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10287000" cx="1828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57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schemas.openxmlformats.org/officeDocument/2006/relationships/slide" Target="slides/slide19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3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gfd6f18662e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5" name="Google Shape;655;gfd6f18662e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3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" name="Google Shape;814;gfd6f18662e_0_3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5" name="Google Shape;815;gfd6f18662e_0_3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7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Google Shape;828;gfd6f18662e_0_7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9" name="Google Shape;829;gfd6f18662e_0_7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9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Google Shape;840;gfd6f18662e_0_7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1" name="Google Shape;841;gfd6f18662e_0_7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9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Google Shape;850;gf86b4f709f_0_6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1" name="Google Shape;851;gf86b4f709f_0_6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7" name="Shape 8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" name="Google Shape;858;gfd6f18662e_0_6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9" name="Google Shape;859;gfd6f18662e_0_6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gfd6f18662e_0_8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5" name="Google Shape;875;gfd6f18662e_0_8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gfd6f18662e_0_3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1" name="Google Shape;901;gfd6f18662e_0_3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0" name="Shape 9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Google Shape;921;gfd6f18662e_0_4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2" name="Google Shape;922;gfd6f18662e_0_4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1" name="Shape 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" name="Google Shape;942;gfba47ec556_56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3" name="Google Shape;943;gfba47ec556_56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6" name="Shape 9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" name="Google Shape;967;ga0744a8d92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8" name="Google Shape;968;ga0744a8d92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gfd6f18662e_0_10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3" name="Google Shape;663;gfd6f18662e_0_10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5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gfd6f18662e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7" name="Google Shape;667;gfd6f18662e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Google Shape;682;gfd6f18662e_0_7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3" name="Google Shape;683;gfd6f18662e_0_7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3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gfd6f18662e_0_4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5" name="Google Shape;705;gfd6f18662e_0_4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7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gfd6f18662e_0_8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9" name="Google Shape;719;gfd6f18662e_0_8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gfd6f18662e_0_8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3" name="Google Shape;733;gfd6f18662e_0_8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3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Google Shape;744;gfd6f18662e_0_6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5" name="Google Shape;745;gfd6f18662e_0_6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4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Google Shape;755;gfd6f18662e_0_9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6" name="Google Shape;756;gfd6f18662e_0_9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questions-powerpoint-google-slides/can-i-use-these-templates/" TargetMode="External"/><Relationship Id="rId3" Type="http://schemas.openxmlformats.org/officeDocument/2006/relationships/hyperlink" Target="https://www.facebook.com/SlidesManiaSM/" TargetMode="External"/><Relationship Id="rId4" Type="http://schemas.openxmlformats.org/officeDocument/2006/relationships/image" Target="../media/image5.png"/><Relationship Id="rId11" Type="http://schemas.openxmlformats.org/officeDocument/2006/relationships/image" Target="../media/image4.png"/><Relationship Id="rId10" Type="http://schemas.openxmlformats.org/officeDocument/2006/relationships/image" Target="../media/image2.png"/><Relationship Id="rId9" Type="http://schemas.openxmlformats.org/officeDocument/2006/relationships/hyperlink" Target="https://www.instagram.com/slidesmania/" TargetMode="External"/><Relationship Id="rId5" Type="http://schemas.openxmlformats.org/officeDocument/2006/relationships/hyperlink" Target="https://twitter.com/SlidesManiaSM/" TargetMode="External"/><Relationship Id="rId6" Type="http://schemas.openxmlformats.org/officeDocument/2006/relationships/image" Target="../media/image1.png"/><Relationship Id="rId7" Type="http://schemas.openxmlformats.org/officeDocument/2006/relationships/hyperlink" Target="https://www.pinterest.com/slidesmania/" TargetMode="External"/><Relationship Id="rId8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1 Title">
  <p:cSld name="CUSTOM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978234" y="1813050"/>
            <a:ext cx="16366050" cy="7325100"/>
            <a:chOff x="652156" y="1208700"/>
            <a:chExt cx="10910700" cy="4883400"/>
          </a:xfrm>
        </p:grpSpPr>
        <p:sp>
          <p:nvSpPr>
            <p:cNvPr id="11" name="Google Shape;11;p2"/>
            <p:cNvSpPr/>
            <p:nvPr/>
          </p:nvSpPr>
          <p:spPr>
            <a:xfrm>
              <a:off x="652156" y="1208700"/>
              <a:ext cx="10910700" cy="4883400"/>
            </a:xfrm>
            <a:prstGeom prst="rect">
              <a:avLst/>
            </a:prstGeom>
            <a:solidFill>
              <a:schemeClr val="l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cap="flat" cmpd="sng" w="28575">
              <a:solidFill>
                <a:srgbClr val="1513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cap="flat" cmpd="sng" w="28575">
              <a:solidFill>
                <a:srgbClr val="1513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cap="flat" cmpd="sng" w="28575">
              <a:solidFill>
                <a:srgbClr val="1513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fmla="val 12500" name="adj1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677763" y="1537250"/>
              <a:ext cx="248400" cy="2880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grpSp>
          <p:nvGrpSpPr>
            <p:cNvPr id="17" name="Google Shape;17;p2"/>
            <p:cNvGrpSpPr/>
            <p:nvPr/>
          </p:nvGrpSpPr>
          <p:grpSpPr>
            <a:xfrm>
              <a:off x="827712" y="1377491"/>
              <a:ext cx="196200" cy="196200"/>
              <a:chOff x="2205246" y="-492159"/>
              <a:chExt cx="196200" cy="196200"/>
            </a:xfrm>
          </p:grpSpPr>
          <p:sp>
            <p:nvSpPr>
              <p:cNvPr id="18" name="Google Shape;18;p2"/>
              <p:cNvSpPr/>
              <p:nvPr/>
            </p:nvSpPr>
            <p:spPr>
              <a:xfrm rot="2702936">
                <a:off x="2179143" y="-408484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chemeClr val="dk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137150" lIns="137150" spcFirstLastPara="1" rIns="137150" wrap="square" tIns="1371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 rot="8102936">
                <a:off x="2179143" y="-408484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chemeClr val="dk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137150" lIns="137150" spcFirstLastPara="1" rIns="137150" wrap="square" tIns="1371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/>
              </a:p>
            </p:txBody>
          </p:sp>
        </p:grpSp>
        <p:cxnSp>
          <p:nvCxnSpPr>
            <p:cNvPr id="20" name="Google Shape;20;p2"/>
            <p:cNvCxnSpPr/>
            <p:nvPr/>
          </p:nvCxnSpPr>
          <p:spPr>
            <a:xfrm>
              <a:off x="654250" y="1743400"/>
              <a:ext cx="10906500" cy="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0 Class debate">
  <p:cSld name="CUSTOM_21_2_1_1_1_1_1_1_1"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1"/>
          <p:cNvSpPr/>
          <p:nvPr/>
        </p:nvSpPr>
        <p:spPr>
          <a:xfrm>
            <a:off x="325800" y="2265038"/>
            <a:ext cx="8712600" cy="37323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01" name="Google Shape;301;p11"/>
          <p:cNvSpPr/>
          <p:nvPr/>
        </p:nvSpPr>
        <p:spPr>
          <a:xfrm>
            <a:off x="325800" y="2265038"/>
            <a:ext cx="8712600" cy="771300"/>
          </a:xfrm>
          <a:prstGeom prst="rect">
            <a:avLst/>
          </a:pr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02" name="Google Shape;302;p11"/>
          <p:cNvSpPr/>
          <p:nvPr/>
        </p:nvSpPr>
        <p:spPr>
          <a:xfrm>
            <a:off x="466294" y="23874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303" name="Google Shape;303;p11"/>
          <p:cNvSpPr/>
          <p:nvPr/>
        </p:nvSpPr>
        <p:spPr>
          <a:xfrm>
            <a:off x="1123556" y="23874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11"/>
          <p:cNvSpPr/>
          <p:nvPr/>
        </p:nvSpPr>
        <p:spPr>
          <a:xfrm>
            <a:off x="1780819" y="23874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11"/>
          <p:cNvSpPr/>
          <p:nvPr/>
        </p:nvSpPr>
        <p:spPr>
          <a:xfrm>
            <a:off x="1231556" y="2495456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11"/>
          <p:cNvSpPr/>
          <p:nvPr/>
        </p:nvSpPr>
        <p:spPr>
          <a:xfrm>
            <a:off x="1864219" y="2757863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07" name="Google Shape;307;p11"/>
          <p:cNvSpPr/>
          <p:nvPr/>
        </p:nvSpPr>
        <p:spPr>
          <a:xfrm>
            <a:off x="9282038" y="2265038"/>
            <a:ext cx="8712600" cy="37323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08" name="Google Shape;308;p11"/>
          <p:cNvSpPr/>
          <p:nvPr/>
        </p:nvSpPr>
        <p:spPr>
          <a:xfrm>
            <a:off x="9282038" y="2265038"/>
            <a:ext cx="8712600" cy="771300"/>
          </a:xfrm>
          <a:prstGeom prst="rect">
            <a:avLst/>
          </a:prstGeom>
          <a:solidFill>
            <a:schemeClr val="accen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09" name="Google Shape;309;p11"/>
          <p:cNvSpPr/>
          <p:nvPr/>
        </p:nvSpPr>
        <p:spPr>
          <a:xfrm>
            <a:off x="9422531" y="23874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310" name="Google Shape;310;p11"/>
          <p:cNvSpPr/>
          <p:nvPr/>
        </p:nvSpPr>
        <p:spPr>
          <a:xfrm>
            <a:off x="10079794" y="23874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11"/>
          <p:cNvSpPr/>
          <p:nvPr/>
        </p:nvSpPr>
        <p:spPr>
          <a:xfrm>
            <a:off x="10737056" y="23874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11"/>
          <p:cNvSpPr/>
          <p:nvPr/>
        </p:nvSpPr>
        <p:spPr>
          <a:xfrm>
            <a:off x="10187794" y="2495456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11"/>
          <p:cNvSpPr/>
          <p:nvPr/>
        </p:nvSpPr>
        <p:spPr>
          <a:xfrm>
            <a:off x="10820456" y="2757863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314" name="Google Shape;314;p11"/>
          <p:cNvGrpSpPr/>
          <p:nvPr/>
        </p:nvGrpSpPr>
        <p:grpSpPr>
          <a:xfrm>
            <a:off x="9545381" y="2518224"/>
            <a:ext cx="294300" cy="294300"/>
            <a:chOff x="2205246" y="-492159"/>
            <a:chExt cx="196200" cy="196200"/>
          </a:xfrm>
        </p:grpSpPr>
        <p:sp>
          <p:nvSpPr>
            <p:cNvPr id="315" name="Google Shape;315;p11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316" name="Google Shape;316;p11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317" name="Google Shape;317;p11"/>
          <p:cNvSpPr/>
          <p:nvPr/>
        </p:nvSpPr>
        <p:spPr>
          <a:xfrm>
            <a:off x="309638" y="6245813"/>
            <a:ext cx="8712600" cy="37323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18" name="Google Shape;318;p11"/>
          <p:cNvSpPr/>
          <p:nvPr/>
        </p:nvSpPr>
        <p:spPr>
          <a:xfrm>
            <a:off x="309638" y="6245813"/>
            <a:ext cx="8712600" cy="771300"/>
          </a:xfrm>
          <a:prstGeom prst="rect">
            <a:avLst/>
          </a:prstGeom>
          <a:solidFill>
            <a:schemeClr val="accent3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19" name="Google Shape;319;p11"/>
          <p:cNvSpPr/>
          <p:nvPr/>
        </p:nvSpPr>
        <p:spPr>
          <a:xfrm>
            <a:off x="450131" y="636823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320" name="Google Shape;320;p11"/>
          <p:cNvSpPr/>
          <p:nvPr/>
        </p:nvSpPr>
        <p:spPr>
          <a:xfrm>
            <a:off x="1107394" y="636823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11"/>
          <p:cNvSpPr/>
          <p:nvPr/>
        </p:nvSpPr>
        <p:spPr>
          <a:xfrm>
            <a:off x="1764656" y="636823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11"/>
          <p:cNvSpPr/>
          <p:nvPr/>
        </p:nvSpPr>
        <p:spPr>
          <a:xfrm>
            <a:off x="1215394" y="6476231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11"/>
          <p:cNvSpPr/>
          <p:nvPr/>
        </p:nvSpPr>
        <p:spPr>
          <a:xfrm>
            <a:off x="1848056" y="6738638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24" name="Google Shape;324;p11"/>
          <p:cNvSpPr/>
          <p:nvPr/>
        </p:nvSpPr>
        <p:spPr>
          <a:xfrm>
            <a:off x="9265875" y="6245813"/>
            <a:ext cx="8712600" cy="37323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25" name="Google Shape;325;p11"/>
          <p:cNvSpPr/>
          <p:nvPr/>
        </p:nvSpPr>
        <p:spPr>
          <a:xfrm>
            <a:off x="9265875" y="6245813"/>
            <a:ext cx="8712600" cy="771300"/>
          </a:xfrm>
          <a:prstGeom prst="rect">
            <a:avLst/>
          </a:prstGeom>
          <a:solidFill>
            <a:schemeClr val="accent4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26" name="Google Shape;326;p11"/>
          <p:cNvSpPr/>
          <p:nvPr/>
        </p:nvSpPr>
        <p:spPr>
          <a:xfrm>
            <a:off x="9406369" y="636823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327" name="Google Shape;327;p11"/>
          <p:cNvSpPr/>
          <p:nvPr/>
        </p:nvSpPr>
        <p:spPr>
          <a:xfrm>
            <a:off x="10063631" y="636823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11"/>
          <p:cNvSpPr/>
          <p:nvPr/>
        </p:nvSpPr>
        <p:spPr>
          <a:xfrm>
            <a:off x="10720894" y="636823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11"/>
          <p:cNvSpPr/>
          <p:nvPr/>
        </p:nvSpPr>
        <p:spPr>
          <a:xfrm>
            <a:off x="10171631" y="6476231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11"/>
          <p:cNvSpPr/>
          <p:nvPr/>
        </p:nvSpPr>
        <p:spPr>
          <a:xfrm>
            <a:off x="10804294" y="6738638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331" name="Google Shape;331;p11"/>
          <p:cNvGrpSpPr/>
          <p:nvPr/>
        </p:nvGrpSpPr>
        <p:grpSpPr>
          <a:xfrm>
            <a:off x="9529219" y="6498999"/>
            <a:ext cx="294300" cy="294300"/>
            <a:chOff x="2205246" y="-492159"/>
            <a:chExt cx="196200" cy="196200"/>
          </a:xfrm>
        </p:grpSpPr>
        <p:sp>
          <p:nvSpPr>
            <p:cNvPr id="332" name="Google Shape;332;p11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333" name="Google Shape;333;p11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334" name="Google Shape;334;p11"/>
          <p:cNvSpPr txBox="1"/>
          <p:nvPr/>
        </p:nvSpPr>
        <p:spPr>
          <a:xfrm>
            <a:off x="12529044" y="2188688"/>
            <a:ext cx="52917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 strongly disagree</a:t>
            </a:r>
            <a:endParaRPr sz="35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35" name="Google Shape;335;p11"/>
          <p:cNvSpPr txBox="1"/>
          <p:nvPr/>
        </p:nvSpPr>
        <p:spPr>
          <a:xfrm>
            <a:off x="12687139" y="6218888"/>
            <a:ext cx="52917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 somewhat disagree</a:t>
            </a:r>
            <a:endParaRPr sz="35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36" name="Google Shape;336;p11"/>
          <p:cNvSpPr txBox="1"/>
          <p:nvPr/>
        </p:nvSpPr>
        <p:spPr>
          <a:xfrm>
            <a:off x="2473729" y="2188688"/>
            <a:ext cx="6564600" cy="8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I strongly agree</a:t>
            </a:r>
            <a:endParaRPr sz="35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37" name="Google Shape;337;p11"/>
          <p:cNvSpPr txBox="1"/>
          <p:nvPr/>
        </p:nvSpPr>
        <p:spPr>
          <a:xfrm>
            <a:off x="2438100" y="6219113"/>
            <a:ext cx="6564600" cy="8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 somewhat agree</a:t>
            </a:r>
            <a:endParaRPr sz="35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grpSp>
        <p:nvGrpSpPr>
          <p:cNvPr id="338" name="Google Shape;338;p11"/>
          <p:cNvGrpSpPr/>
          <p:nvPr/>
        </p:nvGrpSpPr>
        <p:grpSpPr>
          <a:xfrm>
            <a:off x="572981" y="6484299"/>
            <a:ext cx="294300" cy="294300"/>
            <a:chOff x="2205246" y="-492159"/>
            <a:chExt cx="196200" cy="196200"/>
          </a:xfrm>
        </p:grpSpPr>
        <p:sp>
          <p:nvSpPr>
            <p:cNvPr id="339" name="Google Shape;339;p11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340" name="Google Shape;340;p11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grpSp>
        <p:nvGrpSpPr>
          <p:cNvPr id="341" name="Google Shape;341;p11"/>
          <p:cNvGrpSpPr/>
          <p:nvPr/>
        </p:nvGrpSpPr>
        <p:grpSpPr>
          <a:xfrm>
            <a:off x="589144" y="2503524"/>
            <a:ext cx="294300" cy="294300"/>
            <a:chOff x="2205246" y="-492159"/>
            <a:chExt cx="196200" cy="196200"/>
          </a:xfrm>
        </p:grpSpPr>
        <p:sp>
          <p:nvSpPr>
            <p:cNvPr id="342" name="Google Shape;342;p11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343" name="Google Shape;343;p11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1 Four blocks">
  <p:cSld name="CUSTOM_21_2_1_1_1_1_1_1_1_1"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12"/>
          <p:cNvSpPr/>
          <p:nvPr/>
        </p:nvSpPr>
        <p:spPr>
          <a:xfrm>
            <a:off x="325800" y="2265038"/>
            <a:ext cx="8712600" cy="37323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46" name="Google Shape;346;p12"/>
          <p:cNvSpPr/>
          <p:nvPr/>
        </p:nvSpPr>
        <p:spPr>
          <a:xfrm>
            <a:off x="325800" y="2265038"/>
            <a:ext cx="8712600" cy="771300"/>
          </a:xfrm>
          <a:prstGeom prst="rect">
            <a:avLst/>
          </a:pr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47" name="Google Shape;347;p12"/>
          <p:cNvSpPr/>
          <p:nvPr/>
        </p:nvSpPr>
        <p:spPr>
          <a:xfrm>
            <a:off x="466294" y="23874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348" name="Google Shape;348;p12"/>
          <p:cNvSpPr/>
          <p:nvPr/>
        </p:nvSpPr>
        <p:spPr>
          <a:xfrm>
            <a:off x="1123556" y="23874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12"/>
          <p:cNvSpPr/>
          <p:nvPr/>
        </p:nvSpPr>
        <p:spPr>
          <a:xfrm>
            <a:off x="1780819" y="23874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12"/>
          <p:cNvSpPr/>
          <p:nvPr/>
        </p:nvSpPr>
        <p:spPr>
          <a:xfrm>
            <a:off x="1231556" y="2495456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12"/>
          <p:cNvSpPr/>
          <p:nvPr/>
        </p:nvSpPr>
        <p:spPr>
          <a:xfrm>
            <a:off x="1864219" y="2757863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352" name="Google Shape;352;p12"/>
          <p:cNvGrpSpPr/>
          <p:nvPr/>
        </p:nvGrpSpPr>
        <p:grpSpPr>
          <a:xfrm>
            <a:off x="589144" y="2518224"/>
            <a:ext cx="294300" cy="294300"/>
            <a:chOff x="2205246" y="-492159"/>
            <a:chExt cx="196200" cy="196200"/>
          </a:xfrm>
        </p:grpSpPr>
        <p:sp>
          <p:nvSpPr>
            <p:cNvPr id="353" name="Google Shape;353;p12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354" name="Google Shape;354;p12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355" name="Google Shape;355;p12"/>
          <p:cNvSpPr/>
          <p:nvPr/>
        </p:nvSpPr>
        <p:spPr>
          <a:xfrm>
            <a:off x="9282038" y="2265038"/>
            <a:ext cx="8712600" cy="37323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56" name="Google Shape;356;p12"/>
          <p:cNvSpPr/>
          <p:nvPr/>
        </p:nvSpPr>
        <p:spPr>
          <a:xfrm>
            <a:off x="9282038" y="2265038"/>
            <a:ext cx="8712600" cy="771300"/>
          </a:xfrm>
          <a:prstGeom prst="rect">
            <a:avLst/>
          </a:prstGeom>
          <a:solidFill>
            <a:schemeClr val="accen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57" name="Google Shape;357;p12"/>
          <p:cNvSpPr/>
          <p:nvPr/>
        </p:nvSpPr>
        <p:spPr>
          <a:xfrm>
            <a:off x="9422531" y="23874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358" name="Google Shape;358;p12"/>
          <p:cNvSpPr/>
          <p:nvPr/>
        </p:nvSpPr>
        <p:spPr>
          <a:xfrm>
            <a:off x="10079794" y="23874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12"/>
          <p:cNvSpPr/>
          <p:nvPr/>
        </p:nvSpPr>
        <p:spPr>
          <a:xfrm>
            <a:off x="10737056" y="23874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12"/>
          <p:cNvSpPr/>
          <p:nvPr/>
        </p:nvSpPr>
        <p:spPr>
          <a:xfrm>
            <a:off x="10187794" y="2495456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12"/>
          <p:cNvSpPr/>
          <p:nvPr/>
        </p:nvSpPr>
        <p:spPr>
          <a:xfrm>
            <a:off x="10820456" y="2757863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362" name="Google Shape;362;p12"/>
          <p:cNvGrpSpPr/>
          <p:nvPr/>
        </p:nvGrpSpPr>
        <p:grpSpPr>
          <a:xfrm>
            <a:off x="9545381" y="2518224"/>
            <a:ext cx="294300" cy="294300"/>
            <a:chOff x="2205246" y="-492159"/>
            <a:chExt cx="196200" cy="196200"/>
          </a:xfrm>
        </p:grpSpPr>
        <p:sp>
          <p:nvSpPr>
            <p:cNvPr id="363" name="Google Shape;363;p12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364" name="Google Shape;364;p12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365" name="Google Shape;365;p12"/>
          <p:cNvSpPr/>
          <p:nvPr/>
        </p:nvSpPr>
        <p:spPr>
          <a:xfrm>
            <a:off x="309638" y="6245813"/>
            <a:ext cx="8712600" cy="37323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66" name="Google Shape;366;p12"/>
          <p:cNvSpPr/>
          <p:nvPr/>
        </p:nvSpPr>
        <p:spPr>
          <a:xfrm>
            <a:off x="309638" y="6245813"/>
            <a:ext cx="8712600" cy="771300"/>
          </a:xfrm>
          <a:prstGeom prst="rect">
            <a:avLst/>
          </a:prstGeom>
          <a:solidFill>
            <a:schemeClr val="accent3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67" name="Google Shape;367;p12"/>
          <p:cNvSpPr/>
          <p:nvPr/>
        </p:nvSpPr>
        <p:spPr>
          <a:xfrm>
            <a:off x="450131" y="636823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368" name="Google Shape;368;p12"/>
          <p:cNvSpPr/>
          <p:nvPr/>
        </p:nvSpPr>
        <p:spPr>
          <a:xfrm>
            <a:off x="1107394" y="636823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12"/>
          <p:cNvSpPr/>
          <p:nvPr/>
        </p:nvSpPr>
        <p:spPr>
          <a:xfrm>
            <a:off x="1764656" y="636823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12"/>
          <p:cNvSpPr/>
          <p:nvPr/>
        </p:nvSpPr>
        <p:spPr>
          <a:xfrm>
            <a:off x="1215394" y="6476231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12"/>
          <p:cNvSpPr/>
          <p:nvPr/>
        </p:nvSpPr>
        <p:spPr>
          <a:xfrm>
            <a:off x="1848056" y="6738638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372" name="Google Shape;372;p12"/>
          <p:cNvGrpSpPr/>
          <p:nvPr/>
        </p:nvGrpSpPr>
        <p:grpSpPr>
          <a:xfrm>
            <a:off x="572981" y="6498999"/>
            <a:ext cx="294300" cy="294300"/>
            <a:chOff x="2205246" y="-492159"/>
            <a:chExt cx="196200" cy="196200"/>
          </a:xfrm>
        </p:grpSpPr>
        <p:sp>
          <p:nvSpPr>
            <p:cNvPr id="373" name="Google Shape;373;p12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374" name="Google Shape;374;p12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375" name="Google Shape;375;p12"/>
          <p:cNvSpPr/>
          <p:nvPr/>
        </p:nvSpPr>
        <p:spPr>
          <a:xfrm>
            <a:off x="9265875" y="6245813"/>
            <a:ext cx="8712600" cy="37323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76" name="Google Shape;376;p12"/>
          <p:cNvSpPr/>
          <p:nvPr/>
        </p:nvSpPr>
        <p:spPr>
          <a:xfrm>
            <a:off x="9265875" y="6245813"/>
            <a:ext cx="8712600" cy="771300"/>
          </a:xfrm>
          <a:prstGeom prst="rect">
            <a:avLst/>
          </a:prstGeom>
          <a:solidFill>
            <a:schemeClr val="accent4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77" name="Google Shape;377;p12"/>
          <p:cNvSpPr/>
          <p:nvPr/>
        </p:nvSpPr>
        <p:spPr>
          <a:xfrm>
            <a:off x="9406369" y="636823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378" name="Google Shape;378;p12"/>
          <p:cNvSpPr/>
          <p:nvPr/>
        </p:nvSpPr>
        <p:spPr>
          <a:xfrm>
            <a:off x="10063631" y="636823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12"/>
          <p:cNvSpPr/>
          <p:nvPr/>
        </p:nvSpPr>
        <p:spPr>
          <a:xfrm>
            <a:off x="10720894" y="636823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12"/>
          <p:cNvSpPr/>
          <p:nvPr/>
        </p:nvSpPr>
        <p:spPr>
          <a:xfrm>
            <a:off x="10171631" y="6476231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12"/>
          <p:cNvSpPr/>
          <p:nvPr/>
        </p:nvSpPr>
        <p:spPr>
          <a:xfrm>
            <a:off x="10804294" y="6738638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382" name="Google Shape;382;p12"/>
          <p:cNvGrpSpPr/>
          <p:nvPr/>
        </p:nvGrpSpPr>
        <p:grpSpPr>
          <a:xfrm>
            <a:off x="9529219" y="6498999"/>
            <a:ext cx="294300" cy="294300"/>
            <a:chOff x="2205246" y="-492159"/>
            <a:chExt cx="196200" cy="196200"/>
          </a:xfrm>
        </p:grpSpPr>
        <p:sp>
          <p:nvSpPr>
            <p:cNvPr id="383" name="Google Shape;383;p12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384" name="Google Shape;384;p12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2 Three blocks">
  <p:cSld name="CUSTOM_21_2_1_1_1_1_1_1_1_1_1"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13"/>
          <p:cNvSpPr/>
          <p:nvPr/>
        </p:nvSpPr>
        <p:spPr>
          <a:xfrm>
            <a:off x="406725" y="2154975"/>
            <a:ext cx="5684100" cy="77730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87" name="Google Shape;387;p13"/>
          <p:cNvSpPr/>
          <p:nvPr/>
        </p:nvSpPr>
        <p:spPr>
          <a:xfrm>
            <a:off x="406725" y="2154975"/>
            <a:ext cx="5684100" cy="771300"/>
          </a:xfrm>
          <a:prstGeom prst="rect">
            <a:avLst/>
          </a:prstGeom>
          <a:solidFill>
            <a:schemeClr val="accen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88" name="Google Shape;388;p13"/>
          <p:cNvSpPr/>
          <p:nvPr/>
        </p:nvSpPr>
        <p:spPr>
          <a:xfrm>
            <a:off x="547219" y="2277394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389" name="Google Shape;389;p13"/>
          <p:cNvSpPr/>
          <p:nvPr/>
        </p:nvSpPr>
        <p:spPr>
          <a:xfrm>
            <a:off x="1204481" y="2277394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13"/>
          <p:cNvSpPr/>
          <p:nvPr/>
        </p:nvSpPr>
        <p:spPr>
          <a:xfrm>
            <a:off x="1861744" y="2277394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13"/>
          <p:cNvSpPr/>
          <p:nvPr/>
        </p:nvSpPr>
        <p:spPr>
          <a:xfrm>
            <a:off x="1312481" y="2385394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13"/>
          <p:cNvSpPr/>
          <p:nvPr/>
        </p:nvSpPr>
        <p:spPr>
          <a:xfrm>
            <a:off x="1945144" y="2647800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393" name="Google Shape;393;p13"/>
          <p:cNvGrpSpPr/>
          <p:nvPr/>
        </p:nvGrpSpPr>
        <p:grpSpPr>
          <a:xfrm>
            <a:off x="670069" y="2408161"/>
            <a:ext cx="294300" cy="294300"/>
            <a:chOff x="2205246" y="-492159"/>
            <a:chExt cx="196200" cy="196200"/>
          </a:xfrm>
        </p:grpSpPr>
        <p:sp>
          <p:nvSpPr>
            <p:cNvPr id="394" name="Google Shape;394;p13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395" name="Google Shape;395;p13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396" name="Google Shape;396;p13"/>
          <p:cNvSpPr/>
          <p:nvPr/>
        </p:nvSpPr>
        <p:spPr>
          <a:xfrm>
            <a:off x="6302025" y="2154975"/>
            <a:ext cx="5684100" cy="77730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97" name="Google Shape;397;p13"/>
          <p:cNvSpPr/>
          <p:nvPr/>
        </p:nvSpPr>
        <p:spPr>
          <a:xfrm>
            <a:off x="6302025" y="2154975"/>
            <a:ext cx="5684100" cy="771300"/>
          </a:xfrm>
          <a:prstGeom prst="rect">
            <a:avLst/>
          </a:prstGeom>
          <a:solidFill>
            <a:schemeClr val="accent3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398" name="Google Shape;398;p13"/>
          <p:cNvSpPr/>
          <p:nvPr/>
        </p:nvSpPr>
        <p:spPr>
          <a:xfrm>
            <a:off x="6442519" y="2277394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399" name="Google Shape;399;p13"/>
          <p:cNvSpPr/>
          <p:nvPr/>
        </p:nvSpPr>
        <p:spPr>
          <a:xfrm>
            <a:off x="7099781" y="2277394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13"/>
          <p:cNvSpPr/>
          <p:nvPr/>
        </p:nvSpPr>
        <p:spPr>
          <a:xfrm>
            <a:off x="7757044" y="2277394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p13"/>
          <p:cNvSpPr/>
          <p:nvPr/>
        </p:nvSpPr>
        <p:spPr>
          <a:xfrm>
            <a:off x="7207781" y="2385394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13"/>
          <p:cNvSpPr/>
          <p:nvPr/>
        </p:nvSpPr>
        <p:spPr>
          <a:xfrm>
            <a:off x="7840444" y="2647800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403" name="Google Shape;403;p13"/>
          <p:cNvGrpSpPr/>
          <p:nvPr/>
        </p:nvGrpSpPr>
        <p:grpSpPr>
          <a:xfrm>
            <a:off x="6565369" y="2408161"/>
            <a:ext cx="294300" cy="294300"/>
            <a:chOff x="2205246" y="-492159"/>
            <a:chExt cx="196200" cy="196200"/>
          </a:xfrm>
        </p:grpSpPr>
        <p:sp>
          <p:nvSpPr>
            <p:cNvPr id="404" name="Google Shape;404;p13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405" name="Google Shape;405;p13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406" name="Google Shape;406;p13"/>
          <p:cNvSpPr/>
          <p:nvPr/>
        </p:nvSpPr>
        <p:spPr>
          <a:xfrm>
            <a:off x="12197325" y="2154975"/>
            <a:ext cx="5684100" cy="77730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407" name="Google Shape;407;p13"/>
          <p:cNvSpPr/>
          <p:nvPr/>
        </p:nvSpPr>
        <p:spPr>
          <a:xfrm>
            <a:off x="12197325" y="2154975"/>
            <a:ext cx="5684100" cy="771300"/>
          </a:xfrm>
          <a:prstGeom prst="rect">
            <a:avLst/>
          </a:prstGeom>
          <a:solidFill>
            <a:schemeClr val="accent4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408" name="Google Shape;408;p13"/>
          <p:cNvSpPr/>
          <p:nvPr/>
        </p:nvSpPr>
        <p:spPr>
          <a:xfrm>
            <a:off x="12337819" y="2277394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409" name="Google Shape;409;p13"/>
          <p:cNvSpPr/>
          <p:nvPr/>
        </p:nvSpPr>
        <p:spPr>
          <a:xfrm>
            <a:off x="12995081" y="2277394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13"/>
          <p:cNvSpPr/>
          <p:nvPr/>
        </p:nvSpPr>
        <p:spPr>
          <a:xfrm>
            <a:off x="13652344" y="2277394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13"/>
          <p:cNvSpPr/>
          <p:nvPr/>
        </p:nvSpPr>
        <p:spPr>
          <a:xfrm>
            <a:off x="13103081" y="2385394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p13"/>
          <p:cNvSpPr/>
          <p:nvPr/>
        </p:nvSpPr>
        <p:spPr>
          <a:xfrm>
            <a:off x="13735744" y="2647800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413" name="Google Shape;413;p13"/>
          <p:cNvGrpSpPr/>
          <p:nvPr/>
        </p:nvGrpSpPr>
        <p:grpSpPr>
          <a:xfrm>
            <a:off x="12460669" y="2408161"/>
            <a:ext cx="294300" cy="294300"/>
            <a:chOff x="2205246" y="-492159"/>
            <a:chExt cx="196200" cy="196200"/>
          </a:xfrm>
        </p:grpSpPr>
        <p:sp>
          <p:nvSpPr>
            <p:cNvPr id="414" name="Google Shape;414;p13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415" name="Google Shape;415;p13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3 Two blocks">
  <p:cSld name="CUSTOM_21_2_1_1_1_1_1_1_1_1_1_1"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14"/>
          <p:cNvSpPr/>
          <p:nvPr/>
        </p:nvSpPr>
        <p:spPr>
          <a:xfrm>
            <a:off x="406729" y="2612175"/>
            <a:ext cx="8691300" cy="73251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418" name="Google Shape;418;p14"/>
          <p:cNvSpPr/>
          <p:nvPr/>
        </p:nvSpPr>
        <p:spPr>
          <a:xfrm>
            <a:off x="406725" y="2612175"/>
            <a:ext cx="8691300" cy="771300"/>
          </a:xfrm>
          <a:prstGeom prst="rect">
            <a:avLst/>
          </a:prstGeom>
          <a:solidFill>
            <a:schemeClr val="accen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419" name="Google Shape;419;p14"/>
          <p:cNvSpPr/>
          <p:nvPr/>
        </p:nvSpPr>
        <p:spPr>
          <a:xfrm>
            <a:off x="547219" y="2734594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420" name="Google Shape;420;p14"/>
          <p:cNvSpPr/>
          <p:nvPr/>
        </p:nvSpPr>
        <p:spPr>
          <a:xfrm>
            <a:off x="1204481" y="2734594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p14"/>
          <p:cNvSpPr/>
          <p:nvPr/>
        </p:nvSpPr>
        <p:spPr>
          <a:xfrm>
            <a:off x="1861744" y="2734594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14"/>
          <p:cNvSpPr/>
          <p:nvPr/>
        </p:nvSpPr>
        <p:spPr>
          <a:xfrm>
            <a:off x="1312481" y="2842594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14"/>
          <p:cNvSpPr/>
          <p:nvPr/>
        </p:nvSpPr>
        <p:spPr>
          <a:xfrm>
            <a:off x="1945144" y="3105000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424" name="Google Shape;424;p14"/>
          <p:cNvGrpSpPr/>
          <p:nvPr/>
        </p:nvGrpSpPr>
        <p:grpSpPr>
          <a:xfrm>
            <a:off x="670069" y="2865361"/>
            <a:ext cx="294300" cy="294300"/>
            <a:chOff x="2205246" y="-492159"/>
            <a:chExt cx="196200" cy="196200"/>
          </a:xfrm>
        </p:grpSpPr>
        <p:sp>
          <p:nvSpPr>
            <p:cNvPr id="425" name="Google Shape;425;p14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426" name="Google Shape;426;p14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427" name="Google Shape;427;p14"/>
          <p:cNvSpPr/>
          <p:nvPr/>
        </p:nvSpPr>
        <p:spPr>
          <a:xfrm>
            <a:off x="9381754" y="2612175"/>
            <a:ext cx="8691300" cy="73251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428" name="Google Shape;428;p14"/>
          <p:cNvSpPr/>
          <p:nvPr/>
        </p:nvSpPr>
        <p:spPr>
          <a:xfrm>
            <a:off x="9381750" y="2612175"/>
            <a:ext cx="8691300" cy="771300"/>
          </a:xfrm>
          <a:prstGeom prst="rect">
            <a:avLst/>
          </a:prstGeom>
          <a:solidFill>
            <a:schemeClr val="accent3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429" name="Google Shape;429;p14"/>
          <p:cNvSpPr/>
          <p:nvPr/>
        </p:nvSpPr>
        <p:spPr>
          <a:xfrm>
            <a:off x="9522244" y="2734594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430" name="Google Shape;430;p14"/>
          <p:cNvSpPr/>
          <p:nvPr/>
        </p:nvSpPr>
        <p:spPr>
          <a:xfrm>
            <a:off x="10179506" y="2734594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14"/>
          <p:cNvSpPr/>
          <p:nvPr/>
        </p:nvSpPr>
        <p:spPr>
          <a:xfrm>
            <a:off x="10836769" y="2734594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2" name="Google Shape;432;p14"/>
          <p:cNvSpPr/>
          <p:nvPr/>
        </p:nvSpPr>
        <p:spPr>
          <a:xfrm>
            <a:off x="10287506" y="2842594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3" name="Google Shape;433;p14"/>
          <p:cNvSpPr/>
          <p:nvPr/>
        </p:nvSpPr>
        <p:spPr>
          <a:xfrm>
            <a:off x="10920169" y="3105000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434" name="Google Shape;434;p14"/>
          <p:cNvGrpSpPr/>
          <p:nvPr/>
        </p:nvGrpSpPr>
        <p:grpSpPr>
          <a:xfrm>
            <a:off x="9645094" y="2865361"/>
            <a:ext cx="294300" cy="294300"/>
            <a:chOff x="2205246" y="-492159"/>
            <a:chExt cx="196200" cy="196200"/>
          </a:xfrm>
        </p:grpSpPr>
        <p:sp>
          <p:nvSpPr>
            <p:cNvPr id="435" name="Google Shape;435;p14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436" name="Google Shape;436;p14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4 Agenda">
  <p:cSld name="CUSTOM_21_2_1_1_1_1_1_1_1_1_1_1_1"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15"/>
          <p:cNvSpPr/>
          <p:nvPr/>
        </p:nvSpPr>
        <p:spPr>
          <a:xfrm>
            <a:off x="325800" y="8574525"/>
            <a:ext cx="17668800" cy="13527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439" name="Google Shape;439;p15"/>
          <p:cNvSpPr txBox="1"/>
          <p:nvPr/>
        </p:nvSpPr>
        <p:spPr>
          <a:xfrm>
            <a:off x="295203" y="8574525"/>
            <a:ext cx="15489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2300"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rPr>
              <a:t>Notes</a:t>
            </a:r>
            <a:endParaRPr b="1" i="1" sz="2300">
              <a:solidFill>
                <a:schemeClr val="dk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grpSp>
        <p:nvGrpSpPr>
          <p:cNvPr id="440" name="Google Shape;440;p15"/>
          <p:cNvGrpSpPr/>
          <p:nvPr/>
        </p:nvGrpSpPr>
        <p:grpSpPr>
          <a:xfrm>
            <a:off x="399675" y="2135475"/>
            <a:ext cx="3355200" cy="6016050"/>
            <a:chOff x="217200" y="-2174575"/>
            <a:chExt cx="2236800" cy="4010700"/>
          </a:xfrm>
        </p:grpSpPr>
        <p:sp>
          <p:nvSpPr>
            <p:cNvPr id="441" name="Google Shape;441;p15"/>
            <p:cNvSpPr/>
            <p:nvPr/>
          </p:nvSpPr>
          <p:spPr>
            <a:xfrm>
              <a:off x="217200" y="-2174575"/>
              <a:ext cx="2236800" cy="4010700"/>
            </a:xfrm>
            <a:prstGeom prst="rect">
              <a:avLst/>
            </a:prstGeom>
            <a:solidFill>
              <a:schemeClr val="l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442" name="Google Shape;442;p15"/>
            <p:cNvSpPr/>
            <p:nvPr/>
          </p:nvSpPr>
          <p:spPr>
            <a:xfrm>
              <a:off x="217200" y="-2174575"/>
              <a:ext cx="2236800" cy="514200"/>
            </a:xfrm>
            <a:prstGeom prst="rect">
              <a:avLst/>
            </a:prstGeom>
            <a:solidFill>
              <a:schemeClr val="accent1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443" name="Google Shape;443;p15"/>
            <p:cNvSpPr/>
            <p:nvPr/>
          </p:nvSpPr>
          <p:spPr>
            <a:xfrm>
              <a:off x="310863" y="-2092962"/>
              <a:ext cx="360000" cy="360000"/>
            </a:xfrm>
            <a:prstGeom prst="rect">
              <a:avLst/>
            </a:prstGeom>
            <a:noFill/>
            <a:ln cap="flat" cmpd="sng" w="28575">
              <a:solidFill>
                <a:srgbClr val="1513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/>
            </a:p>
          </p:txBody>
        </p:sp>
        <p:grpSp>
          <p:nvGrpSpPr>
            <p:cNvPr id="444" name="Google Shape;444;p15"/>
            <p:cNvGrpSpPr/>
            <p:nvPr/>
          </p:nvGrpSpPr>
          <p:grpSpPr>
            <a:xfrm>
              <a:off x="392763" y="-2005784"/>
              <a:ext cx="196200" cy="196200"/>
              <a:chOff x="2205246" y="-492159"/>
              <a:chExt cx="196200" cy="196200"/>
            </a:xfrm>
          </p:grpSpPr>
          <p:sp>
            <p:nvSpPr>
              <p:cNvPr id="445" name="Google Shape;445;p15"/>
              <p:cNvSpPr/>
              <p:nvPr/>
            </p:nvSpPr>
            <p:spPr>
              <a:xfrm rot="2702936">
                <a:off x="2179143" y="-408484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chemeClr val="dk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137150" lIns="137150" spcFirstLastPara="1" rIns="137150" wrap="square" tIns="1371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/>
              </a:p>
            </p:txBody>
          </p:sp>
          <p:sp>
            <p:nvSpPr>
              <p:cNvPr id="446" name="Google Shape;446;p15"/>
              <p:cNvSpPr/>
              <p:nvPr/>
            </p:nvSpPr>
            <p:spPr>
              <a:xfrm rot="8102936">
                <a:off x="2179143" y="-408484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chemeClr val="dk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137150" lIns="137150" spcFirstLastPara="1" rIns="137150" wrap="square" tIns="1371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/>
              </a:p>
            </p:txBody>
          </p:sp>
        </p:grpSp>
      </p:grpSp>
      <p:grpSp>
        <p:nvGrpSpPr>
          <p:cNvPr id="447" name="Google Shape;447;p15"/>
          <p:cNvGrpSpPr/>
          <p:nvPr/>
        </p:nvGrpSpPr>
        <p:grpSpPr>
          <a:xfrm>
            <a:off x="3933038" y="2135475"/>
            <a:ext cx="3355200" cy="6016050"/>
            <a:chOff x="217200" y="-2174575"/>
            <a:chExt cx="2236800" cy="4010700"/>
          </a:xfrm>
        </p:grpSpPr>
        <p:sp>
          <p:nvSpPr>
            <p:cNvPr id="448" name="Google Shape;448;p15"/>
            <p:cNvSpPr/>
            <p:nvPr/>
          </p:nvSpPr>
          <p:spPr>
            <a:xfrm>
              <a:off x="217200" y="-2174575"/>
              <a:ext cx="2236800" cy="4010700"/>
            </a:xfrm>
            <a:prstGeom prst="rect">
              <a:avLst/>
            </a:prstGeom>
            <a:solidFill>
              <a:schemeClr val="l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449" name="Google Shape;449;p15"/>
            <p:cNvSpPr/>
            <p:nvPr/>
          </p:nvSpPr>
          <p:spPr>
            <a:xfrm>
              <a:off x="217200" y="-2174575"/>
              <a:ext cx="2236800" cy="514200"/>
            </a:xfrm>
            <a:prstGeom prst="rect">
              <a:avLst/>
            </a:prstGeom>
            <a:solidFill>
              <a:schemeClr val="accen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450" name="Google Shape;450;p15"/>
            <p:cNvSpPr/>
            <p:nvPr/>
          </p:nvSpPr>
          <p:spPr>
            <a:xfrm>
              <a:off x="310863" y="-2092962"/>
              <a:ext cx="360000" cy="360000"/>
            </a:xfrm>
            <a:prstGeom prst="rect">
              <a:avLst/>
            </a:prstGeom>
            <a:noFill/>
            <a:ln cap="flat" cmpd="sng" w="28575">
              <a:solidFill>
                <a:srgbClr val="1513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/>
            </a:p>
          </p:txBody>
        </p:sp>
        <p:grpSp>
          <p:nvGrpSpPr>
            <p:cNvPr id="451" name="Google Shape;451;p15"/>
            <p:cNvGrpSpPr/>
            <p:nvPr/>
          </p:nvGrpSpPr>
          <p:grpSpPr>
            <a:xfrm>
              <a:off x="392763" y="-2005784"/>
              <a:ext cx="196200" cy="196200"/>
              <a:chOff x="2205246" y="-492159"/>
              <a:chExt cx="196200" cy="196200"/>
            </a:xfrm>
          </p:grpSpPr>
          <p:sp>
            <p:nvSpPr>
              <p:cNvPr id="452" name="Google Shape;452;p15"/>
              <p:cNvSpPr/>
              <p:nvPr/>
            </p:nvSpPr>
            <p:spPr>
              <a:xfrm rot="2702936">
                <a:off x="2179143" y="-408484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chemeClr val="dk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137150" lIns="137150" spcFirstLastPara="1" rIns="137150" wrap="square" tIns="1371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/>
              </a:p>
            </p:txBody>
          </p:sp>
          <p:sp>
            <p:nvSpPr>
              <p:cNvPr id="453" name="Google Shape;453;p15"/>
              <p:cNvSpPr/>
              <p:nvPr/>
            </p:nvSpPr>
            <p:spPr>
              <a:xfrm rot="8102936">
                <a:off x="2179143" y="-408484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chemeClr val="dk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137150" lIns="137150" spcFirstLastPara="1" rIns="137150" wrap="square" tIns="1371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/>
              </a:p>
            </p:txBody>
          </p:sp>
        </p:grpSp>
      </p:grpSp>
      <p:grpSp>
        <p:nvGrpSpPr>
          <p:cNvPr id="454" name="Google Shape;454;p15"/>
          <p:cNvGrpSpPr/>
          <p:nvPr/>
        </p:nvGrpSpPr>
        <p:grpSpPr>
          <a:xfrm>
            <a:off x="7466400" y="2135475"/>
            <a:ext cx="3355200" cy="6016050"/>
            <a:chOff x="217200" y="-2174575"/>
            <a:chExt cx="2236800" cy="4010700"/>
          </a:xfrm>
        </p:grpSpPr>
        <p:sp>
          <p:nvSpPr>
            <p:cNvPr id="455" name="Google Shape;455;p15"/>
            <p:cNvSpPr/>
            <p:nvPr/>
          </p:nvSpPr>
          <p:spPr>
            <a:xfrm>
              <a:off x="217200" y="-2174575"/>
              <a:ext cx="2236800" cy="4010700"/>
            </a:xfrm>
            <a:prstGeom prst="rect">
              <a:avLst/>
            </a:prstGeom>
            <a:solidFill>
              <a:schemeClr val="l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456" name="Google Shape;456;p15"/>
            <p:cNvSpPr/>
            <p:nvPr/>
          </p:nvSpPr>
          <p:spPr>
            <a:xfrm>
              <a:off x="217200" y="-2174575"/>
              <a:ext cx="2236800" cy="514200"/>
            </a:xfrm>
            <a:prstGeom prst="rect">
              <a:avLst/>
            </a:prstGeom>
            <a:solidFill>
              <a:schemeClr val="accent3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457" name="Google Shape;457;p15"/>
            <p:cNvSpPr/>
            <p:nvPr/>
          </p:nvSpPr>
          <p:spPr>
            <a:xfrm>
              <a:off x="310863" y="-2092962"/>
              <a:ext cx="360000" cy="360000"/>
            </a:xfrm>
            <a:prstGeom prst="rect">
              <a:avLst/>
            </a:prstGeom>
            <a:noFill/>
            <a:ln cap="flat" cmpd="sng" w="28575">
              <a:solidFill>
                <a:srgbClr val="1513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/>
            </a:p>
          </p:txBody>
        </p:sp>
        <p:grpSp>
          <p:nvGrpSpPr>
            <p:cNvPr id="458" name="Google Shape;458;p15"/>
            <p:cNvGrpSpPr/>
            <p:nvPr/>
          </p:nvGrpSpPr>
          <p:grpSpPr>
            <a:xfrm>
              <a:off x="392763" y="-2005784"/>
              <a:ext cx="196200" cy="196200"/>
              <a:chOff x="2205246" y="-492159"/>
              <a:chExt cx="196200" cy="196200"/>
            </a:xfrm>
          </p:grpSpPr>
          <p:sp>
            <p:nvSpPr>
              <p:cNvPr id="459" name="Google Shape;459;p15"/>
              <p:cNvSpPr/>
              <p:nvPr/>
            </p:nvSpPr>
            <p:spPr>
              <a:xfrm rot="2702936">
                <a:off x="2179143" y="-408484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chemeClr val="dk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137150" lIns="137150" spcFirstLastPara="1" rIns="137150" wrap="square" tIns="1371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/>
              </a:p>
            </p:txBody>
          </p:sp>
          <p:sp>
            <p:nvSpPr>
              <p:cNvPr id="460" name="Google Shape;460;p15"/>
              <p:cNvSpPr/>
              <p:nvPr/>
            </p:nvSpPr>
            <p:spPr>
              <a:xfrm rot="8102936">
                <a:off x="2179143" y="-408484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chemeClr val="dk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137150" lIns="137150" spcFirstLastPara="1" rIns="137150" wrap="square" tIns="1371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/>
              </a:p>
            </p:txBody>
          </p:sp>
        </p:grpSp>
      </p:grpSp>
      <p:grpSp>
        <p:nvGrpSpPr>
          <p:cNvPr id="461" name="Google Shape;461;p15"/>
          <p:cNvGrpSpPr/>
          <p:nvPr/>
        </p:nvGrpSpPr>
        <p:grpSpPr>
          <a:xfrm>
            <a:off x="10999763" y="2135475"/>
            <a:ext cx="3355200" cy="6016050"/>
            <a:chOff x="217200" y="-2174575"/>
            <a:chExt cx="2236800" cy="4010700"/>
          </a:xfrm>
        </p:grpSpPr>
        <p:sp>
          <p:nvSpPr>
            <p:cNvPr id="462" name="Google Shape;462;p15"/>
            <p:cNvSpPr/>
            <p:nvPr/>
          </p:nvSpPr>
          <p:spPr>
            <a:xfrm>
              <a:off x="217200" y="-2174575"/>
              <a:ext cx="2236800" cy="4010700"/>
            </a:xfrm>
            <a:prstGeom prst="rect">
              <a:avLst/>
            </a:prstGeom>
            <a:solidFill>
              <a:schemeClr val="l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463" name="Google Shape;463;p15"/>
            <p:cNvSpPr/>
            <p:nvPr/>
          </p:nvSpPr>
          <p:spPr>
            <a:xfrm>
              <a:off x="217200" y="-2174575"/>
              <a:ext cx="2236800" cy="514200"/>
            </a:xfrm>
            <a:prstGeom prst="rect">
              <a:avLst/>
            </a:prstGeom>
            <a:solidFill>
              <a:schemeClr val="accent4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464" name="Google Shape;464;p15"/>
            <p:cNvSpPr/>
            <p:nvPr/>
          </p:nvSpPr>
          <p:spPr>
            <a:xfrm>
              <a:off x="310863" y="-2092962"/>
              <a:ext cx="360000" cy="360000"/>
            </a:xfrm>
            <a:prstGeom prst="rect">
              <a:avLst/>
            </a:prstGeom>
            <a:noFill/>
            <a:ln cap="flat" cmpd="sng" w="28575">
              <a:solidFill>
                <a:srgbClr val="1513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/>
            </a:p>
          </p:txBody>
        </p:sp>
        <p:grpSp>
          <p:nvGrpSpPr>
            <p:cNvPr id="465" name="Google Shape;465;p15"/>
            <p:cNvGrpSpPr/>
            <p:nvPr/>
          </p:nvGrpSpPr>
          <p:grpSpPr>
            <a:xfrm>
              <a:off x="392763" y="-2005784"/>
              <a:ext cx="196200" cy="196200"/>
              <a:chOff x="2205246" y="-492159"/>
              <a:chExt cx="196200" cy="196200"/>
            </a:xfrm>
          </p:grpSpPr>
          <p:sp>
            <p:nvSpPr>
              <p:cNvPr id="466" name="Google Shape;466;p15"/>
              <p:cNvSpPr/>
              <p:nvPr/>
            </p:nvSpPr>
            <p:spPr>
              <a:xfrm rot="2702936">
                <a:off x="2179143" y="-408484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chemeClr val="dk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137150" lIns="137150" spcFirstLastPara="1" rIns="137150" wrap="square" tIns="1371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/>
              </a:p>
            </p:txBody>
          </p:sp>
          <p:sp>
            <p:nvSpPr>
              <p:cNvPr id="467" name="Google Shape;467;p15"/>
              <p:cNvSpPr/>
              <p:nvPr/>
            </p:nvSpPr>
            <p:spPr>
              <a:xfrm rot="8102936">
                <a:off x="2179143" y="-408484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chemeClr val="dk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137150" lIns="137150" spcFirstLastPara="1" rIns="137150" wrap="square" tIns="1371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/>
              </a:p>
            </p:txBody>
          </p:sp>
        </p:grpSp>
      </p:grpSp>
      <p:grpSp>
        <p:nvGrpSpPr>
          <p:cNvPr id="468" name="Google Shape;468;p15"/>
          <p:cNvGrpSpPr/>
          <p:nvPr/>
        </p:nvGrpSpPr>
        <p:grpSpPr>
          <a:xfrm>
            <a:off x="14533125" y="2135475"/>
            <a:ext cx="3355200" cy="6016050"/>
            <a:chOff x="217200" y="-2174575"/>
            <a:chExt cx="2236800" cy="4010700"/>
          </a:xfrm>
        </p:grpSpPr>
        <p:sp>
          <p:nvSpPr>
            <p:cNvPr id="469" name="Google Shape;469;p15"/>
            <p:cNvSpPr/>
            <p:nvPr/>
          </p:nvSpPr>
          <p:spPr>
            <a:xfrm>
              <a:off x="217200" y="-2174575"/>
              <a:ext cx="2236800" cy="4010700"/>
            </a:xfrm>
            <a:prstGeom prst="rect">
              <a:avLst/>
            </a:prstGeom>
            <a:solidFill>
              <a:schemeClr val="l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470" name="Google Shape;470;p15"/>
            <p:cNvSpPr/>
            <p:nvPr/>
          </p:nvSpPr>
          <p:spPr>
            <a:xfrm>
              <a:off x="217200" y="-2174575"/>
              <a:ext cx="2236800" cy="514200"/>
            </a:xfrm>
            <a:prstGeom prst="rect">
              <a:avLst/>
            </a:prstGeom>
            <a:solidFill>
              <a:schemeClr val="accent1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471" name="Google Shape;471;p15"/>
            <p:cNvSpPr/>
            <p:nvPr/>
          </p:nvSpPr>
          <p:spPr>
            <a:xfrm>
              <a:off x="310863" y="-2092962"/>
              <a:ext cx="360000" cy="360000"/>
            </a:xfrm>
            <a:prstGeom prst="rect">
              <a:avLst/>
            </a:prstGeom>
            <a:noFill/>
            <a:ln cap="flat" cmpd="sng" w="28575">
              <a:solidFill>
                <a:srgbClr val="1513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/>
            </a:p>
          </p:txBody>
        </p:sp>
        <p:grpSp>
          <p:nvGrpSpPr>
            <p:cNvPr id="472" name="Google Shape;472;p15"/>
            <p:cNvGrpSpPr/>
            <p:nvPr/>
          </p:nvGrpSpPr>
          <p:grpSpPr>
            <a:xfrm>
              <a:off x="392763" y="-2005784"/>
              <a:ext cx="196200" cy="196200"/>
              <a:chOff x="2205246" y="-492159"/>
              <a:chExt cx="196200" cy="196200"/>
            </a:xfrm>
          </p:grpSpPr>
          <p:sp>
            <p:nvSpPr>
              <p:cNvPr id="473" name="Google Shape;473;p15"/>
              <p:cNvSpPr/>
              <p:nvPr/>
            </p:nvSpPr>
            <p:spPr>
              <a:xfrm rot="2702936">
                <a:off x="2179143" y="-408484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chemeClr val="dk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137150" lIns="137150" spcFirstLastPara="1" rIns="137150" wrap="square" tIns="1371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/>
              </a:p>
            </p:txBody>
          </p:sp>
          <p:sp>
            <p:nvSpPr>
              <p:cNvPr id="474" name="Google Shape;474;p15"/>
              <p:cNvSpPr/>
              <p:nvPr/>
            </p:nvSpPr>
            <p:spPr>
              <a:xfrm rot="8102936">
                <a:off x="2179143" y="-408484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chemeClr val="dk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137150" lIns="137150" spcFirstLastPara="1" rIns="137150" wrap="square" tIns="1371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/>
              </a:p>
            </p:txBody>
          </p:sp>
        </p:grp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5 Station Rotation">
  <p:cSld name="CUSTOM_21_2_1_1_1_1_1_1_1_1_1_1_1_1"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16"/>
          <p:cNvSpPr/>
          <p:nvPr/>
        </p:nvSpPr>
        <p:spPr>
          <a:xfrm>
            <a:off x="442669" y="1338713"/>
            <a:ext cx="3219300" cy="88008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477" name="Google Shape;477;p16"/>
          <p:cNvSpPr/>
          <p:nvPr/>
        </p:nvSpPr>
        <p:spPr>
          <a:xfrm>
            <a:off x="281100" y="2946075"/>
            <a:ext cx="3545700" cy="10581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latin typeface="Roboto Mono"/>
                <a:ea typeface="Roboto Mono"/>
                <a:cs typeface="Roboto Mono"/>
                <a:sym typeface="Roboto Mono"/>
              </a:rPr>
              <a:t>Station 1</a:t>
            </a:r>
            <a:endParaRPr sz="38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78" name="Google Shape;478;p16"/>
          <p:cNvSpPr/>
          <p:nvPr/>
        </p:nvSpPr>
        <p:spPr>
          <a:xfrm>
            <a:off x="281100" y="4866058"/>
            <a:ext cx="3545700" cy="10581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latin typeface="Roboto Mono"/>
                <a:ea typeface="Roboto Mono"/>
                <a:cs typeface="Roboto Mono"/>
                <a:sym typeface="Roboto Mono"/>
              </a:rPr>
              <a:t>Station 2</a:t>
            </a:r>
            <a:endParaRPr sz="38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79" name="Google Shape;479;p16"/>
          <p:cNvSpPr/>
          <p:nvPr/>
        </p:nvSpPr>
        <p:spPr>
          <a:xfrm>
            <a:off x="281100" y="6786041"/>
            <a:ext cx="3545700" cy="10581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latin typeface="Roboto Mono"/>
                <a:ea typeface="Roboto Mono"/>
                <a:cs typeface="Roboto Mono"/>
                <a:sym typeface="Roboto Mono"/>
              </a:rPr>
              <a:t>Station 3</a:t>
            </a:r>
            <a:endParaRPr sz="38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80" name="Google Shape;480;p16"/>
          <p:cNvSpPr/>
          <p:nvPr/>
        </p:nvSpPr>
        <p:spPr>
          <a:xfrm>
            <a:off x="281100" y="8706113"/>
            <a:ext cx="3545700" cy="10581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latin typeface="Roboto Mono"/>
                <a:ea typeface="Roboto Mono"/>
                <a:cs typeface="Roboto Mono"/>
                <a:sym typeface="Roboto Mono"/>
              </a:rPr>
              <a:t>Station 4</a:t>
            </a:r>
            <a:endParaRPr sz="38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81" name="Google Shape;481;p16"/>
          <p:cNvSpPr/>
          <p:nvPr/>
        </p:nvSpPr>
        <p:spPr>
          <a:xfrm>
            <a:off x="4110414" y="2600704"/>
            <a:ext cx="3388500" cy="1748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82" name="Google Shape;482;p16"/>
          <p:cNvSpPr/>
          <p:nvPr/>
        </p:nvSpPr>
        <p:spPr>
          <a:xfrm>
            <a:off x="4110414" y="4520691"/>
            <a:ext cx="3388500" cy="1748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83" name="Google Shape;483;p16"/>
          <p:cNvSpPr/>
          <p:nvPr/>
        </p:nvSpPr>
        <p:spPr>
          <a:xfrm>
            <a:off x="4110414" y="6440678"/>
            <a:ext cx="3388500" cy="1748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84" name="Google Shape;484;p16"/>
          <p:cNvSpPr/>
          <p:nvPr/>
        </p:nvSpPr>
        <p:spPr>
          <a:xfrm>
            <a:off x="4110414" y="8360753"/>
            <a:ext cx="3388500" cy="1748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85" name="Google Shape;485;p16"/>
          <p:cNvSpPr/>
          <p:nvPr/>
        </p:nvSpPr>
        <p:spPr>
          <a:xfrm>
            <a:off x="7651126" y="2600704"/>
            <a:ext cx="3388500" cy="1748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86" name="Google Shape;486;p16"/>
          <p:cNvSpPr/>
          <p:nvPr/>
        </p:nvSpPr>
        <p:spPr>
          <a:xfrm>
            <a:off x="7651126" y="4520691"/>
            <a:ext cx="3388500" cy="1748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87" name="Google Shape;487;p16"/>
          <p:cNvSpPr/>
          <p:nvPr/>
        </p:nvSpPr>
        <p:spPr>
          <a:xfrm>
            <a:off x="7651126" y="6440678"/>
            <a:ext cx="3388500" cy="1748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88" name="Google Shape;488;p16"/>
          <p:cNvSpPr/>
          <p:nvPr/>
        </p:nvSpPr>
        <p:spPr>
          <a:xfrm>
            <a:off x="7651126" y="8360753"/>
            <a:ext cx="3388500" cy="1748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89" name="Google Shape;489;p16"/>
          <p:cNvSpPr/>
          <p:nvPr/>
        </p:nvSpPr>
        <p:spPr>
          <a:xfrm>
            <a:off x="11191838" y="2600704"/>
            <a:ext cx="3388500" cy="1748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90" name="Google Shape;490;p16"/>
          <p:cNvSpPr/>
          <p:nvPr/>
        </p:nvSpPr>
        <p:spPr>
          <a:xfrm>
            <a:off x="11191838" y="4520691"/>
            <a:ext cx="3388500" cy="1748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91" name="Google Shape;491;p16"/>
          <p:cNvSpPr/>
          <p:nvPr/>
        </p:nvSpPr>
        <p:spPr>
          <a:xfrm>
            <a:off x="11191838" y="6440678"/>
            <a:ext cx="3388500" cy="1748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92" name="Google Shape;492;p16"/>
          <p:cNvSpPr/>
          <p:nvPr/>
        </p:nvSpPr>
        <p:spPr>
          <a:xfrm>
            <a:off x="11191838" y="8360753"/>
            <a:ext cx="3388500" cy="1748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93" name="Google Shape;493;p16"/>
          <p:cNvSpPr/>
          <p:nvPr/>
        </p:nvSpPr>
        <p:spPr>
          <a:xfrm>
            <a:off x="14732550" y="2600704"/>
            <a:ext cx="3388500" cy="1748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94" name="Google Shape;494;p16"/>
          <p:cNvSpPr/>
          <p:nvPr/>
        </p:nvSpPr>
        <p:spPr>
          <a:xfrm>
            <a:off x="14732550" y="4520691"/>
            <a:ext cx="3388500" cy="1748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95" name="Google Shape;495;p16"/>
          <p:cNvSpPr/>
          <p:nvPr/>
        </p:nvSpPr>
        <p:spPr>
          <a:xfrm>
            <a:off x="14732550" y="6440678"/>
            <a:ext cx="3388500" cy="1748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96" name="Google Shape;496;p16"/>
          <p:cNvSpPr/>
          <p:nvPr/>
        </p:nvSpPr>
        <p:spPr>
          <a:xfrm>
            <a:off x="14732550" y="8360753"/>
            <a:ext cx="3388500" cy="1748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97" name="Google Shape;497;p16"/>
          <p:cNvSpPr/>
          <p:nvPr/>
        </p:nvSpPr>
        <p:spPr>
          <a:xfrm>
            <a:off x="445788" y="1324050"/>
            <a:ext cx="3219300" cy="7713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498" name="Google Shape;498;p16"/>
          <p:cNvSpPr/>
          <p:nvPr/>
        </p:nvSpPr>
        <p:spPr>
          <a:xfrm>
            <a:off x="599325" y="1446450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499" name="Google Shape;499;p16"/>
          <p:cNvSpPr/>
          <p:nvPr/>
        </p:nvSpPr>
        <p:spPr>
          <a:xfrm>
            <a:off x="1256588" y="1446450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0" name="Google Shape;500;p16"/>
          <p:cNvSpPr/>
          <p:nvPr/>
        </p:nvSpPr>
        <p:spPr>
          <a:xfrm>
            <a:off x="1913850" y="1446450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1" name="Google Shape;501;p16"/>
          <p:cNvSpPr/>
          <p:nvPr/>
        </p:nvSpPr>
        <p:spPr>
          <a:xfrm>
            <a:off x="1364588" y="1554450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02" name="Google Shape;502;p16"/>
          <p:cNvGrpSpPr/>
          <p:nvPr/>
        </p:nvGrpSpPr>
        <p:grpSpPr>
          <a:xfrm>
            <a:off x="722175" y="1577217"/>
            <a:ext cx="294300" cy="294300"/>
            <a:chOff x="2205246" y="-492159"/>
            <a:chExt cx="196200" cy="196200"/>
          </a:xfrm>
        </p:grpSpPr>
        <p:sp>
          <p:nvSpPr>
            <p:cNvPr id="503" name="Google Shape;503;p16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504" name="Google Shape;504;p16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505" name="Google Shape;505;p16"/>
          <p:cNvSpPr/>
          <p:nvPr/>
        </p:nvSpPr>
        <p:spPr>
          <a:xfrm>
            <a:off x="1981827" y="1852033"/>
            <a:ext cx="404100" cy="459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506" name="Google Shape;506;p16"/>
          <p:cNvSpPr/>
          <p:nvPr/>
        </p:nvSpPr>
        <p:spPr>
          <a:xfrm>
            <a:off x="4004364" y="1324050"/>
            <a:ext cx="3388500" cy="10581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latin typeface="Roboto Mono"/>
                <a:ea typeface="Roboto Mono"/>
                <a:cs typeface="Roboto Mono"/>
                <a:sym typeface="Roboto Mono"/>
              </a:rPr>
              <a:t>Group 1</a:t>
            </a:r>
            <a:endParaRPr sz="38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07" name="Google Shape;507;p16"/>
          <p:cNvSpPr/>
          <p:nvPr/>
        </p:nvSpPr>
        <p:spPr>
          <a:xfrm>
            <a:off x="7574943" y="1324050"/>
            <a:ext cx="3388500" cy="10581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latin typeface="Roboto Mono"/>
                <a:ea typeface="Roboto Mono"/>
                <a:cs typeface="Roboto Mono"/>
                <a:sym typeface="Roboto Mono"/>
              </a:rPr>
              <a:t>Group 2</a:t>
            </a:r>
            <a:endParaRPr sz="38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08" name="Google Shape;508;p16"/>
          <p:cNvSpPr/>
          <p:nvPr/>
        </p:nvSpPr>
        <p:spPr>
          <a:xfrm>
            <a:off x="11145521" y="1324050"/>
            <a:ext cx="3388500" cy="10581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latin typeface="Roboto Mono"/>
                <a:ea typeface="Roboto Mono"/>
                <a:cs typeface="Roboto Mono"/>
                <a:sym typeface="Roboto Mono"/>
              </a:rPr>
              <a:t>Group 3</a:t>
            </a:r>
            <a:endParaRPr sz="38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09" name="Google Shape;509;p16"/>
          <p:cNvSpPr/>
          <p:nvPr/>
        </p:nvSpPr>
        <p:spPr>
          <a:xfrm>
            <a:off x="14716100" y="1324050"/>
            <a:ext cx="3388500" cy="10581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latin typeface="Roboto Mono"/>
                <a:ea typeface="Roboto Mono"/>
                <a:cs typeface="Roboto Mono"/>
                <a:sym typeface="Roboto Mono"/>
              </a:rPr>
              <a:t>Group 4</a:t>
            </a:r>
            <a:endParaRPr sz="3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6 Choice Board">
  <p:cSld name="CUSTOM_21_1"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17"/>
          <p:cNvSpPr/>
          <p:nvPr/>
        </p:nvSpPr>
        <p:spPr>
          <a:xfrm>
            <a:off x="416325" y="2051699"/>
            <a:ext cx="4281600" cy="1876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12" name="Google Shape;512;p17"/>
          <p:cNvSpPr/>
          <p:nvPr/>
        </p:nvSpPr>
        <p:spPr>
          <a:xfrm>
            <a:off x="416325" y="4112067"/>
            <a:ext cx="4281600" cy="1876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13" name="Google Shape;513;p17"/>
          <p:cNvSpPr/>
          <p:nvPr/>
        </p:nvSpPr>
        <p:spPr>
          <a:xfrm>
            <a:off x="416325" y="6172434"/>
            <a:ext cx="4281600" cy="187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14" name="Google Shape;514;p17"/>
          <p:cNvSpPr/>
          <p:nvPr/>
        </p:nvSpPr>
        <p:spPr>
          <a:xfrm>
            <a:off x="416325" y="8232896"/>
            <a:ext cx="4281600" cy="1876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15" name="Google Shape;515;p17"/>
          <p:cNvSpPr/>
          <p:nvPr/>
        </p:nvSpPr>
        <p:spPr>
          <a:xfrm>
            <a:off x="4890588" y="2051699"/>
            <a:ext cx="4281600" cy="187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16" name="Google Shape;516;p17"/>
          <p:cNvSpPr/>
          <p:nvPr/>
        </p:nvSpPr>
        <p:spPr>
          <a:xfrm>
            <a:off x="4890588" y="4112067"/>
            <a:ext cx="4281600" cy="1876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17" name="Google Shape;517;p17"/>
          <p:cNvSpPr/>
          <p:nvPr/>
        </p:nvSpPr>
        <p:spPr>
          <a:xfrm>
            <a:off x="4890588" y="6172434"/>
            <a:ext cx="4281600" cy="1876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18" name="Google Shape;518;p17"/>
          <p:cNvSpPr/>
          <p:nvPr/>
        </p:nvSpPr>
        <p:spPr>
          <a:xfrm>
            <a:off x="4890588" y="8232896"/>
            <a:ext cx="4281600" cy="1876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19" name="Google Shape;519;p17"/>
          <p:cNvSpPr/>
          <p:nvPr/>
        </p:nvSpPr>
        <p:spPr>
          <a:xfrm>
            <a:off x="9364851" y="2051699"/>
            <a:ext cx="4281600" cy="1876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20" name="Google Shape;520;p17"/>
          <p:cNvSpPr/>
          <p:nvPr/>
        </p:nvSpPr>
        <p:spPr>
          <a:xfrm>
            <a:off x="9364851" y="4112067"/>
            <a:ext cx="4281600" cy="1876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21" name="Google Shape;521;p17"/>
          <p:cNvSpPr/>
          <p:nvPr/>
        </p:nvSpPr>
        <p:spPr>
          <a:xfrm>
            <a:off x="9364851" y="6172434"/>
            <a:ext cx="4281600" cy="1876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22" name="Google Shape;522;p17"/>
          <p:cNvSpPr/>
          <p:nvPr/>
        </p:nvSpPr>
        <p:spPr>
          <a:xfrm>
            <a:off x="9364851" y="8232896"/>
            <a:ext cx="4281600" cy="187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23" name="Google Shape;523;p17"/>
          <p:cNvSpPr/>
          <p:nvPr/>
        </p:nvSpPr>
        <p:spPr>
          <a:xfrm>
            <a:off x="13839113" y="2051699"/>
            <a:ext cx="4281600" cy="1876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24" name="Google Shape;524;p17"/>
          <p:cNvSpPr/>
          <p:nvPr/>
        </p:nvSpPr>
        <p:spPr>
          <a:xfrm>
            <a:off x="13839113" y="4112067"/>
            <a:ext cx="4281600" cy="187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25" name="Google Shape;525;p17"/>
          <p:cNvSpPr/>
          <p:nvPr/>
        </p:nvSpPr>
        <p:spPr>
          <a:xfrm>
            <a:off x="13839113" y="6172434"/>
            <a:ext cx="4281600" cy="1876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26" name="Google Shape;526;p17"/>
          <p:cNvSpPr/>
          <p:nvPr/>
        </p:nvSpPr>
        <p:spPr>
          <a:xfrm>
            <a:off x="13839113" y="8232896"/>
            <a:ext cx="4281600" cy="1876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27" name="Google Shape;527;p17"/>
          <p:cNvSpPr/>
          <p:nvPr/>
        </p:nvSpPr>
        <p:spPr>
          <a:xfrm>
            <a:off x="551563" y="2204333"/>
            <a:ext cx="459120" cy="533163"/>
          </a:xfrm>
          <a:custGeom>
            <a:rect b="b" l="l" r="r" t="t"/>
            <a:pathLst>
              <a:path extrusionOk="0" h="748299" w="644379">
                <a:moveTo>
                  <a:pt x="574847" y="513985"/>
                </a:moveTo>
                <a:cubicBezTo>
                  <a:pt x="606280" y="451120"/>
                  <a:pt x="609137" y="380635"/>
                  <a:pt x="609137" y="318722"/>
                </a:cubicBezTo>
                <a:lnTo>
                  <a:pt x="609137" y="313960"/>
                </a:lnTo>
                <a:cubicBezTo>
                  <a:pt x="609137" y="271097"/>
                  <a:pt x="610090" y="226330"/>
                  <a:pt x="626282" y="210137"/>
                </a:cubicBezTo>
                <a:cubicBezTo>
                  <a:pt x="644380" y="190135"/>
                  <a:pt x="642475" y="160607"/>
                  <a:pt x="622472" y="142510"/>
                </a:cubicBezTo>
                <a:cubicBezTo>
                  <a:pt x="622472" y="142510"/>
                  <a:pt x="622472" y="142510"/>
                  <a:pt x="622472" y="142510"/>
                </a:cubicBezTo>
                <a:cubicBezTo>
                  <a:pt x="612947" y="133937"/>
                  <a:pt x="599612" y="129175"/>
                  <a:pt x="586277" y="130127"/>
                </a:cubicBezTo>
                <a:cubicBezTo>
                  <a:pt x="573895" y="131080"/>
                  <a:pt x="562465" y="136795"/>
                  <a:pt x="554845" y="145367"/>
                </a:cubicBezTo>
                <a:cubicBezTo>
                  <a:pt x="521507" y="180610"/>
                  <a:pt x="498647" y="242522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78645" y="292052"/>
                  <a:pt x="465310" y="276812"/>
                  <a:pt x="452927" y="259667"/>
                </a:cubicBezTo>
                <a:lnTo>
                  <a:pt x="445307" y="250142"/>
                </a:lnTo>
                <a:lnTo>
                  <a:pt x="372917" y="33925"/>
                </a:lnTo>
                <a:cubicBezTo>
                  <a:pt x="364345" y="8207"/>
                  <a:pt x="335770" y="-6080"/>
                  <a:pt x="310052" y="2492"/>
                </a:cubicBezTo>
                <a:cubicBezTo>
                  <a:pt x="295765" y="7255"/>
                  <a:pt x="284335" y="17732"/>
                  <a:pt x="279572" y="32020"/>
                </a:cubicBezTo>
                <a:cubicBezTo>
                  <a:pt x="275762" y="43450"/>
                  <a:pt x="274810" y="55832"/>
                  <a:pt x="279572" y="68215"/>
                </a:cubicBezTo>
                <a:lnTo>
                  <a:pt x="330055" y="219662"/>
                </a:lnTo>
                <a:cubicBezTo>
                  <a:pt x="330055" y="219662"/>
                  <a:pt x="330055" y="219662"/>
                  <a:pt x="330055" y="219662"/>
                </a:cubicBezTo>
                <a:cubicBezTo>
                  <a:pt x="330055" y="219662"/>
                  <a:pt x="330055" y="219662"/>
                  <a:pt x="330055" y="219662"/>
                </a:cubicBezTo>
                <a:lnTo>
                  <a:pt x="227185" y="59642"/>
                </a:lnTo>
                <a:cubicBezTo>
                  <a:pt x="221470" y="50117"/>
                  <a:pt x="211945" y="42497"/>
                  <a:pt x="201467" y="37735"/>
                </a:cubicBezTo>
                <a:cubicBezTo>
                  <a:pt x="175750" y="28210"/>
                  <a:pt x="147175" y="41545"/>
                  <a:pt x="137650" y="68215"/>
                </a:cubicBezTo>
                <a:cubicBezTo>
                  <a:pt x="136697" y="72025"/>
                  <a:pt x="135745" y="75835"/>
                  <a:pt x="134792" y="78692"/>
                </a:cubicBezTo>
                <a:cubicBezTo>
                  <a:pt x="133840" y="91075"/>
                  <a:pt x="136697" y="103457"/>
                  <a:pt x="143365" y="112982"/>
                </a:cubicBezTo>
                <a:lnTo>
                  <a:pt x="238615" y="261572"/>
                </a:lnTo>
                <a:cubicBezTo>
                  <a:pt x="238615" y="261572"/>
                  <a:pt x="238615" y="261572"/>
                  <a:pt x="238615" y="261572"/>
                </a:cubicBezTo>
                <a:cubicBezTo>
                  <a:pt x="238615" y="261572"/>
                  <a:pt x="238615" y="261572"/>
                  <a:pt x="238615" y="261572"/>
                </a:cubicBezTo>
                <a:lnTo>
                  <a:pt x="119552" y="153940"/>
                </a:lnTo>
                <a:cubicBezTo>
                  <a:pt x="99550" y="134890"/>
                  <a:pt x="68117" y="135842"/>
                  <a:pt x="49067" y="156797"/>
                </a:cubicBezTo>
                <a:cubicBezTo>
                  <a:pt x="30017" y="177752"/>
                  <a:pt x="30970" y="208232"/>
                  <a:pt x="51925" y="227282"/>
                </a:cubicBezTo>
                <a:cubicBezTo>
                  <a:pt x="51925" y="227282"/>
                  <a:pt x="52877" y="227282"/>
                  <a:pt x="52877" y="228235"/>
                </a:cubicBezTo>
                <a:lnTo>
                  <a:pt x="188132" y="353012"/>
                </a:lnTo>
                <a:cubicBezTo>
                  <a:pt x="188132" y="353012"/>
                  <a:pt x="188132" y="353012"/>
                  <a:pt x="188132" y="353012"/>
                </a:cubicBezTo>
                <a:lnTo>
                  <a:pt x="73832" y="295862"/>
                </a:lnTo>
                <a:cubicBezTo>
                  <a:pt x="63355" y="290147"/>
                  <a:pt x="50020" y="288242"/>
                  <a:pt x="38590" y="291100"/>
                </a:cubicBezTo>
                <a:cubicBezTo>
                  <a:pt x="11920" y="297767"/>
                  <a:pt x="-5225" y="324437"/>
                  <a:pt x="1442" y="351107"/>
                </a:cubicBezTo>
                <a:cubicBezTo>
                  <a:pt x="2395" y="354917"/>
                  <a:pt x="3347" y="357775"/>
                  <a:pt x="5252" y="361585"/>
                </a:cubicBezTo>
                <a:cubicBezTo>
                  <a:pt x="10967" y="372062"/>
                  <a:pt x="19540" y="380635"/>
                  <a:pt x="30017" y="385397"/>
                </a:cubicBezTo>
                <a:lnTo>
                  <a:pt x="169082" y="454930"/>
                </a:lnTo>
                <a:lnTo>
                  <a:pt x="174797" y="464455"/>
                </a:lnTo>
                <a:cubicBezTo>
                  <a:pt x="249092" y="573992"/>
                  <a:pt x="314815" y="628285"/>
                  <a:pt x="370060" y="628285"/>
                </a:cubicBezTo>
                <a:lnTo>
                  <a:pt x="446260" y="748300"/>
                </a:lnTo>
                <a:lnTo>
                  <a:pt x="462452" y="737822"/>
                </a:lnTo>
                <a:lnTo>
                  <a:pt x="383395" y="613045"/>
                </a:lnTo>
                <a:cubicBezTo>
                  <a:pt x="381490" y="610187"/>
                  <a:pt x="377680" y="608282"/>
                  <a:pt x="374822" y="608282"/>
                </a:cubicBezTo>
                <a:cubicBezTo>
                  <a:pt x="341485" y="611140"/>
                  <a:pt x="282430" y="586375"/>
                  <a:pt x="190990" y="453025"/>
                </a:cubicBezTo>
                <a:lnTo>
                  <a:pt x="183370" y="441595"/>
                </a:lnTo>
                <a:cubicBezTo>
                  <a:pt x="182417" y="439690"/>
                  <a:pt x="181465" y="438737"/>
                  <a:pt x="179560" y="437785"/>
                </a:cubicBezTo>
                <a:lnTo>
                  <a:pt x="37637" y="366347"/>
                </a:lnTo>
                <a:cubicBezTo>
                  <a:pt x="31922" y="363490"/>
                  <a:pt x="27160" y="358727"/>
                  <a:pt x="23350" y="353012"/>
                </a:cubicBezTo>
                <a:cubicBezTo>
                  <a:pt x="14777" y="337772"/>
                  <a:pt x="20492" y="318722"/>
                  <a:pt x="35732" y="311102"/>
                </a:cubicBezTo>
                <a:cubicBezTo>
                  <a:pt x="39542" y="309197"/>
                  <a:pt x="42400" y="308245"/>
                  <a:pt x="46210" y="307292"/>
                </a:cubicBezTo>
                <a:cubicBezTo>
                  <a:pt x="52877" y="306340"/>
                  <a:pt x="59545" y="307292"/>
                  <a:pt x="65260" y="311102"/>
                </a:cubicBezTo>
                <a:lnTo>
                  <a:pt x="240520" y="400637"/>
                </a:lnTo>
                <a:cubicBezTo>
                  <a:pt x="245282" y="402542"/>
                  <a:pt x="250997" y="400637"/>
                  <a:pt x="252902" y="396827"/>
                </a:cubicBezTo>
                <a:cubicBezTo>
                  <a:pt x="254807" y="393017"/>
                  <a:pt x="253855" y="388255"/>
                  <a:pt x="250997" y="385397"/>
                </a:cubicBezTo>
                <a:lnTo>
                  <a:pt x="64307" y="213947"/>
                </a:lnTo>
                <a:cubicBezTo>
                  <a:pt x="51925" y="202517"/>
                  <a:pt x="50972" y="182515"/>
                  <a:pt x="62402" y="170132"/>
                </a:cubicBezTo>
                <a:cubicBezTo>
                  <a:pt x="69070" y="162512"/>
                  <a:pt x="79547" y="158702"/>
                  <a:pt x="90025" y="160607"/>
                </a:cubicBezTo>
                <a:cubicBezTo>
                  <a:pt x="96692" y="161560"/>
                  <a:pt x="102407" y="164417"/>
                  <a:pt x="107170" y="169180"/>
                </a:cubicBezTo>
                <a:lnTo>
                  <a:pt x="279572" y="327295"/>
                </a:lnTo>
                <a:cubicBezTo>
                  <a:pt x="283382" y="331105"/>
                  <a:pt x="289097" y="330152"/>
                  <a:pt x="292907" y="326342"/>
                </a:cubicBezTo>
                <a:cubicBezTo>
                  <a:pt x="295765" y="323485"/>
                  <a:pt x="296717" y="318722"/>
                  <a:pt x="293860" y="314912"/>
                </a:cubicBezTo>
                <a:lnTo>
                  <a:pt x="157652" y="101552"/>
                </a:lnTo>
                <a:cubicBezTo>
                  <a:pt x="148127" y="87265"/>
                  <a:pt x="152890" y="68215"/>
                  <a:pt x="167177" y="58690"/>
                </a:cubicBezTo>
                <a:cubicBezTo>
                  <a:pt x="181465" y="49165"/>
                  <a:pt x="200515" y="53927"/>
                  <a:pt x="210040" y="68215"/>
                </a:cubicBezTo>
                <a:lnTo>
                  <a:pt x="355772" y="294910"/>
                </a:lnTo>
                <a:cubicBezTo>
                  <a:pt x="358630" y="299672"/>
                  <a:pt x="364345" y="300625"/>
                  <a:pt x="369107" y="297767"/>
                </a:cubicBezTo>
                <a:cubicBezTo>
                  <a:pt x="372917" y="295862"/>
                  <a:pt x="374822" y="291100"/>
                  <a:pt x="372917" y="286337"/>
                </a:cubicBezTo>
                <a:lnTo>
                  <a:pt x="297670" y="60595"/>
                </a:lnTo>
                <a:cubicBezTo>
                  <a:pt x="295765" y="54880"/>
                  <a:pt x="294812" y="47260"/>
                  <a:pt x="296717" y="41545"/>
                </a:cubicBezTo>
                <a:cubicBezTo>
                  <a:pt x="301480" y="25352"/>
                  <a:pt x="318625" y="15827"/>
                  <a:pt x="334817" y="20590"/>
                </a:cubicBezTo>
                <a:cubicBezTo>
                  <a:pt x="338627" y="21542"/>
                  <a:pt x="342437" y="23447"/>
                  <a:pt x="345295" y="25352"/>
                </a:cubicBezTo>
                <a:cubicBezTo>
                  <a:pt x="350057" y="29162"/>
                  <a:pt x="353867" y="34877"/>
                  <a:pt x="356725" y="41545"/>
                </a:cubicBezTo>
                <a:lnTo>
                  <a:pt x="428162" y="257762"/>
                </a:lnTo>
                <a:lnTo>
                  <a:pt x="430067" y="260620"/>
                </a:lnTo>
                <a:lnTo>
                  <a:pt x="438640" y="271097"/>
                </a:lnTo>
                <a:cubicBezTo>
                  <a:pt x="455785" y="293957"/>
                  <a:pt x="474835" y="314912"/>
                  <a:pt x="495790" y="334915"/>
                </a:cubicBezTo>
                <a:cubicBezTo>
                  <a:pt x="499600" y="338725"/>
                  <a:pt x="505315" y="338725"/>
                  <a:pt x="509125" y="334915"/>
                </a:cubicBezTo>
                <a:cubicBezTo>
                  <a:pt x="511030" y="333010"/>
                  <a:pt x="511982" y="331105"/>
                  <a:pt x="511982" y="328247"/>
                </a:cubicBezTo>
                <a:cubicBezTo>
                  <a:pt x="512935" y="262525"/>
                  <a:pt x="535795" y="193945"/>
                  <a:pt x="569132" y="157750"/>
                </a:cubicBezTo>
                <a:cubicBezTo>
                  <a:pt x="573895" y="152035"/>
                  <a:pt x="580562" y="149177"/>
                  <a:pt x="587230" y="148225"/>
                </a:cubicBezTo>
                <a:cubicBezTo>
                  <a:pt x="595802" y="148225"/>
                  <a:pt x="603422" y="150130"/>
                  <a:pt x="609137" y="155845"/>
                </a:cubicBezTo>
                <a:cubicBezTo>
                  <a:pt x="620567" y="166322"/>
                  <a:pt x="622472" y="184420"/>
                  <a:pt x="611995" y="196802"/>
                </a:cubicBezTo>
                <a:cubicBezTo>
                  <a:pt x="591040" y="218710"/>
                  <a:pt x="590087" y="262525"/>
                  <a:pt x="590087" y="313960"/>
                </a:cubicBezTo>
                <a:lnTo>
                  <a:pt x="590087" y="318722"/>
                </a:lnTo>
                <a:cubicBezTo>
                  <a:pt x="590087" y="379682"/>
                  <a:pt x="587230" y="450167"/>
                  <a:pt x="555797" y="510175"/>
                </a:cubicBezTo>
                <a:cubicBezTo>
                  <a:pt x="553892" y="513032"/>
                  <a:pt x="553892" y="516842"/>
                  <a:pt x="555797" y="519700"/>
                </a:cubicBezTo>
                <a:lnTo>
                  <a:pt x="628187" y="634000"/>
                </a:lnTo>
                <a:lnTo>
                  <a:pt x="644380" y="623522"/>
                </a:lnTo>
                <a:lnTo>
                  <a:pt x="574847" y="513985"/>
                </a:lnTo>
                <a:close/>
              </a:path>
            </a:pathLst>
          </a:cu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descr="Eye outline" id="528" name="Google Shape;528;p17"/>
          <p:cNvGrpSpPr/>
          <p:nvPr/>
        </p:nvGrpSpPr>
        <p:grpSpPr>
          <a:xfrm>
            <a:off x="5006366" y="2207059"/>
            <a:ext cx="530239" cy="299112"/>
            <a:chOff x="2017451" y="997371"/>
            <a:chExt cx="742944" cy="419100"/>
          </a:xfrm>
        </p:grpSpPr>
        <p:sp>
          <p:nvSpPr>
            <p:cNvPr id="529" name="Google Shape;529;p17"/>
            <p:cNvSpPr/>
            <p:nvPr/>
          </p:nvSpPr>
          <p:spPr>
            <a:xfrm>
              <a:off x="2017451" y="997371"/>
              <a:ext cx="742944" cy="419100"/>
            </a:xfrm>
            <a:custGeom>
              <a:rect b="b" l="l" r="r" t="t"/>
              <a:pathLst>
                <a:path extrusionOk="0" h="419100" w="742944">
                  <a:moveTo>
                    <a:pt x="740576" y="203264"/>
                  </a:moveTo>
                  <a:cubicBezTo>
                    <a:pt x="733280" y="194958"/>
                    <a:pt x="559763" y="0"/>
                    <a:pt x="371473" y="0"/>
                  </a:cubicBezTo>
                  <a:cubicBezTo>
                    <a:pt x="183182" y="0"/>
                    <a:pt x="9665" y="194958"/>
                    <a:pt x="2369" y="203264"/>
                  </a:cubicBezTo>
                  <a:cubicBezTo>
                    <a:pt x="-790" y="206859"/>
                    <a:pt x="-790" y="212241"/>
                    <a:pt x="2369" y="215837"/>
                  </a:cubicBezTo>
                  <a:cubicBezTo>
                    <a:pt x="9665" y="224142"/>
                    <a:pt x="183182" y="419100"/>
                    <a:pt x="371473" y="419100"/>
                  </a:cubicBezTo>
                  <a:cubicBezTo>
                    <a:pt x="559763" y="419100"/>
                    <a:pt x="733280" y="224142"/>
                    <a:pt x="740576" y="215837"/>
                  </a:cubicBezTo>
                  <a:cubicBezTo>
                    <a:pt x="743734" y="212241"/>
                    <a:pt x="743734" y="206859"/>
                    <a:pt x="740576" y="203264"/>
                  </a:cubicBezTo>
                  <a:close/>
                  <a:moveTo>
                    <a:pt x="190498" y="209550"/>
                  </a:moveTo>
                  <a:cubicBezTo>
                    <a:pt x="190498" y="109600"/>
                    <a:pt x="271523" y="28575"/>
                    <a:pt x="371473" y="28575"/>
                  </a:cubicBezTo>
                  <a:cubicBezTo>
                    <a:pt x="471422" y="28575"/>
                    <a:pt x="552448" y="109600"/>
                    <a:pt x="552448" y="209550"/>
                  </a:cubicBezTo>
                  <a:cubicBezTo>
                    <a:pt x="552448" y="309500"/>
                    <a:pt x="471422" y="390525"/>
                    <a:pt x="371473" y="390525"/>
                  </a:cubicBezTo>
                  <a:cubicBezTo>
                    <a:pt x="271569" y="390415"/>
                    <a:pt x="190608" y="309454"/>
                    <a:pt x="190498" y="209550"/>
                  </a:cubicBezTo>
                  <a:close/>
                  <a:moveTo>
                    <a:pt x="22467" y="209550"/>
                  </a:moveTo>
                  <a:cubicBezTo>
                    <a:pt x="47232" y="183261"/>
                    <a:pt x="147978" y="81753"/>
                    <a:pt x="267764" y="38624"/>
                  </a:cubicBezTo>
                  <a:cubicBezTo>
                    <a:pt x="268231" y="38452"/>
                    <a:pt x="268269" y="38529"/>
                    <a:pt x="267841" y="38786"/>
                  </a:cubicBezTo>
                  <a:cubicBezTo>
                    <a:pt x="173530" y="95704"/>
                    <a:pt x="143217" y="218299"/>
                    <a:pt x="200136" y="312610"/>
                  </a:cubicBezTo>
                  <a:cubicBezTo>
                    <a:pt x="216872" y="340341"/>
                    <a:pt x="240109" y="363578"/>
                    <a:pt x="267841" y="380314"/>
                  </a:cubicBezTo>
                  <a:cubicBezTo>
                    <a:pt x="268269" y="380571"/>
                    <a:pt x="268231" y="380648"/>
                    <a:pt x="267764" y="380476"/>
                  </a:cubicBezTo>
                  <a:cubicBezTo>
                    <a:pt x="147978" y="337347"/>
                    <a:pt x="47194" y="235839"/>
                    <a:pt x="22467" y="209550"/>
                  </a:cubicBezTo>
                  <a:close/>
                  <a:moveTo>
                    <a:pt x="475181" y="380476"/>
                  </a:moveTo>
                  <a:cubicBezTo>
                    <a:pt x="474714" y="380648"/>
                    <a:pt x="474676" y="380571"/>
                    <a:pt x="475105" y="380314"/>
                  </a:cubicBezTo>
                  <a:cubicBezTo>
                    <a:pt x="569415" y="323396"/>
                    <a:pt x="599728" y="200801"/>
                    <a:pt x="542809" y="106490"/>
                  </a:cubicBezTo>
                  <a:cubicBezTo>
                    <a:pt x="526073" y="78759"/>
                    <a:pt x="502836" y="55522"/>
                    <a:pt x="475105" y="38786"/>
                  </a:cubicBezTo>
                  <a:cubicBezTo>
                    <a:pt x="474676" y="38529"/>
                    <a:pt x="474714" y="38452"/>
                    <a:pt x="475181" y="38624"/>
                  </a:cubicBezTo>
                  <a:cubicBezTo>
                    <a:pt x="594967" y="81753"/>
                    <a:pt x="695751" y="183261"/>
                    <a:pt x="720478" y="209550"/>
                  </a:cubicBezTo>
                  <a:cubicBezTo>
                    <a:pt x="695751" y="235839"/>
                    <a:pt x="594967" y="337347"/>
                    <a:pt x="475181" y="380476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17"/>
            <p:cNvSpPr/>
            <p:nvPr/>
          </p:nvSpPr>
          <p:spPr>
            <a:xfrm>
              <a:off x="2303199" y="1121196"/>
              <a:ext cx="171450" cy="171450"/>
            </a:xfrm>
            <a:custGeom>
              <a:rect b="b" l="l" r="r" t="t"/>
              <a:pathLst>
                <a:path extrusionOk="0" h="171450" w="171450">
                  <a:moveTo>
                    <a:pt x="85725" y="0"/>
                  </a:move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392" y="38404"/>
                    <a:pt x="133046" y="58"/>
                    <a:pt x="85725" y="0"/>
                  </a:cubicBezTo>
                  <a:close/>
                  <a:moveTo>
                    <a:pt x="85725" y="152400"/>
                  </a:moveTo>
                  <a:cubicBezTo>
                    <a:pt x="48901" y="152400"/>
                    <a:pt x="19050" y="122549"/>
                    <a:pt x="19050" y="85725"/>
                  </a:cubicBezTo>
                  <a:cubicBezTo>
                    <a:pt x="19050" y="48901"/>
                    <a:pt x="48901" y="19050"/>
                    <a:pt x="85725" y="19050"/>
                  </a:cubicBezTo>
                  <a:cubicBezTo>
                    <a:pt x="122549" y="19050"/>
                    <a:pt x="152400" y="48901"/>
                    <a:pt x="152400" y="85725"/>
                  </a:cubicBezTo>
                  <a:cubicBezTo>
                    <a:pt x="152358" y="122532"/>
                    <a:pt x="122532" y="152358"/>
                    <a:pt x="85725" y="15240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ar outline" id="531" name="Google Shape;531;p17"/>
          <p:cNvGrpSpPr/>
          <p:nvPr/>
        </p:nvGrpSpPr>
        <p:grpSpPr>
          <a:xfrm>
            <a:off x="9458924" y="2209051"/>
            <a:ext cx="338622" cy="455626"/>
            <a:chOff x="5019702" y="2885850"/>
            <a:chExt cx="474460" cy="638400"/>
          </a:xfrm>
        </p:grpSpPr>
        <p:sp>
          <p:nvSpPr>
            <p:cNvPr id="532" name="Google Shape;532;p17"/>
            <p:cNvSpPr/>
            <p:nvPr/>
          </p:nvSpPr>
          <p:spPr>
            <a:xfrm>
              <a:off x="5019702" y="2885850"/>
              <a:ext cx="474460" cy="638400"/>
            </a:xfrm>
            <a:custGeom>
              <a:rect b="b" l="l" r="r" t="t"/>
              <a:pathLst>
                <a:path extrusionOk="0" h="638400" w="474460">
                  <a:moveTo>
                    <a:pt x="49" y="208594"/>
                  </a:moveTo>
                  <a:cubicBezTo>
                    <a:pt x="-480" y="213828"/>
                    <a:pt x="3334" y="218499"/>
                    <a:pt x="8568" y="219028"/>
                  </a:cubicBezTo>
                  <a:cubicBezTo>
                    <a:pt x="13628" y="219539"/>
                    <a:pt x="18197" y="215986"/>
                    <a:pt x="18947" y="210956"/>
                  </a:cubicBezTo>
                  <a:cubicBezTo>
                    <a:pt x="33927" y="90895"/>
                    <a:pt x="143400" y="5711"/>
                    <a:pt x="263461" y="20692"/>
                  </a:cubicBezTo>
                  <a:cubicBezTo>
                    <a:pt x="373216" y="34386"/>
                    <a:pt x="455546" y="127745"/>
                    <a:pt x="455411" y="238350"/>
                  </a:cubicBezTo>
                  <a:cubicBezTo>
                    <a:pt x="455411" y="309445"/>
                    <a:pt x="404928" y="365728"/>
                    <a:pt x="343901" y="426735"/>
                  </a:cubicBezTo>
                  <a:lnTo>
                    <a:pt x="341111" y="429526"/>
                  </a:lnTo>
                  <a:lnTo>
                    <a:pt x="341111" y="500487"/>
                  </a:lnTo>
                  <a:cubicBezTo>
                    <a:pt x="341037" y="566103"/>
                    <a:pt x="287864" y="619277"/>
                    <a:pt x="222248" y="619350"/>
                  </a:cubicBezTo>
                  <a:lnTo>
                    <a:pt x="215085" y="619350"/>
                  </a:lnTo>
                  <a:cubicBezTo>
                    <a:pt x="192684" y="619389"/>
                    <a:pt x="170510" y="614851"/>
                    <a:pt x="149925" y="606015"/>
                  </a:cubicBezTo>
                  <a:lnTo>
                    <a:pt x="116263" y="591585"/>
                  </a:lnTo>
                  <a:cubicBezTo>
                    <a:pt x="111459" y="589443"/>
                    <a:pt x="105827" y="591602"/>
                    <a:pt x="103686" y="596407"/>
                  </a:cubicBezTo>
                  <a:cubicBezTo>
                    <a:pt x="101544" y="601211"/>
                    <a:pt x="103704" y="606843"/>
                    <a:pt x="108508" y="608985"/>
                  </a:cubicBezTo>
                  <a:cubicBezTo>
                    <a:pt x="108591" y="609021"/>
                    <a:pt x="108674" y="609057"/>
                    <a:pt x="108758" y="609091"/>
                  </a:cubicBezTo>
                  <a:lnTo>
                    <a:pt x="142419" y="623522"/>
                  </a:lnTo>
                  <a:cubicBezTo>
                    <a:pt x="165375" y="633376"/>
                    <a:pt x="190103" y="638440"/>
                    <a:pt x="215085" y="638400"/>
                  </a:cubicBezTo>
                  <a:lnTo>
                    <a:pt x="222248" y="638400"/>
                  </a:lnTo>
                  <a:cubicBezTo>
                    <a:pt x="298369" y="638289"/>
                    <a:pt x="360050" y="576608"/>
                    <a:pt x="360161" y="500487"/>
                  </a:cubicBezTo>
                  <a:lnTo>
                    <a:pt x="360161" y="437422"/>
                  </a:lnTo>
                  <a:cubicBezTo>
                    <a:pt x="422968" y="374424"/>
                    <a:pt x="474461" y="315617"/>
                    <a:pt x="474461" y="238350"/>
                  </a:cubicBezTo>
                  <a:cubicBezTo>
                    <a:pt x="474585" y="106837"/>
                    <a:pt x="368074" y="124"/>
                    <a:pt x="236561" y="0"/>
                  </a:cubicBezTo>
                  <a:cubicBezTo>
                    <a:pt x="116382" y="-114"/>
                    <a:pt x="14953" y="89342"/>
                    <a:pt x="49" y="208594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3" name="Google Shape;533;p17"/>
            <p:cNvSpPr/>
            <p:nvPr/>
          </p:nvSpPr>
          <p:spPr>
            <a:xfrm>
              <a:off x="5106359" y="2976140"/>
              <a:ext cx="297586" cy="431431"/>
            </a:xfrm>
            <a:custGeom>
              <a:rect b="b" l="l" r="r" t="t"/>
              <a:pathLst>
                <a:path extrusionOk="0" h="431431" w="297586">
                  <a:moveTo>
                    <a:pt x="205171" y="31645"/>
                  </a:moveTo>
                  <a:cubicBezTo>
                    <a:pt x="245640" y="50756"/>
                    <a:pt x="273406" y="89371"/>
                    <a:pt x="278637" y="133820"/>
                  </a:cubicBezTo>
                  <a:cubicBezTo>
                    <a:pt x="279400" y="139024"/>
                    <a:pt x="284239" y="142626"/>
                    <a:pt x="289443" y="141862"/>
                  </a:cubicBezTo>
                  <a:cubicBezTo>
                    <a:pt x="294459" y="141126"/>
                    <a:pt x="298020" y="136591"/>
                    <a:pt x="297544" y="131543"/>
                  </a:cubicBezTo>
                  <a:cubicBezTo>
                    <a:pt x="287732" y="49676"/>
                    <a:pt x="213412" y="-8736"/>
                    <a:pt x="131544" y="1076"/>
                  </a:cubicBezTo>
                  <a:cubicBezTo>
                    <a:pt x="49677" y="10887"/>
                    <a:pt x="-8736" y="85208"/>
                    <a:pt x="1076" y="167075"/>
                  </a:cubicBezTo>
                  <a:cubicBezTo>
                    <a:pt x="4629" y="196720"/>
                    <a:pt x="16989" y="224619"/>
                    <a:pt x="36559" y="247167"/>
                  </a:cubicBezTo>
                  <a:cubicBezTo>
                    <a:pt x="40007" y="251142"/>
                    <a:pt x="46024" y="251568"/>
                    <a:pt x="49999" y="248120"/>
                  </a:cubicBezTo>
                  <a:cubicBezTo>
                    <a:pt x="53974" y="244672"/>
                    <a:pt x="54399" y="238655"/>
                    <a:pt x="50951" y="234680"/>
                  </a:cubicBezTo>
                  <a:cubicBezTo>
                    <a:pt x="38168" y="219947"/>
                    <a:pt x="28861" y="202527"/>
                    <a:pt x="23719" y="183712"/>
                  </a:cubicBezTo>
                  <a:cubicBezTo>
                    <a:pt x="46012" y="127048"/>
                    <a:pt x="110017" y="99185"/>
                    <a:pt x="166680" y="121477"/>
                  </a:cubicBezTo>
                  <a:cubicBezTo>
                    <a:pt x="218094" y="141704"/>
                    <a:pt x="246598" y="196862"/>
                    <a:pt x="233355" y="250501"/>
                  </a:cubicBezTo>
                  <a:cubicBezTo>
                    <a:pt x="224783" y="284953"/>
                    <a:pt x="192693" y="306575"/>
                    <a:pt x="154821" y="329320"/>
                  </a:cubicBezTo>
                  <a:lnTo>
                    <a:pt x="151440" y="331349"/>
                  </a:lnTo>
                  <a:lnTo>
                    <a:pt x="141972" y="369249"/>
                  </a:lnTo>
                  <a:cubicBezTo>
                    <a:pt x="133469" y="399865"/>
                    <a:pt x="102353" y="418344"/>
                    <a:pt x="71402" y="411159"/>
                  </a:cubicBezTo>
                  <a:cubicBezTo>
                    <a:pt x="57803" y="409563"/>
                    <a:pt x="45746" y="401668"/>
                    <a:pt x="38845" y="389842"/>
                  </a:cubicBezTo>
                  <a:cubicBezTo>
                    <a:pt x="32465" y="376956"/>
                    <a:pt x="31883" y="361961"/>
                    <a:pt x="37245" y="348618"/>
                  </a:cubicBezTo>
                  <a:cubicBezTo>
                    <a:pt x="39339" y="343793"/>
                    <a:pt x="37126" y="338182"/>
                    <a:pt x="32300" y="336088"/>
                  </a:cubicBezTo>
                  <a:cubicBezTo>
                    <a:pt x="27475" y="333993"/>
                    <a:pt x="21865" y="336207"/>
                    <a:pt x="19770" y="341032"/>
                  </a:cubicBezTo>
                  <a:cubicBezTo>
                    <a:pt x="19740" y="341104"/>
                    <a:pt x="19709" y="341174"/>
                    <a:pt x="19681" y="341246"/>
                  </a:cubicBezTo>
                  <a:cubicBezTo>
                    <a:pt x="12106" y="359904"/>
                    <a:pt x="12986" y="380930"/>
                    <a:pt x="22091" y="398891"/>
                  </a:cubicBezTo>
                  <a:cubicBezTo>
                    <a:pt x="31641" y="415856"/>
                    <a:pt x="48616" y="427340"/>
                    <a:pt x="67915" y="429895"/>
                  </a:cubicBezTo>
                  <a:cubicBezTo>
                    <a:pt x="73286" y="430897"/>
                    <a:pt x="78739" y="431404"/>
                    <a:pt x="84203" y="431409"/>
                  </a:cubicBezTo>
                  <a:cubicBezTo>
                    <a:pt x="119897" y="432256"/>
                    <a:pt x="151480" y="408426"/>
                    <a:pt x="160460" y="373869"/>
                  </a:cubicBezTo>
                  <a:lnTo>
                    <a:pt x="168014" y="343617"/>
                  </a:lnTo>
                  <a:cubicBezTo>
                    <a:pt x="208104" y="319376"/>
                    <a:pt x="241747" y="295526"/>
                    <a:pt x="251834" y="255121"/>
                  </a:cubicBezTo>
                  <a:cubicBezTo>
                    <a:pt x="263310" y="209074"/>
                    <a:pt x="248770" y="160433"/>
                    <a:pt x="213905" y="128238"/>
                  </a:cubicBezTo>
                  <a:cubicBezTo>
                    <a:pt x="209079" y="123652"/>
                    <a:pt x="203826" y="119538"/>
                    <a:pt x="198217" y="115951"/>
                  </a:cubicBezTo>
                  <a:cubicBezTo>
                    <a:pt x="138863" y="76776"/>
                    <a:pt x="59034" y="92686"/>
                    <a:pt x="19233" y="151622"/>
                  </a:cubicBezTo>
                  <a:cubicBezTo>
                    <a:pt x="19202" y="151664"/>
                    <a:pt x="19143" y="151673"/>
                    <a:pt x="19100" y="151642"/>
                  </a:cubicBezTo>
                  <a:cubicBezTo>
                    <a:pt x="19078" y="151626"/>
                    <a:pt x="19064" y="151601"/>
                    <a:pt x="19062" y="151574"/>
                  </a:cubicBezTo>
                  <a:cubicBezTo>
                    <a:pt x="17868" y="79610"/>
                    <a:pt x="75239" y="20304"/>
                    <a:pt x="147203" y="19110"/>
                  </a:cubicBezTo>
                  <a:cubicBezTo>
                    <a:pt x="167233" y="18778"/>
                    <a:pt x="187068" y="23067"/>
                    <a:pt x="205171" y="31645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4" name="Google Shape;534;p17"/>
          <p:cNvSpPr/>
          <p:nvPr/>
        </p:nvSpPr>
        <p:spPr>
          <a:xfrm>
            <a:off x="13977750" y="2248648"/>
            <a:ext cx="542844" cy="543533"/>
          </a:xfrm>
          <a:custGeom>
            <a:rect b="b" l="l" r="r" t="t"/>
            <a:pathLst>
              <a:path extrusionOk="0" h="762853" w="761887">
                <a:moveTo>
                  <a:pt x="750770" y="78406"/>
                </a:moveTo>
                <a:lnTo>
                  <a:pt x="683781" y="11179"/>
                </a:lnTo>
                <a:cubicBezTo>
                  <a:pt x="668913" y="-3711"/>
                  <a:pt x="644789" y="-3729"/>
                  <a:pt x="629900" y="11139"/>
                </a:cubicBezTo>
                <a:cubicBezTo>
                  <a:pt x="629886" y="11153"/>
                  <a:pt x="629873" y="11166"/>
                  <a:pt x="629860" y="11179"/>
                </a:cubicBezTo>
                <a:lnTo>
                  <a:pt x="57407" y="583632"/>
                </a:lnTo>
                <a:lnTo>
                  <a:pt x="0" y="762854"/>
                </a:lnTo>
                <a:lnTo>
                  <a:pt x="178632" y="704809"/>
                </a:lnTo>
                <a:lnTo>
                  <a:pt x="178632" y="704809"/>
                </a:lnTo>
                <a:lnTo>
                  <a:pt x="750741" y="132232"/>
                </a:lnTo>
                <a:cubicBezTo>
                  <a:pt x="765591" y="117368"/>
                  <a:pt x="765604" y="93287"/>
                  <a:pt x="750770" y="78406"/>
                </a:cubicBezTo>
                <a:close/>
                <a:moveTo>
                  <a:pt x="562547" y="105381"/>
                </a:moveTo>
                <a:lnTo>
                  <a:pt x="656625" y="199469"/>
                </a:lnTo>
                <a:lnTo>
                  <a:pt x="636289" y="219824"/>
                </a:lnTo>
                <a:lnTo>
                  <a:pt x="542192" y="125727"/>
                </a:lnTo>
                <a:close/>
                <a:moveTo>
                  <a:pt x="167811" y="688302"/>
                </a:moveTo>
                <a:lnTo>
                  <a:pt x="61846" y="722725"/>
                </a:lnTo>
                <a:lnTo>
                  <a:pt x="39891" y="700760"/>
                </a:lnTo>
                <a:lnTo>
                  <a:pt x="73952" y="594385"/>
                </a:lnTo>
                <a:cubicBezTo>
                  <a:pt x="93240" y="579221"/>
                  <a:pt x="127063" y="585889"/>
                  <a:pt x="151705" y="610521"/>
                </a:cubicBezTo>
                <a:cubicBezTo>
                  <a:pt x="176346" y="635152"/>
                  <a:pt x="183013" y="669023"/>
                  <a:pt x="167811" y="688302"/>
                </a:cubicBezTo>
                <a:close/>
                <a:moveTo>
                  <a:pt x="165164" y="597052"/>
                </a:moveTo>
                <a:cubicBezTo>
                  <a:pt x="148136" y="579301"/>
                  <a:pt x="124961" y="568736"/>
                  <a:pt x="100394" y="567525"/>
                </a:cubicBezTo>
                <a:lnTo>
                  <a:pt x="528723" y="139195"/>
                </a:lnTo>
                <a:lnTo>
                  <a:pt x="622821" y="233264"/>
                </a:lnTo>
                <a:lnTo>
                  <a:pt x="194739" y="661746"/>
                </a:lnTo>
                <a:cubicBezTo>
                  <a:pt x="193488" y="637200"/>
                  <a:pt x="182909" y="614058"/>
                  <a:pt x="165164" y="597052"/>
                </a:cubicBezTo>
                <a:close/>
                <a:moveTo>
                  <a:pt x="737264" y="118764"/>
                </a:moveTo>
                <a:lnTo>
                  <a:pt x="670093" y="185991"/>
                </a:lnTo>
                <a:lnTo>
                  <a:pt x="576015" y="91913"/>
                </a:lnTo>
                <a:lnTo>
                  <a:pt x="643319" y="24600"/>
                </a:lnTo>
                <a:cubicBezTo>
                  <a:pt x="650751" y="17153"/>
                  <a:pt x="662813" y="17142"/>
                  <a:pt x="670259" y="24575"/>
                </a:cubicBezTo>
                <a:cubicBezTo>
                  <a:pt x="670268" y="24584"/>
                  <a:pt x="670275" y="24591"/>
                  <a:pt x="670284" y="24600"/>
                </a:cubicBezTo>
                <a:lnTo>
                  <a:pt x="737283" y="91827"/>
                </a:lnTo>
                <a:cubicBezTo>
                  <a:pt x="744714" y="99272"/>
                  <a:pt x="744705" y="111331"/>
                  <a:pt x="737264" y="118764"/>
                </a:cubicBez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descr="Ear outline" id="535" name="Google Shape;535;p17"/>
          <p:cNvGrpSpPr/>
          <p:nvPr/>
        </p:nvGrpSpPr>
        <p:grpSpPr>
          <a:xfrm>
            <a:off x="611812" y="4286026"/>
            <a:ext cx="338622" cy="455626"/>
            <a:chOff x="5019702" y="2885850"/>
            <a:chExt cx="474460" cy="638400"/>
          </a:xfrm>
        </p:grpSpPr>
        <p:sp>
          <p:nvSpPr>
            <p:cNvPr id="536" name="Google Shape;536;p17"/>
            <p:cNvSpPr/>
            <p:nvPr/>
          </p:nvSpPr>
          <p:spPr>
            <a:xfrm>
              <a:off x="5019702" y="2885850"/>
              <a:ext cx="474460" cy="638400"/>
            </a:xfrm>
            <a:custGeom>
              <a:rect b="b" l="l" r="r" t="t"/>
              <a:pathLst>
                <a:path extrusionOk="0" h="638400" w="474460">
                  <a:moveTo>
                    <a:pt x="49" y="208594"/>
                  </a:moveTo>
                  <a:cubicBezTo>
                    <a:pt x="-480" y="213828"/>
                    <a:pt x="3334" y="218499"/>
                    <a:pt x="8568" y="219028"/>
                  </a:cubicBezTo>
                  <a:cubicBezTo>
                    <a:pt x="13628" y="219539"/>
                    <a:pt x="18197" y="215986"/>
                    <a:pt x="18947" y="210956"/>
                  </a:cubicBezTo>
                  <a:cubicBezTo>
                    <a:pt x="33927" y="90895"/>
                    <a:pt x="143400" y="5711"/>
                    <a:pt x="263461" y="20692"/>
                  </a:cubicBezTo>
                  <a:cubicBezTo>
                    <a:pt x="373216" y="34386"/>
                    <a:pt x="455546" y="127745"/>
                    <a:pt x="455411" y="238350"/>
                  </a:cubicBezTo>
                  <a:cubicBezTo>
                    <a:pt x="455411" y="309445"/>
                    <a:pt x="404928" y="365728"/>
                    <a:pt x="343901" y="426735"/>
                  </a:cubicBezTo>
                  <a:lnTo>
                    <a:pt x="341111" y="429526"/>
                  </a:lnTo>
                  <a:lnTo>
                    <a:pt x="341111" y="500487"/>
                  </a:lnTo>
                  <a:cubicBezTo>
                    <a:pt x="341037" y="566103"/>
                    <a:pt x="287864" y="619277"/>
                    <a:pt x="222248" y="619350"/>
                  </a:cubicBezTo>
                  <a:lnTo>
                    <a:pt x="215085" y="619350"/>
                  </a:lnTo>
                  <a:cubicBezTo>
                    <a:pt x="192684" y="619389"/>
                    <a:pt x="170510" y="614851"/>
                    <a:pt x="149925" y="606015"/>
                  </a:cubicBezTo>
                  <a:lnTo>
                    <a:pt x="116263" y="591585"/>
                  </a:lnTo>
                  <a:cubicBezTo>
                    <a:pt x="111459" y="589443"/>
                    <a:pt x="105827" y="591602"/>
                    <a:pt x="103686" y="596407"/>
                  </a:cubicBezTo>
                  <a:cubicBezTo>
                    <a:pt x="101544" y="601211"/>
                    <a:pt x="103704" y="606843"/>
                    <a:pt x="108508" y="608985"/>
                  </a:cubicBezTo>
                  <a:cubicBezTo>
                    <a:pt x="108591" y="609021"/>
                    <a:pt x="108674" y="609057"/>
                    <a:pt x="108758" y="609091"/>
                  </a:cubicBezTo>
                  <a:lnTo>
                    <a:pt x="142419" y="623522"/>
                  </a:lnTo>
                  <a:cubicBezTo>
                    <a:pt x="165375" y="633376"/>
                    <a:pt x="190103" y="638440"/>
                    <a:pt x="215085" y="638400"/>
                  </a:cubicBezTo>
                  <a:lnTo>
                    <a:pt x="222248" y="638400"/>
                  </a:lnTo>
                  <a:cubicBezTo>
                    <a:pt x="298369" y="638289"/>
                    <a:pt x="360050" y="576608"/>
                    <a:pt x="360161" y="500487"/>
                  </a:cubicBezTo>
                  <a:lnTo>
                    <a:pt x="360161" y="437422"/>
                  </a:lnTo>
                  <a:cubicBezTo>
                    <a:pt x="422968" y="374424"/>
                    <a:pt x="474461" y="315617"/>
                    <a:pt x="474461" y="238350"/>
                  </a:cubicBezTo>
                  <a:cubicBezTo>
                    <a:pt x="474585" y="106837"/>
                    <a:pt x="368074" y="124"/>
                    <a:pt x="236561" y="0"/>
                  </a:cubicBezTo>
                  <a:cubicBezTo>
                    <a:pt x="116382" y="-114"/>
                    <a:pt x="14953" y="89342"/>
                    <a:pt x="49" y="208594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7" name="Google Shape;537;p17"/>
            <p:cNvSpPr/>
            <p:nvPr/>
          </p:nvSpPr>
          <p:spPr>
            <a:xfrm>
              <a:off x="5106359" y="2976140"/>
              <a:ext cx="297586" cy="431431"/>
            </a:xfrm>
            <a:custGeom>
              <a:rect b="b" l="l" r="r" t="t"/>
              <a:pathLst>
                <a:path extrusionOk="0" h="431431" w="297586">
                  <a:moveTo>
                    <a:pt x="205171" y="31645"/>
                  </a:moveTo>
                  <a:cubicBezTo>
                    <a:pt x="245640" y="50756"/>
                    <a:pt x="273406" y="89371"/>
                    <a:pt x="278637" y="133820"/>
                  </a:cubicBezTo>
                  <a:cubicBezTo>
                    <a:pt x="279400" y="139024"/>
                    <a:pt x="284239" y="142626"/>
                    <a:pt x="289443" y="141862"/>
                  </a:cubicBezTo>
                  <a:cubicBezTo>
                    <a:pt x="294459" y="141126"/>
                    <a:pt x="298020" y="136591"/>
                    <a:pt x="297544" y="131543"/>
                  </a:cubicBezTo>
                  <a:cubicBezTo>
                    <a:pt x="287732" y="49676"/>
                    <a:pt x="213412" y="-8736"/>
                    <a:pt x="131544" y="1076"/>
                  </a:cubicBezTo>
                  <a:cubicBezTo>
                    <a:pt x="49677" y="10887"/>
                    <a:pt x="-8736" y="85208"/>
                    <a:pt x="1076" y="167075"/>
                  </a:cubicBezTo>
                  <a:cubicBezTo>
                    <a:pt x="4629" y="196720"/>
                    <a:pt x="16989" y="224619"/>
                    <a:pt x="36559" y="247167"/>
                  </a:cubicBezTo>
                  <a:cubicBezTo>
                    <a:pt x="40007" y="251142"/>
                    <a:pt x="46024" y="251568"/>
                    <a:pt x="49999" y="248120"/>
                  </a:cubicBezTo>
                  <a:cubicBezTo>
                    <a:pt x="53974" y="244672"/>
                    <a:pt x="54399" y="238655"/>
                    <a:pt x="50951" y="234680"/>
                  </a:cubicBezTo>
                  <a:cubicBezTo>
                    <a:pt x="38168" y="219947"/>
                    <a:pt x="28861" y="202527"/>
                    <a:pt x="23719" y="183712"/>
                  </a:cubicBezTo>
                  <a:cubicBezTo>
                    <a:pt x="46012" y="127048"/>
                    <a:pt x="110017" y="99185"/>
                    <a:pt x="166680" y="121477"/>
                  </a:cubicBezTo>
                  <a:cubicBezTo>
                    <a:pt x="218094" y="141704"/>
                    <a:pt x="246598" y="196862"/>
                    <a:pt x="233355" y="250501"/>
                  </a:cubicBezTo>
                  <a:cubicBezTo>
                    <a:pt x="224783" y="284953"/>
                    <a:pt x="192693" y="306575"/>
                    <a:pt x="154821" y="329320"/>
                  </a:cubicBezTo>
                  <a:lnTo>
                    <a:pt x="151440" y="331349"/>
                  </a:lnTo>
                  <a:lnTo>
                    <a:pt x="141972" y="369249"/>
                  </a:lnTo>
                  <a:cubicBezTo>
                    <a:pt x="133469" y="399865"/>
                    <a:pt x="102353" y="418344"/>
                    <a:pt x="71402" y="411159"/>
                  </a:cubicBezTo>
                  <a:cubicBezTo>
                    <a:pt x="57803" y="409563"/>
                    <a:pt x="45746" y="401668"/>
                    <a:pt x="38845" y="389842"/>
                  </a:cubicBezTo>
                  <a:cubicBezTo>
                    <a:pt x="32465" y="376956"/>
                    <a:pt x="31883" y="361961"/>
                    <a:pt x="37245" y="348618"/>
                  </a:cubicBezTo>
                  <a:cubicBezTo>
                    <a:pt x="39339" y="343793"/>
                    <a:pt x="37126" y="338182"/>
                    <a:pt x="32300" y="336088"/>
                  </a:cubicBezTo>
                  <a:cubicBezTo>
                    <a:pt x="27475" y="333993"/>
                    <a:pt x="21865" y="336207"/>
                    <a:pt x="19770" y="341032"/>
                  </a:cubicBezTo>
                  <a:cubicBezTo>
                    <a:pt x="19740" y="341104"/>
                    <a:pt x="19709" y="341174"/>
                    <a:pt x="19681" y="341246"/>
                  </a:cubicBezTo>
                  <a:cubicBezTo>
                    <a:pt x="12106" y="359904"/>
                    <a:pt x="12986" y="380930"/>
                    <a:pt x="22091" y="398891"/>
                  </a:cubicBezTo>
                  <a:cubicBezTo>
                    <a:pt x="31641" y="415856"/>
                    <a:pt x="48616" y="427340"/>
                    <a:pt x="67915" y="429895"/>
                  </a:cubicBezTo>
                  <a:cubicBezTo>
                    <a:pt x="73286" y="430897"/>
                    <a:pt x="78739" y="431404"/>
                    <a:pt x="84203" y="431409"/>
                  </a:cubicBezTo>
                  <a:cubicBezTo>
                    <a:pt x="119897" y="432256"/>
                    <a:pt x="151480" y="408426"/>
                    <a:pt x="160460" y="373869"/>
                  </a:cubicBezTo>
                  <a:lnTo>
                    <a:pt x="168014" y="343617"/>
                  </a:lnTo>
                  <a:cubicBezTo>
                    <a:pt x="208104" y="319376"/>
                    <a:pt x="241747" y="295526"/>
                    <a:pt x="251834" y="255121"/>
                  </a:cubicBezTo>
                  <a:cubicBezTo>
                    <a:pt x="263310" y="209074"/>
                    <a:pt x="248770" y="160433"/>
                    <a:pt x="213905" y="128238"/>
                  </a:cubicBezTo>
                  <a:cubicBezTo>
                    <a:pt x="209079" y="123652"/>
                    <a:pt x="203826" y="119538"/>
                    <a:pt x="198217" y="115951"/>
                  </a:cubicBezTo>
                  <a:cubicBezTo>
                    <a:pt x="138863" y="76776"/>
                    <a:pt x="59034" y="92686"/>
                    <a:pt x="19233" y="151622"/>
                  </a:cubicBezTo>
                  <a:cubicBezTo>
                    <a:pt x="19202" y="151664"/>
                    <a:pt x="19143" y="151673"/>
                    <a:pt x="19100" y="151642"/>
                  </a:cubicBezTo>
                  <a:cubicBezTo>
                    <a:pt x="19078" y="151626"/>
                    <a:pt x="19064" y="151601"/>
                    <a:pt x="19062" y="151574"/>
                  </a:cubicBezTo>
                  <a:cubicBezTo>
                    <a:pt x="17868" y="79610"/>
                    <a:pt x="75239" y="20304"/>
                    <a:pt x="147203" y="19110"/>
                  </a:cubicBezTo>
                  <a:cubicBezTo>
                    <a:pt x="167233" y="18778"/>
                    <a:pt x="187068" y="23067"/>
                    <a:pt x="205171" y="31645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ar outline" id="538" name="Google Shape;538;p17"/>
          <p:cNvGrpSpPr/>
          <p:nvPr/>
        </p:nvGrpSpPr>
        <p:grpSpPr>
          <a:xfrm>
            <a:off x="13977749" y="6336901"/>
            <a:ext cx="338622" cy="455626"/>
            <a:chOff x="5019702" y="2885850"/>
            <a:chExt cx="474460" cy="638400"/>
          </a:xfrm>
        </p:grpSpPr>
        <p:sp>
          <p:nvSpPr>
            <p:cNvPr id="539" name="Google Shape;539;p17"/>
            <p:cNvSpPr/>
            <p:nvPr/>
          </p:nvSpPr>
          <p:spPr>
            <a:xfrm>
              <a:off x="5019702" y="2885850"/>
              <a:ext cx="474460" cy="638400"/>
            </a:xfrm>
            <a:custGeom>
              <a:rect b="b" l="l" r="r" t="t"/>
              <a:pathLst>
                <a:path extrusionOk="0" h="638400" w="474460">
                  <a:moveTo>
                    <a:pt x="49" y="208594"/>
                  </a:moveTo>
                  <a:cubicBezTo>
                    <a:pt x="-480" y="213828"/>
                    <a:pt x="3334" y="218499"/>
                    <a:pt x="8568" y="219028"/>
                  </a:cubicBezTo>
                  <a:cubicBezTo>
                    <a:pt x="13628" y="219539"/>
                    <a:pt x="18197" y="215986"/>
                    <a:pt x="18947" y="210956"/>
                  </a:cubicBezTo>
                  <a:cubicBezTo>
                    <a:pt x="33927" y="90895"/>
                    <a:pt x="143400" y="5711"/>
                    <a:pt x="263461" y="20692"/>
                  </a:cubicBezTo>
                  <a:cubicBezTo>
                    <a:pt x="373216" y="34386"/>
                    <a:pt x="455546" y="127745"/>
                    <a:pt x="455411" y="238350"/>
                  </a:cubicBezTo>
                  <a:cubicBezTo>
                    <a:pt x="455411" y="309445"/>
                    <a:pt x="404928" y="365728"/>
                    <a:pt x="343901" y="426735"/>
                  </a:cubicBezTo>
                  <a:lnTo>
                    <a:pt x="341111" y="429526"/>
                  </a:lnTo>
                  <a:lnTo>
                    <a:pt x="341111" y="500487"/>
                  </a:lnTo>
                  <a:cubicBezTo>
                    <a:pt x="341037" y="566103"/>
                    <a:pt x="287864" y="619277"/>
                    <a:pt x="222248" y="619350"/>
                  </a:cubicBezTo>
                  <a:lnTo>
                    <a:pt x="215085" y="619350"/>
                  </a:lnTo>
                  <a:cubicBezTo>
                    <a:pt x="192684" y="619389"/>
                    <a:pt x="170510" y="614851"/>
                    <a:pt x="149925" y="606015"/>
                  </a:cubicBezTo>
                  <a:lnTo>
                    <a:pt x="116263" y="591585"/>
                  </a:lnTo>
                  <a:cubicBezTo>
                    <a:pt x="111459" y="589443"/>
                    <a:pt x="105827" y="591602"/>
                    <a:pt x="103686" y="596407"/>
                  </a:cubicBezTo>
                  <a:cubicBezTo>
                    <a:pt x="101544" y="601211"/>
                    <a:pt x="103704" y="606843"/>
                    <a:pt x="108508" y="608985"/>
                  </a:cubicBezTo>
                  <a:cubicBezTo>
                    <a:pt x="108591" y="609021"/>
                    <a:pt x="108674" y="609057"/>
                    <a:pt x="108758" y="609091"/>
                  </a:cubicBezTo>
                  <a:lnTo>
                    <a:pt x="142419" y="623522"/>
                  </a:lnTo>
                  <a:cubicBezTo>
                    <a:pt x="165375" y="633376"/>
                    <a:pt x="190103" y="638440"/>
                    <a:pt x="215085" y="638400"/>
                  </a:cubicBezTo>
                  <a:lnTo>
                    <a:pt x="222248" y="638400"/>
                  </a:lnTo>
                  <a:cubicBezTo>
                    <a:pt x="298369" y="638289"/>
                    <a:pt x="360050" y="576608"/>
                    <a:pt x="360161" y="500487"/>
                  </a:cubicBezTo>
                  <a:lnTo>
                    <a:pt x="360161" y="437422"/>
                  </a:lnTo>
                  <a:cubicBezTo>
                    <a:pt x="422968" y="374424"/>
                    <a:pt x="474461" y="315617"/>
                    <a:pt x="474461" y="238350"/>
                  </a:cubicBezTo>
                  <a:cubicBezTo>
                    <a:pt x="474585" y="106837"/>
                    <a:pt x="368074" y="124"/>
                    <a:pt x="236561" y="0"/>
                  </a:cubicBezTo>
                  <a:cubicBezTo>
                    <a:pt x="116382" y="-114"/>
                    <a:pt x="14953" y="89342"/>
                    <a:pt x="49" y="208594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0" name="Google Shape;540;p17"/>
            <p:cNvSpPr/>
            <p:nvPr/>
          </p:nvSpPr>
          <p:spPr>
            <a:xfrm>
              <a:off x="5106359" y="2976140"/>
              <a:ext cx="297586" cy="431431"/>
            </a:xfrm>
            <a:custGeom>
              <a:rect b="b" l="l" r="r" t="t"/>
              <a:pathLst>
                <a:path extrusionOk="0" h="431431" w="297586">
                  <a:moveTo>
                    <a:pt x="205171" y="31645"/>
                  </a:moveTo>
                  <a:cubicBezTo>
                    <a:pt x="245640" y="50756"/>
                    <a:pt x="273406" y="89371"/>
                    <a:pt x="278637" y="133820"/>
                  </a:cubicBezTo>
                  <a:cubicBezTo>
                    <a:pt x="279400" y="139024"/>
                    <a:pt x="284239" y="142626"/>
                    <a:pt x="289443" y="141862"/>
                  </a:cubicBezTo>
                  <a:cubicBezTo>
                    <a:pt x="294459" y="141126"/>
                    <a:pt x="298020" y="136591"/>
                    <a:pt x="297544" y="131543"/>
                  </a:cubicBezTo>
                  <a:cubicBezTo>
                    <a:pt x="287732" y="49676"/>
                    <a:pt x="213412" y="-8736"/>
                    <a:pt x="131544" y="1076"/>
                  </a:cubicBezTo>
                  <a:cubicBezTo>
                    <a:pt x="49677" y="10887"/>
                    <a:pt x="-8736" y="85208"/>
                    <a:pt x="1076" y="167075"/>
                  </a:cubicBezTo>
                  <a:cubicBezTo>
                    <a:pt x="4629" y="196720"/>
                    <a:pt x="16989" y="224619"/>
                    <a:pt x="36559" y="247167"/>
                  </a:cubicBezTo>
                  <a:cubicBezTo>
                    <a:pt x="40007" y="251142"/>
                    <a:pt x="46024" y="251568"/>
                    <a:pt x="49999" y="248120"/>
                  </a:cubicBezTo>
                  <a:cubicBezTo>
                    <a:pt x="53974" y="244672"/>
                    <a:pt x="54399" y="238655"/>
                    <a:pt x="50951" y="234680"/>
                  </a:cubicBezTo>
                  <a:cubicBezTo>
                    <a:pt x="38168" y="219947"/>
                    <a:pt x="28861" y="202527"/>
                    <a:pt x="23719" y="183712"/>
                  </a:cubicBezTo>
                  <a:cubicBezTo>
                    <a:pt x="46012" y="127048"/>
                    <a:pt x="110017" y="99185"/>
                    <a:pt x="166680" y="121477"/>
                  </a:cubicBezTo>
                  <a:cubicBezTo>
                    <a:pt x="218094" y="141704"/>
                    <a:pt x="246598" y="196862"/>
                    <a:pt x="233355" y="250501"/>
                  </a:cubicBezTo>
                  <a:cubicBezTo>
                    <a:pt x="224783" y="284953"/>
                    <a:pt x="192693" y="306575"/>
                    <a:pt x="154821" y="329320"/>
                  </a:cubicBezTo>
                  <a:lnTo>
                    <a:pt x="151440" y="331349"/>
                  </a:lnTo>
                  <a:lnTo>
                    <a:pt x="141972" y="369249"/>
                  </a:lnTo>
                  <a:cubicBezTo>
                    <a:pt x="133469" y="399865"/>
                    <a:pt x="102353" y="418344"/>
                    <a:pt x="71402" y="411159"/>
                  </a:cubicBezTo>
                  <a:cubicBezTo>
                    <a:pt x="57803" y="409563"/>
                    <a:pt x="45746" y="401668"/>
                    <a:pt x="38845" y="389842"/>
                  </a:cubicBezTo>
                  <a:cubicBezTo>
                    <a:pt x="32465" y="376956"/>
                    <a:pt x="31883" y="361961"/>
                    <a:pt x="37245" y="348618"/>
                  </a:cubicBezTo>
                  <a:cubicBezTo>
                    <a:pt x="39339" y="343793"/>
                    <a:pt x="37126" y="338182"/>
                    <a:pt x="32300" y="336088"/>
                  </a:cubicBezTo>
                  <a:cubicBezTo>
                    <a:pt x="27475" y="333993"/>
                    <a:pt x="21865" y="336207"/>
                    <a:pt x="19770" y="341032"/>
                  </a:cubicBezTo>
                  <a:cubicBezTo>
                    <a:pt x="19740" y="341104"/>
                    <a:pt x="19709" y="341174"/>
                    <a:pt x="19681" y="341246"/>
                  </a:cubicBezTo>
                  <a:cubicBezTo>
                    <a:pt x="12106" y="359904"/>
                    <a:pt x="12986" y="380930"/>
                    <a:pt x="22091" y="398891"/>
                  </a:cubicBezTo>
                  <a:cubicBezTo>
                    <a:pt x="31641" y="415856"/>
                    <a:pt x="48616" y="427340"/>
                    <a:pt x="67915" y="429895"/>
                  </a:cubicBezTo>
                  <a:cubicBezTo>
                    <a:pt x="73286" y="430897"/>
                    <a:pt x="78739" y="431404"/>
                    <a:pt x="84203" y="431409"/>
                  </a:cubicBezTo>
                  <a:cubicBezTo>
                    <a:pt x="119897" y="432256"/>
                    <a:pt x="151480" y="408426"/>
                    <a:pt x="160460" y="373869"/>
                  </a:cubicBezTo>
                  <a:lnTo>
                    <a:pt x="168014" y="343617"/>
                  </a:lnTo>
                  <a:cubicBezTo>
                    <a:pt x="208104" y="319376"/>
                    <a:pt x="241747" y="295526"/>
                    <a:pt x="251834" y="255121"/>
                  </a:cubicBezTo>
                  <a:cubicBezTo>
                    <a:pt x="263310" y="209074"/>
                    <a:pt x="248770" y="160433"/>
                    <a:pt x="213905" y="128238"/>
                  </a:cubicBezTo>
                  <a:cubicBezTo>
                    <a:pt x="209079" y="123652"/>
                    <a:pt x="203826" y="119538"/>
                    <a:pt x="198217" y="115951"/>
                  </a:cubicBezTo>
                  <a:cubicBezTo>
                    <a:pt x="138863" y="76776"/>
                    <a:pt x="59034" y="92686"/>
                    <a:pt x="19233" y="151622"/>
                  </a:cubicBezTo>
                  <a:cubicBezTo>
                    <a:pt x="19202" y="151664"/>
                    <a:pt x="19143" y="151673"/>
                    <a:pt x="19100" y="151642"/>
                  </a:cubicBezTo>
                  <a:cubicBezTo>
                    <a:pt x="19078" y="151626"/>
                    <a:pt x="19064" y="151601"/>
                    <a:pt x="19062" y="151574"/>
                  </a:cubicBezTo>
                  <a:cubicBezTo>
                    <a:pt x="17868" y="79610"/>
                    <a:pt x="75239" y="20304"/>
                    <a:pt x="147203" y="19110"/>
                  </a:cubicBezTo>
                  <a:cubicBezTo>
                    <a:pt x="167233" y="18778"/>
                    <a:pt x="187068" y="23067"/>
                    <a:pt x="205171" y="31645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ar outline" id="541" name="Google Shape;541;p17"/>
          <p:cNvGrpSpPr/>
          <p:nvPr/>
        </p:nvGrpSpPr>
        <p:grpSpPr>
          <a:xfrm>
            <a:off x="5006362" y="8539239"/>
            <a:ext cx="338622" cy="455626"/>
            <a:chOff x="5019702" y="2885850"/>
            <a:chExt cx="474460" cy="638400"/>
          </a:xfrm>
        </p:grpSpPr>
        <p:sp>
          <p:nvSpPr>
            <p:cNvPr id="542" name="Google Shape;542;p17"/>
            <p:cNvSpPr/>
            <p:nvPr/>
          </p:nvSpPr>
          <p:spPr>
            <a:xfrm>
              <a:off x="5019702" y="2885850"/>
              <a:ext cx="474460" cy="638400"/>
            </a:xfrm>
            <a:custGeom>
              <a:rect b="b" l="l" r="r" t="t"/>
              <a:pathLst>
                <a:path extrusionOk="0" h="638400" w="474460">
                  <a:moveTo>
                    <a:pt x="49" y="208594"/>
                  </a:moveTo>
                  <a:cubicBezTo>
                    <a:pt x="-480" y="213828"/>
                    <a:pt x="3334" y="218499"/>
                    <a:pt x="8568" y="219028"/>
                  </a:cubicBezTo>
                  <a:cubicBezTo>
                    <a:pt x="13628" y="219539"/>
                    <a:pt x="18197" y="215986"/>
                    <a:pt x="18947" y="210956"/>
                  </a:cubicBezTo>
                  <a:cubicBezTo>
                    <a:pt x="33927" y="90895"/>
                    <a:pt x="143400" y="5711"/>
                    <a:pt x="263461" y="20692"/>
                  </a:cubicBezTo>
                  <a:cubicBezTo>
                    <a:pt x="373216" y="34386"/>
                    <a:pt x="455546" y="127745"/>
                    <a:pt x="455411" y="238350"/>
                  </a:cubicBezTo>
                  <a:cubicBezTo>
                    <a:pt x="455411" y="309445"/>
                    <a:pt x="404928" y="365728"/>
                    <a:pt x="343901" y="426735"/>
                  </a:cubicBezTo>
                  <a:lnTo>
                    <a:pt x="341111" y="429526"/>
                  </a:lnTo>
                  <a:lnTo>
                    <a:pt x="341111" y="500487"/>
                  </a:lnTo>
                  <a:cubicBezTo>
                    <a:pt x="341037" y="566103"/>
                    <a:pt x="287864" y="619277"/>
                    <a:pt x="222248" y="619350"/>
                  </a:cubicBezTo>
                  <a:lnTo>
                    <a:pt x="215085" y="619350"/>
                  </a:lnTo>
                  <a:cubicBezTo>
                    <a:pt x="192684" y="619389"/>
                    <a:pt x="170510" y="614851"/>
                    <a:pt x="149925" y="606015"/>
                  </a:cubicBezTo>
                  <a:lnTo>
                    <a:pt x="116263" y="591585"/>
                  </a:lnTo>
                  <a:cubicBezTo>
                    <a:pt x="111459" y="589443"/>
                    <a:pt x="105827" y="591602"/>
                    <a:pt x="103686" y="596407"/>
                  </a:cubicBezTo>
                  <a:cubicBezTo>
                    <a:pt x="101544" y="601211"/>
                    <a:pt x="103704" y="606843"/>
                    <a:pt x="108508" y="608985"/>
                  </a:cubicBezTo>
                  <a:cubicBezTo>
                    <a:pt x="108591" y="609021"/>
                    <a:pt x="108674" y="609057"/>
                    <a:pt x="108758" y="609091"/>
                  </a:cubicBezTo>
                  <a:lnTo>
                    <a:pt x="142419" y="623522"/>
                  </a:lnTo>
                  <a:cubicBezTo>
                    <a:pt x="165375" y="633376"/>
                    <a:pt x="190103" y="638440"/>
                    <a:pt x="215085" y="638400"/>
                  </a:cubicBezTo>
                  <a:lnTo>
                    <a:pt x="222248" y="638400"/>
                  </a:lnTo>
                  <a:cubicBezTo>
                    <a:pt x="298369" y="638289"/>
                    <a:pt x="360050" y="576608"/>
                    <a:pt x="360161" y="500487"/>
                  </a:cubicBezTo>
                  <a:lnTo>
                    <a:pt x="360161" y="437422"/>
                  </a:lnTo>
                  <a:cubicBezTo>
                    <a:pt x="422968" y="374424"/>
                    <a:pt x="474461" y="315617"/>
                    <a:pt x="474461" y="238350"/>
                  </a:cubicBezTo>
                  <a:cubicBezTo>
                    <a:pt x="474585" y="106837"/>
                    <a:pt x="368074" y="124"/>
                    <a:pt x="236561" y="0"/>
                  </a:cubicBezTo>
                  <a:cubicBezTo>
                    <a:pt x="116382" y="-114"/>
                    <a:pt x="14953" y="89342"/>
                    <a:pt x="49" y="208594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17"/>
            <p:cNvSpPr/>
            <p:nvPr/>
          </p:nvSpPr>
          <p:spPr>
            <a:xfrm>
              <a:off x="5106359" y="2976140"/>
              <a:ext cx="297586" cy="431431"/>
            </a:xfrm>
            <a:custGeom>
              <a:rect b="b" l="l" r="r" t="t"/>
              <a:pathLst>
                <a:path extrusionOk="0" h="431431" w="297586">
                  <a:moveTo>
                    <a:pt x="205171" y="31645"/>
                  </a:moveTo>
                  <a:cubicBezTo>
                    <a:pt x="245640" y="50756"/>
                    <a:pt x="273406" y="89371"/>
                    <a:pt x="278637" y="133820"/>
                  </a:cubicBezTo>
                  <a:cubicBezTo>
                    <a:pt x="279400" y="139024"/>
                    <a:pt x="284239" y="142626"/>
                    <a:pt x="289443" y="141862"/>
                  </a:cubicBezTo>
                  <a:cubicBezTo>
                    <a:pt x="294459" y="141126"/>
                    <a:pt x="298020" y="136591"/>
                    <a:pt x="297544" y="131543"/>
                  </a:cubicBezTo>
                  <a:cubicBezTo>
                    <a:pt x="287732" y="49676"/>
                    <a:pt x="213412" y="-8736"/>
                    <a:pt x="131544" y="1076"/>
                  </a:cubicBezTo>
                  <a:cubicBezTo>
                    <a:pt x="49677" y="10887"/>
                    <a:pt x="-8736" y="85208"/>
                    <a:pt x="1076" y="167075"/>
                  </a:cubicBezTo>
                  <a:cubicBezTo>
                    <a:pt x="4629" y="196720"/>
                    <a:pt x="16989" y="224619"/>
                    <a:pt x="36559" y="247167"/>
                  </a:cubicBezTo>
                  <a:cubicBezTo>
                    <a:pt x="40007" y="251142"/>
                    <a:pt x="46024" y="251568"/>
                    <a:pt x="49999" y="248120"/>
                  </a:cubicBezTo>
                  <a:cubicBezTo>
                    <a:pt x="53974" y="244672"/>
                    <a:pt x="54399" y="238655"/>
                    <a:pt x="50951" y="234680"/>
                  </a:cubicBezTo>
                  <a:cubicBezTo>
                    <a:pt x="38168" y="219947"/>
                    <a:pt x="28861" y="202527"/>
                    <a:pt x="23719" y="183712"/>
                  </a:cubicBezTo>
                  <a:cubicBezTo>
                    <a:pt x="46012" y="127048"/>
                    <a:pt x="110017" y="99185"/>
                    <a:pt x="166680" y="121477"/>
                  </a:cubicBezTo>
                  <a:cubicBezTo>
                    <a:pt x="218094" y="141704"/>
                    <a:pt x="246598" y="196862"/>
                    <a:pt x="233355" y="250501"/>
                  </a:cubicBezTo>
                  <a:cubicBezTo>
                    <a:pt x="224783" y="284953"/>
                    <a:pt x="192693" y="306575"/>
                    <a:pt x="154821" y="329320"/>
                  </a:cubicBezTo>
                  <a:lnTo>
                    <a:pt x="151440" y="331349"/>
                  </a:lnTo>
                  <a:lnTo>
                    <a:pt x="141972" y="369249"/>
                  </a:lnTo>
                  <a:cubicBezTo>
                    <a:pt x="133469" y="399865"/>
                    <a:pt x="102353" y="418344"/>
                    <a:pt x="71402" y="411159"/>
                  </a:cubicBezTo>
                  <a:cubicBezTo>
                    <a:pt x="57803" y="409563"/>
                    <a:pt x="45746" y="401668"/>
                    <a:pt x="38845" y="389842"/>
                  </a:cubicBezTo>
                  <a:cubicBezTo>
                    <a:pt x="32465" y="376956"/>
                    <a:pt x="31883" y="361961"/>
                    <a:pt x="37245" y="348618"/>
                  </a:cubicBezTo>
                  <a:cubicBezTo>
                    <a:pt x="39339" y="343793"/>
                    <a:pt x="37126" y="338182"/>
                    <a:pt x="32300" y="336088"/>
                  </a:cubicBezTo>
                  <a:cubicBezTo>
                    <a:pt x="27475" y="333993"/>
                    <a:pt x="21865" y="336207"/>
                    <a:pt x="19770" y="341032"/>
                  </a:cubicBezTo>
                  <a:cubicBezTo>
                    <a:pt x="19740" y="341104"/>
                    <a:pt x="19709" y="341174"/>
                    <a:pt x="19681" y="341246"/>
                  </a:cubicBezTo>
                  <a:cubicBezTo>
                    <a:pt x="12106" y="359904"/>
                    <a:pt x="12986" y="380930"/>
                    <a:pt x="22091" y="398891"/>
                  </a:cubicBezTo>
                  <a:cubicBezTo>
                    <a:pt x="31641" y="415856"/>
                    <a:pt x="48616" y="427340"/>
                    <a:pt x="67915" y="429895"/>
                  </a:cubicBezTo>
                  <a:cubicBezTo>
                    <a:pt x="73286" y="430897"/>
                    <a:pt x="78739" y="431404"/>
                    <a:pt x="84203" y="431409"/>
                  </a:cubicBezTo>
                  <a:cubicBezTo>
                    <a:pt x="119897" y="432256"/>
                    <a:pt x="151480" y="408426"/>
                    <a:pt x="160460" y="373869"/>
                  </a:cubicBezTo>
                  <a:lnTo>
                    <a:pt x="168014" y="343617"/>
                  </a:lnTo>
                  <a:cubicBezTo>
                    <a:pt x="208104" y="319376"/>
                    <a:pt x="241747" y="295526"/>
                    <a:pt x="251834" y="255121"/>
                  </a:cubicBezTo>
                  <a:cubicBezTo>
                    <a:pt x="263310" y="209074"/>
                    <a:pt x="248770" y="160433"/>
                    <a:pt x="213905" y="128238"/>
                  </a:cubicBezTo>
                  <a:cubicBezTo>
                    <a:pt x="209079" y="123652"/>
                    <a:pt x="203826" y="119538"/>
                    <a:pt x="198217" y="115951"/>
                  </a:cubicBezTo>
                  <a:cubicBezTo>
                    <a:pt x="138863" y="76776"/>
                    <a:pt x="59034" y="92686"/>
                    <a:pt x="19233" y="151622"/>
                  </a:cubicBezTo>
                  <a:cubicBezTo>
                    <a:pt x="19202" y="151664"/>
                    <a:pt x="19143" y="151673"/>
                    <a:pt x="19100" y="151642"/>
                  </a:cubicBezTo>
                  <a:cubicBezTo>
                    <a:pt x="19078" y="151626"/>
                    <a:pt x="19064" y="151601"/>
                    <a:pt x="19062" y="151574"/>
                  </a:cubicBezTo>
                  <a:cubicBezTo>
                    <a:pt x="17868" y="79610"/>
                    <a:pt x="75239" y="20304"/>
                    <a:pt x="147203" y="19110"/>
                  </a:cubicBezTo>
                  <a:cubicBezTo>
                    <a:pt x="167233" y="18778"/>
                    <a:pt x="187068" y="23067"/>
                    <a:pt x="205171" y="31645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ye outline" id="544" name="Google Shape;544;p17"/>
          <p:cNvGrpSpPr/>
          <p:nvPr/>
        </p:nvGrpSpPr>
        <p:grpSpPr>
          <a:xfrm>
            <a:off x="13984053" y="4286021"/>
            <a:ext cx="530239" cy="299112"/>
            <a:chOff x="2017451" y="997371"/>
            <a:chExt cx="742944" cy="419100"/>
          </a:xfrm>
        </p:grpSpPr>
        <p:sp>
          <p:nvSpPr>
            <p:cNvPr id="545" name="Google Shape;545;p17"/>
            <p:cNvSpPr/>
            <p:nvPr/>
          </p:nvSpPr>
          <p:spPr>
            <a:xfrm>
              <a:off x="2017451" y="997371"/>
              <a:ext cx="742944" cy="419100"/>
            </a:xfrm>
            <a:custGeom>
              <a:rect b="b" l="l" r="r" t="t"/>
              <a:pathLst>
                <a:path extrusionOk="0" h="419100" w="742944">
                  <a:moveTo>
                    <a:pt x="740576" y="203264"/>
                  </a:moveTo>
                  <a:cubicBezTo>
                    <a:pt x="733280" y="194958"/>
                    <a:pt x="559763" y="0"/>
                    <a:pt x="371473" y="0"/>
                  </a:cubicBezTo>
                  <a:cubicBezTo>
                    <a:pt x="183182" y="0"/>
                    <a:pt x="9665" y="194958"/>
                    <a:pt x="2369" y="203264"/>
                  </a:cubicBezTo>
                  <a:cubicBezTo>
                    <a:pt x="-790" y="206859"/>
                    <a:pt x="-790" y="212241"/>
                    <a:pt x="2369" y="215837"/>
                  </a:cubicBezTo>
                  <a:cubicBezTo>
                    <a:pt x="9665" y="224142"/>
                    <a:pt x="183182" y="419100"/>
                    <a:pt x="371473" y="419100"/>
                  </a:cubicBezTo>
                  <a:cubicBezTo>
                    <a:pt x="559763" y="419100"/>
                    <a:pt x="733280" y="224142"/>
                    <a:pt x="740576" y="215837"/>
                  </a:cubicBezTo>
                  <a:cubicBezTo>
                    <a:pt x="743734" y="212241"/>
                    <a:pt x="743734" y="206859"/>
                    <a:pt x="740576" y="203264"/>
                  </a:cubicBezTo>
                  <a:close/>
                  <a:moveTo>
                    <a:pt x="190498" y="209550"/>
                  </a:moveTo>
                  <a:cubicBezTo>
                    <a:pt x="190498" y="109600"/>
                    <a:pt x="271523" y="28575"/>
                    <a:pt x="371473" y="28575"/>
                  </a:cubicBezTo>
                  <a:cubicBezTo>
                    <a:pt x="471422" y="28575"/>
                    <a:pt x="552448" y="109600"/>
                    <a:pt x="552448" y="209550"/>
                  </a:cubicBezTo>
                  <a:cubicBezTo>
                    <a:pt x="552448" y="309500"/>
                    <a:pt x="471422" y="390525"/>
                    <a:pt x="371473" y="390525"/>
                  </a:cubicBezTo>
                  <a:cubicBezTo>
                    <a:pt x="271569" y="390415"/>
                    <a:pt x="190608" y="309454"/>
                    <a:pt x="190498" y="209550"/>
                  </a:cubicBezTo>
                  <a:close/>
                  <a:moveTo>
                    <a:pt x="22467" y="209550"/>
                  </a:moveTo>
                  <a:cubicBezTo>
                    <a:pt x="47232" y="183261"/>
                    <a:pt x="147978" y="81753"/>
                    <a:pt x="267764" y="38624"/>
                  </a:cubicBezTo>
                  <a:cubicBezTo>
                    <a:pt x="268231" y="38452"/>
                    <a:pt x="268269" y="38529"/>
                    <a:pt x="267841" y="38786"/>
                  </a:cubicBezTo>
                  <a:cubicBezTo>
                    <a:pt x="173530" y="95704"/>
                    <a:pt x="143217" y="218299"/>
                    <a:pt x="200136" y="312610"/>
                  </a:cubicBezTo>
                  <a:cubicBezTo>
                    <a:pt x="216872" y="340341"/>
                    <a:pt x="240109" y="363578"/>
                    <a:pt x="267841" y="380314"/>
                  </a:cubicBezTo>
                  <a:cubicBezTo>
                    <a:pt x="268269" y="380571"/>
                    <a:pt x="268231" y="380648"/>
                    <a:pt x="267764" y="380476"/>
                  </a:cubicBezTo>
                  <a:cubicBezTo>
                    <a:pt x="147978" y="337347"/>
                    <a:pt x="47194" y="235839"/>
                    <a:pt x="22467" y="209550"/>
                  </a:cubicBezTo>
                  <a:close/>
                  <a:moveTo>
                    <a:pt x="475181" y="380476"/>
                  </a:moveTo>
                  <a:cubicBezTo>
                    <a:pt x="474714" y="380648"/>
                    <a:pt x="474676" y="380571"/>
                    <a:pt x="475105" y="380314"/>
                  </a:cubicBezTo>
                  <a:cubicBezTo>
                    <a:pt x="569415" y="323396"/>
                    <a:pt x="599728" y="200801"/>
                    <a:pt x="542809" y="106490"/>
                  </a:cubicBezTo>
                  <a:cubicBezTo>
                    <a:pt x="526073" y="78759"/>
                    <a:pt x="502836" y="55522"/>
                    <a:pt x="475105" y="38786"/>
                  </a:cubicBezTo>
                  <a:cubicBezTo>
                    <a:pt x="474676" y="38529"/>
                    <a:pt x="474714" y="38452"/>
                    <a:pt x="475181" y="38624"/>
                  </a:cubicBezTo>
                  <a:cubicBezTo>
                    <a:pt x="594967" y="81753"/>
                    <a:pt x="695751" y="183261"/>
                    <a:pt x="720478" y="209550"/>
                  </a:cubicBezTo>
                  <a:cubicBezTo>
                    <a:pt x="695751" y="235839"/>
                    <a:pt x="594967" y="337347"/>
                    <a:pt x="475181" y="380476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17"/>
            <p:cNvSpPr/>
            <p:nvPr/>
          </p:nvSpPr>
          <p:spPr>
            <a:xfrm>
              <a:off x="2303199" y="1121196"/>
              <a:ext cx="171450" cy="171450"/>
            </a:xfrm>
            <a:custGeom>
              <a:rect b="b" l="l" r="r" t="t"/>
              <a:pathLst>
                <a:path extrusionOk="0" h="171450" w="171450">
                  <a:moveTo>
                    <a:pt x="85725" y="0"/>
                  </a:move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392" y="38404"/>
                    <a:pt x="133046" y="58"/>
                    <a:pt x="85725" y="0"/>
                  </a:cubicBezTo>
                  <a:close/>
                  <a:moveTo>
                    <a:pt x="85725" y="152400"/>
                  </a:moveTo>
                  <a:cubicBezTo>
                    <a:pt x="48901" y="152400"/>
                    <a:pt x="19050" y="122549"/>
                    <a:pt x="19050" y="85725"/>
                  </a:cubicBezTo>
                  <a:cubicBezTo>
                    <a:pt x="19050" y="48901"/>
                    <a:pt x="48901" y="19050"/>
                    <a:pt x="85725" y="19050"/>
                  </a:cubicBezTo>
                  <a:cubicBezTo>
                    <a:pt x="122549" y="19050"/>
                    <a:pt x="152400" y="48901"/>
                    <a:pt x="152400" y="85725"/>
                  </a:cubicBezTo>
                  <a:cubicBezTo>
                    <a:pt x="152358" y="122532"/>
                    <a:pt x="122532" y="152358"/>
                    <a:pt x="85725" y="15240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ye outline" id="547" name="Google Shape;547;p17"/>
          <p:cNvGrpSpPr/>
          <p:nvPr/>
        </p:nvGrpSpPr>
        <p:grpSpPr>
          <a:xfrm>
            <a:off x="516003" y="6313965"/>
            <a:ext cx="530239" cy="299112"/>
            <a:chOff x="2017451" y="997371"/>
            <a:chExt cx="742944" cy="419100"/>
          </a:xfrm>
        </p:grpSpPr>
        <p:sp>
          <p:nvSpPr>
            <p:cNvPr id="548" name="Google Shape;548;p17"/>
            <p:cNvSpPr/>
            <p:nvPr/>
          </p:nvSpPr>
          <p:spPr>
            <a:xfrm>
              <a:off x="2017451" y="997371"/>
              <a:ext cx="742944" cy="419100"/>
            </a:xfrm>
            <a:custGeom>
              <a:rect b="b" l="l" r="r" t="t"/>
              <a:pathLst>
                <a:path extrusionOk="0" h="419100" w="742944">
                  <a:moveTo>
                    <a:pt x="740576" y="203264"/>
                  </a:moveTo>
                  <a:cubicBezTo>
                    <a:pt x="733280" y="194958"/>
                    <a:pt x="559763" y="0"/>
                    <a:pt x="371473" y="0"/>
                  </a:cubicBezTo>
                  <a:cubicBezTo>
                    <a:pt x="183182" y="0"/>
                    <a:pt x="9665" y="194958"/>
                    <a:pt x="2369" y="203264"/>
                  </a:cubicBezTo>
                  <a:cubicBezTo>
                    <a:pt x="-790" y="206859"/>
                    <a:pt x="-790" y="212241"/>
                    <a:pt x="2369" y="215837"/>
                  </a:cubicBezTo>
                  <a:cubicBezTo>
                    <a:pt x="9665" y="224142"/>
                    <a:pt x="183182" y="419100"/>
                    <a:pt x="371473" y="419100"/>
                  </a:cubicBezTo>
                  <a:cubicBezTo>
                    <a:pt x="559763" y="419100"/>
                    <a:pt x="733280" y="224142"/>
                    <a:pt x="740576" y="215837"/>
                  </a:cubicBezTo>
                  <a:cubicBezTo>
                    <a:pt x="743734" y="212241"/>
                    <a:pt x="743734" y="206859"/>
                    <a:pt x="740576" y="203264"/>
                  </a:cubicBezTo>
                  <a:close/>
                  <a:moveTo>
                    <a:pt x="190498" y="209550"/>
                  </a:moveTo>
                  <a:cubicBezTo>
                    <a:pt x="190498" y="109600"/>
                    <a:pt x="271523" y="28575"/>
                    <a:pt x="371473" y="28575"/>
                  </a:cubicBezTo>
                  <a:cubicBezTo>
                    <a:pt x="471422" y="28575"/>
                    <a:pt x="552448" y="109600"/>
                    <a:pt x="552448" y="209550"/>
                  </a:cubicBezTo>
                  <a:cubicBezTo>
                    <a:pt x="552448" y="309500"/>
                    <a:pt x="471422" y="390525"/>
                    <a:pt x="371473" y="390525"/>
                  </a:cubicBezTo>
                  <a:cubicBezTo>
                    <a:pt x="271569" y="390415"/>
                    <a:pt x="190608" y="309454"/>
                    <a:pt x="190498" y="209550"/>
                  </a:cubicBezTo>
                  <a:close/>
                  <a:moveTo>
                    <a:pt x="22467" y="209550"/>
                  </a:moveTo>
                  <a:cubicBezTo>
                    <a:pt x="47232" y="183261"/>
                    <a:pt x="147978" y="81753"/>
                    <a:pt x="267764" y="38624"/>
                  </a:cubicBezTo>
                  <a:cubicBezTo>
                    <a:pt x="268231" y="38452"/>
                    <a:pt x="268269" y="38529"/>
                    <a:pt x="267841" y="38786"/>
                  </a:cubicBezTo>
                  <a:cubicBezTo>
                    <a:pt x="173530" y="95704"/>
                    <a:pt x="143217" y="218299"/>
                    <a:pt x="200136" y="312610"/>
                  </a:cubicBezTo>
                  <a:cubicBezTo>
                    <a:pt x="216872" y="340341"/>
                    <a:pt x="240109" y="363578"/>
                    <a:pt x="267841" y="380314"/>
                  </a:cubicBezTo>
                  <a:cubicBezTo>
                    <a:pt x="268269" y="380571"/>
                    <a:pt x="268231" y="380648"/>
                    <a:pt x="267764" y="380476"/>
                  </a:cubicBezTo>
                  <a:cubicBezTo>
                    <a:pt x="147978" y="337347"/>
                    <a:pt x="47194" y="235839"/>
                    <a:pt x="22467" y="209550"/>
                  </a:cubicBezTo>
                  <a:close/>
                  <a:moveTo>
                    <a:pt x="475181" y="380476"/>
                  </a:moveTo>
                  <a:cubicBezTo>
                    <a:pt x="474714" y="380648"/>
                    <a:pt x="474676" y="380571"/>
                    <a:pt x="475105" y="380314"/>
                  </a:cubicBezTo>
                  <a:cubicBezTo>
                    <a:pt x="569415" y="323396"/>
                    <a:pt x="599728" y="200801"/>
                    <a:pt x="542809" y="106490"/>
                  </a:cubicBezTo>
                  <a:cubicBezTo>
                    <a:pt x="526073" y="78759"/>
                    <a:pt x="502836" y="55522"/>
                    <a:pt x="475105" y="38786"/>
                  </a:cubicBezTo>
                  <a:cubicBezTo>
                    <a:pt x="474676" y="38529"/>
                    <a:pt x="474714" y="38452"/>
                    <a:pt x="475181" y="38624"/>
                  </a:cubicBezTo>
                  <a:cubicBezTo>
                    <a:pt x="594967" y="81753"/>
                    <a:pt x="695751" y="183261"/>
                    <a:pt x="720478" y="209550"/>
                  </a:cubicBezTo>
                  <a:cubicBezTo>
                    <a:pt x="695751" y="235839"/>
                    <a:pt x="594967" y="337347"/>
                    <a:pt x="475181" y="380476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17"/>
            <p:cNvSpPr/>
            <p:nvPr/>
          </p:nvSpPr>
          <p:spPr>
            <a:xfrm>
              <a:off x="2303199" y="1121196"/>
              <a:ext cx="171450" cy="171450"/>
            </a:xfrm>
            <a:custGeom>
              <a:rect b="b" l="l" r="r" t="t"/>
              <a:pathLst>
                <a:path extrusionOk="0" h="171450" w="171450">
                  <a:moveTo>
                    <a:pt x="85725" y="0"/>
                  </a:move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392" y="38404"/>
                    <a:pt x="133046" y="58"/>
                    <a:pt x="85725" y="0"/>
                  </a:cubicBezTo>
                  <a:close/>
                  <a:moveTo>
                    <a:pt x="85725" y="152400"/>
                  </a:moveTo>
                  <a:cubicBezTo>
                    <a:pt x="48901" y="152400"/>
                    <a:pt x="19050" y="122549"/>
                    <a:pt x="19050" y="85725"/>
                  </a:cubicBezTo>
                  <a:cubicBezTo>
                    <a:pt x="19050" y="48901"/>
                    <a:pt x="48901" y="19050"/>
                    <a:pt x="85725" y="19050"/>
                  </a:cubicBezTo>
                  <a:cubicBezTo>
                    <a:pt x="122549" y="19050"/>
                    <a:pt x="152400" y="48901"/>
                    <a:pt x="152400" y="85725"/>
                  </a:cubicBezTo>
                  <a:cubicBezTo>
                    <a:pt x="152358" y="122532"/>
                    <a:pt x="122532" y="152358"/>
                    <a:pt x="85725" y="15240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ye outline" id="550" name="Google Shape;550;p17"/>
          <p:cNvGrpSpPr/>
          <p:nvPr/>
        </p:nvGrpSpPr>
        <p:grpSpPr>
          <a:xfrm>
            <a:off x="9458928" y="8503196"/>
            <a:ext cx="530239" cy="299112"/>
            <a:chOff x="2017451" y="997371"/>
            <a:chExt cx="742944" cy="419100"/>
          </a:xfrm>
        </p:grpSpPr>
        <p:sp>
          <p:nvSpPr>
            <p:cNvPr id="551" name="Google Shape;551;p17"/>
            <p:cNvSpPr/>
            <p:nvPr/>
          </p:nvSpPr>
          <p:spPr>
            <a:xfrm>
              <a:off x="2017451" y="997371"/>
              <a:ext cx="742944" cy="419100"/>
            </a:xfrm>
            <a:custGeom>
              <a:rect b="b" l="l" r="r" t="t"/>
              <a:pathLst>
                <a:path extrusionOk="0" h="419100" w="742944">
                  <a:moveTo>
                    <a:pt x="740576" y="203264"/>
                  </a:moveTo>
                  <a:cubicBezTo>
                    <a:pt x="733280" y="194958"/>
                    <a:pt x="559763" y="0"/>
                    <a:pt x="371473" y="0"/>
                  </a:cubicBezTo>
                  <a:cubicBezTo>
                    <a:pt x="183182" y="0"/>
                    <a:pt x="9665" y="194958"/>
                    <a:pt x="2369" y="203264"/>
                  </a:cubicBezTo>
                  <a:cubicBezTo>
                    <a:pt x="-790" y="206859"/>
                    <a:pt x="-790" y="212241"/>
                    <a:pt x="2369" y="215837"/>
                  </a:cubicBezTo>
                  <a:cubicBezTo>
                    <a:pt x="9665" y="224142"/>
                    <a:pt x="183182" y="419100"/>
                    <a:pt x="371473" y="419100"/>
                  </a:cubicBezTo>
                  <a:cubicBezTo>
                    <a:pt x="559763" y="419100"/>
                    <a:pt x="733280" y="224142"/>
                    <a:pt x="740576" y="215837"/>
                  </a:cubicBezTo>
                  <a:cubicBezTo>
                    <a:pt x="743734" y="212241"/>
                    <a:pt x="743734" y="206859"/>
                    <a:pt x="740576" y="203264"/>
                  </a:cubicBezTo>
                  <a:close/>
                  <a:moveTo>
                    <a:pt x="190498" y="209550"/>
                  </a:moveTo>
                  <a:cubicBezTo>
                    <a:pt x="190498" y="109600"/>
                    <a:pt x="271523" y="28575"/>
                    <a:pt x="371473" y="28575"/>
                  </a:cubicBezTo>
                  <a:cubicBezTo>
                    <a:pt x="471422" y="28575"/>
                    <a:pt x="552448" y="109600"/>
                    <a:pt x="552448" y="209550"/>
                  </a:cubicBezTo>
                  <a:cubicBezTo>
                    <a:pt x="552448" y="309500"/>
                    <a:pt x="471422" y="390525"/>
                    <a:pt x="371473" y="390525"/>
                  </a:cubicBezTo>
                  <a:cubicBezTo>
                    <a:pt x="271569" y="390415"/>
                    <a:pt x="190608" y="309454"/>
                    <a:pt x="190498" y="209550"/>
                  </a:cubicBezTo>
                  <a:close/>
                  <a:moveTo>
                    <a:pt x="22467" y="209550"/>
                  </a:moveTo>
                  <a:cubicBezTo>
                    <a:pt x="47232" y="183261"/>
                    <a:pt x="147978" y="81753"/>
                    <a:pt x="267764" y="38624"/>
                  </a:cubicBezTo>
                  <a:cubicBezTo>
                    <a:pt x="268231" y="38452"/>
                    <a:pt x="268269" y="38529"/>
                    <a:pt x="267841" y="38786"/>
                  </a:cubicBezTo>
                  <a:cubicBezTo>
                    <a:pt x="173530" y="95704"/>
                    <a:pt x="143217" y="218299"/>
                    <a:pt x="200136" y="312610"/>
                  </a:cubicBezTo>
                  <a:cubicBezTo>
                    <a:pt x="216872" y="340341"/>
                    <a:pt x="240109" y="363578"/>
                    <a:pt x="267841" y="380314"/>
                  </a:cubicBezTo>
                  <a:cubicBezTo>
                    <a:pt x="268269" y="380571"/>
                    <a:pt x="268231" y="380648"/>
                    <a:pt x="267764" y="380476"/>
                  </a:cubicBezTo>
                  <a:cubicBezTo>
                    <a:pt x="147978" y="337347"/>
                    <a:pt x="47194" y="235839"/>
                    <a:pt x="22467" y="209550"/>
                  </a:cubicBezTo>
                  <a:close/>
                  <a:moveTo>
                    <a:pt x="475181" y="380476"/>
                  </a:moveTo>
                  <a:cubicBezTo>
                    <a:pt x="474714" y="380648"/>
                    <a:pt x="474676" y="380571"/>
                    <a:pt x="475105" y="380314"/>
                  </a:cubicBezTo>
                  <a:cubicBezTo>
                    <a:pt x="569415" y="323396"/>
                    <a:pt x="599728" y="200801"/>
                    <a:pt x="542809" y="106490"/>
                  </a:cubicBezTo>
                  <a:cubicBezTo>
                    <a:pt x="526073" y="78759"/>
                    <a:pt x="502836" y="55522"/>
                    <a:pt x="475105" y="38786"/>
                  </a:cubicBezTo>
                  <a:cubicBezTo>
                    <a:pt x="474676" y="38529"/>
                    <a:pt x="474714" y="38452"/>
                    <a:pt x="475181" y="38624"/>
                  </a:cubicBezTo>
                  <a:cubicBezTo>
                    <a:pt x="594967" y="81753"/>
                    <a:pt x="695751" y="183261"/>
                    <a:pt x="720478" y="209550"/>
                  </a:cubicBezTo>
                  <a:cubicBezTo>
                    <a:pt x="695751" y="235839"/>
                    <a:pt x="594967" y="337347"/>
                    <a:pt x="475181" y="380476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2" name="Google Shape;552;p17"/>
            <p:cNvSpPr/>
            <p:nvPr/>
          </p:nvSpPr>
          <p:spPr>
            <a:xfrm>
              <a:off x="2303199" y="1121196"/>
              <a:ext cx="171450" cy="171450"/>
            </a:xfrm>
            <a:custGeom>
              <a:rect b="b" l="l" r="r" t="t"/>
              <a:pathLst>
                <a:path extrusionOk="0" h="171450" w="171450">
                  <a:moveTo>
                    <a:pt x="85725" y="0"/>
                  </a:move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392" y="38404"/>
                    <a:pt x="133046" y="58"/>
                    <a:pt x="85725" y="0"/>
                  </a:cubicBezTo>
                  <a:close/>
                  <a:moveTo>
                    <a:pt x="85725" y="152400"/>
                  </a:moveTo>
                  <a:cubicBezTo>
                    <a:pt x="48901" y="152400"/>
                    <a:pt x="19050" y="122549"/>
                    <a:pt x="19050" y="85725"/>
                  </a:cubicBezTo>
                  <a:cubicBezTo>
                    <a:pt x="19050" y="48901"/>
                    <a:pt x="48901" y="19050"/>
                    <a:pt x="85725" y="19050"/>
                  </a:cubicBezTo>
                  <a:cubicBezTo>
                    <a:pt x="122549" y="19050"/>
                    <a:pt x="152400" y="48901"/>
                    <a:pt x="152400" y="85725"/>
                  </a:cubicBezTo>
                  <a:cubicBezTo>
                    <a:pt x="152358" y="122532"/>
                    <a:pt x="122532" y="152358"/>
                    <a:pt x="85725" y="15240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53" name="Google Shape;553;p17"/>
          <p:cNvSpPr/>
          <p:nvPr/>
        </p:nvSpPr>
        <p:spPr>
          <a:xfrm>
            <a:off x="5000063" y="4242073"/>
            <a:ext cx="542844" cy="543533"/>
          </a:xfrm>
          <a:custGeom>
            <a:rect b="b" l="l" r="r" t="t"/>
            <a:pathLst>
              <a:path extrusionOk="0" h="762853" w="761887">
                <a:moveTo>
                  <a:pt x="750770" y="78406"/>
                </a:moveTo>
                <a:lnTo>
                  <a:pt x="683781" y="11179"/>
                </a:lnTo>
                <a:cubicBezTo>
                  <a:pt x="668913" y="-3711"/>
                  <a:pt x="644789" y="-3729"/>
                  <a:pt x="629900" y="11139"/>
                </a:cubicBezTo>
                <a:cubicBezTo>
                  <a:pt x="629886" y="11153"/>
                  <a:pt x="629873" y="11166"/>
                  <a:pt x="629860" y="11179"/>
                </a:cubicBezTo>
                <a:lnTo>
                  <a:pt x="57407" y="583632"/>
                </a:lnTo>
                <a:lnTo>
                  <a:pt x="0" y="762854"/>
                </a:lnTo>
                <a:lnTo>
                  <a:pt x="178632" y="704809"/>
                </a:lnTo>
                <a:lnTo>
                  <a:pt x="178632" y="704809"/>
                </a:lnTo>
                <a:lnTo>
                  <a:pt x="750741" y="132232"/>
                </a:lnTo>
                <a:cubicBezTo>
                  <a:pt x="765591" y="117368"/>
                  <a:pt x="765604" y="93287"/>
                  <a:pt x="750770" y="78406"/>
                </a:cubicBezTo>
                <a:close/>
                <a:moveTo>
                  <a:pt x="562547" y="105381"/>
                </a:moveTo>
                <a:lnTo>
                  <a:pt x="656625" y="199469"/>
                </a:lnTo>
                <a:lnTo>
                  <a:pt x="636289" y="219824"/>
                </a:lnTo>
                <a:lnTo>
                  <a:pt x="542192" y="125727"/>
                </a:lnTo>
                <a:close/>
                <a:moveTo>
                  <a:pt x="167811" y="688302"/>
                </a:moveTo>
                <a:lnTo>
                  <a:pt x="61846" y="722725"/>
                </a:lnTo>
                <a:lnTo>
                  <a:pt x="39891" y="700760"/>
                </a:lnTo>
                <a:lnTo>
                  <a:pt x="73952" y="594385"/>
                </a:lnTo>
                <a:cubicBezTo>
                  <a:pt x="93240" y="579221"/>
                  <a:pt x="127063" y="585889"/>
                  <a:pt x="151705" y="610521"/>
                </a:cubicBezTo>
                <a:cubicBezTo>
                  <a:pt x="176346" y="635152"/>
                  <a:pt x="183013" y="669023"/>
                  <a:pt x="167811" y="688302"/>
                </a:cubicBezTo>
                <a:close/>
                <a:moveTo>
                  <a:pt x="165164" y="597052"/>
                </a:moveTo>
                <a:cubicBezTo>
                  <a:pt x="148136" y="579301"/>
                  <a:pt x="124961" y="568736"/>
                  <a:pt x="100394" y="567525"/>
                </a:cubicBezTo>
                <a:lnTo>
                  <a:pt x="528723" y="139195"/>
                </a:lnTo>
                <a:lnTo>
                  <a:pt x="622821" y="233264"/>
                </a:lnTo>
                <a:lnTo>
                  <a:pt x="194739" y="661746"/>
                </a:lnTo>
                <a:cubicBezTo>
                  <a:pt x="193488" y="637200"/>
                  <a:pt x="182909" y="614058"/>
                  <a:pt x="165164" y="597052"/>
                </a:cubicBezTo>
                <a:close/>
                <a:moveTo>
                  <a:pt x="737264" y="118764"/>
                </a:moveTo>
                <a:lnTo>
                  <a:pt x="670093" y="185991"/>
                </a:lnTo>
                <a:lnTo>
                  <a:pt x="576015" y="91913"/>
                </a:lnTo>
                <a:lnTo>
                  <a:pt x="643319" y="24600"/>
                </a:lnTo>
                <a:cubicBezTo>
                  <a:pt x="650751" y="17153"/>
                  <a:pt x="662813" y="17142"/>
                  <a:pt x="670259" y="24575"/>
                </a:cubicBezTo>
                <a:cubicBezTo>
                  <a:pt x="670268" y="24584"/>
                  <a:pt x="670275" y="24591"/>
                  <a:pt x="670284" y="24600"/>
                </a:cubicBezTo>
                <a:lnTo>
                  <a:pt x="737283" y="91827"/>
                </a:lnTo>
                <a:cubicBezTo>
                  <a:pt x="744714" y="99272"/>
                  <a:pt x="744705" y="111331"/>
                  <a:pt x="737264" y="118764"/>
                </a:cubicBez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7"/>
          <p:cNvSpPr/>
          <p:nvPr/>
        </p:nvSpPr>
        <p:spPr>
          <a:xfrm>
            <a:off x="9458925" y="6292948"/>
            <a:ext cx="542844" cy="543533"/>
          </a:xfrm>
          <a:custGeom>
            <a:rect b="b" l="l" r="r" t="t"/>
            <a:pathLst>
              <a:path extrusionOk="0" h="762853" w="761887">
                <a:moveTo>
                  <a:pt x="750770" y="78406"/>
                </a:moveTo>
                <a:lnTo>
                  <a:pt x="683781" y="11179"/>
                </a:lnTo>
                <a:cubicBezTo>
                  <a:pt x="668913" y="-3711"/>
                  <a:pt x="644789" y="-3729"/>
                  <a:pt x="629900" y="11139"/>
                </a:cubicBezTo>
                <a:cubicBezTo>
                  <a:pt x="629886" y="11153"/>
                  <a:pt x="629873" y="11166"/>
                  <a:pt x="629860" y="11179"/>
                </a:cubicBezTo>
                <a:lnTo>
                  <a:pt x="57407" y="583632"/>
                </a:lnTo>
                <a:lnTo>
                  <a:pt x="0" y="762854"/>
                </a:lnTo>
                <a:lnTo>
                  <a:pt x="178632" y="704809"/>
                </a:lnTo>
                <a:lnTo>
                  <a:pt x="178632" y="704809"/>
                </a:lnTo>
                <a:lnTo>
                  <a:pt x="750741" y="132232"/>
                </a:lnTo>
                <a:cubicBezTo>
                  <a:pt x="765591" y="117368"/>
                  <a:pt x="765604" y="93287"/>
                  <a:pt x="750770" y="78406"/>
                </a:cubicBezTo>
                <a:close/>
                <a:moveTo>
                  <a:pt x="562547" y="105381"/>
                </a:moveTo>
                <a:lnTo>
                  <a:pt x="656625" y="199469"/>
                </a:lnTo>
                <a:lnTo>
                  <a:pt x="636289" y="219824"/>
                </a:lnTo>
                <a:lnTo>
                  <a:pt x="542192" y="125727"/>
                </a:lnTo>
                <a:close/>
                <a:moveTo>
                  <a:pt x="167811" y="688302"/>
                </a:moveTo>
                <a:lnTo>
                  <a:pt x="61846" y="722725"/>
                </a:lnTo>
                <a:lnTo>
                  <a:pt x="39891" y="700760"/>
                </a:lnTo>
                <a:lnTo>
                  <a:pt x="73952" y="594385"/>
                </a:lnTo>
                <a:cubicBezTo>
                  <a:pt x="93240" y="579221"/>
                  <a:pt x="127063" y="585889"/>
                  <a:pt x="151705" y="610521"/>
                </a:cubicBezTo>
                <a:cubicBezTo>
                  <a:pt x="176346" y="635152"/>
                  <a:pt x="183013" y="669023"/>
                  <a:pt x="167811" y="688302"/>
                </a:cubicBezTo>
                <a:close/>
                <a:moveTo>
                  <a:pt x="165164" y="597052"/>
                </a:moveTo>
                <a:cubicBezTo>
                  <a:pt x="148136" y="579301"/>
                  <a:pt x="124961" y="568736"/>
                  <a:pt x="100394" y="567525"/>
                </a:cubicBezTo>
                <a:lnTo>
                  <a:pt x="528723" y="139195"/>
                </a:lnTo>
                <a:lnTo>
                  <a:pt x="622821" y="233264"/>
                </a:lnTo>
                <a:lnTo>
                  <a:pt x="194739" y="661746"/>
                </a:lnTo>
                <a:cubicBezTo>
                  <a:pt x="193488" y="637200"/>
                  <a:pt x="182909" y="614058"/>
                  <a:pt x="165164" y="597052"/>
                </a:cubicBezTo>
                <a:close/>
                <a:moveTo>
                  <a:pt x="737264" y="118764"/>
                </a:moveTo>
                <a:lnTo>
                  <a:pt x="670093" y="185991"/>
                </a:lnTo>
                <a:lnTo>
                  <a:pt x="576015" y="91913"/>
                </a:lnTo>
                <a:lnTo>
                  <a:pt x="643319" y="24600"/>
                </a:lnTo>
                <a:cubicBezTo>
                  <a:pt x="650751" y="17153"/>
                  <a:pt x="662813" y="17142"/>
                  <a:pt x="670259" y="24575"/>
                </a:cubicBezTo>
                <a:cubicBezTo>
                  <a:pt x="670268" y="24584"/>
                  <a:pt x="670275" y="24591"/>
                  <a:pt x="670284" y="24600"/>
                </a:cubicBezTo>
                <a:lnTo>
                  <a:pt x="737283" y="91827"/>
                </a:lnTo>
                <a:cubicBezTo>
                  <a:pt x="744714" y="99272"/>
                  <a:pt x="744705" y="111331"/>
                  <a:pt x="737264" y="118764"/>
                </a:cubicBez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" name="Google Shape;555;p17"/>
          <p:cNvSpPr/>
          <p:nvPr/>
        </p:nvSpPr>
        <p:spPr>
          <a:xfrm>
            <a:off x="509700" y="8495286"/>
            <a:ext cx="542844" cy="543533"/>
          </a:xfrm>
          <a:custGeom>
            <a:rect b="b" l="l" r="r" t="t"/>
            <a:pathLst>
              <a:path extrusionOk="0" h="762853" w="761887">
                <a:moveTo>
                  <a:pt x="750770" y="78406"/>
                </a:moveTo>
                <a:lnTo>
                  <a:pt x="683781" y="11179"/>
                </a:lnTo>
                <a:cubicBezTo>
                  <a:pt x="668913" y="-3711"/>
                  <a:pt x="644789" y="-3729"/>
                  <a:pt x="629900" y="11139"/>
                </a:cubicBezTo>
                <a:cubicBezTo>
                  <a:pt x="629886" y="11153"/>
                  <a:pt x="629873" y="11166"/>
                  <a:pt x="629860" y="11179"/>
                </a:cubicBezTo>
                <a:lnTo>
                  <a:pt x="57407" y="583632"/>
                </a:lnTo>
                <a:lnTo>
                  <a:pt x="0" y="762854"/>
                </a:lnTo>
                <a:lnTo>
                  <a:pt x="178632" y="704809"/>
                </a:lnTo>
                <a:lnTo>
                  <a:pt x="178632" y="704809"/>
                </a:lnTo>
                <a:lnTo>
                  <a:pt x="750741" y="132232"/>
                </a:lnTo>
                <a:cubicBezTo>
                  <a:pt x="765591" y="117368"/>
                  <a:pt x="765604" y="93287"/>
                  <a:pt x="750770" y="78406"/>
                </a:cubicBezTo>
                <a:close/>
                <a:moveTo>
                  <a:pt x="562547" y="105381"/>
                </a:moveTo>
                <a:lnTo>
                  <a:pt x="656625" y="199469"/>
                </a:lnTo>
                <a:lnTo>
                  <a:pt x="636289" y="219824"/>
                </a:lnTo>
                <a:lnTo>
                  <a:pt x="542192" y="125727"/>
                </a:lnTo>
                <a:close/>
                <a:moveTo>
                  <a:pt x="167811" y="688302"/>
                </a:moveTo>
                <a:lnTo>
                  <a:pt x="61846" y="722725"/>
                </a:lnTo>
                <a:lnTo>
                  <a:pt x="39891" y="700760"/>
                </a:lnTo>
                <a:lnTo>
                  <a:pt x="73952" y="594385"/>
                </a:lnTo>
                <a:cubicBezTo>
                  <a:pt x="93240" y="579221"/>
                  <a:pt x="127063" y="585889"/>
                  <a:pt x="151705" y="610521"/>
                </a:cubicBezTo>
                <a:cubicBezTo>
                  <a:pt x="176346" y="635152"/>
                  <a:pt x="183013" y="669023"/>
                  <a:pt x="167811" y="688302"/>
                </a:cubicBezTo>
                <a:close/>
                <a:moveTo>
                  <a:pt x="165164" y="597052"/>
                </a:moveTo>
                <a:cubicBezTo>
                  <a:pt x="148136" y="579301"/>
                  <a:pt x="124961" y="568736"/>
                  <a:pt x="100394" y="567525"/>
                </a:cubicBezTo>
                <a:lnTo>
                  <a:pt x="528723" y="139195"/>
                </a:lnTo>
                <a:lnTo>
                  <a:pt x="622821" y="233264"/>
                </a:lnTo>
                <a:lnTo>
                  <a:pt x="194739" y="661746"/>
                </a:lnTo>
                <a:cubicBezTo>
                  <a:pt x="193488" y="637200"/>
                  <a:pt x="182909" y="614058"/>
                  <a:pt x="165164" y="597052"/>
                </a:cubicBezTo>
                <a:close/>
                <a:moveTo>
                  <a:pt x="737264" y="118764"/>
                </a:moveTo>
                <a:lnTo>
                  <a:pt x="670093" y="185991"/>
                </a:lnTo>
                <a:lnTo>
                  <a:pt x="576015" y="91913"/>
                </a:lnTo>
                <a:lnTo>
                  <a:pt x="643319" y="24600"/>
                </a:lnTo>
                <a:cubicBezTo>
                  <a:pt x="650751" y="17153"/>
                  <a:pt x="662813" y="17142"/>
                  <a:pt x="670259" y="24575"/>
                </a:cubicBezTo>
                <a:cubicBezTo>
                  <a:pt x="670268" y="24584"/>
                  <a:pt x="670275" y="24591"/>
                  <a:pt x="670284" y="24600"/>
                </a:cubicBezTo>
                <a:lnTo>
                  <a:pt x="737283" y="91827"/>
                </a:lnTo>
                <a:cubicBezTo>
                  <a:pt x="744714" y="99272"/>
                  <a:pt x="744705" y="111331"/>
                  <a:pt x="737264" y="118764"/>
                </a:cubicBez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7"/>
          <p:cNvSpPr/>
          <p:nvPr/>
        </p:nvSpPr>
        <p:spPr>
          <a:xfrm>
            <a:off x="9461450" y="4269383"/>
            <a:ext cx="459120" cy="533163"/>
          </a:xfrm>
          <a:custGeom>
            <a:rect b="b" l="l" r="r" t="t"/>
            <a:pathLst>
              <a:path extrusionOk="0" h="748299" w="644379">
                <a:moveTo>
                  <a:pt x="574847" y="513985"/>
                </a:moveTo>
                <a:cubicBezTo>
                  <a:pt x="606280" y="451120"/>
                  <a:pt x="609137" y="380635"/>
                  <a:pt x="609137" y="318722"/>
                </a:cubicBezTo>
                <a:lnTo>
                  <a:pt x="609137" y="313960"/>
                </a:lnTo>
                <a:cubicBezTo>
                  <a:pt x="609137" y="271097"/>
                  <a:pt x="610090" y="226330"/>
                  <a:pt x="626282" y="210137"/>
                </a:cubicBezTo>
                <a:cubicBezTo>
                  <a:pt x="644380" y="190135"/>
                  <a:pt x="642475" y="160607"/>
                  <a:pt x="622472" y="142510"/>
                </a:cubicBezTo>
                <a:cubicBezTo>
                  <a:pt x="622472" y="142510"/>
                  <a:pt x="622472" y="142510"/>
                  <a:pt x="622472" y="142510"/>
                </a:cubicBezTo>
                <a:cubicBezTo>
                  <a:pt x="612947" y="133937"/>
                  <a:pt x="599612" y="129175"/>
                  <a:pt x="586277" y="130127"/>
                </a:cubicBezTo>
                <a:cubicBezTo>
                  <a:pt x="573895" y="131080"/>
                  <a:pt x="562465" y="136795"/>
                  <a:pt x="554845" y="145367"/>
                </a:cubicBezTo>
                <a:cubicBezTo>
                  <a:pt x="521507" y="180610"/>
                  <a:pt x="498647" y="242522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78645" y="292052"/>
                  <a:pt x="465310" y="276812"/>
                  <a:pt x="452927" y="259667"/>
                </a:cubicBezTo>
                <a:lnTo>
                  <a:pt x="445307" y="250142"/>
                </a:lnTo>
                <a:lnTo>
                  <a:pt x="372917" y="33925"/>
                </a:lnTo>
                <a:cubicBezTo>
                  <a:pt x="364345" y="8207"/>
                  <a:pt x="335770" y="-6080"/>
                  <a:pt x="310052" y="2492"/>
                </a:cubicBezTo>
                <a:cubicBezTo>
                  <a:pt x="295765" y="7255"/>
                  <a:pt x="284335" y="17732"/>
                  <a:pt x="279572" y="32020"/>
                </a:cubicBezTo>
                <a:cubicBezTo>
                  <a:pt x="275762" y="43450"/>
                  <a:pt x="274810" y="55832"/>
                  <a:pt x="279572" y="68215"/>
                </a:cubicBezTo>
                <a:lnTo>
                  <a:pt x="330055" y="219662"/>
                </a:lnTo>
                <a:cubicBezTo>
                  <a:pt x="330055" y="219662"/>
                  <a:pt x="330055" y="219662"/>
                  <a:pt x="330055" y="219662"/>
                </a:cubicBezTo>
                <a:cubicBezTo>
                  <a:pt x="330055" y="219662"/>
                  <a:pt x="330055" y="219662"/>
                  <a:pt x="330055" y="219662"/>
                </a:cubicBezTo>
                <a:lnTo>
                  <a:pt x="227185" y="59642"/>
                </a:lnTo>
                <a:cubicBezTo>
                  <a:pt x="221470" y="50117"/>
                  <a:pt x="211945" y="42497"/>
                  <a:pt x="201467" y="37735"/>
                </a:cubicBezTo>
                <a:cubicBezTo>
                  <a:pt x="175750" y="28210"/>
                  <a:pt x="147175" y="41545"/>
                  <a:pt x="137650" y="68215"/>
                </a:cubicBezTo>
                <a:cubicBezTo>
                  <a:pt x="136697" y="72025"/>
                  <a:pt x="135745" y="75835"/>
                  <a:pt x="134792" y="78692"/>
                </a:cubicBezTo>
                <a:cubicBezTo>
                  <a:pt x="133840" y="91075"/>
                  <a:pt x="136697" y="103457"/>
                  <a:pt x="143365" y="112982"/>
                </a:cubicBezTo>
                <a:lnTo>
                  <a:pt x="238615" y="261572"/>
                </a:lnTo>
                <a:cubicBezTo>
                  <a:pt x="238615" y="261572"/>
                  <a:pt x="238615" y="261572"/>
                  <a:pt x="238615" y="261572"/>
                </a:cubicBezTo>
                <a:cubicBezTo>
                  <a:pt x="238615" y="261572"/>
                  <a:pt x="238615" y="261572"/>
                  <a:pt x="238615" y="261572"/>
                </a:cubicBezTo>
                <a:lnTo>
                  <a:pt x="119552" y="153940"/>
                </a:lnTo>
                <a:cubicBezTo>
                  <a:pt x="99550" y="134890"/>
                  <a:pt x="68117" y="135842"/>
                  <a:pt x="49067" y="156797"/>
                </a:cubicBezTo>
                <a:cubicBezTo>
                  <a:pt x="30017" y="177752"/>
                  <a:pt x="30970" y="208232"/>
                  <a:pt x="51925" y="227282"/>
                </a:cubicBezTo>
                <a:cubicBezTo>
                  <a:pt x="51925" y="227282"/>
                  <a:pt x="52877" y="227282"/>
                  <a:pt x="52877" y="228235"/>
                </a:cubicBezTo>
                <a:lnTo>
                  <a:pt x="188132" y="353012"/>
                </a:lnTo>
                <a:cubicBezTo>
                  <a:pt x="188132" y="353012"/>
                  <a:pt x="188132" y="353012"/>
                  <a:pt x="188132" y="353012"/>
                </a:cubicBezTo>
                <a:lnTo>
                  <a:pt x="73832" y="295862"/>
                </a:lnTo>
                <a:cubicBezTo>
                  <a:pt x="63355" y="290147"/>
                  <a:pt x="50020" y="288242"/>
                  <a:pt x="38590" y="291100"/>
                </a:cubicBezTo>
                <a:cubicBezTo>
                  <a:pt x="11920" y="297767"/>
                  <a:pt x="-5225" y="324437"/>
                  <a:pt x="1442" y="351107"/>
                </a:cubicBezTo>
                <a:cubicBezTo>
                  <a:pt x="2395" y="354917"/>
                  <a:pt x="3347" y="357775"/>
                  <a:pt x="5252" y="361585"/>
                </a:cubicBezTo>
                <a:cubicBezTo>
                  <a:pt x="10967" y="372062"/>
                  <a:pt x="19540" y="380635"/>
                  <a:pt x="30017" y="385397"/>
                </a:cubicBezTo>
                <a:lnTo>
                  <a:pt x="169082" y="454930"/>
                </a:lnTo>
                <a:lnTo>
                  <a:pt x="174797" y="464455"/>
                </a:lnTo>
                <a:cubicBezTo>
                  <a:pt x="249092" y="573992"/>
                  <a:pt x="314815" y="628285"/>
                  <a:pt x="370060" y="628285"/>
                </a:cubicBezTo>
                <a:lnTo>
                  <a:pt x="446260" y="748300"/>
                </a:lnTo>
                <a:lnTo>
                  <a:pt x="462452" y="737822"/>
                </a:lnTo>
                <a:lnTo>
                  <a:pt x="383395" y="613045"/>
                </a:lnTo>
                <a:cubicBezTo>
                  <a:pt x="381490" y="610187"/>
                  <a:pt x="377680" y="608282"/>
                  <a:pt x="374822" y="608282"/>
                </a:cubicBezTo>
                <a:cubicBezTo>
                  <a:pt x="341485" y="611140"/>
                  <a:pt x="282430" y="586375"/>
                  <a:pt x="190990" y="453025"/>
                </a:cubicBezTo>
                <a:lnTo>
                  <a:pt x="183370" y="441595"/>
                </a:lnTo>
                <a:cubicBezTo>
                  <a:pt x="182417" y="439690"/>
                  <a:pt x="181465" y="438737"/>
                  <a:pt x="179560" y="437785"/>
                </a:cubicBezTo>
                <a:lnTo>
                  <a:pt x="37637" y="366347"/>
                </a:lnTo>
                <a:cubicBezTo>
                  <a:pt x="31922" y="363490"/>
                  <a:pt x="27160" y="358727"/>
                  <a:pt x="23350" y="353012"/>
                </a:cubicBezTo>
                <a:cubicBezTo>
                  <a:pt x="14777" y="337772"/>
                  <a:pt x="20492" y="318722"/>
                  <a:pt x="35732" y="311102"/>
                </a:cubicBezTo>
                <a:cubicBezTo>
                  <a:pt x="39542" y="309197"/>
                  <a:pt x="42400" y="308245"/>
                  <a:pt x="46210" y="307292"/>
                </a:cubicBezTo>
                <a:cubicBezTo>
                  <a:pt x="52877" y="306340"/>
                  <a:pt x="59545" y="307292"/>
                  <a:pt x="65260" y="311102"/>
                </a:cubicBezTo>
                <a:lnTo>
                  <a:pt x="240520" y="400637"/>
                </a:lnTo>
                <a:cubicBezTo>
                  <a:pt x="245282" y="402542"/>
                  <a:pt x="250997" y="400637"/>
                  <a:pt x="252902" y="396827"/>
                </a:cubicBezTo>
                <a:cubicBezTo>
                  <a:pt x="254807" y="393017"/>
                  <a:pt x="253855" y="388255"/>
                  <a:pt x="250997" y="385397"/>
                </a:cubicBezTo>
                <a:lnTo>
                  <a:pt x="64307" y="213947"/>
                </a:lnTo>
                <a:cubicBezTo>
                  <a:pt x="51925" y="202517"/>
                  <a:pt x="50972" y="182515"/>
                  <a:pt x="62402" y="170132"/>
                </a:cubicBezTo>
                <a:cubicBezTo>
                  <a:pt x="69070" y="162512"/>
                  <a:pt x="79547" y="158702"/>
                  <a:pt x="90025" y="160607"/>
                </a:cubicBezTo>
                <a:cubicBezTo>
                  <a:pt x="96692" y="161560"/>
                  <a:pt x="102407" y="164417"/>
                  <a:pt x="107170" y="169180"/>
                </a:cubicBezTo>
                <a:lnTo>
                  <a:pt x="279572" y="327295"/>
                </a:lnTo>
                <a:cubicBezTo>
                  <a:pt x="283382" y="331105"/>
                  <a:pt x="289097" y="330152"/>
                  <a:pt x="292907" y="326342"/>
                </a:cubicBezTo>
                <a:cubicBezTo>
                  <a:pt x="295765" y="323485"/>
                  <a:pt x="296717" y="318722"/>
                  <a:pt x="293860" y="314912"/>
                </a:cubicBezTo>
                <a:lnTo>
                  <a:pt x="157652" y="101552"/>
                </a:lnTo>
                <a:cubicBezTo>
                  <a:pt x="148127" y="87265"/>
                  <a:pt x="152890" y="68215"/>
                  <a:pt x="167177" y="58690"/>
                </a:cubicBezTo>
                <a:cubicBezTo>
                  <a:pt x="181465" y="49165"/>
                  <a:pt x="200515" y="53927"/>
                  <a:pt x="210040" y="68215"/>
                </a:cubicBezTo>
                <a:lnTo>
                  <a:pt x="355772" y="294910"/>
                </a:lnTo>
                <a:cubicBezTo>
                  <a:pt x="358630" y="299672"/>
                  <a:pt x="364345" y="300625"/>
                  <a:pt x="369107" y="297767"/>
                </a:cubicBezTo>
                <a:cubicBezTo>
                  <a:pt x="372917" y="295862"/>
                  <a:pt x="374822" y="291100"/>
                  <a:pt x="372917" y="286337"/>
                </a:cubicBezTo>
                <a:lnTo>
                  <a:pt x="297670" y="60595"/>
                </a:lnTo>
                <a:cubicBezTo>
                  <a:pt x="295765" y="54880"/>
                  <a:pt x="294812" y="47260"/>
                  <a:pt x="296717" y="41545"/>
                </a:cubicBezTo>
                <a:cubicBezTo>
                  <a:pt x="301480" y="25352"/>
                  <a:pt x="318625" y="15827"/>
                  <a:pt x="334817" y="20590"/>
                </a:cubicBezTo>
                <a:cubicBezTo>
                  <a:pt x="338627" y="21542"/>
                  <a:pt x="342437" y="23447"/>
                  <a:pt x="345295" y="25352"/>
                </a:cubicBezTo>
                <a:cubicBezTo>
                  <a:pt x="350057" y="29162"/>
                  <a:pt x="353867" y="34877"/>
                  <a:pt x="356725" y="41545"/>
                </a:cubicBezTo>
                <a:lnTo>
                  <a:pt x="428162" y="257762"/>
                </a:lnTo>
                <a:lnTo>
                  <a:pt x="430067" y="260620"/>
                </a:lnTo>
                <a:lnTo>
                  <a:pt x="438640" y="271097"/>
                </a:lnTo>
                <a:cubicBezTo>
                  <a:pt x="455785" y="293957"/>
                  <a:pt x="474835" y="314912"/>
                  <a:pt x="495790" y="334915"/>
                </a:cubicBezTo>
                <a:cubicBezTo>
                  <a:pt x="499600" y="338725"/>
                  <a:pt x="505315" y="338725"/>
                  <a:pt x="509125" y="334915"/>
                </a:cubicBezTo>
                <a:cubicBezTo>
                  <a:pt x="511030" y="333010"/>
                  <a:pt x="511982" y="331105"/>
                  <a:pt x="511982" y="328247"/>
                </a:cubicBezTo>
                <a:cubicBezTo>
                  <a:pt x="512935" y="262525"/>
                  <a:pt x="535795" y="193945"/>
                  <a:pt x="569132" y="157750"/>
                </a:cubicBezTo>
                <a:cubicBezTo>
                  <a:pt x="573895" y="152035"/>
                  <a:pt x="580562" y="149177"/>
                  <a:pt x="587230" y="148225"/>
                </a:cubicBezTo>
                <a:cubicBezTo>
                  <a:pt x="595802" y="148225"/>
                  <a:pt x="603422" y="150130"/>
                  <a:pt x="609137" y="155845"/>
                </a:cubicBezTo>
                <a:cubicBezTo>
                  <a:pt x="620567" y="166322"/>
                  <a:pt x="622472" y="184420"/>
                  <a:pt x="611995" y="196802"/>
                </a:cubicBezTo>
                <a:cubicBezTo>
                  <a:pt x="591040" y="218710"/>
                  <a:pt x="590087" y="262525"/>
                  <a:pt x="590087" y="313960"/>
                </a:cubicBezTo>
                <a:lnTo>
                  <a:pt x="590087" y="318722"/>
                </a:lnTo>
                <a:cubicBezTo>
                  <a:pt x="590087" y="379682"/>
                  <a:pt x="587230" y="450167"/>
                  <a:pt x="555797" y="510175"/>
                </a:cubicBezTo>
                <a:cubicBezTo>
                  <a:pt x="553892" y="513032"/>
                  <a:pt x="553892" y="516842"/>
                  <a:pt x="555797" y="519700"/>
                </a:cubicBezTo>
                <a:lnTo>
                  <a:pt x="628187" y="634000"/>
                </a:lnTo>
                <a:lnTo>
                  <a:pt x="644380" y="623522"/>
                </a:lnTo>
                <a:lnTo>
                  <a:pt x="574847" y="513985"/>
                </a:lnTo>
                <a:close/>
              </a:path>
            </a:pathLst>
          </a:cu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7"/>
          <p:cNvSpPr/>
          <p:nvPr/>
        </p:nvSpPr>
        <p:spPr>
          <a:xfrm>
            <a:off x="4946113" y="6281539"/>
            <a:ext cx="459120" cy="533163"/>
          </a:xfrm>
          <a:custGeom>
            <a:rect b="b" l="l" r="r" t="t"/>
            <a:pathLst>
              <a:path extrusionOk="0" h="748299" w="644379">
                <a:moveTo>
                  <a:pt x="574847" y="513985"/>
                </a:moveTo>
                <a:cubicBezTo>
                  <a:pt x="606280" y="451120"/>
                  <a:pt x="609137" y="380635"/>
                  <a:pt x="609137" y="318722"/>
                </a:cubicBezTo>
                <a:lnTo>
                  <a:pt x="609137" y="313960"/>
                </a:lnTo>
                <a:cubicBezTo>
                  <a:pt x="609137" y="271097"/>
                  <a:pt x="610090" y="226330"/>
                  <a:pt x="626282" y="210137"/>
                </a:cubicBezTo>
                <a:cubicBezTo>
                  <a:pt x="644380" y="190135"/>
                  <a:pt x="642475" y="160607"/>
                  <a:pt x="622472" y="142510"/>
                </a:cubicBezTo>
                <a:cubicBezTo>
                  <a:pt x="622472" y="142510"/>
                  <a:pt x="622472" y="142510"/>
                  <a:pt x="622472" y="142510"/>
                </a:cubicBezTo>
                <a:cubicBezTo>
                  <a:pt x="612947" y="133937"/>
                  <a:pt x="599612" y="129175"/>
                  <a:pt x="586277" y="130127"/>
                </a:cubicBezTo>
                <a:cubicBezTo>
                  <a:pt x="573895" y="131080"/>
                  <a:pt x="562465" y="136795"/>
                  <a:pt x="554845" y="145367"/>
                </a:cubicBezTo>
                <a:cubicBezTo>
                  <a:pt x="521507" y="180610"/>
                  <a:pt x="498647" y="242522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78645" y="292052"/>
                  <a:pt x="465310" y="276812"/>
                  <a:pt x="452927" y="259667"/>
                </a:cubicBezTo>
                <a:lnTo>
                  <a:pt x="445307" y="250142"/>
                </a:lnTo>
                <a:lnTo>
                  <a:pt x="372917" y="33925"/>
                </a:lnTo>
                <a:cubicBezTo>
                  <a:pt x="364345" y="8207"/>
                  <a:pt x="335770" y="-6080"/>
                  <a:pt x="310052" y="2492"/>
                </a:cubicBezTo>
                <a:cubicBezTo>
                  <a:pt x="295765" y="7255"/>
                  <a:pt x="284335" y="17732"/>
                  <a:pt x="279572" y="32020"/>
                </a:cubicBezTo>
                <a:cubicBezTo>
                  <a:pt x="275762" y="43450"/>
                  <a:pt x="274810" y="55832"/>
                  <a:pt x="279572" y="68215"/>
                </a:cubicBezTo>
                <a:lnTo>
                  <a:pt x="330055" y="219662"/>
                </a:lnTo>
                <a:cubicBezTo>
                  <a:pt x="330055" y="219662"/>
                  <a:pt x="330055" y="219662"/>
                  <a:pt x="330055" y="219662"/>
                </a:cubicBezTo>
                <a:cubicBezTo>
                  <a:pt x="330055" y="219662"/>
                  <a:pt x="330055" y="219662"/>
                  <a:pt x="330055" y="219662"/>
                </a:cubicBezTo>
                <a:lnTo>
                  <a:pt x="227185" y="59642"/>
                </a:lnTo>
                <a:cubicBezTo>
                  <a:pt x="221470" y="50117"/>
                  <a:pt x="211945" y="42497"/>
                  <a:pt x="201467" y="37735"/>
                </a:cubicBezTo>
                <a:cubicBezTo>
                  <a:pt x="175750" y="28210"/>
                  <a:pt x="147175" y="41545"/>
                  <a:pt x="137650" y="68215"/>
                </a:cubicBezTo>
                <a:cubicBezTo>
                  <a:pt x="136697" y="72025"/>
                  <a:pt x="135745" y="75835"/>
                  <a:pt x="134792" y="78692"/>
                </a:cubicBezTo>
                <a:cubicBezTo>
                  <a:pt x="133840" y="91075"/>
                  <a:pt x="136697" y="103457"/>
                  <a:pt x="143365" y="112982"/>
                </a:cubicBezTo>
                <a:lnTo>
                  <a:pt x="238615" y="261572"/>
                </a:lnTo>
                <a:cubicBezTo>
                  <a:pt x="238615" y="261572"/>
                  <a:pt x="238615" y="261572"/>
                  <a:pt x="238615" y="261572"/>
                </a:cubicBezTo>
                <a:cubicBezTo>
                  <a:pt x="238615" y="261572"/>
                  <a:pt x="238615" y="261572"/>
                  <a:pt x="238615" y="261572"/>
                </a:cubicBezTo>
                <a:lnTo>
                  <a:pt x="119552" y="153940"/>
                </a:lnTo>
                <a:cubicBezTo>
                  <a:pt x="99550" y="134890"/>
                  <a:pt x="68117" y="135842"/>
                  <a:pt x="49067" y="156797"/>
                </a:cubicBezTo>
                <a:cubicBezTo>
                  <a:pt x="30017" y="177752"/>
                  <a:pt x="30970" y="208232"/>
                  <a:pt x="51925" y="227282"/>
                </a:cubicBezTo>
                <a:cubicBezTo>
                  <a:pt x="51925" y="227282"/>
                  <a:pt x="52877" y="227282"/>
                  <a:pt x="52877" y="228235"/>
                </a:cubicBezTo>
                <a:lnTo>
                  <a:pt x="188132" y="353012"/>
                </a:lnTo>
                <a:cubicBezTo>
                  <a:pt x="188132" y="353012"/>
                  <a:pt x="188132" y="353012"/>
                  <a:pt x="188132" y="353012"/>
                </a:cubicBezTo>
                <a:lnTo>
                  <a:pt x="73832" y="295862"/>
                </a:lnTo>
                <a:cubicBezTo>
                  <a:pt x="63355" y="290147"/>
                  <a:pt x="50020" y="288242"/>
                  <a:pt x="38590" y="291100"/>
                </a:cubicBezTo>
                <a:cubicBezTo>
                  <a:pt x="11920" y="297767"/>
                  <a:pt x="-5225" y="324437"/>
                  <a:pt x="1442" y="351107"/>
                </a:cubicBezTo>
                <a:cubicBezTo>
                  <a:pt x="2395" y="354917"/>
                  <a:pt x="3347" y="357775"/>
                  <a:pt x="5252" y="361585"/>
                </a:cubicBezTo>
                <a:cubicBezTo>
                  <a:pt x="10967" y="372062"/>
                  <a:pt x="19540" y="380635"/>
                  <a:pt x="30017" y="385397"/>
                </a:cubicBezTo>
                <a:lnTo>
                  <a:pt x="169082" y="454930"/>
                </a:lnTo>
                <a:lnTo>
                  <a:pt x="174797" y="464455"/>
                </a:lnTo>
                <a:cubicBezTo>
                  <a:pt x="249092" y="573992"/>
                  <a:pt x="314815" y="628285"/>
                  <a:pt x="370060" y="628285"/>
                </a:cubicBezTo>
                <a:lnTo>
                  <a:pt x="446260" y="748300"/>
                </a:lnTo>
                <a:lnTo>
                  <a:pt x="462452" y="737822"/>
                </a:lnTo>
                <a:lnTo>
                  <a:pt x="383395" y="613045"/>
                </a:lnTo>
                <a:cubicBezTo>
                  <a:pt x="381490" y="610187"/>
                  <a:pt x="377680" y="608282"/>
                  <a:pt x="374822" y="608282"/>
                </a:cubicBezTo>
                <a:cubicBezTo>
                  <a:pt x="341485" y="611140"/>
                  <a:pt x="282430" y="586375"/>
                  <a:pt x="190990" y="453025"/>
                </a:cubicBezTo>
                <a:lnTo>
                  <a:pt x="183370" y="441595"/>
                </a:lnTo>
                <a:cubicBezTo>
                  <a:pt x="182417" y="439690"/>
                  <a:pt x="181465" y="438737"/>
                  <a:pt x="179560" y="437785"/>
                </a:cubicBezTo>
                <a:lnTo>
                  <a:pt x="37637" y="366347"/>
                </a:lnTo>
                <a:cubicBezTo>
                  <a:pt x="31922" y="363490"/>
                  <a:pt x="27160" y="358727"/>
                  <a:pt x="23350" y="353012"/>
                </a:cubicBezTo>
                <a:cubicBezTo>
                  <a:pt x="14777" y="337772"/>
                  <a:pt x="20492" y="318722"/>
                  <a:pt x="35732" y="311102"/>
                </a:cubicBezTo>
                <a:cubicBezTo>
                  <a:pt x="39542" y="309197"/>
                  <a:pt x="42400" y="308245"/>
                  <a:pt x="46210" y="307292"/>
                </a:cubicBezTo>
                <a:cubicBezTo>
                  <a:pt x="52877" y="306340"/>
                  <a:pt x="59545" y="307292"/>
                  <a:pt x="65260" y="311102"/>
                </a:cubicBezTo>
                <a:lnTo>
                  <a:pt x="240520" y="400637"/>
                </a:lnTo>
                <a:cubicBezTo>
                  <a:pt x="245282" y="402542"/>
                  <a:pt x="250997" y="400637"/>
                  <a:pt x="252902" y="396827"/>
                </a:cubicBezTo>
                <a:cubicBezTo>
                  <a:pt x="254807" y="393017"/>
                  <a:pt x="253855" y="388255"/>
                  <a:pt x="250997" y="385397"/>
                </a:cubicBezTo>
                <a:lnTo>
                  <a:pt x="64307" y="213947"/>
                </a:lnTo>
                <a:cubicBezTo>
                  <a:pt x="51925" y="202517"/>
                  <a:pt x="50972" y="182515"/>
                  <a:pt x="62402" y="170132"/>
                </a:cubicBezTo>
                <a:cubicBezTo>
                  <a:pt x="69070" y="162512"/>
                  <a:pt x="79547" y="158702"/>
                  <a:pt x="90025" y="160607"/>
                </a:cubicBezTo>
                <a:cubicBezTo>
                  <a:pt x="96692" y="161560"/>
                  <a:pt x="102407" y="164417"/>
                  <a:pt x="107170" y="169180"/>
                </a:cubicBezTo>
                <a:lnTo>
                  <a:pt x="279572" y="327295"/>
                </a:lnTo>
                <a:cubicBezTo>
                  <a:pt x="283382" y="331105"/>
                  <a:pt x="289097" y="330152"/>
                  <a:pt x="292907" y="326342"/>
                </a:cubicBezTo>
                <a:cubicBezTo>
                  <a:pt x="295765" y="323485"/>
                  <a:pt x="296717" y="318722"/>
                  <a:pt x="293860" y="314912"/>
                </a:cubicBezTo>
                <a:lnTo>
                  <a:pt x="157652" y="101552"/>
                </a:lnTo>
                <a:cubicBezTo>
                  <a:pt x="148127" y="87265"/>
                  <a:pt x="152890" y="68215"/>
                  <a:pt x="167177" y="58690"/>
                </a:cubicBezTo>
                <a:cubicBezTo>
                  <a:pt x="181465" y="49165"/>
                  <a:pt x="200515" y="53927"/>
                  <a:pt x="210040" y="68215"/>
                </a:cubicBezTo>
                <a:lnTo>
                  <a:pt x="355772" y="294910"/>
                </a:lnTo>
                <a:cubicBezTo>
                  <a:pt x="358630" y="299672"/>
                  <a:pt x="364345" y="300625"/>
                  <a:pt x="369107" y="297767"/>
                </a:cubicBezTo>
                <a:cubicBezTo>
                  <a:pt x="372917" y="295862"/>
                  <a:pt x="374822" y="291100"/>
                  <a:pt x="372917" y="286337"/>
                </a:cubicBezTo>
                <a:lnTo>
                  <a:pt x="297670" y="60595"/>
                </a:lnTo>
                <a:cubicBezTo>
                  <a:pt x="295765" y="54880"/>
                  <a:pt x="294812" y="47260"/>
                  <a:pt x="296717" y="41545"/>
                </a:cubicBezTo>
                <a:cubicBezTo>
                  <a:pt x="301480" y="25352"/>
                  <a:pt x="318625" y="15827"/>
                  <a:pt x="334817" y="20590"/>
                </a:cubicBezTo>
                <a:cubicBezTo>
                  <a:pt x="338627" y="21542"/>
                  <a:pt x="342437" y="23447"/>
                  <a:pt x="345295" y="25352"/>
                </a:cubicBezTo>
                <a:cubicBezTo>
                  <a:pt x="350057" y="29162"/>
                  <a:pt x="353867" y="34877"/>
                  <a:pt x="356725" y="41545"/>
                </a:cubicBezTo>
                <a:lnTo>
                  <a:pt x="428162" y="257762"/>
                </a:lnTo>
                <a:lnTo>
                  <a:pt x="430067" y="260620"/>
                </a:lnTo>
                <a:lnTo>
                  <a:pt x="438640" y="271097"/>
                </a:lnTo>
                <a:cubicBezTo>
                  <a:pt x="455785" y="293957"/>
                  <a:pt x="474835" y="314912"/>
                  <a:pt x="495790" y="334915"/>
                </a:cubicBezTo>
                <a:cubicBezTo>
                  <a:pt x="499600" y="338725"/>
                  <a:pt x="505315" y="338725"/>
                  <a:pt x="509125" y="334915"/>
                </a:cubicBezTo>
                <a:cubicBezTo>
                  <a:pt x="511030" y="333010"/>
                  <a:pt x="511982" y="331105"/>
                  <a:pt x="511982" y="328247"/>
                </a:cubicBezTo>
                <a:cubicBezTo>
                  <a:pt x="512935" y="262525"/>
                  <a:pt x="535795" y="193945"/>
                  <a:pt x="569132" y="157750"/>
                </a:cubicBezTo>
                <a:cubicBezTo>
                  <a:pt x="573895" y="152035"/>
                  <a:pt x="580562" y="149177"/>
                  <a:pt x="587230" y="148225"/>
                </a:cubicBezTo>
                <a:cubicBezTo>
                  <a:pt x="595802" y="148225"/>
                  <a:pt x="603422" y="150130"/>
                  <a:pt x="609137" y="155845"/>
                </a:cubicBezTo>
                <a:cubicBezTo>
                  <a:pt x="620567" y="166322"/>
                  <a:pt x="622472" y="184420"/>
                  <a:pt x="611995" y="196802"/>
                </a:cubicBezTo>
                <a:cubicBezTo>
                  <a:pt x="591040" y="218710"/>
                  <a:pt x="590087" y="262525"/>
                  <a:pt x="590087" y="313960"/>
                </a:cubicBezTo>
                <a:lnTo>
                  <a:pt x="590087" y="318722"/>
                </a:lnTo>
                <a:cubicBezTo>
                  <a:pt x="590087" y="379682"/>
                  <a:pt x="587230" y="450167"/>
                  <a:pt x="555797" y="510175"/>
                </a:cubicBezTo>
                <a:cubicBezTo>
                  <a:pt x="553892" y="513032"/>
                  <a:pt x="553892" y="516842"/>
                  <a:pt x="555797" y="519700"/>
                </a:cubicBezTo>
                <a:lnTo>
                  <a:pt x="628187" y="634000"/>
                </a:lnTo>
                <a:lnTo>
                  <a:pt x="644380" y="623522"/>
                </a:lnTo>
                <a:lnTo>
                  <a:pt x="574847" y="513985"/>
                </a:lnTo>
                <a:close/>
              </a:path>
            </a:pathLst>
          </a:cu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7"/>
          <p:cNvSpPr/>
          <p:nvPr/>
        </p:nvSpPr>
        <p:spPr>
          <a:xfrm>
            <a:off x="13917500" y="8500470"/>
            <a:ext cx="459120" cy="533163"/>
          </a:xfrm>
          <a:custGeom>
            <a:rect b="b" l="l" r="r" t="t"/>
            <a:pathLst>
              <a:path extrusionOk="0" h="748299" w="644379">
                <a:moveTo>
                  <a:pt x="574847" y="513985"/>
                </a:moveTo>
                <a:cubicBezTo>
                  <a:pt x="606280" y="451120"/>
                  <a:pt x="609137" y="380635"/>
                  <a:pt x="609137" y="318722"/>
                </a:cubicBezTo>
                <a:lnTo>
                  <a:pt x="609137" y="313960"/>
                </a:lnTo>
                <a:cubicBezTo>
                  <a:pt x="609137" y="271097"/>
                  <a:pt x="610090" y="226330"/>
                  <a:pt x="626282" y="210137"/>
                </a:cubicBezTo>
                <a:cubicBezTo>
                  <a:pt x="644380" y="190135"/>
                  <a:pt x="642475" y="160607"/>
                  <a:pt x="622472" y="142510"/>
                </a:cubicBezTo>
                <a:cubicBezTo>
                  <a:pt x="622472" y="142510"/>
                  <a:pt x="622472" y="142510"/>
                  <a:pt x="622472" y="142510"/>
                </a:cubicBezTo>
                <a:cubicBezTo>
                  <a:pt x="612947" y="133937"/>
                  <a:pt x="599612" y="129175"/>
                  <a:pt x="586277" y="130127"/>
                </a:cubicBezTo>
                <a:cubicBezTo>
                  <a:pt x="573895" y="131080"/>
                  <a:pt x="562465" y="136795"/>
                  <a:pt x="554845" y="145367"/>
                </a:cubicBezTo>
                <a:cubicBezTo>
                  <a:pt x="521507" y="180610"/>
                  <a:pt x="498647" y="242522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78645" y="292052"/>
                  <a:pt x="465310" y="276812"/>
                  <a:pt x="452927" y="259667"/>
                </a:cubicBezTo>
                <a:lnTo>
                  <a:pt x="445307" y="250142"/>
                </a:lnTo>
                <a:lnTo>
                  <a:pt x="372917" y="33925"/>
                </a:lnTo>
                <a:cubicBezTo>
                  <a:pt x="364345" y="8207"/>
                  <a:pt x="335770" y="-6080"/>
                  <a:pt x="310052" y="2492"/>
                </a:cubicBezTo>
                <a:cubicBezTo>
                  <a:pt x="295765" y="7255"/>
                  <a:pt x="284335" y="17732"/>
                  <a:pt x="279572" y="32020"/>
                </a:cubicBezTo>
                <a:cubicBezTo>
                  <a:pt x="275762" y="43450"/>
                  <a:pt x="274810" y="55832"/>
                  <a:pt x="279572" y="68215"/>
                </a:cubicBezTo>
                <a:lnTo>
                  <a:pt x="330055" y="219662"/>
                </a:lnTo>
                <a:cubicBezTo>
                  <a:pt x="330055" y="219662"/>
                  <a:pt x="330055" y="219662"/>
                  <a:pt x="330055" y="219662"/>
                </a:cubicBezTo>
                <a:cubicBezTo>
                  <a:pt x="330055" y="219662"/>
                  <a:pt x="330055" y="219662"/>
                  <a:pt x="330055" y="219662"/>
                </a:cubicBezTo>
                <a:lnTo>
                  <a:pt x="227185" y="59642"/>
                </a:lnTo>
                <a:cubicBezTo>
                  <a:pt x="221470" y="50117"/>
                  <a:pt x="211945" y="42497"/>
                  <a:pt x="201467" y="37735"/>
                </a:cubicBezTo>
                <a:cubicBezTo>
                  <a:pt x="175750" y="28210"/>
                  <a:pt x="147175" y="41545"/>
                  <a:pt x="137650" y="68215"/>
                </a:cubicBezTo>
                <a:cubicBezTo>
                  <a:pt x="136697" y="72025"/>
                  <a:pt x="135745" y="75835"/>
                  <a:pt x="134792" y="78692"/>
                </a:cubicBezTo>
                <a:cubicBezTo>
                  <a:pt x="133840" y="91075"/>
                  <a:pt x="136697" y="103457"/>
                  <a:pt x="143365" y="112982"/>
                </a:cubicBezTo>
                <a:lnTo>
                  <a:pt x="238615" y="261572"/>
                </a:lnTo>
                <a:cubicBezTo>
                  <a:pt x="238615" y="261572"/>
                  <a:pt x="238615" y="261572"/>
                  <a:pt x="238615" y="261572"/>
                </a:cubicBezTo>
                <a:cubicBezTo>
                  <a:pt x="238615" y="261572"/>
                  <a:pt x="238615" y="261572"/>
                  <a:pt x="238615" y="261572"/>
                </a:cubicBezTo>
                <a:lnTo>
                  <a:pt x="119552" y="153940"/>
                </a:lnTo>
                <a:cubicBezTo>
                  <a:pt x="99550" y="134890"/>
                  <a:pt x="68117" y="135842"/>
                  <a:pt x="49067" y="156797"/>
                </a:cubicBezTo>
                <a:cubicBezTo>
                  <a:pt x="30017" y="177752"/>
                  <a:pt x="30970" y="208232"/>
                  <a:pt x="51925" y="227282"/>
                </a:cubicBezTo>
                <a:cubicBezTo>
                  <a:pt x="51925" y="227282"/>
                  <a:pt x="52877" y="227282"/>
                  <a:pt x="52877" y="228235"/>
                </a:cubicBezTo>
                <a:lnTo>
                  <a:pt x="188132" y="353012"/>
                </a:lnTo>
                <a:cubicBezTo>
                  <a:pt x="188132" y="353012"/>
                  <a:pt x="188132" y="353012"/>
                  <a:pt x="188132" y="353012"/>
                </a:cubicBezTo>
                <a:lnTo>
                  <a:pt x="73832" y="295862"/>
                </a:lnTo>
                <a:cubicBezTo>
                  <a:pt x="63355" y="290147"/>
                  <a:pt x="50020" y="288242"/>
                  <a:pt x="38590" y="291100"/>
                </a:cubicBezTo>
                <a:cubicBezTo>
                  <a:pt x="11920" y="297767"/>
                  <a:pt x="-5225" y="324437"/>
                  <a:pt x="1442" y="351107"/>
                </a:cubicBezTo>
                <a:cubicBezTo>
                  <a:pt x="2395" y="354917"/>
                  <a:pt x="3347" y="357775"/>
                  <a:pt x="5252" y="361585"/>
                </a:cubicBezTo>
                <a:cubicBezTo>
                  <a:pt x="10967" y="372062"/>
                  <a:pt x="19540" y="380635"/>
                  <a:pt x="30017" y="385397"/>
                </a:cubicBezTo>
                <a:lnTo>
                  <a:pt x="169082" y="454930"/>
                </a:lnTo>
                <a:lnTo>
                  <a:pt x="174797" y="464455"/>
                </a:lnTo>
                <a:cubicBezTo>
                  <a:pt x="249092" y="573992"/>
                  <a:pt x="314815" y="628285"/>
                  <a:pt x="370060" y="628285"/>
                </a:cubicBezTo>
                <a:lnTo>
                  <a:pt x="446260" y="748300"/>
                </a:lnTo>
                <a:lnTo>
                  <a:pt x="462452" y="737822"/>
                </a:lnTo>
                <a:lnTo>
                  <a:pt x="383395" y="613045"/>
                </a:lnTo>
                <a:cubicBezTo>
                  <a:pt x="381490" y="610187"/>
                  <a:pt x="377680" y="608282"/>
                  <a:pt x="374822" y="608282"/>
                </a:cubicBezTo>
                <a:cubicBezTo>
                  <a:pt x="341485" y="611140"/>
                  <a:pt x="282430" y="586375"/>
                  <a:pt x="190990" y="453025"/>
                </a:cubicBezTo>
                <a:lnTo>
                  <a:pt x="183370" y="441595"/>
                </a:lnTo>
                <a:cubicBezTo>
                  <a:pt x="182417" y="439690"/>
                  <a:pt x="181465" y="438737"/>
                  <a:pt x="179560" y="437785"/>
                </a:cubicBezTo>
                <a:lnTo>
                  <a:pt x="37637" y="366347"/>
                </a:lnTo>
                <a:cubicBezTo>
                  <a:pt x="31922" y="363490"/>
                  <a:pt x="27160" y="358727"/>
                  <a:pt x="23350" y="353012"/>
                </a:cubicBezTo>
                <a:cubicBezTo>
                  <a:pt x="14777" y="337772"/>
                  <a:pt x="20492" y="318722"/>
                  <a:pt x="35732" y="311102"/>
                </a:cubicBezTo>
                <a:cubicBezTo>
                  <a:pt x="39542" y="309197"/>
                  <a:pt x="42400" y="308245"/>
                  <a:pt x="46210" y="307292"/>
                </a:cubicBezTo>
                <a:cubicBezTo>
                  <a:pt x="52877" y="306340"/>
                  <a:pt x="59545" y="307292"/>
                  <a:pt x="65260" y="311102"/>
                </a:cubicBezTo>
                <a:lnTo>
                  <a:pt x="240520" y="400637"/>
                </a:lnTo>
                <a:cubicBezTo>
                  <a:pt x="245282" y="402542"/>
                  <a:pt x="250997" y="400637"/>
                  <a:pt x="252902" y="396827"/>
                </a:cubicBezTo>
                <a:cubicBezTo>
                  <a:pt x="254807" y="393017"/>
                  <a:pt x="253855" y="388255"/>
                  <a:pt x="250997" y="385397"/>
                </a:cubicBezTo>
                <a:lnTo>
                  <a:pt x="64307" y="213947"/>
                </a:lnTo>
                <a:cubicBezTo>
                  <a:pt x="51925" y="202517"/>
                  <a:pt x="50972" y="182515"/>
                  <a:pt x="62402" y="170132"/>
                </a:cubicBezTo>
                <a:cubicBezTo>
                  <a:pt x="69070" y="162512"/>
                  <a:pt x="79547" y="158702"/>
                  <a:pt x="90025" y="160607"/>
                </a:cubicBezTo>
                <a:cubicBezTo>
                  <a:pt x="96692" y="161560"/>
                  <a:pt x="102407" y="164417"/>
                  <a:pt x="107170" y="169180"/>
                </a:cubicBezTo>
                <a:lnTo>
                  <a:pt x="279572" y="327295"/>
                </a:lnTo>
                <a:cubicBezTo>
                  <a:pt x="283382" y="331105"/>
                  <a:pt x="289097" y="330152"/>
                  <a:pt x="292907" y="326342"/>
                </a:cubicBezTo>
                <a:cubicBezTo>
                  <a:pt x="295765" y="323485"/>
                  <a:pt x="296717" y="318722"/>
                  <a:pt x="293860" y="314912"/>
                </a:cubicBezTo>
                <a:lnTo>
                  <a:pt x="157652" y="101552"/>
                </a:lnTo>
                <a:cubicBezTo>
                  <a:pt x="148127" y="87265"/>
                  <a:pt x="152890" y="68215"/>
                  <a:pt x="167177" y="58690"/>
                </a:cubicBezTo>
                <a:cubicBezTo>
                  <a:pt x="181465" y="49165"/>
                  <a:pt x="200515" y="53927"/>
                  <a:pt x="210040" y="68215"/>
                </a:cubicBezTo>
                <a:lnTo>
                  <a:pt x="355772" y="294910"/>
                </a:lnTo>
                <a:cubicBezTo>
                  <a:pt x="358630" y="299672"/>
                  <a:pt x="364345" y="300625"/>
                  <a:pt x="369107" y="297767"/>
                </a:cubicBezTo>
                <a:cubicBezTo>
                  <a:pt x="372917" y="295862"/>
                  <a:pt x="374822" y="291100"/>
                  <a:pt x="372917" y="286337"/>
                </a:cubicBezTo>
                <a:lnTo>
                  <a:pt x="297670" y="60595"/>
                </a:lnTo>
                <a:cubicBezTo>
                  <a:pt x="295765" y="54880"/>
                  <a:pt x="294812" y="47260"/>
                  <a:pt x="296717" y="41545"/>
                </a:cubicBezTo>
                <a:cubicBezTo>
                  <a:pt x="301480" y="25352"/>
                  <a:pt x="318625" y="15827"/>
                  <a:pt x="334817" y="20590"/>
                </a:cubicBezTo>
                <a:cubicBezTo>
                  <a:pt x="338627" y="21542"/>
                  <a:pt x="342437" y="23447"/>
                  <a:pt x="345295" y="25352"/>
                </a:cubicBezTo>
                <a:cubicBezTo>
                  <a:pt x="350057" y="29162"/>
                  <a:pt x="353867" y="34877"/>
                  <a:pt x="356725" y="41545"/>
                </a:cubicBezTo>
                <a:lnTo>
                  <a:pt x="428162" y="257762"/>
                </a:lnTo>
                <a:lnTo>
                  <a:pt x="430067" y="260620"/>
                </a:lnTo>
                <a:lnTo>
                  <a:pt x="438640" y="271097"/>
                </a:lnTo>
                <a:cubicBezTo>
                  <a:pt x="455785" y="293957"/>
                  <a:pt x="474835" y="314912"/>
                  <a:pt x="495790" y="334915"/>
                </a:cubicBezTo>
                <a:cubicBezTo>
                  <a:pt x="499600" y="338725"/>
                  <a:pt x="505315" y="338725"/>
                  <a:pt x="509125" y="334915"/>
                </a:cubicBezTo>
                <a:cubicBezTo>
                  <a:pt x="511030" y="333010"/>
                  <a:pt x="511982" y="331105"/>
                  <a:pt x="511982" y="328247"/>
                </a:cubicBezTo>
                <a:cubicBezTo>
                  <a:pt x="512935" y="262525"/>
                  <a:pt x="535795" y="193945"/>
                  <a:pt x="569132" y="157750"/>
                </a:cubicBezTo>
                <a:cubicBezTo>
                  <a:pt x="573895" y="152035"/>
                  <a:pt x="580562" y="149177"/>
                  <a:pt x="587230" y="148225"/>
                </a:cubicBezTo>
                <a:cubicBezTo>
                  <a:pt x="595802" y="148225"/>
                  <a:pt x="603422" y="150130"/>
                  <a:pt x="609137" y="155845"/>
                </a:cubicBezTo>
                <a:cubicBezTo>
                  <a:pt x="620567" y="166322"/>
                  <a:pt x="622472" y="184420"/>
                  <a:pt x="611995" y="196802"/>
                </a:cubicBezTo>
                <a:cubicBezTo>
                  <a:pt x="591040" y="218710"/>
                  <a:pt x="590087" y="262525"/>
                  <a:pt x="590087" y="313960"/>
                </a:cubicBezTo>
                <a:lnTo>
                  <a:pt x="590087" y="318722"/>
                </a:lnTo>
                <a:cubicBezTo>
                  <a:pt x="590087" y="379682"/>
                  <a:pt x="587230" y="450167"/>
                  <a:pt x="555797" y="510175"/>
                </a:cubicBezTo>
                <a:cubicBezTo>
                  <a:pt x="553892" y="513032"/>
                  <a:pt x="553892" y="516842"/>
                  <a:pt x="555797" y="519700"/>
                </a:cubicBezTo>
                <a:lnTo>
                  <a:pt x="628187" y="634000"/>
                </a:lnTo>
                <a:lnTo>
                  <a:pt x="644380" y="623522"/>
                </a:lnTo>
                <a:lnTo>
                  <a:pt x="574847" y="513985"/>
                </a:lnTo>
                <a:close/>
              </a:path>
            </a:pathLst>
          </a:cu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17"/>
          <p:cNvSpPr/>
          <p:nvPr/>
        </p:nvSpPr>
        <p:spPr>
          <a:xfrm>
            <a:off x="433461" y="1293938"/>
            <a:ext cx="17687100" cy="7713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560" name="Google Shape;560;p17"/>
          <p:cNvSpPr/>
          <p:nvPr/>
        </p:nvSpPr>
        <p:spPr>
          <a:xfrm>
            <a:off x="572981" y="1416338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561" name="Google Shape;561;p17"/>
          <p:cNvSpPr/>
          <p:nvPr/>
        </p:nvSpPr>
        <p:spPr>
          <a:xfrm>
            <a:off x="1230244" y="1416338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2" name="Google Shape;562;p17"/>
          <p:cNvSpPr/>
          <p:nvPr/>
        </p:nvSpPr>
        <p:spPr>
          <a:xfrm>
            <a:off x="1887506" y="1416338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3" name="Google Shape;563;p17"/>
          <p:cNvSpPr/>
          <p:nvPr/>
        </p:nvSpPr>
        <p:spPr>
          <a:xfrm>
            <a:off x="1338244" y="1524338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4" name="Google Shape;564;p17"/>
          <p:cNvGrpSpPr/>
          <p:nvPr/>
        </p:nvGrpSpPr>
        <p:grpSpPr>
          <a:xfrm>
            <a:off x="695831" y="1547105"/>
            <a:ext cx="294300" cy="294300"/>
            <a:chOff x="2205246" y="-492159"/>
            <a:chExt cx="196200" cy="196200"/>
          </a:xfrm>
        </p:grpSpPr>
        <p:sp>
          <p:nvSpPr>
            <p:cNvPr id="565" name="Google Shape;565;p17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566" name="Google Shape;566;p17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567" name="Google Shape;567;p17"/>
          <p:cNvSpPr/>
          <p:nvPr/>
        </p:nvSpPr>
        <p:spPr>
          <a:xfrm>
            <a:off x="416325" y="1308600"/>
            <a:ext cx="17687100" cy="88008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568" name="Google Shape;568;p17"/>
          <p:cNvSpPr/>
          <p:nvPr/>
        </p:nvSpPr>
        <p:spPr>
          <a:xfrm>
            <a:off x="1955483" y="1821921"/>
            <a:ext cx="404100" cy="459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7 Free writting">
  <p:cSld name="CUSTOM_21_1_1">
    <p:spTree>
      <p:nvGrpSpPr>
        <p:cNvPr id="569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18"/>
          <p:cNvSpPr/>
          <p:nvPr/>
        </p:nvSpPr>
        <p:spPr>
          <a:xfrm>
            <a:off x="406734" y="2612175"/>
            <a:ext cx="17493000" cy="73251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571" name="Google Shape;571;p18"/>
          <p:cNvSpPr/>
          <p:nvPr/>
        </p:nvSpPr>
        <p:spPr>
          <a:xfrm>
            <a:off x="406725" y="2612175"/>
            <a:ext cx="17493000" cy="771300"/>
          </a:xfrm>
          <a:prstGeom prst="rect">
            <a:avLst/>
          </a:prstGeom>
          <a:solidFill>
            <a:schemeClr val="accen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572" name="Google Shape;572;p18"/>
          <p:cNvSpPr/>
          <p:nvPr/>
        </p:nvSpPr>
        <p:spPr>
          <a:xfrm>
            <a:off x="547219" y="2734594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573" name="Google Shape;573;p18"/>
          <p:cNvSpPr/>
          <p:nvPr/>
        </p:nvSpPr>
        <p:spPr>
          <a:xfrm>
            <a:off x="1204481" y="2734594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4" name="Google Shape;574;p18"/>
          <p:cNvSpPr/>
          <p:nvPr/>
        </p:nvSpPr>
        <p:spPr>
          <a:xfrm>
            <a:off x="1861744" y="2734594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5" name="Google Shape;575;p18"/>
          <p:cNvSpPr/>
          <p:nvPr/>
        </p:nvSpPr>
        <p:spPr>
          <a:xfrm>
            <a:off x="1312481" y="2842594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6" name="Google Shape;576;p18"/>
          <p:cNvSpPr/>
          <p:nvPr/>
        </p:nvSpPr>
        <p:spPr>
          <a:xfrm>
            <a:off x="1945144" y="3105000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577" name="Google Shape;577;p18"/>
          <p:cNvGrpSpPr/>
          <p:nvPr/>
        </p:nvGrpSpPr>
        <p:grpSpPr>
          <a:xfrm>
            <a:off x="670069" y="2865361"/>
            <a:ext cx="294300" cy="294300"/>
            <a:chOff x="2205246" y="-492159"/>
            <a:chExt cx="196200" cy="196200"/>
          </a:xfrm>
        </p:grpSpPr>
        <p:sp>
          <p:nvSpPr>
            <p:cNvPr id="578" name="Google Shape;578;p18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579" name="Google Shape;579;p18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8 Bracket Challenge">
  <p:cSld name="CUSTOM_22"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1" name="Google Shape;581;p19"/>
          <p:cNvGrpSpPr/>
          <p:nvPr/>
        </p:nvGrpSpPr>
        <p:grpSpPr>
          <a:xfrm>
            <a:off x="370700" y="388350"/>
            <a:ext cx="17617050" cy="9567900"/>
            <a:chOff x="652150" y="1208700"/>
            <a:chExt cx="11744700" cy="6378600"/>
          </a:xfrm>
        </p:grpSpPr>
        <p:sp>
          <p:nvSpPr>
            <p:cNvPr id="582" name="Google Shape;582;p19"/>
            <p:cNvSpPr/>
            <p:nvPr/>
          </p:nvSpPr>
          <p:spPr>
            <a:xfrm>
              <a:off x="652150" y="1208700"/>
              <a:ext cx="11744700" cy="6378600"/>
            </a:xfrm>
            <a:prstGeom prst="rect">
              <a:avLst/>
            </a:prstGeom>
            <a:solidFill>
              <a:schemeClr val="l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" name="Google Shape;583;p19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cap="flat" cmpd="sng" w="28575">
              <a:solidFill>
                <a:srgbClr val="1513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/>
            </a:p>
          </p:txBody>
        </p:sp>
        <p:sp>
          <p:nvSpPr>
            <p:cNvPr id="584" name="Google Shape;584;p19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cap="flat" cmpd="sng" w="28575">
              <a:solidFill>
                <a:srgbClr val="1513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19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cap="flat" cmpd="sng" w="28575">
              <a:solidFill>
                <a:srgbClr val="1513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" name="Google Shape;586;p19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fmla="val 12500" name="adj1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7" name="Google Shape;587;p19"/>
            <p:cNvSpPr/>
            <p:nvPr/>
          </p:nvSpPr>
          <p:spPr>
            <a:xfrm>
              <a:off x="1677763" y="1537250"/>
              <a:ext cx="248400" cy="2880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grpSp>
          <p:nvGrpSpPr>
            <p:cNvPr id="588" name="Google Shape;588;p19"/>
            <p:cNvGrpSpPr/>
            <p:nvPr/>
          </p:nvGrpSpPr>
          <p:grpSpPr>
            <a:xfrm>
              <a:off x="827712" y="1377491"/>
              <a:ext cx="196200" cy="196200"/>
              <a:chOff x="2205246" y="-492159"/>
              <a:chExt cx="196200" cy="196200"/>
            </a:xfrm>
          </p:grpSpPr>
          <p:sp>
            <p:nvSpPr>
              <p:cNvPr id="589" name="Google Shape;589;p19"/>
              <p:cNvSpPr/>
              <p:nvPr/>
            </p:nvSpPr>
            <p:spPr>
              <a:xfrm rot="2702936">
                <a:off x="2179143" y="-408484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chemeClr val="dk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137150" lIns="137150" spcFirstLastPara="1" rIns="137150" wrap="square" tIns="1371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/>
              </a:p>
            </p:txBody>
          </p:sp>
          <p:sp>
            <p:nvSpPr>
              <p:cNvPr id="590" name="Google Shape;590;p19"/>
              <p:cNvSpPr/>
              <p:nvPr/>
            </p:nvSpPr>
            <p:spPr>
              <a:xfrm rot="8102936">
                <a:off x="2179143" y="-408484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chemeClr val="dk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137150" lIns="137150" spcFirstLastPara="1" rIns="137150" wrap="square" tIns="1371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/>
              </a:p>
            </p:txBody>
          </p:sp>
        </p:grpSp>
        <p:cxnSp>
          <p:nvCxnSpPr>
            <p:cNvPr id="591" name="Google Shape;591;p19"/>
            <p:cNvCxnSpPr/>
            <p:nvPr/>
          </p:nvCxnSpPr>
          <p:spPr>
            <a:xfrm>
              <a:off x="654403" y="1743400"/>
              <a:ext cx="11740200" cy="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592" name="Google Shape;592;p19"/>
          <p:cNvCxnSpPr/>
          <p:nvPr/>
        </p:nvCxnSpPr>
        <p:spPr>
          <a:xfrm>
            <a:off x="9095750" y="4133850"/>
            <a:ext cx="0" cy="2800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93" name="Google Shape;593;p19"/>
          <p:cNvGrpSpPr/>
          <p:nvPr/>
        </p:nvGrpSpPr>
        <p:grpSpPr>
          <a:xfrm>
            <a:off x="762000" y="1885950"/>
            <a:ext cx="8358645" cy="7381563"/>
            <a:chOff x="838200" y="1885950"/>
            <a:chExt cx="8358645" cy="7381563"/>
          </a:xfrm>
        </p:grpSpPr>
        <p:sp>
          <p:nvSpPr>
            <p:cNvPr id="594" name="Google Shape;594;p19"/>
            <p:cNvSpPr/>
            <p:nvPr/>
          </p:nvSpPr>
          <p:spPr>
            <a:xfrm>
              <a:off x="838200" y="1885950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95" name="Google Shape;595;p19"/>
            <p:cNvSpPr/>
            <p:nvPr/>
          </p:nvSpPr>
          <p:spPr>
            <a:xfrm>
              <a:off x="838200" y="4083025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96" name="Google Shape;596;p19"/>
            <p:cNvSpPr/>
            <p:nvPr/>
          </p:nvSpPr>
          <p:spPr>
            <a:xfrm>
              <a:off x="838200" y="6246638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97" name="Google Shape;597;p19"/>
            <p:cNvSpPr/>
            <p:nvPr/>
          </p:nvSpPr>
          <p:spPr>
            <a:xfrm>
              <a:off x="838200" y="8410263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98" name="Google Shape;598;p19"/>
            <p:cNvSpPr/>
            <p:nvPr/>
          </p:nvSpPr>
          <p:spPr>
            <a:xfrm>
              <a:off x="2876550" y="2345650"/>
              <a:ext cx="2311897" cy="2070945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99" name="Google Shape;599;p19"/>
            <p:cNvSpPr/>
            <p:nvPr/>
          </p:nvSpPr>
          <p:spPr>
            <a:xfrm>
              <a:off x="2870500" y="6579600"/>
              <a:ext cx="2311897" cy="2189588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00" name="Google Shape;600;p19"/>
            <p:cNvSpPr/>
            <p:nvPr/>
          </p:nvSpPr>
          <p:spPr>
            <a:xfrm>
              <a:off x="5170150" y="3476175"/>
              <a:ext cx="2311897" cy="4162892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601" name="Google Shape;601;p19"/>
            <p:cNvCxnSpPr/>
            <p:nvPr/>
          </p:nvCxnSpPr>
          <p:spPr>
            <a:xfrm>
              <a:off x="7482045" y="4139325"/>
              <a:ext cx="1714800" cy="0"/>
            </a:xfrm>
            <a:prstGeom prst="straightConnector1">
              <a:avLst/>
            </a:prstGeom>
            <a:solidFill>
              <a:srgbClr val="EEEEEE"/>
            </a:solidFill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02" name="Google Shape;602;p19"/>
          <p:cNvGrpSpPr/>
          <p:nvPr/>
        </p:nvGrpSpPr>
        <p:grpSpPr>
          <a:xfrm flipH="1">
            <a:off x="9101637" y="1885950"/>
            <a:ext cx="8453145" cy="7381563"/>
            <a:chOff x="838200" y="1885950"/>
            <a:chExt cx="8453145" cy="7381563"/>
          </a:xfrm>
        </p:grpSpPr>
        <p:sp>
          <p:nvSpPr>
            <p:cNvPr id="603" name="Google Shape;603;p19"/>
            <p:cNvSpPr/>
            <p:nvPr/>
          </p:nvSpPr>
          <p:spPr>
            <a:xfrm>
              <a:off x="838200" y="1885950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04" name="Google Shape;604;p19"/>
            <p:cNvSpPr/>
            <p:nvPr/>
          </p:nvSpPr>
          <p:spPr>
            <a:xfrm>
              <a:off x="838200" y="4083025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05" name="Google Shape;605;p19"/>
            <p:cNvSpPr/>
            <p:nvPr/>
          </p:nvSpPr>
          <p:spPr>
            <a:xfrm>
              <a:off x="838200" y="6246638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06" name="Google Shape;606;p19"/>
            <p:cNvSpPr/>
            <p:nvPr/>
          </p:nvSpPr>
          <p:spPr>
            <a:xfrm>
              <a:off x="838200" y="8410263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07" name="Google Shape;607;p19"/>
            <p:cNvSpPr/>
            <p:nvPr/>
          </p:nvSpPr>
          <p:spPr>
            <a:xfrm>
              <a:off x="2876550" y="2345650"/>
              <a:ext cx="2311897" cy="2070945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08" name="Google Shape;608;p19"/>
            <p:cNvSpPr/>
            <p:nvPr/>
          </p:nvSpPr>
          <p:spPr>
            <a:xfrm>
              <a:off x="2870500" y="6579600"/>
              <a:ext cx="2311897" cy="2189588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09" name="Google Shape;609;p19"/>
            <p:cNvSpPr/>
            <p:nvPr/>
          </p:nvSpPr>
          <p:spPr>
            <a:xfrm>
              <a:off x="5170150" y="3476175"/>
              <a:ext cx="2311897" cy="4162892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610" name="Google Shape;610;p19"/>
            <p:cNvCxnSpPr/>
            <p:nvPr/>
          </p:nvCxnSpPr>
          <p:spPr>
            <a:xfrm>
              <a:off x="7482045" y="6958725"/>
              <a:ext cx="1809300" cy="0"/>
            </a:xfrm>
            <a:prstGeom prst="straightConnector1">
              <a:avLst/>
            </a:prstGeom>
            <a:solidFill>
              <a:srgbClr val="EEEEEE"/>
            </a:solidFill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611" name="Google Shape;611;p19"/>
          <p:cNvSpPr/>
          <p:nvPr/>
        </p:nvSpPr>
        <p:spPr>
          <a:xfrm>
            <a:off x="7703313" y="5002888"/>
            <a:ext cx="2881200" cy="10401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2" name="Google Shape;612;p19"/>
          <p:cNvSpPr/>
          <p:nvPr/>
        </p:nvSpPr>
        <p:spPr>
          <a:xfrm>
            <a:off x="635226" y="1476238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3" name="Google Shape;613;p19"/>
          <p:cNvSpPr/>
          <p:nvPr/>
        </p:nvSpPr>
        <p:spPr>
          <a:xfrm>
            <a:off x="635226" y="2354113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4" name="Google Shape;614;p19"/>
          <p:cNvSpPr/>
          <p:nvPr/>
        </p:nvSpPr>
        <p:spPr>
          <a:xfrm>
            <a:off x="635226" y="3652497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5" name="Google Shape;615;p19"/>
          <p:cNvSpPr/>
          <p:nvPr/>
        </p:nvSpPr>
        <p:spPr>
          <a:xfrm>
            <a:off x="635226" y="4505100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6" name="Google Shape;616;p19"/>
          <p:cNvSpPr/>
          <p:nvPr/>
        </p:nvSpPr>
        <p:spPr>
          <a:xfrm>
            <a:off x="635226" y="6706726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7" name="Google Shape;617;p19"/>
          <p:cNvSpPr/>
          <p:nvPr/>
        </p:nvSpPr>
        <p:spPr>
          <a:xfrm>
            <a:off x="635226" y="5828850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8" name="Google Shape;618;p19"/>
          <p:cNvSpPr/>
          <p:nvPr/>
        </p:nvSpPr>
        <p:spPr>
          <a:xfrm>
            <a:off x="635226" y="8857713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9" name="Google Shape;619;p19"/>
          <p:cNvSpPr/>
          <p:nvPr/>
        </p:nvSpPr>
        <p:spPr>
          <a:xfrm>
            <a:off x="635226" y="8005109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0" name="Google Shape;620;p19"/>
          <p:cNvSpPr/>
          <p:nvPr/>
        </p:nvSpPr>
        <p:spPr>
          <a:xfrm>
            <a:off x="15742826" y="1476263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1" name="Google Shape;621;p19"/>
          <p:cNvSpPr/>
          <p:nvPr/>
        </p:nvSpPr>
        <p:spPr>
          <a:xfrm>
            <a:off x="15742826" y="2354138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2" name="Google Shape;622;p19"/>
          <p:cNvSpPr/>
          <p:nvPr/>
        </p:nvSpPr>
        <p:spPr>
          <a:xfrm>
            <a:off x="15742826" y="3652522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3" name="Google Shape;623;p19"/>
          <p:cNvSpPr/>
          <p:nvPr/>
        </p:nvSpPr>
        <p:spPr>
          <a:xfrm>
            <a:off x="15742826" y="4505125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4" name="Google Shape;624;p19"/>
          <p:cNvSpPr/>
          <p:nvPr/>
        </p:nvSpPr>
        <p:spPr>
          <a:xfrm>
            <a:off x="15742826" y="6706751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5" name="Google Shape;625;p19"/>
          <p:cNvSpPr/>
          <p:nvPr/>
        </p:nvSpPr>
        <p:spPr>
          <a:xfrm>
            <a:off x="15742826" y="5828875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6" name="Google Shape;626;p19"/>
          <p:cNvSpPr/>
          <p:nvPr/>
        </p:nvSpPr>
        <p:spPr>
          <a:xfrm>
            <a:off x="15742826" y="8857738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7" name="Google Shape;627;p19"/>
          <p:cNvSpPr/>
          <p:nvPr/>
        </p:nvSpPr>
        <p:spPr>
          <a:xfrm>
            <a:off x="15742826" y="8005134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8" name="Google Shape;628;p19"/>
          <p:cNvSpPr/>
          <p:nvPr/>
        </p:nvSpPr>
        <p:spPr>
          <a:xfrm>
            <a:off x="2997426" y="1990588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9" name="Google Shape;629;p19"/>
          <p:cNvSpPr/>
          <p:nvPr/>
        </p:nvSpPr>
        <p:spPr>
          <a:xfrm>
            <a:off x="2997426" y="4028938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0" name="Google Shape;630;p19"/>
          <p:cNvSpPr/>
          <p:nvPr/>
        </p:nvSpPr>
        <p:spPr>
          <a:xfrm>
            <a:off x="2997426" y="6314938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1" name="Google Shape;631;p19"/>
          <p:cNvSpPr/>
          <p:nvPr/>
        </p:nvSpPr>
        <p:spPr>
          <a:xfrm>
            <a:off x="2997426" y="8353288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2" name="Google Shape;632;p19"/>
          <p:cNvSpPr/>
          <p:nvPr/>
        </p:nvSpPr>
        <p:spPr>
          <a:xfrm>
            <a:off x="13417776" y="1985650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3" name="Google Shape;633;p19"/>
          <p:cNvSpPr/>
          <p:nvPr/>
        </p:nvSpPr>
        <p:spPr>
          <a:xfrm>
            <a:off x="13417776" y="4024000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4" name="Google Shape;634;p19"/>
          <p:cNvSpPr/>
          <p:nvPr/>
        </p:nvSpPr>
        <p:spPr>
          <a:xfrm>
            <a:off x="13417776" y="6310000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5" name="Google Shape;635;p19"/>
          <p:cNvSpPr/>
          <p:nvPr/>
        </p:nvSpPr>
        <p:spPr>
          <a:xfrm>
            <a:off x="13417776" y="8348350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6" name="Google Shape;636;p19"/>
          <p:cNvSpPr/>
          <p:nvPr/>
        </p:nvSpPr>
        <p:spPr>
          <a:xfrm>
            <a:off x="5340576" y="3152638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7" name="Google Shape;637;p19"/>
          <p:cNvSpPr/>
          <p:nvPr/>
        </p:nvSpPr>
        <p:spPr>
          <a:xfrm>
            <a:off x="5340576" y="7229338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8" name="Google Shape;638;p19"/>
          <p:cNvSpPr/>
          <p:nvPr/>
        </p:nvSpPr>
        <p:spPr>
          <a:xfrm>
            <a:off x="11122451" y="3128638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9" name="Google Shape;639;p19"/>
          <p:cNvSpPr/>
          <p:nvPr/>
        </p:nvSpPr>
        <p:spPr>
          <a:xfrm>
            <a:off x="11122451" y="7205338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40" name="Google Shape;640;p19"/>
          <p:cNvSpPr/>
          <p:nvPr/>
        </p:nvSpPr>
        <p:spPr>
          <a:xfrm>
            <a:off x="8189013" y="3816538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41" name="Google Shape;641;p19"/>
          <p:cNvSpPr/>
          <p:nvPr/>
        </p:nvSpPr>
        <p:spPr>
          <a:xfrm>
            <a:off x="8189013" y="6541438"/>
            <a:ext cx="1909800" cy="6879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0 DO NOT REMOVE · SlidesMania">
  <p:cSld name="CUSTOM_20">
    <p:spTree>
      <p:nvGrpSpPr>
        <p:cNvPr id="642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3" name="Google Shape;643;p20"/>
          <p:cNvGrpSpPr/>
          <p:nvPr/>
        </p:nvGrpSpPr>
        <p:grpSpPr>
          <a:xfrm>
            <a:off x="0" y="0"/>
            <a:ext cx="18288000" cy="10287000"/>
            <a:chOff x="0" y="0"/>
            <a:chExt cx="12192000" cy="6858000"/>
          </a:xfrm>
        </p:grpSpPr>
        <p:sp>
          <p:nvSpPr>
            <p:cNvPr id="644" name="Google Shape;644;p2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" name="Google Shape;645;p20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54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54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54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54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54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54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54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54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45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45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1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41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2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66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41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41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Do not remove the slidesmania.com text on the sides.</a:t>
              </a:r>
              <a:endParaRPr sz="30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646" name="Google Shape;646;p20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647" name="Google Shape;647;p20">
              <a:hlinkClick r:id="rId3"/>
            </p:cNvPr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48" name="Google Shape;648;p20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49" name="Google Shape;649;p20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50" name="Google Shape;650;p20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51" name="Google Shape;651;p20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37150" lIns="137150" spcFirstLastPara="1" rIns="137150" wrap="square" tIns="137150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36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  <p:pic>
        <p:nvPicPr>
          <p:cNvPr id="652" name="Google Shape;652;p20"/>
          <p:cNvPicPr preferRelativeResize="0"/>
          <p:nvPr/>
        </p:nvPicPr>
        <p:blipFill rotWithShape="1">
          <a:blip r:embed="rId11">
            <a:alphaModFix/>
          </a:blip>
          <a:srcRect b="20906" l="0" r="0" t="16256"/>
          <a:stretch/>
        </p:blipFill>
        <p:spPr>
          <a:xfrm>
            <a:off x="187613" y="740587"/>
            <a:ext cx="12359700" cy="3106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2 This bundle includes">
  <p:cSld name="CUSTOM_21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978225" y="764250"/>
            <a:ext cx="16365900" cy="942600"/>
          </a:xfrm>
          <a:prstGeom prst="roundRect">
            <a:avLst>
              <a:gd fmla="val 0" name="adj"/>
            </a:avLst>
          </a:prstGeom>
          <a:solidFill>
            <a:schemeClr val="accent5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grpSp>
        <p:nvGrpSpPr>
          <p:cNvPr id="23" name="Google Shape;23;p3"/>
          <p:cNvGrpSpPr/>
          <p:nvPr/>
        </p:nvGrpSpPr>
        <p:grpSpPr>
          <a:xfrm>
            <a:off x="978234" y="2155950"/>
            <a:ext cx="16366050" cy="7325100"/>
            <a:chOff x="652156" y="1208700"/>
            <a:chExt cx="10910700" cy="4883400"/>
          </a:xfrm>
        </p:grpSpPr>
        <p:sp>
          <p:nvSpPr>
            <p:cNvPr id="24" name="Google Shape;24;p3"/>
            <p:cNvSpPr/>
            <p:nvPr/>
          </p:nvSpPr>
          <p:spPr>
            <a:xfrm>
              <a:off x="652156" y="1208700"/>
              <a:ext cx="10910700" cy="4883400"/>
            </a:xfrm>
            <a:prstGeom prst="rect">
              <a:avLst/>
            </a:prstGeom>
            <a:solidFill>
              <a:schemeClr val="l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cap="flat" cmpd="sng" w="28575">
              <a:solidFill>
                <a:srgbClr val="1513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/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cap="flat" cmpd="sng" w="28575">
              <a:solidFill>
                <a:srgbClr val="1513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cap="flat" cmpd="sng" w="28575">
              <a:solidFill>
                <a:srgbClr val="1513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fmla="val 12500" name="adj1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1677763" y="1537250"/>
              <a:ext cx="248400" cy="2880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grpSp>
          <p:nvGrpSpPr>
            <p:cNvPr id="30" name="Google Shape;30;p3"/>
            <p:cNvGrpSpPr/>
            <p:nvPr/>
          </p:nvGrpSpPr>
          <p:grpSpPr>
            <a:xfrm>
              <a:off x="827712" y="1377491"/>
              <a:ext cx="196200" cy="196200"/>
              <a:chOff x="2205246" y="-492159"/>
              <a:chExt cx="196200" cy="196200"/>
            </a:xfrm>
          </p:grpSpPr>
          <p:sp>
            <p:nvSpPr>
              <p:cNvPr id="31" name="Google Shape;31;p3"/>
              <p:cNvSpPr/>
              <p:nvPr/>
            </p:nvSpPr>
            <p:spPr>
              <a:xfrm rot="2702936">
                <a:off x="2179143" y="-408484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chemeClr val="dk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137150" lIns="137150" spcFirstLastPara="1" rIns="137150" wrap="square" tIns="1371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/>
              </a:p>
            </p:txBody>
          </p:sp>
          <p:sp>
            <p:nvSpPr>
              <p:cNvPr id="32" name="Google Shape;32;p3"/>
              <p:cNvSpPr/>
              <p:nvPr/>
            </p:nvSpPr>
            <p:spPr>
              <a:xfrm rot="8102936">
                <a:off x="2179143" y="-408484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chemeClr val="dk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137150" lIns="137150" spcFirstLastPara="1" rIns="137150" wrap="square" tIns="1371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/>
              </a:p>
            </p:txBody>
          </p:sp>
        </p:grpSp>
        <p:cxnSp>
          <p:nvCxnSpPr>
            <p:cNvPr id="33" name="Google Shape;33;p3"/>
            <p:cNvCxnSpPr/>
            <p:nvPr/>
          </p:nvCxnSpPr>
          <p:spPr>
            <a:xfrm>
              <a:off x="654250" y="1743400"/>
              <a:ext cx="10906500" cy="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34" name="Google Shape;34;p3"/>
          <p:cNvSpPr txBox="1"/>
          <p:nvPr/>
        </p:nvSpPr>
        <p:spPr>
          <a:xfrm>
            <a:off x="1018838" y="648338"/>
            <a:ext cx="16365900" cy="10005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>
                <a:solidFill>
                  <a:schemeClr val="dk1"/>
                </a:solidFill>
                <a:latin typeface="Special Elite"/>
                <a:ea typeface="Special Elite"/>
                <a:cs typeface="Special Elite"/>
                <a:sym typeface="Special Elite"/>
              </a:rPr>
              <a:t>This bundle includes the following layouts:</a:t>
            </a:r>
            <a:endParaRPr sz="47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5" name="Google Shape;35;p3"/>
          <p:cNvSpPr txBox="1"/>
          <p:nvPr/>
        </p:nvSpPr>
        <p:spPr>
          <a:xfrm>
            <a:off x="1247438" y="2964258"/>
            <a:ext cx="14764200" cy="52644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Frayer model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Weekly planner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Station rotation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Choice board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Bingo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One, two, three and four blocks for analysis, comparisons and free writing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Class debate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Parts of a story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Collecting evidence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Cause and effect / Causes and consequences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Hierarchy diagrams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Bracket Challenge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6" name="Google Shape;36;p3"/>
          <p:cNvSpPr txBox="1"/>
          <p:nvPr/>
        </p:nvSpPr>
        <p:spPr>
          <a:xfrm>
            <a:off x="1133138" y="8658338"/>
            <a:ext cx="16090200" cy="109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Questrial"/>
                <a:ea typeface="Questrial"/>
                <a:cs typeface="Questrial"/>
                <a:sym typeface="Questrial"/>
              </a:rPr>
              <a:t>*Use them in PowerPoint or Google Slides. Or customize them, save them as JPEG and use them in Google Jamboard or Microsoft Whiteboard. - Or print them out if you prefer. - </a:t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3 Hierarchy diagram 01">
  <p:cSld name="CUSTOM_21_2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oogle Shape;38;p4"/>
          <p:cNvGrpSpPr/>
          <p:nvPr/>
        </p:nvGrpSpPr>
        <p:grpSpPr>
          <a:xfrm>
            <a:off x="292452" y="2156085"/>
            <a:ext cx="17744071" cy="7813928"/>
            <a:chOff x="652156" y="1208700"/>
            <a:chExt cx="10910700" cy="4883400"/>
          </a:xfrm>
        </p:grpSpPr>
        <p:sp>
          <p:nvSpPr>
            <p:cNvPr id="39" name="Google Shape;39;p4"/>
            <p:cNvSpPr/>
            <p:nvPr/>
          </p:nvSpPr>
          <p:spPr>
            <a:xfrm>
              <a:off x="652156" y="1208700"/>
              <a:ext cx="10910700" cy="4883400"/>
            </a:xfrm>
            <a:prstGeom prst="rect">
              <a:avLst/>
            </a:prstGeom>
            <a:solidFill>
              <a:schemeClr val="l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40" name="Google Shape;40;p4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cap="flat" cmpd="sng" w="28575">
              <a:solidFill>
                <a:srgbClr val="1513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/>
            </a:p>
          </p:txBody>
        </p:sp>
        <p:sp>
          <p:nvSpPr>
            <p:cNvPr id="41" name="Google Shape;41;p4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cap="flat" cmpd="sng" w="28575">
              <a:solidFill>
                <a:srgbClr val="1513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4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cap="flat" cmpd="sng" w="28575">
              <a:solidFill>
                <a:srgbClr val="1513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4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fmla="val 12500" name="adj1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>
              <a:off x="1677763" y="1537250"/>
              <a:ext cx="248400" cy="2880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grpSp>
          <p:nvGrpSpPr>
            <p:cNvPr id="45" name="Google Shape;45;p4"/>
            <p:cNvGrpSpPr/>
            <p:nvPr/>
          </p:nvGrpSpPr>
          <p:grpSpPr>
            <a:xfrm>
              <a:off x="827712" y="1377491"/>
              <a:ext cx="196200" cy="196200"/>
              <a:chOff x="2205246" y="-492159"/>
              <a:chExt cx="196200" cy="196200"/>
            </a:xfrm>
          </p:grpSpPr>
          <p:sp>
            <p:nvSpPr>
              <p:cNvPr id="46" name="Google Shape;46;p4"/>
              <p:cNvSpPr/>
              <p:nvPr/>
            </p:nvSpPr>
            <p:spPr>
              <a:xfrm rot="2702936">
                <a:off x="2179143" y="-408484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chemeClr val="dk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137150" lIns="137150" spcFirstLastPara="1" rIns="137150" wrap="square" tIns="1371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/>
              </a:p>
            </p:txBody>
          </p:sp>
          <p:sp>
            <p:nvSpPr>
              <p:cNvPr id="47" name="Google Shape;47;p4"/>
              <p:cNvSpPr/>
              <p:nvPr/>
            </p:nvSpPr>
            <p:spPr>
              <a:xfrm rot="8102936">
                <a:off x="2179143" y="-408484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chemeClr val="dk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137150" lIns="137150" spcFirstLastPara="1" rIns="137150" wrap="square" tIns="1371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/>
              </a:p>
            </p:txBody>
          </p:sp>
        </p:grpSp>
        <p:cxnSp>
          <p:nvCxnSpPr>
            <p:cNvPr id="48" name="Google Shape;48;p4"/>
            <p:cNvCxnSpPr/>
            <p:nvPr/>
          </p:nvCxnSpPr>
          <p:spPr>
            <a:xfrm>
              <a:off x="654250" y="1743400"/>
              <a:ext cx="10906500" cy="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49" name="Google Shape;49;p4"/>
          <p:cNvCxnSpPr/>
          <p:nvPr/>
        </p:nvCxnSpPr>
        <p:spPr>
          <a:xfrm rot="10800000">
            <a:off x="15801346" y="4707260"/>
            <a:ext cx="0" cy="198210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" name="Google Shape;50;p4"/>
          <p:cNvCxnSpPr/>
          <p:nvPr/>
        </p:nvCxnSpPr>
        <p:spPr>
          <a:xfrm rot="10800000">
            <a:off x="2511571" y="4733158"/>
            <a:ext cx="0" cy="198210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1" name="Google Shape;51;p4"/>
          <p:cNvCxnSpPr/>
          <p:nvPr/>
        </p:nvCxnSpPr>
        <p:spPr>
          <a:xfrm rot="10800000">
            <a:off x="6939030" y="4733158"/>
            <a:ext cx="0" cy="198210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2" name="Google Shape;52;p4"/>
          <p:cNvCxnSpPr/>
          <p:nvPr/>
        </p:nvCxnSpPr>
        <p:spPr>
          <a:xfrm rot="10800000">
            <a:off x="11373887" y="4733158"/>
            <a:ext cx="0" cy="198210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3" name="Google Shape;53;p4"/>
          <p:cNvGrpSpPr/>
          <p:nvPr/>
        </p:nvGrpSpPr>
        <p:grpSpPr>
          <a:xfrm>
            <a:off x="472126" y="5036344"/>
            <a:ext cx="17367981" cy="930112"/>
            <a:chOff x="167963" y="3475675"/>
            <a:chExt cx="11856086" cy="646450"/>
          </a:xfrm>
        </p:grpSpPr>
        <p:sp>
          <p:nvSpPr>
            <p:cNvPr id="54" name="Google Shape;54;p4"/>
            <p:cNvSpPr/>
            <p:nvPr/>
          </p:nvSpPr>
          <p:spPr>
            <a:xfrm>
              <a:off x="167963" y="3493625"/>
              <a:ext cx="2784300" cy="628500"/>
            </a:xfrm>
            <a:prstGeom prst="rect">
              <a:avLst/>
            </a:prstGeom>
            <a:solidFill>
              <a:schemeClr val="l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8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  <p:sp>
          <p:nvSpPr>
            <p:cNvPr id="55" name="Google Shape;55;p4"/>
            <p:cNvSpPr/>
            <p:nvPr/>
          </p:nvSpPr>
          <p:spPr>
            <a:xfrm>
              <a:off x="3191899" y="3475675"/>
              <a:ext cx="2784300" cy="628500"/>
            </a:xfrm>
            <a:prstGeom prst="rect">
              <a:avLst/>
            </a:prstGeom>
            <a:solidFill>
              <a:schemeClr val="l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8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6215813" y="3493625"/>
              <a:ext cx="2784300" cy="628500"/>
            </a:xfrm>
            <a:prstGeom prst="rect">
              <a:avLst/>
            </a:prstGeom>
            <a:solidFill>
              <a:schemeClr val="l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8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9239749" y="3475675"/>
              <a:ext cx="2784300" cy="628500"/>
            </a:xfrm>
            <a:prstGeom prst="rect">
              <a:avLst/>
            </a:prstGeom>
            <a:solidFill>
              <a:schemeClr val="l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8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</p:grpSp>
      <p:sp>
        <p:nvSpPr>
          <p:cNvPr id="58" name="Google Shape;58;p4"/>
          <p:cNvSpPr/>
          <p:nvPr/>
        </p:nvSpPr>
        <p:spPr>
          <a:xfrm>
            <a:off x="13761900" y="6496983"/>
            <a:ext cx="4078800" cy="3193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9" name="Google Shape;59;p4"/>
          <p:cNvSpPr/>
          <p:nvPr/>
        </p:nvSpPr>
        <p:spPr>
          <a:xfrm>
            <a:off x="4902050" y="6496983"/>
            <a:ext cx="4078800" cy="3193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0" name="Google Shape;60;p4"/>
          <p:cNvSpPr/>
          <p:nvPr/>
        </p:nvSpPr>
        <p:spPr>
          <a:xfrm>
            <a:off x="9331975" y="6487268"/>
            <a:ext cx="4078800" cy="3193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" name="Google Shape;61;p4"/>
          <p:cNvSpPr/>
          <p:nvPr/>
        </p:nvSpPr>
        <p:spPr>
          <a:xfrm>
            <a:off x="472125" y="6496983"/>
            <a:ext cx="4078800" cy="3193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62" name="Google Shape;62;p4"/>
          <p:cNvCxnSpPr/>
          <p:nvPr/>
        </p:nvCxnSpPr>
        <p:spPr>
          <a:xfrm flipH="1">
            <a:off x="9146363" y="3006600"/>
            <a:ext cx="22500" cy="169980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" name="Google Shape;63;p4"/>
          <p:cNvSpPr/>
          <p:nvPr/>
        </p:nvSpPr>
        <p:spPr>
          <a:xfrm>
            <a:off x="2885177" y="3404386"/>
            <a:ext cx="12558600" cy="904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64" name="Google Shape;64;p4"/>
          <p:cNvCxnSpPr/>
          <p:nvPr/>
        </p:nvCxnSpPr>
        <p:spPr>
          <a:xfrm flipH="1" rot="10800000">
            <a:off x="2511572" y="4707084"/>
            <a:ext cx="13290000" cy="2610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4 Hierarchy diagram 02">
  <p:cSld name="CUSTOM_21_2_1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"/>
          <p:cNvSpPr/>
          <p:nvPr/>
        </p:nvSpPr>
        <p:spPr>
          <a:xfrm>
            <a:off x="292452" y="2156024"/>
            <a:ext cx="17744100" cy="78138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67" name="Google Shape;67;p5"/>
          <p:cNvSpPr/>
          <p:nvPr/>
        </p:nvSpPr>
        <p:spPr>
          <a:xfrm>
            <a:off x="444766" y="2286608"/>
            <a:ext cx="585600" cy="576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68" name="Google Shape;68;p5"/>
          <p:cNvSpPr/>
          <p:nvPr/>
        </p:nvSpPr>
        <p:spPr>
          <a:xfrm>
            <a:off x="1157370" y="2286608"/>
            <a:ext cx="585600" cy="576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1869974" y="2286608"/>
            <a:ext cx="585600" cy="576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5"/>
          <p:cNvSpPr/>
          <p:nvPr/>
        </p:nvSpPr>
        <p:spPr>
          <a:xfrm>
            <a:off x="1274463" y="2401812"/>
            <a:ext cx="351300" cy="3456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5"/>
          <p:cNvSpPr/>
          <p:nvPr/>
        </p:nvSpPr>
        <p:spPr>
          <a:xfrm>
            <a:off x="1960396" y="2681721"/>
            <a:ext cx="404100" cy="46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72" name="Google Shape;72;p5"/>
          <p:cNvGrpSpPr/>
          <p:nvPr/>
        </p:nvGrpSpPr>
        <p:grpSpPr>
          <a:xfrm>
            <a:off x="577960" y="2426073"/>
            <a:ext cx="319080" cy="313940"/>
            <a:chOff x="2205246" y="-492159"/>
            <a:chExt cx="196200" cy="196200"/>
          </a:xfrm>
        </p:grpSpPr>
        <p:sp>
          <p:nvSpPr>
            <p:cNvPr id="73" name="Google Shape;73;p5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74" name="Google Shape;74;p5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cxnSp>
        <p:nvCxnSpPr>
          <p:cNvPr id="75" name="Google Shape;75;p5"/>
          <p:cNvCxnSpPr/>
          <p:nvPr/>
        </p:nvCxnSpPr>
        <p:spPr>
          <a:xfrm>
            <a:off x="295858" y="3011571"/>
            <a:ext cx="17737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6" name="Google Shape;76;p5"/>
          <p:cNvCxnSpPr/>
          <p:nvPr/>
        </p:nvCxnSpPr>
        <p:spPr>
          <a:xfrm rot="10800000">
            <a:off x="3124500" y="3498872"/>
            <a:ext cx="0" cy="549090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7" name="Google Shape;77;p5"/>
          <p:cNvCxnSpPr/>
          <p:nvPr/>
        </p:nvCxnSpPr>
        <p:spPr>
          <a:xfrm rot="10800000">
            <a:off x="15183038" y="3498872"/>
            <a:ext cx="0" cy="549090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8" name="Google Shape;78;p5"/>
          <p:cNvCxnSpPr>
            <a:endCxn id="79" idx="0"/>
          </p:cNvCxnSpPr>
          <p:nvPr/>
        </p:nvCxnSpPr>
        <p:spPr>
          <a:xfrm>
            <a:off x="9164513" y="3013129"/>
            <a:ext cx="0" cy="573450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0" name="Google Shape;80;p5"/>
          <p:cNvCxnSpPr/>
          <p:nvPr/>
        </p:nvCxnSpPr>
        <p:spPr>
          <a:xfrm>
            <a:off x="3145650" y="3498938"/>
            <a:ext cx="12027600" cy="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1" name="Google Shape;81;p5"/>
          <p:cNvSpPr/>
          <p:nvPr/>
        </p:nvSpPr>
        <p:spPr>
          <a:xfrm>
            <a:off x="6481613" y="3844656"/>
            <a:ext cx="5365800" cy="1000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2" name="Google Shape;82;p5"/>
          <p:cNvSpPr/>
          <p:nvPr/>
        </p:nvSpPr>
        <p:spPr>
          <a:xfrm>
            <a:off x="12309189" y="3841613"/>
            <a:ext cx="5365800" cy="1000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3" name="Google Shape;83;p5"/>
          <p:cNvSpPr/>
          <p:nvPr/>
        </p:nvSpPr>
        <p:spPr>
          <a:xfrm>
            <a:off x="654038" y="3844656"/>
            <a:ext cx="5365800" cy="1000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4" name="Google Shape;84;p5"/>
          <p:cNvSpPr/>
          <p:nvPr/>
        </p:nvSpPr>
        <p:spPr>
          <a:xfrm>
            <a:off x="6481613" y="5070399"/>
            <a:ext cx="5365800" cy="1000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5" name="Google Shape;85;p5"/>
          <p:cNvSpPr/>
          <p:nvPr/>
        </p:nvSpPr>
        <p:spPr>
          <a:xfrm>
            <a:off x="12309189" y="5067356"/>
            <a:ext cx="5365800" cy="1000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6" name="Google Shape;86;p5"/>
          <p:cNvSpPr/>
          <p:nvPr/>
        </p:nvSpPr>
        <p:spPr>
          <a:xfrm>
            <a:off x="654038" y="5070399"/>
            <a:ext cx="5365800" cy="1000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7" name="Google Shape;87;p5"/>
          <p:cNvSpPr/>
          <p:nvPr/>
        </p:nvSpPr>
        <p:spPr>
          <a:xfrm>
            <a:off x="6481613" y="6296143"/>
            <a:ext cx="5365800" cy="1000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8" name="Google Shape;88;p5"/>
          <p:cNvSpPr/>
          <p:nvPr/>
        </p:nvSpPr>
        <p:spPr>
          <a:xfrm>
            <a:off x="12309189" y="6293099"/>
            <a:ext cx="5365800" cy="1000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9" name="Google Shape;89;p5"/>
          <p:cNvSpPr/>
          <p:nvPr/>
        </p:nvSpPr>
        <p:spPr>
          <a:xfrm>
            <a:off x="654038" y="6296143"/>
            <a:ext cx="5365800" cy="1000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0" name="Google Shape;90;p5"/>
          <p:cNvSpPr/>
          <p:nvPr/>
        </p:nvSpPr>
        <p:spPr>
          <a:xfrm>
            <a:off x="6481613" y="7521886"/>
            <a:ext cx="5365800" cy="1000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1" name="Google Shape;91;p5"/>
          <p:cNvSpPr/>
          <p:nvPr/>
        </p:nvSpPr>
        <p:spPr>
          <a:xfrm>
            <a:off x="12309189" y="7518842"/>
            <a:ext cx="5365800" cy="1000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2" name="Google Shape;92;p5"/>
          <p:cNvSpPr/>
          <p:nvPr/>
        </p:nvSpPr>
        <p:spPr>
          <a:xfrm>
            <a:off x="654038" y="7521886"/>
            <a:ext cx="5365800" cy="1000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9" name="Google Shape;79;p5"/>
          <p:cNvSpPr/>
          <p:nvPr/>
        </p:nvSpPr>
        <p:spPr>
          <a:xfrm>
            <a:off x="6481613" y="8747629"/>
            <a:ext cx="5365800" cy="1000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3" name="Google Shape;93;p5"/>
          <p:cNvSpPr/>
          <p:nvPr/>
        </p:nvSpPr>
        <p:spPr>
          <a:xfrm>
            <a:off x="12309189" y="8744586"/>
            <a:ext cx="5365800" cy="1000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4" name="Google Shape;94;p5"/>
          <p:cNvSpPr/>
          <p:nvPr/>
        </p:nvSpPr>
        <p:spPr>
          <a:xfrm>
            <a:off x="654038" y="8747629"/>
            <a:ext cx="5365800" cy="1000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5 Bingo">
  <p:cSld name="CUSTOM_21_2_1_1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"/>
          <p:cNvSpPr/>
          <p:nvPr/>
        </p:nvSpPr>
        <p:spPr>
          <a:xfrm>
            <a:off x="3636500" y="1926085"/>
            <a:ext cx="2594700" cy="257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7" name="Google Shape;97;p6"/>
          <p:cNvSpPr/>
          <p:nvPr/>
        </p:nvSpPr>
        <p:spPr>
          <a:xfrm>
            <a:off x="6454038" y="1918238"/>
            <a:ext cx="2594700" cy="2579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8" name="Google Shape;98;p6"/>
          <p:cNvSpPr/>
          <p:nvPr/>
        </p:nvSpPr>
        <p:spPr>
          <a:xfrm>
            <a:off x="818963" y="1926085"/>
            <a:ext cx="2594700" cy="2579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9" name="Google Shape;99;p6"/>
          <p:cNvSpPr/>
          <p:nvPr/>
        </p:nvSpPr>
        <p:spPr>
          <a:xfrm>
            <a:off x="3636500" y="4743322"/>
            <a:ext cx="2594700" cy="257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0" name="Google Shape;100;p6"/>
          <p:cNvSpPr/>
          <p:nvPr/>
        </p:nvSpPr>
        <p:spPr>
          <a:xfrm>
            <a:off x="6454038" y="4735475"/>
            <a:ext cx="2594700" cy="2579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1" name="Google Shape;101;p6"/>
          <p:cNvSpPr/>
          <p:nvPr/>
        </p:nvSpPr>
        <p:spPr>
          <a:xfrm>
            <a:off x="818963" y="4743322"/>
            <a:ext cx="2594700" cy="2579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2" name="Google Shape;102;p6"/>
          <p:cNvSpPr/>
          <p:nvPr/>
        </p:nvSpPr>
        <p:spPr>
          <a:xfrm>
            <a:off x="3636500" y="7568404"/>
            <a:ext cx="2594700" cy="257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3" name="Google Shape;103;p6"/>
          <p:cNvSpPr/>
          <p:nvPr/>
        </p:nvSpPr>
        <p:spPr>
          <a:xfrm>
            <a:off x="6454038" y="7560557"/>
            <a:ext cx="2594700" cy="2579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4" name="Google Shape;104;p6"/>
          <p:cNvSpPr/>
          <p:nvPr/>
        </p:nvSpPr>
        <p:spPr>
          <a:xfrm>
            <a:off x="818963" y="7568404"/>
            <a:ext cx="2594700" cy="2579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5" name="Google Shape;105;p6"/>
          <p:cNvSpPr/>
          <p:nvPr/>
        </p:nvSpPr>
        <p:spPr>
          <a:xfrm>
            <a:off x="9271625" y="1926103"/>
            <a:ext cx="2594700" cy="257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6" name="Google Shape;106;p6"/>
          <p:cNvSpPr/>
          <p:nvPr/>
        </p:nvSpPr>
        <p:spPr>
          <a:xfrm>
            <a:off x="12089163" y="1918256"/>
            <a:ext cx="2594700" cy="2579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7" name="Google Shape;107;p6"/>
          <p:cNvSpPr/>
          <p:nvPr/>
        </p:nvSpPr>
        <p:spPr>
          <a:xfrm>
            <a:off x="9271625" y="4743341"/>
            <a:ext cx="2594700" cy="257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8" name="Google Shape;108;p6"/>
          <p:cNvSpPr/>
          <p:nvPr/>
        </p:nvSpPr>
        <p:spPr>
          <a:xfrm>
            <a:off x="12089163" y="4735494"/>
            <a:ext cx="2594700" cy="2579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9" name="Google Shape;109;p6"/>
          <p:cNvSpPr/>
          <p:nvPr/>
        </p:nvSpPr>
        <p:spPr>
          <a:xfrm>
            <a:off x="9271625" y="7568423"/>
            <a:ext cx="2594700" cy="257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0" name="Google Shape;110;p6"/>
          <p:cNvSpPr/>
          <p:nvPr/>
        </p:nvSpPr>
        <p:spPr>
          <a:xfrm>
            <a:off x="12089163" y="7560575"/>
            <a:ext cx="2594700" cy="2579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1" name="Google Shape;111;p6"/>
          <p:cNvSpPr/>
          <p:nvPr/>
        </p:nvSpPr>
        <p:spPr>
          <a:xfrm>
            <a:off x="14906750" y="1914291"/>
            <a:ext cx="2594700" cy="257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2" name="Google Shape;112;p6"/>
          <p:cNvSpPr/>
          <p:nvPr/>
        </p:nvSpPr>
        <p:spPr>
          <a:xfrm>
            <a:off x="14906750" y="4731528"/>
            <a:ext cx="2594700" cy="257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3" name="Google Shape;113;p6"/>
          <p:cNvSpPr/>
          <p:nvPr/>
        </p:nvSpPr>
        <p:spPr>
          <a:xfrm>
            <a:off x="14906750" y="7556610"/>
            <a:ext cx="2594700" cy="257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4" name="Google Shape;114;p6"/>
          <p:cNvSpPr/>
          <p:nvPr/>
        </p:nvSpPr>
        <p:spPr>
          <a:xfrm>
            <a:off x="818963" y="1154813"/>
            <a:ext cx="16682400" cy="7713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15" name="Google Shape;115;p6"/>
          <p:cNvSpPr/>
          <p:nvPr/>
        </p:nvSpPr>
        <p:spPr>
          <a:xfrm>
            <a:off x="959456" y="1277213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116" name="Google Shape;116;p6"/>
          <p:cNvSpPr/>
          <p:nvPr/>
        </p:nvSpPr>
        <p:spPr>
          <a:xfrm>
            <a:off x="1616719" y="1277213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6"/>
          <p:cNvSpPr/>
          <p:nvPr/>
        </p:nvSpPr>
        <p:spPr>
          <a:xfrm>
            <a:off x="2273981" y="1277213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"/>
          <p:cNvSpPr/>
          <p:nvPr/>
        </p:nvSpPr>
        <p:spPr>
          <a:xfrm>
            <a:off x="1724719" y="1385213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6"/>
          <p:cNvSpPr/>
          <p:nvPr/>
        </p:nvSpPr>
        <p:spPr>
          <a:xfrm>
            <a:off x="2357381" y="1647619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120" name="Google Shape;120;p6"/>
          <p:cNvGrpSpPr/>
          <p:nvPr/>
        </p:nvGrpSpPr>
        <p:grpSpPr>
          <a:xfrm>
            <a:off x="1082306" y="1407980"/>
            <a:ext cx="294300" cy="294300"/>
            <a:chOff x="2205246" y="-492159"/>
            <a:chExt cx="196200" cy="196200"/>
          </a:xfrm>
        </p:grpSpPr>
        <p:sp>
          <p:nvSpPr>
            <p:cNvPr id="121" name="Google Shape;121;p6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122" name="Google Shape;122;p6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123" name="Google Shape;123;p6"/>
          <p:cNvSpPr/>
          <p:nvPr/>
        </p:nvSpPr>
        <p:spPr>
          <a:xfrm>
            <a:off x="802800" y="1169475"/>
            <a:ext cx="16682400" cy="89784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6 Cause and Effect">
  <p:cSld name="CUSTOM_21_2_1_1_1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/>
          <p:nvPr/>
        </p:nvSpPr>
        <p:spPr>
          <a:xfrm>
            <a:off x="400350" y="2189138"/>
            <a:ext cx="6423900" cy="78606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26" name="Google Shape;126;p7"/>
          <p:cNvSpPr/>
          <p:nvPr/>
        </p:nvSpPr>
        <p:spPr>
          <a:xfrm>
            <a:off x="400350" y="2189138"/>
            <a:ext cx="6423900" cy="771300"/>
          </a:xfrm>
          <a:prstGeom prst="rect">
            <a:avLst/>
          </a:pr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27" name="Google Shape;127;p7"/>
          <p:cNvSpPr/>
          <p:nvPr/>
        </p:nvSpPr>
        <p:spPr>
          <a:xfrm>
            <a:off x="540844" y="23115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128" name="Google Shape;128;p7"/>
          <p:cNvSpPr/>
          <p:nvPr/>
        </p:nvSpPr>
        <p:spPr>
          <a:xfrm>
            <a:off x="1198106" y="23115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7"/>
          <p:cNvSpPr/>
          <p:nvPr/>
        </p:nvSpPr>
        <p:spPr>
          <a:xfrm>
            <a:off x="1855369" y="23115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7"/>
          <p:cNvSpPr/>
          <p:nvPr/>
        </p:nvSpPr>
        <p:spPr>
          <a:xfrm>
            <a:off x="1306106" y="2419556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7"/>
          <p:cNvSpPr/>
          <p:nvPr/>
        </p:nvSpPr>
        <p:spPr>
          <a:xfrm>
            <a:off x="1938769" y="2681963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132" name="Google Shape;132;p7"/>
          <p:cNvGrpSpPr/>
          <p:nvPr/>
        </p:nvGrpSpPr>
        <p:grpSpPr>
          <a:xfrm>
            <a:off x="663694" y="2427624"/>
            <a:ext cx="294300" cy="294300"/>
            <a:chOff x="2205246" y="-492159"/>
            <a:chExt cx="196200" cy="196200"/>
          </a:xfrm>
        </p:grpSpPr>
        <p:sp>
          <p:nvSpPr>
            <p:cNvPr id="133" name="Google Shape;133;p7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134" name="Google Shape;134;p7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135" name="Google Shape;135;p7"/>
          <p:cNvSpPr/>
          <p:nvPr/>
        </p:nvSpPr>
        <p:spPr>
          <a:xfrm rot="5818465">
            <a:off x="6970914" y="3588477"/>
            <a:ext cx="582007" cy="574786"/>
          </a:xfrm>
          <a:custGeom>
            <a:rect b="b" l="l" r="r" t="t"/>
            <a:pathLst>
              <a:path extrusionOk="0" h="7441" w="7441">
                <a:moveTo>
                  <a:pt x="232" y="1"/>
                </a:moveTo>
                <a:cubicBezTo>
                  <a:pt x="107" y="1"/>
                  <a:pt x="0" y="108"/>
                  <a:pt x="0" y="233"/>
                </a:cubicBezTo>
                <a:cubicBezTo>
                  <a:pt x="0" y="268"/>
                  <a:pt x="18" y="286"/>
                  <a:pt x="18" y="304"/>
                </a:cubicBezTo>
                <a:lnTo>
                  <a:pt x="2284" y="7138"/>
                </a:lnTo>
                <a:cubicBezTo>
                  <a:pt x="2327" y="7237"/>
                  <a:pt x="2415" y="7291"/>
                  <a:pt x="2512" y="7291"/>
                </a:cubicBezTo>
                <a:cubicBezTo>
                  <a:pt x="2537" y="7291"/>
                  <a:pt x="2562" y="7288"/>
                  <a:pt x="2588" y="7280"/>
                </a:cubicBezTo>
                <a:cubicBezTo>
                  <a:pt x="2641" y="7263"/>
                  <a:pt x="2695" y="7209"/>
                  <a:pt x="2730" y="7138"/>
                </a:cubicBezTo>
                <a:lnTo>
                  <a:pt x="3587" y="4765"/>
                </a:lnTo>
                <a:lnTo>
                  <a:pt x="6263" y="7441"/>
                </a:lnTo>
                <a:lnTo>
                  <a:pt x="7441" y="6263"/>
                </a:lnTo>
                <a:lnTo>
                  <a:pt x="4764" y="3587"/>
                </a:lnTo>
                <a:lnTo>
                  <a:pt x="7137" y="2731"/>
                </a:lnTo>
                <a:cubicBezTo>
                  <a:pt x="7262" y="2677"/>
                  <a:pt x="7316" y="2552"/>
                  <a:pt x="7280" y="2427"/>
                </a:cubicBezTo>
                <a:cubicBezTo>
                  <a:pt x="7262" y="2374"/>
                  <a:pt x="7191" y="2302"/>
                  <a:pt x="7137" y="2284"/>
                </a:cubicBezTo>
                <a:lnTo>
                  <a:pt x="304" y="18"/>
                </a:lnTo>
                <a:cubicBezTo>
                  <a:pt x="286" y="1"/>
                  <a:pt x="250" y="1"/>
                  <a:pt x="232" y="1"/>
                </a:cubicBezTo>
                <a:close/>
              </a:path>
            </a:pathLst>
          </a:custGeom>
          <a:solidFill>
            <a:schemeClr val="accent3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7"/>
          <p:cNvSpPr/>
          <p:nvPr/>
        </p:nvSpPr>
        <p:spPr>
          <a:xfrm rot="5818465">
            <a:off x="6970914" y="6150644"/>
            <a:ext cx="582007" cy="574786"/>
          </a:xfrm>
          <a:custGeom>
            <a:rect b="b" l="l" r="r" t="t"/>
            <a:pathLst>
              <a:path extrusionOk="0" h="7441" w="7441">
                <a:moveTo>
                  <a:pt x="232" y="1"/>
                </a:moveTo>
                <a:cubicBezTo>
                  <a:pt x="107" y="1"/>
                  <a:pt x="0" y="108"/>
                  <a:pt x="0" y="233"/>
                </a:cubicBezTo>
                <a:cubicBezTo>
                  <a:pt x="0" y="268"/>
                  <a:pt x="18" y="286"/>
                  <a:pt x="18" y="304"/>
                </a:cubicBezTo>
                <a:lnTo>
                  <a:pt x="2284" y="7138"/>
                </a:lnTo>
                <a:cubicBezTo>
                  <a:pt x="2327" y="7237"/>
                  <a:pt x="2415" y="7291"/>
                  <a:pt x="2512" y="7291"/>
                </a:cubicBezTo>
                <a:cubicBezTo>
                  <a:pt x="2537" y="7291"/>
                  <a:pt x="2562" y="7288"/>
                  <a:pt x="2588" y="7280"/>
                </a:cubicBezTo>
                <a:cubicBezTo>
                  <a:pt x="2641" y="7263"/>
                  <a:pt x="2695" y="7209"/>
                  <a:pt x="2730" y="7138"/>
                </a:cubicBezTo>
                <a:lnTo>
                  <a:pt x="3587" y="4765"/>
                </a:lnTo>
                <a:lnTo>
                  <a:pt x="6263" y="7441"/>
                </a:lnTo>
                <a:lnTo>
                  <a:pt x="7441" y="6263"/>
                </a:lnTo>
                <a:lnTo>
                  <a:pt x="4764" y="3587"/>
                </a:lnTo>
                <a:lnTo>
                  <a:pt x="7137" y="2731"/>
                </a:lnTo>
                <a:cubicBezTo>
                  <a:pt x="7262" y="2677"/>
                  <a:pt x="7316" y="2552"/>
                  <a:pt x="7280" y="2427"/>
                </a:cubicBezTo>
                <a:cubicBezTo>
                  <a:pt x="7262" y="2374"/>
                  <a:pt x="7191" y="2302"/>
                  <a:pt x="7137" y="2284"/>
                </a:cubicBezTo>
                <a:lnTo>
                  <a:pt x="304" y="18"/>
                </a:lnTo>
                <a:cubicBezTo>
                  <a:pt x="286" y="1"/>
                  <a:pt x="250" y="1"/>
                  <a:pt x="232" y="1"/>
                </a:cubicBezTo>
                <a:close/>
              </a:path>
            </a:pathLst>
          </a:custGeom>
          <a:solidFill>
            <a:schemeClr val="accent2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7"/>
          <p:cNvSpPr/>
          <p:nvPr/>
        </p:nvSpPr>
        <p:spPr>
          <a:xfrm rot="5818465">
            <a:off x="6970914" y="8712811"/>
            <a:ext cx="582007" cy="574786"/>
          </a:xfrm>
          <a:custGeom>
            <a:rect b="b" l="l" r="r" t="t"/>
            <a:pathLst>
              <a:path extrusionOk="0" h="7441" w="7441">
                <a:moveTo>
                  <a:pt x="232" y="1"/>
                </a:moveTo>
                <a:cubicBezTo>
                  <a:pt x="107" y="1"/>
                  <a:pt x="0" y="108"/>
                  <a:pt x="0" y="233"/>
                </a:cubicBezTo>
                <a:cubicBezTo>
                  <a:pt x="0" y="268"/>
                  <a:pt x="18" y="286"/>
                  <a:pt x="18" y="304"/>
                </a:cubicBezTo>
                <a:lnTo>
                  <a:pt x="2284" y="7138"/>
                </a:lnTo>
                <a:cubicBezTo>
                  <a:pt x="2327" y="7237"/>
                  <a:pt x="2415" y="7291"/>
                  <a:pt x="2512" y="7291"/>
                </a:cubicBezTo>
                <a:cubicBezTo>
                  <a:pt x="2537" y="7291"/>
                  <a:pt x="2562" y="7288"/>
                  <a:pt x="2588" y="7280"/>
                </a:cubicBezTo>
                <a:cubicBezTo>
                  <a:pt x="2641" y="7263"/>
                  <a:pt x="2695" y="7209"/>
                  <a:pt x="2730" y="7138"/>
                </a:cubicBezTo>
                <a:lnTo>
                  <a:pt x="3587" y="4765"/>
                </a:lnTo>
                <a:lnTo>
                  <a:pt x="6263" y="7441"/>
                </a:lnTo>
                <a:lnTo>
                  <a:pt x="7441" y="6263"/>
                </a:lnTo>
                <a:lnTo>
                  <a:pt x="4764" y="3587"/>
                </a:lnTo>
                <a:lnTo>
                  <a:pt x="7137" y="2731"/>
                </a:lnTo>
                <a:cubicBezTo>
                  <a:pt x="7262" y="2677"/>
                  <a:pt x="7316" y="2552"/>
                  <a:pt x="7280" y="2427"/>
                </a:cubicBezTo>
                <a:cubicBezTo>
                  <a:pt x="7262" y="2374"/>
                  <a:pt x="7191" y="2302"/>
                  <a:pt x="7137" y="2284"/>
                </a:cubicBezTo>
                <a:lnTo>
                  <a:pt x="304" y="18"/>
                </a:lnTo>
                <a:cubicBezTo>
                  <a:pt x="286" y="1"/>
                  <a:pt x="250" y="1"/>
                  <a:pt x="232" y="1"/>
                </a:cubicBezTo>
                <a:close/>
              </a:path>
            </a:pathLst>
          </a:custGeom>
          <a:solidFill>
            <a:schemeClr val="accent4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7"/>
          <p:cNvSpPr/>
          <p:nvPr/>
        </p:nvSpPr>
        <p:spPr>
          <a:xfrm>
            <a:off x="7804313" y="2189138"/>
            <a:ext cx="10129200" cy="23841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39" name="Google Shape;139;p7"/>
          <p:cNvSpPr/>
          <p:nvPr/>
        </p:nvSpPr>
        <p:spPr>
          <a:xfrm>
            <a:off x="7804313" y="2189138"/>
            <a:ext cx="10129200" cy="771300"/>
          </a:xfrm>
          <a:prstGeom prst="rect">
            <a:avLst/>
          </a:prstGeom>
          <a:solidFill>
            <a:schemeClr val="accent3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40" name="Google Shape;140;p7"/>
          <p:cNvSpPr/>
          <p:nvPr/>
        </p:nvSpPr>
        <p:spPr>
          <a:xfrm>
            <a:off x="7944806" y="23115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141" name="Google Shape;141;p7"/>
          <p:cNvSpPr/>
          <p:nvPr/>
        </p:nvSpPr>
        <p:spPr>
          <a:xfrm>
            <a:off x="8602069" y="23115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7"/>
          <p:cNvSpPr/>
          <p:nvPr/>
        </p:nvSpPr>
        <p:spPr>
          <a:xfrm>
            <a:off x="9259331" y="23115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7"/>
          <p:cNvSpPr/>
          <p:nvPr/>
        </p:nvSpPr>
        <p:spPr>
          <a:xfrm>
            <a:off x="8710069" y="2419556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7"/>
          <p:cNvSpPr/>
          <p:nvPr/>
        </p:nvSpPr>
        <p:spPr>
          <a:xfrm>
            <a:off x="9342731" y="2681963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145" name="Google Shape;145;p7"/>
          <p:cNvGrpSpPr/>
          <p:nvPr/>
        </p:nvGrpSpPr>
        <p:grpSpPr>
          <a:xfrm>
            <a:off x="8067656" y="2427624"/>
            <a:ext cx="294300" cy="294300"/>
            <a:chOff x="2205246" y="-492159"/>
            <a:chExt cx="196200" cy="196200"/>
          </a:xfrm>
        </p:grpSpPr>
        <p:sp>
          <p:nvSpPr>
            <p:cNvPr id="146" name="Google Shape;146;p7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147" name="Google Shape;147;p7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148" name="Google Shape;148;p7"/>
          <p:cNvSpPr/>
          <p:nvPr/>
        </p:nvSpPr>
        <p:spPr>
          <a:xfrm>
            <a:off x="7804313" y="4927350"/>
            <a:ext cx="10129200" cy="23841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49" name="Google Shape;149;p7"/>
          <p:cNvSpPr/>
          <p:nvPr/>
        </p:nvSpPr>
        <p:spPr>
          <a:xfrm>
            <a:off x="7804313" y="4927350"/>
            <a:ext cx="10129200" cy="771300"/>
          </a:xfrm>
          <a:prstGeom prst="rect">
            <a:avLst/>
          </a:prstGeom>
          <a:solidFill>
            <a:schemeClr val="accen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50" name="Google Shape;150;p7"/>
          <p:cNvSpPr/>
          <p:nvPr/>
        </p:nvSpPr>
        <p:spPr>
          <a:xfrm>
            <a:off x="7944806" y="5049769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151" name="Google Shape;151;p7"/>
          <p:cNvSpPr/>
          <p:nvPr/>
        </p:nvSpPr>
        <p:spPr>
          <a:xfrm>
            <a:off x="8602069" y="5049769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7"/>
          <p:cNvSpPr/>
          <p:nvPr/>
        </p:nvSpPr>
        <p:spPr>
          <a:xfrm>
            <a:off x="9259331" y="5049769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7"/>
          <p:cNvSpPr/>
          <p:nvPr/>
        </p:nvSpPr>
        <p:spPr>
          <a:xfrm>
            <a:off x="8710069" y="5157769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7"/>
          <p:cNvSpPr/>
          <p:nvPr/>
        </p:nvSpPr>
        <p:spPr>
          <a:xfrm>
            <a:off x="9342731" y="5420175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155" name="Google Shape;155;p7"/>
          <p:cNvGrpSpPr/>
          <p:nvPr/>
        </p:nvGrpSpPr>
        <p:grpSpPr>
          <a:xfrm>
            <a:off x="8067656" y="5165836"/>
            <a:ext cx="294300" cy="294300"/>
            <a:chOff x="2205246" y="-492159"/>
            <a:chExt cx="196200" cy="196200"/>
          </a:xfrm>
        </p:grpSpPr>
        <p:sp>
          <p:nvSpPr>
            <p:cNvPr id="156" name="Google Shape;156;p7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157" name="Google Shape;157;p7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158" name="Google Shape;158;p7"/>
          <p:cNvSpPr/>
          <p:nvPr/>
        </p:nvSpPr>
        <p:spPr>
          <a:xfrm>
            <a:off x="7804238" y="7665563"/>
            <a:ext cx="10129200" cy="23841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59" name="Google Shape;159;p7"/>
          <p:cNvSpPr/>
          <p:nvPr/>
        </p:nvSpPr>
        <p:spPr>
          <a:xfrm>
            <a:off x="7804238" y="7665563"/>
            <a:ext cx="10129200" cy="771300"/>
          </a:xfrm>
          <a:prstGeom prst="rect">
            <a:avLst/>
          </a:prstGeom>
          <a:solidFill>
            <a:schemeClr val="accent4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60" name="Google Shape;160;p7"/>
          <p:cNvSpPr/>
          <p:nvPr/>
        </p:nvSpPr>
        <p:spPr>
          <a:xfrm>
            <a:off x="7944731" y="778798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161" name="Google Shape;161;p7"/>
          <p:cNvSpPr/>
          <p:nvPr/>
        </p:nvSpPr>
        <p:spPr>
          <a:xfrm>
            <a:off x="8601994" y="778798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7"/>
          <p:cNvSpPr/>
          <p:nvPr/>
        </p:nvSpPr>
        <p:spPr>
          <a:xfrm>
            <a:off x="9259256" y="778798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7"/>
          <p:cNvSpPr/>
          <p:nvPr/>
        </p:nvSpPr>
        <p:spPr>
          <a:xfrm>
            <a:off x="8709994" y="7895981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7"/>
          <p:cNvSpPr/>
          <p:nvPr/>
        </p:nvSpPr>
        <p:spPr>
          <a:xfrm>
            <a:off x="9342656" y="8158388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165" name="Google Shape;165;p7"/>
          <p:cNvGrpSpPr/>
          <p:nvPr/>
        </p:nvGrpSpPr>
        <p:grpSpPr>
          <a:xfrm>
            <a:off x="8067581" y="7904049"/>
            <a:ext cx="294300" cy="294300"/>
            <a:chOff x="2205246" y="-492159"/>
            <a:chExt cx="196200" cy="196200"/>
          </a:xfrm>
        </p:grpSpPr>
        <p:sp>
          <p:nvSpPr>
            <p:cNvPr id="166" name="Google Shape;166;p7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167" name="Google Shape;167;p7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7 Collecting Evidence">
  <p:cSld name="CUSTOM_21_2_1_1_1_1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8"/>
          <p:cNvSpPr/>
          <p:nvPr/>
        </p:nvSpPr>
        <p:spPr>
          <a:xfrm flipH="1">
            <a:off x="11509763" y="2189138"/>
            <a:ext cx="6423600" cy="78606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70" name="Google Shape;170;p8"/>
          <p:cNvSpPr/>
          <p:nvPr/>
        </p:nvSpPr>
        <p:spPr>
          <a:xfrm flipH="1">
            <a:off x="11509763" y="2189138"/>
            <a:ext cx="6423600" cy="771300"/>
          </a:xfrm>
          <a:prstGeom prst="rect">
            <a:avLst/>
          </a:pr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71" name="Google Shape;171;p8"/>
          <p:cNvSpPr/>
          <p:nvPr/>
        </p:nvSpPr>
        <p:spPr>
          <a:xfrm flipH="1">
            <a:off x="17252869" y="23115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172" name="Google Shape;172;p8"/>
          <p:cNvSpPr/>
          <p:nvPr/>
        </p:nvSpPr>
        <p:spPr>
          <a:xfrm flipH="1">
            <a:off x="16595606" y="23115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8"/>
          <p:cNvSpPr/>
          <p:nvPr/>
        </p:nvSpPr>
        <p:spPr>
          <a:xfrm flipH="1">
            <a:off x="15938344" y="23115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8"/>
          <p:cNvSpPr/>
          <p:nvPr/>
        </p:nvSpPr>
        <p:spPr>
          <a:xfrm flipH="1">
            <a:off x="16703606" y="2419556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8"/>
          <p:cNvSpPr/>
          <p:nvPr/>
        </p:nvSpPr>
        <p:spPr>
          <a:xfrm flipH="1">
            <a:off x="16022344" y="2681963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176" name="Google Shape;176;p8"/>
          <p:cNvGrpSpPr/>
          <p:nvPr/>
        </p:nvGrpSpPr>
        <p:grpSpPr>
          <a:xfrm flipH="1">
            <a:off x="17375719" y="2427624"/>
            <a:ext cx="294300" cy="294300"/>
            <a:chOff x="2205246" y="-492159"/>
            <a:chExt cx="196200" cy="196200"/>
          </a:xfrm>
        </p:grpSpPr>
        <p:sp>
          <p:nvSpPr>
            <p:cNvPr id="177" name="Google Shape;177;p8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178" name="Google Shape;178;p8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179" name="Google Shape;179;p8"/>
          <p:cNvSpPr/>
          <p:nvPr/>
        </p:nvSpPr>
        <p:spPr>
          <a:xfrm rot="5818465">
            <a:off x="10780810" y="3588477"/>
            <a:ext cx="582007" cy="574786"/>
          </a:xfrm>
          <a:custGeom>
            <a:rect b="b" l="l" r="r" t="t"/>
            <a:pathLst>
              <a:path extrusionOk="0" h="7441" w="7441">
                <a:moveTo>
                  <a:pt x="232" y="1"/>
                </a:moveTo>
                <a:cubicBezTo>
                  <a:pt x="107" y="1"/>
                  <a:pt x="0" y="108"/>
                  <a:pt x="0" y="233"/>
                </a:cubicBezTo>
                <a:cubicBezTo>
                  <a:pt x="0" y="268"/>
                  <a:pt x="18" y="286"/>
                  <a:pt x="18" y="304"/>
                </a:cubicBezTo>
                <a:lnTo>
                  <a:pt x="2284" y="7138"/>
                </a:lnTo>
                <a:cubicBezTo>
                  <a:pt x="2327" y="7237"/>
                  <a:pt x="2415" y="7291"/>
                  <a:pt x="2512" y="7291"/>
                </a:cubicBezTo>
                <a:cubicBezTo>
                  <a:pt x="2537" y="7291"/>
                  <a:pt x="2562" y="7288"/>
                  <a:pt x="2588" y="7280"/>
                </a:cubicBezTo>
                <a:cubicBezTo>
                  <a:pt x="2641" y="7263"/>
                  <a:pt x="2695" y="7209"/>
                  <a:pt x="2730" y="7138"/>
                </a:cubicBezTo>
                <a:lnTo>
                  <a:pt x="3587" y="4765"/>
                </a:lnTo>
                <a:lnTo>
                  <a:pt x="6263" y="7441"/>
                </a:lnTo>
                <a:lnTo>
                  <a:pt x="7441" y="6263"/>
                </a:lnTo>
                <a:lnTo>
                  <a:pt x="4764" y="3587"/>
                </a:lnTo>
                <a:lnTo>
                  <a:pt x="7137" y="2731"/>
                </a:lnTo>
                <a:cubicBezTo>
                  <a:pt x="7262" y="2677"/>
                  <a:pt x="7316" y="2552"/>
                  <a:pt x="7280" y="2427"/>
                </a:cubicBezTo>
                <a:cubicBezTo>
                  <a:pt x="7262" y="2374"/>
                  <a:pt x="7191" y="2302"/>
                  <a:pt x="7137" y="2284"/>
                </a:cubicBezTo>
                <a:lnTo>
                  <a:pt x="304" y="18"/>
                </a:lnTo>
                <a:cubicBezTo>
                  <a:pt x="286" y="1"/>
                  <a:pt x="250" y="1"/>
                  <a:pt x="232" y="1"/>
                </a:cubicBezTo>
                <a:close/>
              </a:path>
            </a:pathLst>
          </a:custGeom>
          <a:solidFill>
            <a:schemeClr val="accent3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8"/>
          <p:cNvSpPr/>
          <p:nvPr/>
        </p:nvSpPr>
        <p:spPr>
          <a:xfrm rot="5818465">
            <a:off x="10780810" y="6150644"/>
            <a:ext cx="582007" cy="574786"/>
          </a:xfrm>
          <a:custGeom>
            <a:rect b="b" l="l" r="r" t="t"/>
            <a:pathLst>
              <a:path extrusionOk="0" h="7441" w="7441">
                <a:moveTo>
                  <a:pt x="232" y="1"/>
                </a:moveTo>
                <a:cubicBezTo>
                  <a:pt x="107" y="1"/>
                  <a:pt x="0" y="108"/>
                  <a:pt x="0" y="233"/>
                </a:cubicBezTo>
                <a:cubicBezTo>
                  <a:pt x="0" y="268"/>
                  <a:pt x="18" y="286"/>
                  <a:pt x="18" y="304"/>
                </a:cubicBezTo>
                <a:lnTo>
                  <a:pt x="2284" y="7138"/>
                </a:lnTo>
                <a:cubicBezTo>
                  <a:pt x="2327" y="7237"/>
                  <a:pt x="2415" y="7291"/>
                  <a:pt x="2512" y="7291"/>
                </a:cubicBezTo>
                <a:cubicBezTo>
                  <a:pt x="2537" y="7291"/>
                  <a:pt x="2562" y="7288"/>
                  <a:pt x="2588" y="7280"/>
                </a:cubicBezTo>
                <a:cubicBezTo>
                  <a:pt x="2641" y="7263"/>
                  <a:pt x="2695" y="7209"/>
                  <a:pt x="2730" y="7138"/>
                </a:cubicBezTo>
                <a:lnTo>
                  <a:pt x="3587" y="4765"/>
                </a:lnTo>
                <a:lnTo>
                  <a:pt x="6263" y="7441"/>
                </a:lnTo>
                <a:lnTo>
                  <a:pt x="7441" y="6263"/>
                </a:lnTo>
                <a:lnTo>
                  <a:pt x="4764" y="3587"/>
                </a:lnTo>
                <a:lnTo>
                  <a:pt x="7137" y="2731"/>
                </a:lnTo>
                <a:cubicBezTo>
                  <a:pt x="7262" y="2677"/>
                  <a:pt x="7316" y="2552"/>
                  <a:pt x="7280" y="2427"/>
                </a:cubicBezTo>
                <a:cubicBezTo>
                  <a:pt x="7262" y="2374"/>
                  <a:pt x="7191" y="2302"/>
                  <a:pt x="7137" y="2284"/>
                </a:cubicBezTo>
                <a:lnTo>
                  <a:pt x="304" y="18"/>
                </a:lnTo>
                <a:cubicBezTo>
                  <a:pt x="286" y="1"/>
                  <a:pt x="250" y="1"/>
                  <a:pt x="232" y="1"/>
                </a:cubicBezTo>
                <a:close/>
              </a:path>
            </a:pathLst>
          </a:custGeom>
          <a:solidFill>
            <a:schemeClr val="accent2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8"/>
          <p:cNvSpPr/>
          <p:nvPr/>
        </p:nvSpPr>
        <p:spPr>
          <a:xfrm rot="5818465">
            <a:off x="10780810" y="8712811"/>
            <a:ext cx="582007" cy="574786"/>
          </a:xfrm>
          <a:custGeom>
            <a:rect b="b" l="l" r="r" t="t"/>
            <a:pathLst>
              <a:path extrusionOk="0" h="7441" w="7441">
                <a:moveTo>
                  <a:pt x="232" y="1"/>
                </a:moveTo>
                <a:cubicBezTo>
                  <a:pt x="107" y="1"/>
                  <a:pt x="0" y="108"/>
                  <a:pt x="0" y="233"/>
                </a:cubicBezTo>
                <a:cubicBezTo>
                  <a:pt x="0" y="268"/>
                  <a:pt x="18" y="286"/>
                  <a:pt x="18" y="304"/>
                </a:cubicBezTo>
                <a:lnTo>
                  <a:pt x="2284" y="7138"/>
                </a:lnTo>
                <a:cubicBezTo>
                  <a:pt x="2327" y="7237"/>
                  <a:pt x="2415" y="7291"/>
                  <a:pt x="2512" y="7291"/>
                </a:cubicBezTo>
                <a:cubicBezTo>
                  <a:pt x="2537" y="7291"/>
                  <a:pt x="2562" y="7288"/>
                  <a:pt x="2588" y="7280"/>
                </a:cubicBezTo>
                <a:cubicBezTo>
                  <a:pt x="2641" y="7263"/>
                  <a:pt x="2695" y="7209"/>
                  <a:pt x="2730" y="7138"/>
                </a:cubicBezTo>
                <a:lnTo>
                  <a:pt x="3587" y="4765"/>
                </a:lnTo>
                <a:lnTo>
                  <a:pt x="6263" y="7441"/>
                </a:lnTo>
                <a:lnTo>
                  <a:pt x="7441" y="6263"/>
                </a:lnTo>
                <a:lnTo>
                  <a:pt x="4764" y="3587"/>
                </a:lnTo>
                <a:lnTo>
                  <a:pt x="7137" y="2731"/>
                </a:lnTo>
                <a:cubicBezTo>
                  <a:pt x="7262" y="2677"/>
                  <a:pt x="7316" y="2552"/>
                  <a:pt x="7280" y="2427"/>
                </a:cubicBezTo>
                <a:cubicBezTo>
                  <a:pt x="7262" y="2374"/>
                  <a:pt x="7191" y="2302"/>
                  <a:pt x="7137" y="2284"/>
                </a:cubicBezTo>
                <a:lnTo>
                  <a:pt x="304" y="18"/>
                </a:lnTo>
                <a:cubicBezTo>
                  <a:pt x="286" y="1"/>
                  <a:pt x="250" y="1"/>
                  <a:pt x="232" y="1"/>
                </a:cubicBezTo>
                <a:close/>
              </a:path>
            </a:pathLst>
          </a:custGeom>
          <a:solidFill>
            <a:schemeClr val="accent4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8"/>
          <p:cNvSpPr/>
          <p:nvPr/>
        </p:nvSpPr>
        <p:spPr>
          <a:xfrm flipH="1">
            <a:off x="400200" y="2189138"/>
            <a:ext cx="10129200" cy="23841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83" name="Google Shape;183;p8"/>
          <p:cNvSpPr/>
          <p:nvPr/>
        </p:nvSpPr>
        <p:spPr>
          <a:xfrm flipH="1">
            <a:off x="400200" y="2189138"/>
            <a:ext cx="10129200" cy="771300"/>
          </a:xfrm>
          <a:prstGeom prst="rect">
            <a:avLst/>
          </a:prstGeom>
          <a:solidFill>
            <a:schemeClr val="accent3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84" name="Google Shape;184;p8"/>
          <p:cNvSpPr/>
          <p:nvPr/>
        </p:nvSpPr>
        <p:spPr>
          <a:xfrm flipH="1">
            <a:off x="9848906" y="23115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185" name="Google Shape;185;p8"/>
          <p:cNvSpPr/>
          <p:nvPr/>
        </p:nvSpPr>
        <p:spPr>
          <a:xfrm flipH="1">
            <a:off x="9191644" y="23115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8"/>
          <p:cNvSpPr/>
          <p:nvPr/>
        </p:nvSpPr>
        <p:spPr>
          <a:xfrm flipH="1">
            <a:off x="8534381" y="23115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8"/>
          <p:cNvSpPr/>
          <p:nvPr/>
        </p:nvSpPr>
        <p:spPr>
          <a:xfrm flipH="1">
            <a:off x="9299644" y="2419556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8"/>
          <p:cNvSpPr/>
          <p:nvPr/>
        </p:nvSpPr>
        <p:spPr>
          <a:xfrm flipH="1">
            <a:off x="8618381" y="2681963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189" name="Google Shape;189;p8"/>
          <p:cNvGrpSpPr/>
          <p:nvPr/>
        </p:nvGrpSpPr>
        <p:grpSpPr>
          <a:xfrm flipH="1">
            <a:off x="9971756" y="2427624"/>
            <a:ext cx="294300" cy="294300"/>
            <a:chOff x="2205246" y="-492159"/>
            <a:chExt cx="196200" cy="196200"/>
          </a:xfrm>
        </p:grpSpPr>
        <p:sp>
          <p:nvSpPr>
            <p:cNvPr id="190" name="Google Shape;190;p8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191" name="Google Shape;191;p8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192" name="Google Shape;192;p8"/>
          <p:cNvSpPr/>
          <p:nvPr/>
        </p:nvSpPr>
        <p:spPr>
          <a:xfrm flipH="1">
            <a:off x="400200" y="4927350"/>
            <a:ext cx="10129200" cy="23841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93" name="Google Shape;193;p8"/>
          <p:cNvSpPr/>
          <p:nvPr/>
        </p:nvSpPr>
        <p:spPr>
          <a:xfrm flipH="1">
            <a:off x="400200" y="4927350"/>
            <a:ext cx="10129200" cy="771300"/>
          </a:xfrm>
          <a:prstGeom prst="rect">
            <a:avLst/>
          </a:prstGeom>
          <a:solidFill>
            <a:schemeClr val="accen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94" name="Google Shape;194;p8"/>
          <p:cNvSpPr/>
          <p:nvPr/>
        </p:nvSpPr>
        <p:spPr>
          <a:xfrm flipH="1">
            <a:off x="9848906" y="5049769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195" name="Google Shape;195;p8"/>
          <p:cNvSpPr/>
          <p:nvPr/>
        </p:nvSpPr>
        <p:spPr>
          <a:xfrm flipH="1">
            <a:off x="9191644" y="5049769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8"/>
          <p:cNvSpPr/>
          <p:nvPr/>
        </p:nvSpPr>
        <p:spPr>
          <a:xfrm flipH="1">
            <a:off x="8534381" y="5049769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8"/>
          <p:cNvSpPr/>
          <p:nvPr/>
        </p:nvSpPr>
        <p:spPr>
          <a:xfrm flipH="1">
            <a:off x="9299644" y="5157769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8"/>
          <p:cNvSpPr/>
          <p:nvPr/>
        </p:nvSpPr>
        <p:spPr>
          <a:xfrm flipH="1">
            <a:off x="8618381" y="5420175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199" name="Google Shape;199;p8"/>
          <p:cNvGrpSpPr/>
          <p:nvPr/>
        </p:nvGrpSpPr>
        <p:grpSpPr>
          <a:xfrm flipH="1">
            <a:off x="9971756" y="5165836"/>
            <a:ext cx="294300" cy="294300"/>
            <a:chOff x="2205246" y="-492159"/>
            <a:chExt cx="196200" cy="196200"/>
          </a:xfrm>
        </p:grpSpPr>
        <p:sp>
          <p:nvSpPr>
            <p:cNvPr id="200" name="Google Shape;200;p8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201" name="Google Shape;201;p8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202" name="Google Shape;202;p8"/>
          <p:cNvSpPr/>
          <p:nvPr/>
        </p:nvSpPr>
        <p:spPr>
          <a:xfrm flipH="1">
            <a:off x="400275" y="7665563"/>
            <a:ext cx="10129200" cy="23841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203" name="Google Shape;203;p8"/>
          <p:cNvSpPr/>
          <p:nvPr/>
        </p:nvSpPr>
        <p:spPr>
          <a:xfrm flipH="1">
            <a:off x="400275" y="7665563"/>
            <a:ext cx="10129200" cy="771300"/>
          </a:xfrm>
          <a:prstGeom prst="rect">
            <a:avLst/>
          </a:prstGeom>
          <a:solidFill>
            <a:schemeClr val="accent4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204" name="Google Shape;204;p8"/>
          <p:cNvSpPr/>
          <p:nvPr/>
        </p:nvSpPr>
        <p:spPr>
          <a:xfrm flipH="1">
            <a:off x="9848981" y="778798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205" name="Google Shape;205;p8"/>
          <p:cNvSpPr/>
          <p:nvPr/>
        </p:nvSpPr>
        <p:spPr>
          <a:xfrm flipH="1">
            <a:off x="9191719" y="778798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8"/>
          <p:cNvSpPr/>
          <p:nvPr/>
        </p:nvSpPr>
        <p:spPr>
          <a:xfrm flipH="1">
            <a:off x="8534456" y="778798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8"/>
          <p:cNvSpPr/>
          <p:nvPr/>
        </p:nvSpPr>
        <p:spPr>
          <a:xfrm flipH="1">
            <a:off x="9299719" y="7895981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8"/>
          <p:cNvSpPr/>
          <p:nvPr/>
        </p:nvSpPr>
        <p:spPr>
          <a:xfrm flipH="1">
            <a:off x="8618456" y="8158388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209" name="Google Shape;209;p8"/>
          <p:cNvGrpSpPr/>
          <p:nvPr/>
        </p:nvGrpSpPr>
        <p:grpSpPr>
          <a:xfrm flipH="1">
            <a:off x="9971831" y="7904049"/>
            <a:ext cx="294300" cy="294300"/>
            <a:chOff x="2205246" y="-492159"/>
            <a:chExt cx="196200" cy="196200"/>
          </a:xfrm>
        </p:grpSpPr>
        <p:sp>
          <p:nvSpPr>
            <p:cNvPr id="210" name="Google Shape;210;p8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211" name="Google Shape;211;p8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 Parts of a story">
  <p:cSld name="CUSTOM_21_2_1_1_1_1_1"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9"/>
          <p:cNvSpPr/>
          <p:nvPr/>
        </p:nvSpPr>
        <p:spPr>
          <a:xfrm flipH="1">
            <a:off x="449550" y="2415900"/>
            <a:ext cx="17388900" cy="23847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214" name="Google Shape;214;p9"/>
          <p:cNvSpPr/>
          <p:nvPr/>
        </p:nvSpPr>
        <p:spPr>
          <a:xfrm flipH="1">
            <a:off x="449550" y="2415900"/>
            <a:ext cx="17388900" cy="771300"/>
          </a:xfrm>
          <a:prstGeom prst="rect">
            <a:avLst/>
          </a:prstGeom>
          <a:solidFill>
            <a:schemeClr val="accent3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215" name="Google Shape;215;p9"/>
          <p:cNvSpPr/>
          <p:nvPr/>
        </p:nvSpPr>
        <p:spPr>
          <a:xfrm flipH="1">
            <a:off x="17157956" y="2538319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216" name="Google Shape;216;p9"/>
          <p:cNvSpPr/>
          <p:nvPr/>
        </p:nvSpPr>
        <p:spPr>
          <a:xfrm flipH="1">
            <a:off x="16500694" y="2538319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9"/>
          <p:cNvSpPr/>
          <p:nvPr/>
        </p:nvSpPr>
        <p:spPr>
          <a:xfrm flipH="1">
            <a:off x="15843431" y="2538319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9"/>
          <p:cNvSpPr/>
          <p:nvPr/>
        </p:nvSpPr>
        <p:spPr>
          <a:xfrm flipH="1">
            <a:off x="16608694" y="2646319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9"/>
          <p:cNvSpPr/>
          <p:nvPr/>
        </p:nvSpPr>
        <p:spPr>
          <a:xfrm flipH="1">
            <a:off x="15927431" y="2908725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220" name="Google Shape;220;p9"/>
          <p:cNvGrpSpPr/>
          <p:nvPr/>
        </p:nvGrpSpPr>
        <p:grpSpPr>
          <a:xfrm flipH="1">
            <a:off x="17280806" y="2669086"/>
            <a:ext cx="294300" cy="294300"/>
            <a:chOff x="2205246" y="-492159"/>
            <a:chExt cx="196200" cy="196200"/>
          </a:xfrm>
        </p:grpSpPr>
        <p:sp>
          <p:nvSpPr>
            <p:cNvPr id="221" name="Google Shape;221;p9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222" name="Google Shape;222;p9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223" name="Google Shape;223;p9"/>
          <p:cNvSpPr/>
          <p:nvPr/>
        </p:nvSpPr>
        <p:spPr>
          <a:xfrm flipH="1">
            <a:off x="449550" y="5053219"/>
            <a:ext cx="17388900" cy="23847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224" name="Google Shape;224;p9"/>
          <p:cNvSpPr/>
          <p:nvPr/>
        </p:nvSpPr>
        <p:spPr>
          <a:xfrm flipH="1">
            <a:off x="449550" y="5053219"/>
            <a:ext cx="17388900" cy="771300"/>
          </a:xfrm>
          <a:prstGeom prst="rect">
            <a:avLst/>
          </a:prstGeom>
          <a:solidFill>
            <a:schemeClr val="accen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225" name="Google Shape;225;p9"/>
          <p:cNvSpPr/>
          <p:nvPr/>
        </p:nvSpPr>
        <p:spPr>
          <a:xfrm flipH="1">
            <a:off x="17157956" y="5175638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226" name="Google Shape;226;p9"/>
          <p:cNvSpPr/>
          <p:nvPr/>
        </p:nvSpPr>
        <p:spPr>
          <a:xfrm flipH="1">
            <a:off x="16500694" y="5175638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9"/>
          <p:cNvSpPr/>
          <p:nvPr/>
        </p:nvSpPr>
        <p:spPr>
          <a:xfrm flipH="1">
            <a:off x="15843431" y="5175638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9"/>
          <p:cNvSpPr/>
          <p:nvPr/>
        </p:nvSpPr>
        <p:spPr>
          <a:xfrm flipH="1">
            <a:off x="16608694" y="5283638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9"/>
          <p:cNvSpPr/>
          <p:nvPr/>
        </p:nvSpPr>
        <p:spPr>
          <a:xfrm flipH="1">
            <a:off x="15927431" y="5546044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230" name="Google Shape;230;p9"/>
          <p:cNvGrpSpPr/>
          <p:nvPr/>
        </p:nvGrpSpPr>
        <p:grpSpPr>
          <a:xfrm flipH="1">
            <a:off x="17280806" y="5306405"/>
            <a:ext cx="294300" cy="294300"/>
            <a:chOff x="2205246" y="-492159"/>
            <a:chExt cx="196200" cy="196200"/>
          </a:xfrm>
        </p:grpSpPr>
        <p:sp>
          <p:nvSpPr>
            <p:cNvPr id="231" name="Google Shape;231;p9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232" name="Google Shape;232;p9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233" name="Google Shape;233;p9"/>
          <p:cNvSpPr/>
          <p:nvPr/>
        </p:nvSpPr>
        <p:spPr>
          <a:xfrm flipH="1">
            <a:off x="449550" y="7690556"/>
            <a:ext cx="17388900" cy="23847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234" name="Google Shape;234;p9"/>
          <p:cNvSpPr/>
          <p:nvPr/>
        </p:nvSpPr>
        <p:spPr>
          <a:xfrm flipH="1">
            <a:off x="449550" y="7690556"/>
            <a:ext cx="17388900" cy="771300"/>
          </a:xfrm>
          <a:prstGeom prst="rect">
            <a:avLst/>
          </a:prstGeom>
          <a:solidFill>
            <a:schemeClr val="accent4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235" name="Google Shape;235;p9"/>
          <p:cNvSpPr/>
          <p:nvPr/>
        </p:nvSpPr>
        <p:spPr>
          <a:xfrm flipH="1">
            <a:off x="17157956" y="7812975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236" name="Google Shape;236;p9"/>
          <p:cNvSpPr/>
          <p:nvPr/>
        </p:nvSpPr>
        <p:spPr>
          <a:xfrm flipH="1">
            <a:off x="16500694" y="7812975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9"/>
          <p:cNvSpPr/>
          <p:nvPr/>
        </p:nvSpPr>
        <p:spPr>
          <a:xfrm flipH="1">
            <a:off x="15843431" y="7812975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9"/>
          <p:cNvSpPr/>
          <p:nvPr/>
        </p:nvSpPr>
        <p:spPr>
          <a:xfrm flipH="1">
            <a:off x="16608694" y="7920975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9"/>
          <p:cNvSpPr/>
          <p:nvPr/>
        </p:nvSpPr>
        <p:spPr>
          <a:xfrm flipH="1">
            <a:off x="15927431" y="8183381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240" name="Google Shape;240;p9"/>
          <p:cNvGrpSpPr/>
          <p:nvPr/>
        </p:nvGrpSpPr>
        <p:grpSpPr>
          <a:xfrm flipH="1">
            <a:off x="17280806" y="7943742"/>
            <a:ext cx="294300" cy="294300"/>
            <a:chOff x="2205246" y="-492159"/>
            <a:chExt cx="196200" cy="196200"/>
          </a:xfrm>
        </p:grpSpPr>
        <p:sp>
          <p:nvSpPr>
            <p:cNvPr id="241" name="Google Shape;241;p9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242" name="Google Shape;242;p9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9 Frayer Model">
  <p:cSld name="CUSTOM_21_2_1_1_1_1_1_1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0"/>
          <p:cNvSpPr/>
          <p:nvPr/>
        </p:nvSpPr>
        <p:spPr>
          <a:xfrm>
            <a:off x="325800" y="2265038"/>
            <a:ext cx="8712600" cy="37323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245" name="Google Shape;245;p10"/>
          <p:cNvSpPr/>
          <p:nvPr/>
        </p:nvSpPr>
        <p:spPr>
          <a:xfrm>
            <a:off x="325800" y="2265038"/>
            <a:ext cx="8712600" cy="771300"/>
          </a:xfrm>
          <a:prstGeom prst="rect">
            <a:avLst/>
          </a:pr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246" name="Google Shape;246;p10"/>
          <p:cNvSpPr/>
          <p:nvPr/>
        </p:nvSpPr>
        <p:spPr>
          <a:xfrm>
            <a:off x="466294" y="23874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247" name="Google Shape;247;p10"/>
          <p:cNvSpPr/>
          <p:nvPr/>
        </p:nvSpPr>
        <p:spPr>
          <a:xfrm>
            <a:off x="1123556" y="23874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0"/>
          <p:cNvSpPr/>
          <p:nvPr/>
        </p:nvSpPr>
        <p:spPr>
          <a:xfrm>
            <a:off x="1780819" y="23874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0"/>
          <p:cNvSpPr/>
          <p:nvPr/>
        </p:nvSpPr>
        <p:spPr>
          <a:xfrm>
            <a:off x="1231556" y="2495456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10"/>
          <p:cNvSpPr/>
          <p:nvPr/>
        </p:nvSpPr>
        <p:spPr>
          <a:xfrm>
            <a:off x="1864219" y="2757863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251" name="Google Shape;251;p10"/>
          <p:cNvSpPr/>
          <p:nvPr/>
        </p:nvSpPr>
        <p:spPr>
          <a:xfrm>
            <a:off x="9282038" y="2265038"/>
            <a:ext cx="8712600" cy="37323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252" name="Google Shape;252;p10"/>
          <p:cNvSpPr/>
          <p:nvPr/>
        </p:nvSpPr>
        <p:spPr>
          <a:xfrm>
            <a:off x="9282038" y="2265038"/>
            <a:ext cx="8712600" cy="771300"/>
          </a:xfrm>
          <a:prstGeom prst="rect">
            <a:avLst/>
          </a:prstGeom>
          <a:solidFill>
            <a:schemeClr val="accen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253" name="Google Shape;253;p10"/>
          <p:cNvSpPr/>
          <p:nvPr/>
        </p:nvSpPr>
        <p:spPr>
          <a:xfrm flipH="1">
            <a:off x="17235994" y="23874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254" name="Google Shape;254;p10"/>
          <p:cNvSpPr/>
          <p:nvPr/>
        </p:nvSpPr>
        <p:spPr>
          <a:xfrm flipH="1">
            <a:off x="16578731" y="23874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10"/>
          <p:cNvSpPr/>
          <p:nvPr/>
        </p:nvSpPr>
        <p:spPr>
          <a:xfrm flipH="1">
            <a:off x="15921469" y="2387456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10"/>
          <p:cNvSpPr/>
          <p:nvPr/>
        </p:nvSpPr>
        <p:spPr>
          <a:xfrm flipH="1">
            <a:off x="16686731" y="2495456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0"/>
          <p:cNvSpPr/>
          <p:nvPr/>
        </p:nvSpPr>
        <p:spPr>
          <a:xfrm flipH="1">
            <a:off x="16005469" y="2757863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258" name="Google Shape;258;p10"/>
          <p:cNvGrpSpPr/>
          <p:nvPr/>
        </p:nvGrpSpPr>
        <p:grpSpPr>
          <a:xfrm flipH="1">
            <a:off x="17358844" y="2518224"/>
            <a:ext cx="294300" cy="294300"/>
            <a:chOff x="2205246" y="-492159"/>
            <a:chExt cx="196200" cy="196200"/>
          </a:xfrm>
        </p:grpSpPr>
        <p:sp>
          <p:nvSpPr>
            <p:cNvPr id="259" name="Google Shape;259;p10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260" name="Google Shape;260;p10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261" name="Google Shape;261;p10"/>
          <p:cNvSpPr/>
          <p:nvPr/>
        </p:nvSpPr>
        <p:spPr>
          <a:xfrm>
            <a:off x="309638" y="6245813"/>
            <a:ext cx="8712600" cy="37323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262" name="Google Shape;262;p10"/>
          <p:cNvSpPr/>
          <p:nvPr/>
        </p:nvSpPr>
        <p:spPr>
          <a:xfrm>
            <a:off x="309638" y="6245813"/>
            <a:ext cx="8712600" cy="771300"/>
          </a:xfrm>
          <a:prstGeom prst="rect">
            <a:avLst/>
          </a:prstGeom>
          <a:solidFill>
            <a:schemeClr val="accent3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263" name="Google Shape;263;p10"/>
          <p:cNvSpPr/>
          <p:nvPr/>
        </p:nvSpPr>
        <p:spPr>
          <a:xfrm>
            <a:off x="450131" y="636823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264" name="Google Shape;264;p10"/>
          <p:cNvSpPr/>
          <p:nvPr/>
        </p:nvSpPr>
        <p:spPr>
          <a:xfrm>
            <a:off x="1107394" y="636823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0"/>
          <p:cNvSpPr/>
          <p:nvPr/>
        </p:nvSpPr>
        <p:spPr>
          <a:xfrm>
            <a:off x="1764656" y="636823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10"/>
          <p:cNvSpPr/>
          <p:nvPr/>
        </p:nvSpPr>
        <p:spPr>
          <a:xfrm>
            <a:off x="1215394" y="6476231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0"/>
          <p:cNvSpPr/>
          <p:nvPr/>
        </p:nvSpPr>
        <p:spPr>
          <a:xfrm>
            <a:off x="1848056" y="6738638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268" name="Google Shape;268;p10"/>
          <p:cNvSpPr/>
          <p:nvPr/>
        </p:nvSpPr>
        <p:spPr>
          <a:xfrm>
            <a:off x="9265875" y="6245813"/>
            <a:ext cx="8712600" cy="37323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269" name="Google Shape;269;p10"/>
          <p:cNvSpPr/>
          <p:nvPr/>
        </p:nvSpPr>
        <p:spPr>
          <a:xfrm>
            <a:off x="9265875" y="6245813"/>
            <a:ext cx="8712600" cy="771300"/>
          </a:xfrm>
          <a:prstGeom prst="rect">
            <a:avLst/>
          </a:prstGeom>
          <a:solidFill>
            <a:schemeClr val="accent4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270" name="Google Shape;270;p10"/>
          <p:cNvSpPr/>
          <p:nvPr/>
        </p:nvSpPr>
        <p:spPr>
          <a:xfrm flipH="1">
            <a:off x="17252156" y="636823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</p:txBody>
      </p:sp>
      <p:sp>
        <p:nvSpPr>
          <p:cNvPr id="271" name="Google Shape;271;p10"/>
          <p:cNvSpPr/>
          <p:nvPr/>
        </p:nvSpPr>
        <p:spPr>
          <a:xfrm flipH="1">
            <a:off x="16594894" y="636823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0"/>
          <p:cNvSpPr/>
          <p:nvPr/>
        </p:nvSpPr>
        <p:spPr>
          <a:xfrm flipH="1">
            <a:off x="15937631" y="6368231"/>
            <a:ext cx="540000" cy="540000"/>
          </a:xfrm>
          <a:prstGeom prst="rect">
            <a:avLst/>
          </a:prstGeom>
          <a:noFill/>
          <a:ln cap="flat" cmpd="sng" w="28575">
            <a:solidFill>
              <a:srgbClr val="1513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0"/>
          <p:cNvSpPr/>
          <p:nvPr/>
        </p:nvSpPr>
        <p:spPr>
          <a:xfrm flipH="1">
            <a:off x="16702894" y="6476231"/>
            <a:ext cx="324000" cy="324000"/>
          </a:xfrm>
          <a:prstGeom prst="frame">
            <a:avLst>
              <a:gd fmla="val 12500" name="adj1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0"/>
          <p:cNvSpPr/>
          <p:nvPr/>
        </p:nvSpPr>
        <p:spPr>
          <a:xfrm flipH="1">
            <a:off x="16021631" y="6738638"/>
            <a:ext cx="372600" cy="43200"/>
          </a:xfrm>
          <a:prstGeom prst="roundRect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grpSp>
        <p:nvGrpSpPr>
          <p:cNvPr id="275" name="Google Shape;275;p10"/>
          <p:cNvGrpSpPr/>
          <p:nvPr/>
        </p:nvGrpSpPr>
        <p:grpSpPr>
          <a:xfrm flipH="1">
            <a:off x="17375006" y="6498999"/>
            <a:ext cx="294300" cy="294300"/>
            <a:chOff x="2205246" y="-492159"/>
            <a:chExt cx="196200" cy="196200"/>
          </a:xfrm>
        </p:grpSpPr>
        <p:sp>
          <p:nvSpPr>
            <p:cNvPr id="276" name="Google Shape;276;p10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277" name="Google Shape;277;p10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grpSp>
        <p:nvGrpSpPr>
          <p:cNvPr id="278" name="Google Shape;278;p10"/>
          <p:cNvGrpSpPr/>
          <p:nvPr/>
        </p:nvGrpSpPr>
        <p:grpSpPr>
          <a:xfrm>
            <a:off x="572981" y="6484299"/>
            <a:ext cx="294300" cy="294300"/>
            <a:chOff x="2205246" y="-492159"/>
            <a:chExt cx="196200" cy="196200"/>
          </a:xfrm>
        </p:grpSpPr>
        <p:sp>
          <p:nvSpPr>
            <p:cNvPr id="279" name="Google Shape;279;p10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280" name="Google Shape;280;p10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grpSp>
        <p:nvGrpSpPr>
          <p:cNvPr id="281" name="Google Shape;281;p10"/>
          <p:cNvGrpSpPr/>
          <p:nvPr/>
        </p:nvGrpSpPr>
        <p:grpSpPr>
          <a:xfrm>
            <a:off x="589144" y="2503524"/>
            <a:ext cx="294300" cy="294300"/>
            <a:chOff x="2205246" y="-492159"/>
            <a:chExt cx="196200" cy="196200"/>
          </a:xfrm>
        </p:grpSpPr>
        <p:sp>
          <p:nvSpPr>
            <p:cNvPr id="282" name="Google Shape;282;p10"/>
            <p:cNvSpPr/>
            <p:nvPr/>
          </p:nvSpPr>
          <p:spPr>
            <a:xfrm rot="27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283" name="Google Shape;283;p10"/>
            <p:cNvSpPr/>
            <p:nvPr/>
          </p:nvSpPr>
          <p:spPr>
            <a:xfrm rot="8102936">
              <a:off x="2179143" y="-408484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sp>
        <p:nvSpPr>
          <p:cNvPr id="284" name="Google Shape;284;p10"/>
          <p:cNvSpPr txBox="1"/>
          <p:nvPr/>
        </p:nvSpPr>
        <p:spPr>
          <a:xfrm>
            <a:off x="2489066" y="2335538"/>
            <a:ext cx="46878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rPr>
              <a:t>Definition</a:t>
            </a:r>
            <a:endParaRPr sz="2700">
              <a:solidFill>
                <a:schemeClr val="lt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85" name="Google Shape;285;p10"/>
          <p:cNvSpPr txBox="1"/>
          <p:nvPr/>
        </p:nvSpPr>
        <p:spPr>
          <a:xfrm>
            <a:off x="2509166" y="6300075"/>
            <a:ext cx="46878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rPr>
              <a:t>Examples</a:t>
            </a:r>
            <a:endParaRPr sz="2700">
              <a:solidFill>
                <a:schemeClr val="lt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86" name="Google Shape;286;p10"/>
          <p:cNvSpPr txBox="1"/>
          <p:nvPr/>
        </p:nvSpPr>
        <p:spPr>
          <a:xfrm>
            <a:off x="11065616" y="2335538"/>
            <a:ext cx="46878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rPr>
              <a:t>Characteristics</a:t>
            </a:r>
            <a:endParaRPr sz="2700">
              <a:solidFill>
                <a:schemeClr val="lt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87" name="Google Shape;287;p10"/>
          <p:cNvSpPr txBox="1"/>
          <p:nvPr/>
        </p:nvSpPr>
        <p:spPr>
          <a:xfrm>
            <a:off x="11085716" y="6300075"/>
            <a:ext cx="46878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rPr>
              <a:t>Non-Examples</a:t>
            </a:r>
            <a:endParaRPr sz="2700">
              <a:solidFill>
                <a:schemeClr val="lt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grpSp>
        <p:nvGrpSpPr>
          <p:cNvPr id="288" name="Google Shape;288;p10"/>
          <p:cNvGrpSpPr/>
          <p:nvPr/>
        </p:nvGrpSpPr>
        <p:grpSpPr>
          <a:xfrm>
            <a:off x="6470663" y="4546238"/>
            <a:ext cx="5301000" cy="3732300"/>
            <a:chOff x="2976125" y="-1680325"/>
            <a:chExt cx="3534000" cy="2488200"/>
          </a:xfrm>
        </p:grpSpPr>
        <p:sp>
          <p:nvSpPr>
            <p:cNvPr id="289" name="Google Shape;289;p10"/>
            <p:cNvSpPr/>
            <p:nvPr/>
          </p:nvSpPr>
          <p:spPr>
            <a:xfrm>
              <a:off x="2976125" y="-1680325"/>
              <a:ext cx="3534000" cy="2488200"/>
            </a:xfrm>
            <a:prstGeom prst="rect">
              <a:avLst/>
            </a:prstGeom>
            <a:solidFill>
              <a:schemeClr val="l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290" name="Google Shape;290;p10"/>
            <p:cNvSpPr/>
            <p:nvPr/>
          </p:nvSpPr>
          <p:spPr>
            <a:xfrm>
              <a:off x="2976125" y="-1680325"/>
              <a:ext cx="3534000" cy="514200"/>
            </a:xfrm>
            <a:prstGeom prst="rect">
              <a:avLst/>
            </a:prstGeom>
            <a:solidFill>
              <a:schemeClr val="accent5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291" name="Google Shape;291;p10"/>
            <p:cNvSpPr/>
            <p:nvPr/>
          </p:nvSpPr>
          <p:spPr>
            <a:xfrm>
              <a:off x="3069788" y="-1598712"/>
              <a:ext cx="360000" cy="360000"/>
            </a:xfrm>
            <a:prstGeom prst="rect">
              <a:avLst/>
            </a:prstGeom>
            <a:noFill/>
            <a:ln cap="flat" cmpd="sng" w="28575">
              <a:solidFill>
                <a:srgbClr val="1513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/>
            </a:p>
          </p:txBody>
        </p:sp>
        <p:sp>
          <p:nvSpPr>
            <p:cNvPr id="292" name="Google Shape;292;p10"/>
            <p:cNvSpPr/>
            <p:nvPr/>
          </p:nvSpPr>
          <p:spPr>
            <a:xfrm>
              <a:off x="3507963" y="-1598712"/>
              <a:ext cx="360000" cy="360000"/>
            </a:xfrm>
            <a:prstGeom prst="rect">
              <a:avLst/>
            </a:prstGeom>
            <a:noFill/>
            <a:ln cap="flat" cmpd="sng" w="28575">
              <a:solidFill>
                <a:srgbClr val="1513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10"/>
            <p:cNvSpPr/>
            <p:nvPr/>
          </p:nvSpPr>
          <p:spPr>
            <a:xfrm>
              <a:off x="3946138" y="-1598712"/>
              <a:ext cx="360000" cy="360000"/>
            </a:xfrm>
            <a:prstGeom prst="rect">
              <a:avLst/>
            </a:prstGeom>
            <a:noFill/>
            <a:ln cap="flat" cmpd="sng" w="28575">
              <a:solidFill>
                <a:srgbClr val="15131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10"/>
            <p:cNvSpPr/>
            <p:nvPr/>
          </p:nvSpPr>
          <p:spPr>
            <a:xfrm>
              <a:off x="3579963" y="-1526712"/>
              <a:ext cx="216000" cy="216000"/>
            </a:xfrm>
            <a:prstGeom prst="frame">
              <a:avLst>
                <a:gd fmla="val 12500" name="adj1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10"/>
            <p:cNvSpPr/>
            <p:nvPr/>
          </p:nvSpPr>
          <p:spPr>
            <a:xfrm>
              <a:off x="4001738" y="-1351775"/>
              <a:ext cx="248400" cy="28800"/>
            </a:xfrm>
            <a:prstGeom prst="roundRect">
              <a:avLst>
                <a:gd fmla="val 50000" name="adj"/>
              </a:avLst>
            </a:prstGeom>
            <a:solidFill>
              <a:schemeClr val="dk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grpSp>
          <p:nvGrpSpPr>
            <p:cNvPr id="296" name="Google Shape;296;p10"/>
            <p:cNvGrpSpPr/>
            <p:nvPr/>
          </p:nvGrpSpPr>
          <p:grpSpPr>
            <a:xfrm>
              <a:off x="3151688" y="-1521334"/>
              <a:ext cx="196200" cy="196200"/>
              <a:chOff x="2205246" y="-492159"/>
              <a:chExt cx="196200" cy="196200"/>
            </a:xfrm>
          </p:grpSpPr>
          <p:sp>
            <p:nvSpPr>
              <p:cNvPr id="297" name="Google Shape;297;p10"/>
              <p:cNvSpPr/>
              <p:nvPr/>
            </p:nvSpPr>
            <p:spPr>
              <a:xfrm rot="2702936">
                <a:off x="2179143" y="-408484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chemeClr val="dk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137150" lIns="137150" spcFirstLastPara="1" rIns="137150" wrap="square" tIns="1371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/>
              </a:p>
            </p:txBody>
          </p:sp>
          <p:sp>
            <p:nvSpPr>
              <p:cNvPr id="298" name="Google Shape;298;p10"/>
              <p:cNvSpPr/>
              <p:nvPr/>
            </p:nvSpPr>
            <p:spPr>
              <a:xfrm rot="8102936">
                <a:off x="2179143" y="-408484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chemeClr val="dk1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137150" lIns="137150" spcFirstLastPara="1" rIns="137150" wrap="square" tIns="1371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 rot="-5400000">
            <a:off x="4045313" y="-4044786"/>
            <a:ext cx="10216794" cy="18307420"/>
          </a:xfrm>
          <a:custGeom>
            <a:rect b="b" l="l" r="r" t="t"/>
            <a:pathLst>
              <a:path extrusionOk="0" h="12539329" w="7119717">
                <a:moveTo>
                  <a:pt x="583070" y="12004282"/>
                </a:moveTo>
                <a:lnTo>
                  <a:pt x="246697" y="12004282"/>
                </a:lnTo>
                <a:lnTo>
                  <a:pt x="246697" y="12354830"/>
                </a:lnTo>
                <a:lnTo>
                  <a:pt x="583070" y="12354830"/>
                </a:lnTo>
                <a:close/>
                <a:moveTo>
                  <a:pt x="583070" y="11639155"/>
                </a:moveTo>
                <a:lnTo>
                  <a:pt x="246697" y="11639155"/>
                </a:lnTo>
                <a:lnTo>
                  <a:pt x="246697" y="11989703"/>
                </a:lnTo>
                <a:lnTo>
                  <a:pt x="583070" y="11989703"/>
                </a:lnTo>
                <a:close/>
                <a:moveTo>
                  <a:pt x="583070" y="11274028"/>
                </a:moveTo>
                <a:lnTo>
                  <a:pt x="246697" y="11274028"/>
                </a:lnTo>
                <a:lnTo>
                  <a:pt x="246697" y="11624575"/>
                </a:lnTo>
                <a:lnTo>
                  <a:pt x="583070" y="11624575"/>
                </a:lnTo>
                <a:close/>
                <a:moveTo>
                  <a:pt x="583070" y="10908900"/>
                </a:moveTo>
                <a:lnTo>
                  <a:pt x="246697" y="10908900"/>
                </a:lnTo>
                <a:lnTo>
                  <a:pt x="246697" y="11259448"/>
                </a:lnTo>
                <a:lnTo>
                  <a:pt x="583070" y="11259448"/>
                </a:lnTo>
                <a:close/>
                <a:moveTo>
                  <a:pt x="583070" y="10543772"/>
                </a:moveTo>
                <a:lnTo>
                  <a:pt x="246697" y="10543772"/>
                </a:lnTo>
                <a:lnTo>
                  <a:pt x="246697" y="10894320"/>
                </a:lnTo>
                <a:lnTo>
                  <a:pt x="583070" y="10894320"/>
                </a:lnTo>
                <a:close/>
                <a:moveTo>
                  <a:pt x="583070" y="10178645"/>
                </a:moveTo>
                <a:lnTo>
                  <a:pt x="246697" y="10178645"/>
                </a:lnTo>
                <a:lnTo>
                  <a:pt x="246697" y="10529192"/>
                </a:lnTo>
                <a:lnTo>
                  <a:pt x="583070" y="10529192"/>
                </a:lnTo>
                <a:close/>
                <a:moveTo>
                  <a:pt x="583070" y="9813518"/>
                </a:moveTo>
                <a:lnTo>
                  <a:pt x="246697" y="9813518"/>
                </a:lnTo>
                <a:lnTo>
                  <a:pt x="246697" y="10164065"/>
                </a:lnTo>
                <a:lnTo>
                  <a:pt x="583070" y="10164065"/>
                </a:lnTo>
                <a:close/>
                <a:moveTo>
                  <a:pt x="583070" y="9448390"/>
                </a:moveTo>
                <a:lnTo>
                  <a:pt x="246697" y="9448390"/>
                </a:lnTo>
                <a:lnTo>
                  <a:pt x="246697" y="9798938"/>
                </a:lnTo>
                <a:lnTo>
                  <a:pt x="583070" y="9798938"/>
                </a:lnTo>
                <a:close/>
                <a:moveTo>
                  <a:pt x="583070" y="9083262"/>
                </a:moveTo>
                <a:lnTo>
                  <a:pt x="246697" y="9083262"/>
                </a:lnTo>
                <a:lnTo>
                  <a:pt x="246697" y="9433810"/>
                </a:lnTo>
                <a:lnTo>
                  <a:pt x="583070" y="9433810"/>
                </a:lnTo>
                <a:close/>
                <a:moveTo>
                  <a:pt x="583070" y="8718135"/>
                </a:moveTo>
                <a:lnTo>
                  <a:pt x="246697" y="8718135"/>
                </a:lnTo>
                <a:lnTo>
                  <a:pt x="246697" y="9068682"/>
                </a:lnTo>
                <a:lnTo>
                  <a:pt x="583070" y="9068682"/>
                </a:lnTo>
                <a:close/>
                <a:moveTo>
                  <a:pt x="583070" y="8353008"/>
                </a:moveTo>
                <a:lnTo>
                  <a:pt x="246697" y="8353008"/>
                </a:lnTo>
                <a:lnTo>
                  <a:pt x="246697" y="8703555"/>
                </a:lnTo>
                <a:lnTo>
                  <a:pt x="583070" y="8703555"/>
                </a:lnTo>
                <a:close/>
                <a:moveTo>
                  <a:pt x="583070" y="7987881"/>
                </a:moveTo>
                <a:lnTo>
                  <a:pt x="246697" y="7987881"/>
                </a:lnTo>
                <a:lnTo>
                  <a:pt x="246697" y="8338428"/>
                </a:lnTo>
                <a:lnTo>
                  <a:pt x="583070" y="8338428"/>
                </a:lnTo>
                <a:close/>
                <a:moveTo>
                  <a:pt x="583070" y="7622754"/>
                </a:moveTo>
                <a:lnTo>
                  <a:pt x="246697" y="7622754"/>
                </a:lnTo>
                <a:lnTo>
                  <a:pt x="246697" y="7973301"/>
                </a:lnTo>
                <a:lnTo>
                  <a:pt x="583070" y="7973301"/>
                </a:lnTo>
                <a:close/>
                <a:moveTo>
                  <a:pt x="583070" y="7257625"/>
                </a:moveTo>
                <a:lnTo>
                  <a:pt x="246697" y="7257625"/>
                </a:lnTo>
                <a:lnTo>
                  <a:pt x="246697" y="7608174"/>
                </a:lnTo>
                <a:lnTo>
                  <a:pt x="583070" y="7608174"/>
                </a:lnTo>
                <a:close/>
                <a:moveTo>
                  <a:pt x="583070" y="6892501"/>
                </a:moveTo>
                <a:lnTo>
                  <a:pt x="246697" y="6892501"/>
                </a:lnTo>
                <a:lnTo>
                  <a:pt x="246697" y="7243044"/>
                </a:lnTo>
                <a:lnTo>
                  <a:pt x="583070" y="7243044"/>
                </a:lnTo>
                <a:close/>
                <a:moveTo>
                  <a:pt x="583070" y="6527374"/>
                </a:moveTo>
                <a:lnTo>
                  <a:pt x="246697" y="6527374"/>
                </a:lnTo>
                <a:lnTo>
                  <a:pt x="246697" y="6877920"/>
                </a:lnTo>
                <a:lnTo>
                  <a:pt x="583070" y="6877920"/>
                </a:lnTo>
                <a:close/>
                <a:moveTo>
                  <a:pt x="583070" y="6187383"/>
                </a:moveTo>
                <a:lnTo>
                  <a:pt x="246698" y="6187383"/>
                </a:lnTo>
                <a:lnTo>
                  <a:pt x="246698" y="6357302"/>
                </a:lnTo>
                <a:lnTo>
                  <a:pt x="246697" y="6357302"/>
                </a:lnTo>
                <a:lnTo>
                  <a:pt x="246697" y="6512794"/>
                </a:lnTo>
                <a:lnTo>
                  <a:pt x="583070" y="6512794"/>
                </a:lnTo>
                <a:close/>
                <a:moveTo>
                  <a:pt x="583071" y="5822255"/>
                </a:moveTo>
                <a:lnTo>
                  <a:pt x="246698" y="5822255"/>
                </a:lnTo>
                <a:lnTo>
                  <a:pt x="246698" y="6172803"/>
                </a:lnTo>
                <a:lnTo>
                  <a:pt x="583071" y="6172803"/>
                </a:lnTo>
                <a:close/>
                <a:moveTo>
                  <a:pt x="583071" y="5457129"/>
                </a:moveTo>
                <a:lnTo>
                  <a:pt x="246698" y="5457129"/>
                </a:lnTo>
                <a:lnTo>
                  <a:pt x="246698" y="5807676"/>
                </a:lnTo>
                <a:lnTo>
                  <a:pt x="583071" y="5807676"/>
                </a:lnTo>
                <a:close/>
                <a:moveTo>
                  <a:pt x="583071" y="5092001"/>
                </a:moveTo>
                <a:lnTo>
                  <a:pt x="246698" y="5092001"/>
                </a:lnTo>
                <a:lnTo>
                  <a:pt x="246698" y="5442548"/>
                </a:lnTo>
                <a:lnTo>
                  <a:pt x="583071" y="5442548"/>
                </a:lnTo>
                <a:close/>
                <a:moveTo>
                  <a:pt x="583071" y="4726873"/>
                </a:moveTo>
                <a:lnTo>
                  <a:pt x="246698" y="4726873"/>
                </a:lnTo>
                <a:lnTo>
                  <a:pt x="246698" y="5077421"/>
                </a:lnTo>
                <a:lnTo>
                  <a:pt x="583071" y="5077421"/>
                </a:lnTo>
                <a:close/>
                <a:moveTo>
                  <a:pt x="583071" y="4361745"/>
                </a:moveTo>
                <a:lnTo>
                  <a:pt x="246698" y="4361745"/>
                </a:lnTo>
                <a:lnTo>
                  <a:pt x="246698" y="4712293"/>
                </a:lnTo>
                <a:lnTo>
                  <a:pt x="583071" y="4712293"/>
                </a:lnTo>
                <a:close/>
                <a:moveTo>
                  <a:pt x="583071" y="3996618"/>
                </a:moveTo>
                <a:lnTo>
                  <a:pt x="246698" y="3996618"/>
                </a:lnTo>
                <a:lnTo>
                  <a:pt x="246698" y="4347165"/>
                </a:lnTo>
                <a:lnTo>
                  <a:pt x="583071" y="4347165"/>
                </a:lnTo>
                <a:close/>
                <a:moveTo>
                  <a:pt x="583071" y="3631491"/>
                </a:moveTo>
                <a:lnTo>
                  <a:pt x="246698" y="3631491"/>
                </a:lnTo>
                <a:lnTo>
                  <a:pt x="246698" y="3982038"/>
                </a:lnTo>
                <a:lnTo>
                  <a:pt x="583071" y="3982038"/>
                </a:lnTo>
                <a:close/>
                <a:moveTo>
                  <a:pt x="583071" y="3266363"/>
                </a:moveTo>
                <a:lnTo>
                  <a:pt x="246698" y="3266363"/>
                </a:lnTo>
                <a:lnTo>
                  <a:pt x="246698" y="3616911"/>
                </a:lnTo>
                <a:lnTo>
                  <a:pt x="583071" y="3616911"/>
                </a:lnTo>
                <a:close/>
                <a:moveTo>
                  <a:pt x="583071" y="2901235"/>
                </a:moveTo>
                <a:lnTo>
                  <a:pt x="246698" y="2901235"/>
                </a:lnTo>
                <a:lnTo>
                  <a:pt x="246698" y="3251783"/>
                </a:lnTo>
                <a:lnTo>
                  <a:pt x="583071" y="3251783"/>
                </a:lnTo>
                <a:close/>
                <a:moveTo>
                  <a:pt x="583071" y="2536108"/>
                </a:moveTo>
                <a:lnTo>
                  <a:pt x="246698" y="2536108"/>
                </a:lnTo>
                <a:lnTo>
                  <a:pt x="246698" y="2886655"/>
                </a:lnTo>
                <a:lnTo>
                  <a:pt x="583071" y="2886655"/>
                </a:lnTo>
                <a:close/>
                <a:moveTo>
                  <a:pt x="583071" y="2170981"/>
                </a:moveTo>
                <a:lnTo>
                  <a:pt x="246698" y="2170981"/>
                </a:lnTo>
                <a:lnTo>
                  <a:pt x="246698" y="2521528"/>
                </a:lnTo>
                <a:lnTo>
                  <a:pt x="583071" y="2521528"/>
                </a:lnTo>
                <a:close/>
                <a:moveTo>
                  <a:pt x="583071" y="1805854"/>
                </a:moveTo>
                <a:lnTo>
                  <a:pt x="246698" y="1805854"/>
                </a:lnTo>
                <a:lnTo>
                  <a:pt x="246698" y="2156401"/>
                </a:lnTo>
                <a:lnTo>
                  <a:pt x="583071" y="2156401"/>
                </a:lnTo>
                <a:close/>
                <a:moveTo>
                  <a:pt x="583071" y="1440727"/>
                </a:moveTo>
                <a:lnTo>
                  <a:pt x="246698" y="1440727"/>
                </a:lnTo>
                <a:lnTo>
                  <a:pt x="246698" y="1791274"/>
                </a:lnTo>
                <a:lnTo>
                  <a:pt x="583071" y="1791274"/>
                </a:lnTo>
                <a:close/>
                <a:moveTo>
                  <a:pt x="583071" y="1075598"/>
                </a:moveTo>
                <a:lnTo>
                  <a:pt x="246698" y="1075598"/>
                </a:lnTo>
                <a:lnTo>
                  <a:pt x="246698" y="1426147"/>
                </a:lnTo>
                <a:lnTo>
                  <a:pt x="583071" y="1426147"/>
                </a:lnTo>
                <a:close/>
                <a:moveTo>
                  <a:pt x="583071" y="710474"/>
                </a:moveTo>
                <a:lnTo>
                  <a:pt x="246698" y="710474"/>
                </a:lnTo>
                <a:lnTo>
                  <a:pt x="246698" y="1061017"/>
                </a:lnTo>
                <a:lnTo>
                  <a:pt x="583071" y="1061017"/>
                </a:lnTo>
                <a:close/>
                <a:moveTo>
                  <a:pt x="583071" y="345347"/>
                </a:moveTo>
                <a:lnTo>
                  <a:pt x="246698" y="345347"/>
                </a:lnTo>
                <a:lnTo>
                  <a:pt x="246698" y="695893"/>
                </a:lnTo>
                <a:lnTo>
                  <a:pt x="583071" y="695893"/>
                </a:lnTo>
                <a:close/>
                <a:moveTo>
                  <a:pt x="934659" y="12004282"/>
                </a:moveTo>
                <a:lnTo>
                  <a:pt x="598290" y="12004282"/>
                </a:lnTo>
                <a:lnTo>
                  <a:pt x="598290" y="12354830"/>
                </a:lnTo>
                <a:lnTo>
                  <a:pt x="934659" y="12354830"/>
                </a:lnTo>
                <a:close/>
                <a:moveTo>
                  <a:pt x="934659" y="11639155"/>
                </a:moveTo>
                <a:lnTo>
                  <a:pt x="598290" y="11639155"/>
                </a:lnTo>
                <a:lnTo>
                  <a:pt x="598290" y="11989703"/>
                </a:lnTo>
                <a:lnTo>
                  <a:pt x="934659" y="11989703"/>
                </a:lnTo>
                <a:close/>
                <a:moveTo>
                  <a:pt x="934659" y="11274028"/>
                </a:moveTo>
                <a:lnTo>
                  <a:pt x="598290" y="11274028"/>
                </a:lnTo>
                <a:lnTo>
                  <a:pt x="598290" y="11624575"/>
                </a:lnTo>
                <a:lnTo>
                  <a:pt x="934659" y="11624575"/>
                </a:lnTo>
                <a:close/>
                <a:moveTo>
                  <a:pt x="934659" y="10908900"/>
                </a:moveTo>
                <a:lnTo>
                  <a:pt x="598290" y="10908900"/>
                </a:lnTo>
                <a:lnTo>
                  <a:pt x="598290" y="11259448"/>
                </a:lnTo>
                <a:lnTo>
                  <a:pt x="934659" y="11259448"/>
                </a:lnTo>
                <a:close/>
                <a:moveTo>
                  <a:pt x="934659" y="10543772"/>
                </a:moveTo>
                <a:lnTo>
                  <a:pt x="598290" y="10543772"/>
                </a:lnTo>
                <a:lnTo>
                  <a:pt x="598290" y="10894320"/>
                </a:lnTo>
                <a:lnTo>
                  <a:pt x="934659" y="10894320"/>
                </a:lnTo>
                <a:close/>
                <a:moveTo>
                  <a:pt x="934659" y="10178645"/>
                </a:moveTo>
                <a:lnTo>
                  <a:pt x="598290" y="10178645"/>
                </a:lnTo>
                <a:lnTo>
                  <a:pt x="598290" y="10529192"/>
                </a:lnTo>
                <a:lnTo>
                  <a:pt x="934659" y="10529192"/>
                </a:lnTo>
                <a:close/>
                <a:moveTo>
                  <a:pt x="934659" y="9813518"/>
                </a:moveTo>
                <a:lnTo>
                  <a:pt x="598290" y="9813518"/>
                </a:lnTo>
                <a:lnTo>
                  <a:pt x="598290" y="10164065"/>
                </a:lnTo>
                <a:lnTo>
                  <a:pt x="934659" y="10164065"/>
                </a:lnTo>
                <a:close/>
                <a:moveTo>
                  <a:pt x="934659" y="9448390"/>
                </a:moveTo>
                <a:lnTo>
                  <a:pt x="598290" y="9448390"/>
                </a:lnTo>
                <a:lnTo>
                  <a:pt x="598290" y="9798938"/>
                </a:lnTo>
                <a:lnTo>
                  <a:pt x="934659" y="9798938"/>
                </a:lnTo>
                <a:close/>
                <a:moveTo>
                  <a:pt x="934659" y="9083262"/>
                </a:moveTo>
                <a:lnTo>
                  <a:pt x="598290" y="9083262"/>
                </a:lnTo>
                <a:lnTo>
                  <a:pt x="598290" y="9433810"/>
                </a:lnTo>
                <a:lnTo>
                  <a:pt x="934659" y="9433810"/>
                </a:lnTo>
                <a:close/>
                <a:moveTo>
                  <a:pt x="934659" y="8718135"/>
                </a:moveTo>
                <a:lnTo>
                  <a:pt x="598290" y="8718135"/>
                </a:lnTo>
                <a:lnTo>
                  <a:pt x="598290" y="9068682"/>
                </a:lnTo>
                <a:lnTo>
                  <a:pt x="934659" y="9068682"/>
                </a:lnTo>
                <a:close/>
                <a:moveTo>
                  <a:pt x="934659" y="8353008"/>
                </a:moveTo>
                <a:lnTo>
                  <a:pt x="598290" y="8353008"/>
                </a:lnTo>
                <a:lnTo>
                  <a:pt x="598290" y="8703555"/>
                </a:lnTo>
                <a:lnTo>
                  <a:pt x="934659" y="8703555"/>
                </a:lnTo>
                <a:close/>
                <a:moveTo>
                  <a:pt x="934659" y="7987881"/>
                </a:moveTo>
                <a:lnTo>
                  <a:pt x="598290" y="7987881"/>
                </a:lnTo>
                <a:lnTo>
                  <a:pt x="598290" y="8338428"/>
                </a:lnTo>
                <a:lnTo>
                  <a:pt x="934659" y="8338428"/>
                </a:lnTo>
                <a:close/>
                <a:moveTo>
                  <a:pt x="934659" y="7622754"/>
                </a:moveTo>
                <a:lnTo>
                  <a:pt x="598290" y="7622754"/>
                </a:lnTo>
                <a:lnTo>
                  <a:pt x="598290" y="7973301"/>
                </a:lnTo>
                <a:lnTo>
                  <a:pt x="934659" y="7973301"/>
                </a:lnTo>
                <a:close/>
                <a:moveTo>
                  <a:pt x="934659" y="7257625"/>
                </a:moveTo>
                <a:lnTo>
                  <a:pt x="598290" y="7257625"/>
                </a:lnTo>
                <a:lnTo>
                  <a:pt x="598290" y="7608174"/>
                </a:lnTo>
                <a:lnTo>
                  <a:pt x="934659" y="7608174"/>
                </a:lnTo>
                <a:close/>
                <a:moveTo>
                  <a:pt x="934659" y="6892501"/>
                </a:moveTo>
                <a:lnTo>
                  <a:pt x="598290" y="6892501"/>
                </a:lnTo>
                <a:lnTo>
                  <a:pt x="598290" y="7243044"/>
                </a:lnTo>
                <a:lnTo>
                  <a:pt x="934659" y="7243044"/>
                </a:lnTo>
                <a:close/>
                <a:moveTo>
                  <a:pt x="934659" y="6527374"/>
                </a:moveTo>
                <a:lnTo>
                  <a:pt x="598290" y="6527374"/>
                </a:lnTo>
                <a:lnTo>
                  <a:pt x="598290" y="6877920"/>
                </a:lnTo>
                <a:lnTo>
                  <a:pt x="934659" y="6877920"/>
                </a:lnTo>
                <a:close/>
                <a:moveTo>
                  <a:pt x="934659" y="6187383"/>
                </a:moveTo>
                <a:lnTo>
                  <a:pt x="598291" y="6187383"/>
                </a:lnTo>
                <a:lnTo>
                  <a:pt x="598291" y="6357302"/>
                </a:lnTo>
                <a:lnTo>
                  <a:pt x="598290" y="6357302"/>
                </a:lnTo>
                <a:lnTo>
                  <a:pt x="598290" y="6512794"/>
                </a:lnTo>
                <a:lnTo>
                  <a:pt x="934659" y="6512794"/>
                </a:lnTo>
                <a:close/>
                <a:moveTo>
                  <a:pt x="934660" y="5822255"/>
                </a:moveTo>
                <a:lnTo>
                  <a:pt x="598291" y="5822255"/>
                </a:lnTo>
                <a:lnTo>
                  <a:pt x="598291" y="6172803"/>
                </a:lnTo>
                <a:lnTo>
                  <a:pt x="934660" y="6172803"/>
                </a:lnTo>
                <a:close/>
                <a:moveTo>
                  <a:pt x="934660" y="5457129"/>
                </a:moveTo>
                <a:lnTo>
                  <a:pt x="598291" y="5457129"/>
                </a:lnTo>
                <a:lnTo>
                  <a:pt x="598291" y="5807676"/>
                </a:lnTo>
                <a:lnTo>
                  <a:pt x="934660" y="5807676"/>
                </a:lnTo>
                <a:close/>
                <a:moveTo>
                  <a:pt x="934660" y="5092001"/>
                </a:moveTo>
                <a:lnTo>
                  <a:pt x="598291" y="5092001"/>
                </a:lnTo>
                <a:lnTo>
                  <a:pt x="598291" y="5442548"/>
                </a:lnTo>
                <a:lnTo>
                  <a:pt x="934660" y="5442548"/>
                </a:lnTo>
                <a:close/>
                <a:moveTo>
                  <a:pt x="934660" y="4726873"/>
                </a:moveTo>
                <a:lnTo>
                  <a:pt x="598291" y="4726873"/>
                </a:lnTo>
                <a:lnTo>
                  <a:pt x="598291" y="5077421"/>
                </a:lnTo>
                <a:lnTo>
                  <a:pt x="934660" y="5077421"/>
                </a:lnTo>
                <a:close/>
                <a:moveTo>
                  <a:pt x="934660" y="4361745"/>
                </a:moveTo>
                <a:lnTo>
                  <a:pt x="598291" y="4361745"/>
                </a:lnTo>
                <a:lnTo>
                  <a:pt x="598291" y="4712293"/>
                </a:lnTo>
                <a:lnTo>
                  <a:pt x="934660" y="4712293"/>
                </a:lnTo>
                <a:close/>
                <a:moveTo>
                  <a:pt x="934660" y="3996618"/>
                </a:moveTo>
                <a:lnTo>
                  <a:pt x="598291" y="3996618"/>
                </a:lnTo>
                <a:lnTo>
                  <a:pt x="598291" y="4347165"/>
                </a:lnTo>
                <a:lnTo>
                  <a:pt x="934660" y="4347165"/>
                </a:lnTo>
                <a:close/>
                <a:moveTo>
                  <a:pt x="934660" y="3631491"/>
                </a:moveTo>
                <a:lnTo>
                  <a:pt x="598291" y="3631491"/>
                </a:lnTo>
                <a:lnTo>
                  <a:pt x="598291" y="3982038"/>
                </a:lnTo>
                <a:lnTo>
                  <a:pt x="934660" y="3982038"/>
                </a:lnTo>
                <a:close/>
                <a:moveTo>
                  <a:pt x="934660" y="3266363"/>
                </a:moveTo>
                <a:lnTo>
                  <a:pt x="598291" y="3266363"/>
                </a:lnTo>
                <a:lnTo>
                  <a:pt x="598291" y="3616911"/>
                </a:lnTo>
                <a:lnTo>
                  <a:pt x="934660" y="3616911"/>
                </a:lnTo>
                <a:close/>
                <a:moveTo>
                  <a:pt x="934660" y="2901235"/>
                </a:moveTo>
                <a:lnTo>
                  <a:pt x="598291" y="2901235"/>
                </a:lnTo>
                <a:lnTo>
                  <a:pt x="598291" y="3251783"/>
                </a:lnTo>
                <a:lnTo>
                  <a:pt x="934660" y="3251783"/>
                </a:lnTo>
                <a:close/>
                <a:moveTo>
                  <a:pt x="934660" y="2536108"/>
                </a:moveTo>
                <a:lnTo>
                  <a:pt x="598291" y="2536108"/>
                </a:lnTo>
                <a:lnTo>
                  <a:pt x="598291" y="2886655"/>
                </a:lnTo>
                <a:lnTo>
                  <a:pt x="934660" y="2886655"/>
                </a:lnTo>
                <a:close/>
                <a:moveTo>
                  <a:pt x="934660" y="2170981"/>
                </a:moveTo>
                <a:lnTo>
                  <a:pt x="598291" y="2170981"/>
                </a:lnTo>
                <a:lnTo>
                  <a:pt x="598291" y="2521528"/>
                </a:lnTo>
                <a:lnTo>
                  <a:pt x="934660" y="2521528"/>
                </a:lnTo>
                <a:close/>
                <a:moveTo>
                  <a:pt x="934660" y="1805854"/>
                </a:moveTo>
                <a:lnTo>
                  <a:pt x="598291" y="1805854"/>
                </a:lnTo>
                <a:lnTo>
                  <a:pt x="598291" y="2156401"/>
                </a:lnTo>
                <a:lnTo>
                  <a:pt x="934660" y="2156401"/>
                </a:lnTo>
                <a:close/>
                <a:moveTo>
                  <a:pt x="934660" y="1440727"/>
                </a:moveTo>
                <a:lnTo>
                  <a:pt x="598291" y="1440727"/>
                </a:lnTo>
                <a:lnTo>
                  <a:pt x="598291" y="1791274"/>
                </a:lnTo>
                <a:lnTo>
                  <a:pt x="934660" y="1791274"/>
                </a:lnTo>
                <a:close/>
                <a:moveTo>
                  <a:pt x="934660" y="1075598"/>
                </a:moveTo>
                <a:lnTo>
                  <a:pt x="598291" y="1075598"/>
                </a:lnTo>
                <a:lnTo>
                  <a:pt x="598291" y="1426147"/>
                </a:lnTo>
                <a:lnTo>
                  <a:pt x="934660" y="1426147"/>
                </a:lnTo>
                <a:close/>
                <a:moveTo>
                  <a:pt x="934660" y="710474"/>
                </a:moveTo>
                <a:lnTo>
                  <a:pt x="598291" y="710474"/>
                </a:lnTo>
                <a:lnTo>
                  <a:pt x="598291" y="1061017"/>
                </a:lnTo>
                <a:lnTo>
                  <a:pt x="934660" y="1061017"/>
                </a:lnTo>
                <a:close/>
                <a:moveTo>
                  <a:pt x="934660" y="345347"/>
                </a:moveTo>
                <a:lnTo>
                  <a:pt x="598291" y="345347"/>
                </a:lnTo>
                <a:lnTo>
                  <a:pt x="598291" y="695893"/>
                </a:lnTo>
                <a:lnTo>
                  <a:pt x="934660" y="695893"/>
                </a:lnTo>
                <a:close/>
                <a:moveTo>
                  <a:pt x="1286249" y="12004282"/>
                </a:moveTo>
                <a:lnTo>
                  <a:pt x="949879" y="12004282"/>
                </a:lnTo>
                <a:lnTo>
                  <a:pt x="949879" y="12354830"/>
                </a:lnTo>
                <a:lnTo>
                  <a:pt x="1286249" y="12354830"/>
                </a:lnTo>
                <a:close/>
                <a:moveTo>
                  <a:pt x="1286249" y="11639155"/>
                </a:moveTo>
                <a:lnTo>
                  <a:pt x="949879" y="11639155"/>
                </a:lnTo>
                <a:lnTo>
                  <a:pt x="949879" y="11989703"/>
                </a:lnTo>
                <a:lnTo>
                  <a:pt x="1286249" y="11989703"/>
                </a:lnTo>
                <a:close/>
                <a:moveTo>
                  <a:pt x="1286249" y="11274028"/>
                </a:moveTo>
                <a:lnTo>
                  <a:pt x="949879" y="11274028"/>
                </a:lnTo>
                <a:lnTo>
                  <a:pt x="949879" y="11624575"/>
                </a:lnTo>
                <a:lnTo>
                  <a:pt x="1286249" y="11624575"/>
                </a:lnTo>
                <a:close/>
                <a:moveTo>
                  <a:pt x="1286249" y="10908900"/>
                </a:moveTo>
                <a:lnTo>
                  <a:pt x="949879" y="10908900"/>
                </a:lnTo>
                <a:lnTo>
                  <a:pt x="949879" y="11259448"/>
                </a:lnTo>
                <a:lnTo>
                  <a:pt x="1286249" y="11259448"/>
                </a:lnTo>
                <a:close/>
                <a:moveTo>
                  <a:pt x="1286249" y="10543772"/>
                </a:moveTo>
                <a:lnTo>
                  <a:pt x="949879" y="10543772"/>
                </a:lnTo>
                <a:lnTo>
                  <a:pt x="949879" y="10894320"/>
                </a:lnTo>
                <a:lnTo>
                  <a:pt x="1286249" y="10894320"/>
                </a:lnTo>
                <a:close/>
                <a:moveTo>
                  <a:pt x="1286249" y="10178645"/>
                </a:moveTo>
                <a:lnTo>
                  <a:pt x="949879" y="10178645"/>
                </a:lnTo>
                <a:lnTo>
                  <a:pt x="949879" y="10529192"/>
                </a:lnTo>
                <a:lnTo>
                  <a:pt x="1286249" y="10529192"/>
                </a:lnTo>
                <a:close/>
                <a:moveTo>
                  <a:pt x="1286249" y="9813518"/>
                </a:moveTo>
                <a:lnTo>
                  <a:pt x="949880" y="9813518"/>
                </a:lnTo>
                <a:lnTo>
                  <a:pt x="949879" y="10164065"/>
                </a:lnTo>
                <a:lnTo>
                  <a:pt x="1286249" y="10164065"/>
                </a:lnTo>
                <a:close/>
                <a:moveTo>
                  <a:pt x="1286249" y="9448390"/>
                </a:moveTo>
                <a:lnTo>
                  <a:pt x="949880" y="9448390"/>
                </a:lnTo>
                <a:lnTo>
                  <a:pt x="949880" y="9798938"/>
                </a:lnTo>
                <a:lnTo>
                  <a:pt x="1286249" y="9798938"/>
                </a:lnTo>
                <a:close/>
                <a:moveTo>
                  <a:pt x="1286249" y="9083262"/>
                </a:moveTo>
                <a:lnTo>
                  <a:pt x="949880" y="9083262"/>
                </a:lnTo>
                <a:lnTo>
                  <a:pt x="949880" y="9433810"/>
                </a:lnTo>
                <a:lnTo>
                  <a:pt x="1286249" y="9433810"/>
                </a:lnTo>
                <a:close/>
                <a:moveTo>
                  <a:pt x="1286249" y="8718135"/>
                </a:moveTo>
                <a:lnTo>
                  <a:pt x="949880" y="8718135"/>
                </a:lnTo>
                <a:lnTo>
                  <a:pt x="949880" y="9068682"/>
                </a:lnTo>
                <a:lnTo>
                  <a:pt x="1286249" y="9068682"/>
                </a:lnTo>
                <a:close/>
                <a:moveTo>
                  <a:pt x="1286249" y="8353008"/>
                </a:moveTo>
                <a:lnTo>
                  <a:pt x="949880" y="8353008"/>
                </a:lnTo>
                <a:lnTo>
                  <a:pt x="949880" y="8703555"/>
                </a:lnTo>
                <a:lnTo>
                  <a:pt x="1286249" y="8703555"/>
                </a:lnTo>
                <a:close/>
                <a:moveTo>
                  <a:pt x="1286249" y="7987881"/>
                </a:moveTo>
                <a:lnTo>
                  <a:pt x="949880" y="7987881"/>
                </a:lnTo>
                <a:lnTo>
                  <a:pt x="949880" y="8338428"/>
                </a:lnTo>
                <a:lnTo>
                  <a:pt x="1286249" y="8338428"/>
                </a:lnTo>
                <a:close/>
                <a:moveTo>
                  <a:pt x="1286249" y="7622754"/>
                </a:moveTo>
                <a:lnTo>
                  <a:pt x="949880" y="7622754"/>
                </a:lnTo>
                <a:lnTo>
                  <a:pt x="949880" y="7973301"/>
                </a:lnTo>
                <a:lnTo>
                  <a:pt x="1286249" y="7973301"/>
                </a:lnTo>
                <a:close/>
                <a:moveTo>
                  <a:pt x="1286249" y="7257625"/>
                </a:moveTo>
                <a:lnTo>
                  <a:pt x="949879" y="7257625"/>
                </a:lnTo>
                <a:lnTo>
                  <a:pt x="949880" y="7608174"/>
                </a:lnTo>
                <a:lnTo>
                  <a:pt x="1286249" y="7608174"/>
                </a:lnTo>
                <a:close/>
                <a:moveTo>
                  <a:pt x="1286249" y="6892501"/>
                </a:moveTo>
                <a:lnTo>
                  <a:pt x="949879" y="6892501"/>
                </a:lnTo>
                <a:lnTo>
                  <a:pt x="949879" y="7243044"/>
                </a:lnTo>
                <a:lnTo>
                  <a:pt x="1286249" y="7243044"/>
                </a:lnTo>
                <a:close/>
                <a:moveTo>
                  <a:pt x="1286249" y="6527374"/>
                </a:moveTo>
                <a:lnTo>
                  <a:pt x="949879" y="6527374"/>
                </a:lnTo>
                <a:lnTo>
                  <a:pt x="949879" y="6877920"/>
                </a:lnTo>
                <a:lnTo>
                  <a:pt x="1286249" y="6877920"/>
                </a:lnTo>
                <a:close/>
                <a:moveTo>
                  <a:pt x="1286249" y="6187383"/>
                </a:moveTo>
                <a:lnTo>
                  <a:pt x="949880" y="6187383"/>
                </a:lnTo>
                <a:lnTo>
                  <a:pt x="949880" y="6357302"/>
                </a:lnTo>
                <a:lnTo>
                  <a:pt x="949879" y="6357302"/>
                </a:lnTo>
                <a:lnTo>
                  <a:pt x="949879" y="6512794"/>
                </a:lnTo>
                <a:lnTo>
                  <a:pt x="1286249" y="6512794"/>
                </a:lnTo>
                <a:close/>
                <a:moveTo>
                  <a:pt x="1286250" y="5822255"/>
                </a:moveTo>
                <a:lnTo>
                  <a:pt x="949880" y="5822255"/>
                </a:lnTo>
                <a:lnTo>
                  <a:pt x="949880" y="6172803"/>
                </a:lnTo>
                <a:lnTo>
                  <a:pt x="1286250" y="6172803"/>
                </a:lnTo>
                <a:close/>
                <a:moveTo>
                  <a:pt x="1286250" y="5457129"/>
                </a:moveTo>
                <a:lnTo>
                  <a:pt x="949880" y="5457129"/>
                </a:lnTo>
                <a:lnTo>
                  <a:pt x="949880" y="5807676"/>
                </a:lnTo>
                <a:lnTo>
                  <a:pt x="1286250" y="5807676"/>
                </a:lnTo>
                <a:close/>
                <a:moveTo>
                  <a:pt x="1286250" y="5092001"/>
                </a:moveTo>
                <a:lnTo>
                  <a:pt x="949880" y="5092001"/>
                </a:lnTo>
                <a:lnTo>
                  <a:pt x="949880" y="5442548"/>
                </a:lnTo>
                <a:lnTo>
                  <a:pt x="1286250" y="5442548"/>
                </a:lnTo>
                <a:close/>
                <a:moveTo>
                  <a:pt x="1286250" y="4726873"/>
                </a:moveTo>
                <a:lnTo>
                  <a:pt x="949880" y="4726873"/>
                </a:lnTo>
                <a:lnTo>
                  <a:pt x="949880" y="5077421"/>
                </a:lnTo>
                <a:lnTo>
                  <a:pt x="1286250" y="5077421"/>
                </a:lnTo>
                <a:close/>
                <a:moveTo>
                  <a:pt x="1286250" y="4361745"/>
                </a:moveTo>
                <a:lnTo>
                  <a:pt x="949880" y="4361745"/>
                </a:lnTo>
                <a:lnTo>
                  <a:pt x="949880" y="4712293"/>
                </a:lnTo>
                <a:lnTo>
                  <a:pt x="1286250" y="4712293"/>
                </a:lnTo>
                <a:close/>
                <a:moveTo>
                  <a:pt x="1286250" y="3996618"/>
                </a:moveTo>
                <a:lnTo>
                  <a:pt x="949880" y="3996618"/>
                </a:lnTo>
                <a:lnTo>
                  <a:pt x="949880" y="4347165"/>
                </a:lnTo>
                <a:lnTo>
                  <a:pt x="1286250" y="4347165"/>
                </a:lnTo>
                <a:close/>
                <a:moveTo>
                  <a:pt x="1286250" y="3631491"/>
                </a:moveTo>
                <a:lnTo>
                  <a:pt x="949881" y="3631491"/>
                </a:lnTo>
                <a:lnTo>
                  <a:pt x="949880" y="3982038"/>
                </a:lnTo>
                <a:lnTo>
                  <a:pt x="1286250" y="3982038"/>
                </a:lnTo>
                <a:close/>
                <a:moveTo>
                  <a:pt x="1286250" y="3266363"/>
                </a:moveTo>
                <a:lnTo>
                  <a:pt x="949881" y="3266363"/>
                </a:lnTo>
                <a:lnTo>
                  <a:pt x="949881" y="3616911"/>
                </a:lnTo>
                <a:lnTo>
                  <a:pt x="1286250" y="3616911"/>
                </a:lnTo>
                <a:close/>
                <a:moveTo>
                  <a:pt x="1286250" y="2901235"/>
                </a:moveTo>
                <a:lnTo>
                  <a:pt x="949881" y="2901235"/>
                </a:lnTo>
                <a:lnTo>
                  <a:pt x="949881" y="3251783"/>
                </a:lnTo>
                <a:lnTo>
                  <a:pt x="1286250" y="3251783"/>
                </a:lnTo>
                <a:close/>
                <a:moveTo>
                  <a:pt x="1286250" y="2536108"/>
                </a:moveTo>
                <a:lnTo>
                  <a:pt x="949881" y="2536108"/>
                </a:lnTo>
                <a:lnTo>
                  <a:pt x="949881" y="2886655"/>
                </a:lnTo>
                <a:lnTo>
                  <a:pt x="1286250" y="2886655"/>
                </a:lnTo>
                <a:close/>
                <a:moveTo>
                  <a:pt x="1286250" y="2170981"/>
                </a:moveTo>
                <a:lnTo>
                  <a:pt x="949881" y="2170981"/>
                </a:lnTo>
                <a:lnTo>
                  <a:pt x="949881" y="2521528"/>
                </a:lnTo>
                <a:lnTo>
                  <a:pt x="1286250" y="2521528"/>
                </a:lnTo>
                <a:close/>
                <a:moveTo>
                  <a:pt x="1286250" y="1805854"/>
                </a:moveTo>
                <a:lnTo>
                  <a:pt x="949881" y="1805854"/>
                </a:lnTo>
                <a:lnTo>
                  <a:pt x="949881" y="2156401"/>
                </a:lnTo>
                <a:lnTo>
                  <a:pt x="1286250" y="2156401"/>
                </a:lnTo>
                <a:close/>
                <a:moveTo>
                  <a:pt x="1286250" y="1440727"/>
                </a:moveTo>
                <a:lnTo>
                  <a:pt x="949881" y="1440727"/>
                </a:lnTo>
                <a:lnTo>
                  <a:pt x="949881" y="1791274"/>
                </a:lnTo>
                <a:lnTo>
                  <a:pt x="1286250" y="1791274"/>
                </a:lnTo>
                <a:close/>
                <a:moveTo>
                  <a:pt x="1286250" y="1075598"/>
                </a:moveTo>
                <a:lnTo>
                  <a:pt x="949880" y="1075598"/>
                </a:lnTo>
                <a:lnTo>
                  <a:pt x="949881" y="1426147"/>
                </a:lnTo>
                <a:lnTo>
                  <a:pt x="1286250" y="1426147"/>
                </a:lnTo>
                <a:close/>
                <a:moveTo>
                  <a:pt x="1286250" y="710474"/>
                </a:moveTo>
                <a:lnTo>
                  <a:pt x="949880" y="710474"/>
                </a:lnTo>
                <a:lnTo>
                  <a:pt x="949880" y="1061017"/>
                </a:lnTo>
                <a:lnTo>
                  <a:pt x="1286250" y="1061017"/>
                </a:lnTo>
                <a:close/>
                <a:moveTo>
                  <a:pt x="1286250" y="345347"/>
                </a:moveTo>
                <a:lnTo>
                  <a:pt x="949880" y="345347"/>
                </a:lnTo>
                <a:lnTo>
                  <a:pt x="949880" y="695893"/>
                </a:lnTo>
                <a:lnTo>
                  <a:pt x="1286250" y="695893"/>
                </a:lnTo>
                <a:close/>
                <a:moveTo>
                  <a:pt x="1637839" y="12004284"/>
                </a:moveTo>
                <a:lnTo>
                  <a:pt x="1301469" y="12004282"/>
                </a:lnTo>
                <a:lnTo>
                  <a:pt x="1301469" y="12354830"/>
                </a:lnTo>
                <a:lnTo>
                  <a:pt x="1637839" y="12354830"/>
                </a:lnTo>
                <a:close/>
                <a:moveTo>
                  <a:pt x="1637839" y="11639156"/>
                </a:moveTo>
                <a:lnTo>
                  <a:pt x="1301469" y="11639155"/>
                </a:lnTo>
                <a:lnTo>
                  <a:pt x="1301469" y="11989703"/>
                </a:lnTo>
                <a:lnTo>
                  <a:pt x="1637839" y="11989703"/>
                </a:lnTo>
                <a:close/>
                <a:moveTo>
                  <a:pt x="1637839" y="11274028"/>
                </a:moveTo>
                <a:lnTo>
                  <a:pt x="1301469" y="11274028"/>
                </a:lnTo>
                <a:lnTo>
                  <a:pt x="1301469" y="11624575"/>
                </a:lnTo>
                <a:lnTo>
                  <a:pt x="1637839" y="11624575"/>
                </a:lnTo>
                <a:close/>
                <a:moveTo>
                  <a:pt x="1637839" y="10908901"/>
                </a:moveTo>
                <a:lnTo>
                  <a:pt x="1301469" y="10908900"/>
                </a:lnTo>
                <a:lnTo>
                  <a:pt x="1301469" y="11259448"/>
                </a:lnTo>
                <a:lnTo>
                  <a:pt x="1637839" y="11259448"/>
                </a:lnTo>
                <a:close/>
                <a:moveTo>
                  <a:pt x="1637839" y="10543773"/>
                </a:moveTo>
                <a:lnTo>
                  <a:pt x="1301469" y="10543772"/>
                </a:lnTo>
                <a:lnTo>
                  <a:pt x="1301469" y="10894320"/>
                </a:lnTo>
                <a:lnTo>
                  <a:pt x="1637839" y="10894320"/>
                </a:lnTo>
                <a:close/>
                <a:moveTo>
                  <a:pt x="1637839" y="10178645"/>
                </a:moveTo>
                <a:lnTo>
                  <a:pt x="1301469" y="10178645"/>
                </a:lnTo>
                <a:lnTo>
                  <a:pt x="1301469" y="10529192"/>
                </a:lnTo>
                <a:lnTo>
                  <a:pt x="1637839" y="10529192"/>
                </a:lnTo>
                <a:close/>
                <a:moveTo>
                  <a:pt x="1637839" y="9813518"/>
                </a:moveTo>
                <a:lnTo>
                  <a:pt x="1301470" y="9813518"/>
                </a:lnTo>
                <a:lnTo>
                  <a:pt x="1301469" y="10164065"/>
                </a:lnTo>
                <a:lnTo>
                  <a:pt x="1637839" y="10164065"/>
                </a:lnTo>
                <a:close/>
                <a:moveTo>
                  <a:pt x="1637839" y="9448390"/>
                </a:moveTo>
                <a:lnTo>
                  <a:pt x="1301470" y="9448390"/>
                </a:lnTo>
                <a:lnTo>
                  <a:pt x="1301470" y="9798938"/>
                </a:lnTo>
                <a:lnTo>
                  <a:pt x="1637839" y="9798938"/>
                </a:lnTo>
                <a:close/>
                <a:moveTo>
                  <a:pt x="1637839" y="9083262"/>
                </a:moveTo>
                <a:lnTo>
                  <a:pt x="1301470" y="9083262"/>
                </a:lnTo>
                <a:lnTo>
                  <a:pt x="1301470" y="9433810"/>
                </a:lnTo>
                <a:lnTo>
                  <a:pt x="1637839" y="9433810"/>
                </a:lnTo>
                <a:close/>
                <a:moveTo>
                  <a:pt x="1637839" y="8718135"/>
                </a:moveTo>
                <a:lnTo>
                  <a:pt x="1301470" y="8718135"/>
                </a:lnTo>
                <a:lnTo>
                  <a:pt x="1301470" y="9068682"/>
                </a:lnTo>
                <a:lnTo>
                  <a:pt x="1637839" y="9068682"/>
                </a:lnTo>
                <a:close/>
                <a:moveTo>
                  <a:pt x="1637839" y="8353008"/>
                </a:moveTo>
                <a:lnTo>
                  <a:pt x="1301470" y="8353008"/>
                </a:lnTo>
                <a:lnTo>
                  <a:pt x="1301470" y="8703555"/>
                </a:lnTo>
                <a:lnTo>
                  <a:pt x="1637839" y="8703555"/>
                </a:lnTo>
                <a:close/>
                <a:moveTo>
                  <a:pt x="1637839" y="7987881"/>
                </a:moveTo>
                <a:lnTo>
                  <a:pt x="1301470" y="7987881"/>
                </a:lnTo>
                <a:lnTo>
                  <a:pt x="1301470" y="8338428"/>
                </a:lnTo>
                <a:lnTo>
                  <a:pt x="1637839" y="8338428"/>
                </a:lnTo>
                <a:close/>
                <a:moveTo>
                  <a:pt x="1637839" y="7622754"/>
                </a:moveTo>
                <a:lnTo>
                  <a:pt x="1301470" y="7622754"/>
                </a:lnTo>
                <a:lnTo>
                  <a:pt x="1301470" y="7973301"/>
                </a:lnTo>
                <a:lnTo>
                  <a:pt x="1637839" y="7973301"/>
                </a:lnTo>
                <a:close/>
                <a:moveTo>
                  <a:pt x="1637839" y="7257625"/>
                </a:moveTo>
                <a:lnTo>
                  <a:pt x="1301470" y="7257625"/>
                </a:lnTo>
                <a:lnTo>
                  <a:pt x="1301470" y="7608174"/>
                </a:lnTo>
                <a:lnTo>
                  <a:pt x="1637839" y="7608174"/>
                </a:lnTo>
                <a:close/>
                <a:moveTo>
                  <a:pt x="1637839" y="6892501"/>
                </a:moveTo>
                <a:lnTo>
                  <a:pt x="1301469" y="6892501"/>
                </a:lnTo>
                <a:lnTo>
                  <a:pt x="1301470" y="7243044"/>
                </a:lnTo>
                <a:lnTo>
                  <a:pt x="1637839" y="7243044"/>
                </a:lnTo>
                <a:close/>
                <a:moveTo>
                  <a:pt x="1637839" y="6527374"/>
                </a:moveTo>
                <a:lnTo>
                  <a:pt x="1301469" y="6527374"/>
                </a:lnTo>
                <a:lnTo>
                  <a:pt x="1301469" y="6877920"/>
                </a:lnTo>
                <a:lnTo>
                  <a:pt x="1637839" y="6877920"/>
                </a:lnTo>
                <a:close/>
                <a:moveTo>
                  <a:pt x="1637839" y="6187385"/>
                </a:moveTo>
                <a:lnTo>
                  <a:pt x="1301470" y="6187383"/>
                </a:lnTo>
                <a:lnTo>
                  <a:pt x="1301470" y="6357302"/>
                </a:lnTo>
                <a:lnTo>
                  <a:pt x="1301469" y="6357302"/>
                </a:lnTo>
                <a:lnTo>
                  <a:pt x="1301469" y="6512794"/>
                </a:lnTo>
                <a:lnTo>
                  <a:pt x="1637839" y="6512794"/>
                </a:lnTo>
                <a:close/>
                <a:moveTo>
                  <a:pt x="1637840" y="5822257"/>
                </a:moveTo>
                <a:lnTo>
                  <a:pt x="1301470" y="5822255"/>
                </a:lnTo>
                <a:lnTo>
                  <a:pt x="1301470" y="6172803"/>
                </a:lnTo>
                <a:lnTo>
                  <a:pt x="1637840" y="6172803"/>
                </a:lnTo>
                <a:close/>
                <a:moveTo>
                  <a:pt x="1637840" y="5457129"/>
                </a:moveTo>
                <a:lnTo>
                  <a:pt x="1301470" y="5457129"/>
                </a:lnTo>
                <a:lnTo>
                  <a:pt x="1301470" y="5807676"/>
                </a:lnTo>
                <a:lnTo>
                  <a:pt x="1637840" y="5807676"/>
                </a:lnTo>
                <a:close/>
                <a:moveTo>
                  <a:pt x="1637840" y="5092001"/>
                </a:moveTo>
                <a:lnTo>
                  <a:pt x="1301470" y="5092001"/>
                </a:lnTo>
                <a:lnTo>
                  <a:pt x="1301470" y="5442548"/>
                </a:lnTo>
                <a:lnTo>
                  <a:pt x="1637840" y="5442548"/>
                </a:lnTo>
                <a:close/>
                <a:moveTo>
                  <a:pt x="1637840" y="4726874"/>
                </a:moveTo>
                <a:lnTo>
                  <a:pt x="1301470" y="4726873"/>
                </a:lnTo>
                <a:lnTo>
                  <a:pt x="1301470" y="5077421"/>
                </a:lnTo>
                <a:lnTo>
                  <a:pt x="1637840" y="5077421"/>
                </a:lnTo>
                <a:close/>
                <a:moveTo>
                  <a:pt x="1637840" y="4361746"/>
                </a:moveTo>
                <a:lnTo>
                  <a:pt x="1301470" y="4361745"/>
                </a:lnTo>
                <a:lnTo>
                  <a:pt x="1301470" y="4712293"/>
                </a:lnTo>
                <a:lnTo>
                  <a:pt x="1637840" y="4712293"/>
                </a:lnTo>
                <a:close/>
                <a:moveTo>
                  <a:pt x="1637840" y="3996618"/>
                </a:moveTo>
                <a:lnTo>
                  <a:pt x="1301470" y="3996618"/>
                </a:lnTo>
                <a:lnTo>
                  <a:pt x="1301470" y="4347165"/>
                </a:lnTo>
                <a:lnTo>
                  <a:pt x="1637840" y="4347165"/>
                </a:lnTo>
                <a:close/>
                <a:moveTo>
                  <a:pt x="1637840" y="3631491"/>
                </a:moveTo>
                <a:lnTo>
                  <a:pt x="1301471" y="3631491"/>
                </a:lnTo>
                <a:lnTo>
                  <a:pt x="1301470" y="3982038"/>
                </a:lnTo>
                <a:lnTo>
                  <a:pt x="1637840" y="3982038"/>
                </a:lnTo>
                <a:close/>
                <a:moveTo>
                  <a:pt x="1637840" y="3266363"/>
                </a:moveTo>
                <a:lnTo>
                  <a:pt x="1301471" y="3266363"/>
                </a:lnTo>
                <a:lnTo>
                  <a:pt x="1301471" y="3616911"/>
                </a:lnTo>
                <a:lnTo>
                  <a:pt x="1637840" y="3616911"/>
                </a:lnTo>
                <a:close/>
                <a:moveTo>
                  <a:pt x="1637840" y="2901235"/>
                </a:moveTo>
                <a:lnTo>
                  <a:pt x="1301471" y="2901235"/>
                </a:lnTo>
                <a:lnTo>
                  <a:pt x="1301471" y="3251783"/>
                </a:lnTo>
                <a:lnTo>
                  <a:pt x="1637840" y="3251783"/>
                </a:lnTo>
                <a:close/>
                <a:moveTo>
                  <a:pt x="1637840" y="2536108"/>
                </a:moveTo>
                <a:lnTo>
                  <a:pt x="1301471" y="2536108"/>
                </a:lnTo>
                <a:lnTo>
                  <a:pt x="1301471" y="2886655"/>
                </a:lnTo>
                <a:lnTo>
                  <a:pt x="1637840" y="2886655"/>
                </a:lnTo>
                <a:close/>
                <a:moveTo>
                  <a:pt x="1637840" y="2170981"/>
                </a:moveTo>
                <a:lnTo>
                  <a:pt x="1301471" y="2170981"/>
                </a:lnTo>
                <a:lnTo>
                  <a:pt x="1301471" y="2521528"/>
                </a:lnTo>
                <a:lnTo>
                  <a:pt x="1637840" y="2521528"/>
                </a:lnTo>
                <a:close/>
                <a:moveTo>
                  <a:pt x="1637840" y="1805854"/>
                </a:moveTo>
                <a:lnTo>
                  <a:pt x="1301471" y="1805854"/>
                </a:lnTo>
                <a:lnTo>
                  <a:pt x="1301471" y="2156401"/>
                </a:lnTo>
                <a:lnTo>
                  <a:pt x="1637840" y="2156401"/>
                </a:lnTo>
                <a:close/>
                <a:moveTo>
                  <a:pt x="1637840" y="1440727"/>
                </a:moveTo>
                <a:lnTo>
                  <a:pt x="1301471" y="1440727"/>
                </a:lnTo>
                <a:lnTo>
                  <a:pt x="1301471" y="1791274"/>
                </a:lnTo>
                <a:lnTo>
                  <a:pt x="1637840" y="1791274"/>
                </a:lnTo>
                <a:close/>
                <a:moveTo>
                  <a:pt x="1637840" y="1075598"/>
                </a:moveTo>
                <a:lnTo>
                  <a:pt x="1301471" y="1075598"/>
                </a:lnTo>
                <a:lnTo>
                  <a:pt x="1301471" y="1426147"/>
                </a:lnTo>
                <a:lnTo>
                  <a:pt x="1637840" y="1426147"/>
                </a:lnTo>
                <a:close/>
                <a:moveTo>
                  <a:pt x="1637840" y="710474"/>
                </a:moveTo>
                <a:lnTo>
                  <a:pt x="1301470" y="710474"/>
                </a:lnTo>
                <a:lnTo>
                  <a:pt x="1301471" y="1061017"/>
                </a:lnTo>
                <a:lnTo>
                  <a:pt x="1637840" y="1061017"/>
                </a:lnTo>
                <a:close/>
                <a:moveTo>
                  <a:pt x="1637840" y="345347"/>
                </a:moveTo>
                <a:lnTo>
                  <a:pt x="1301470" y="345347"/>
                </a:lnTo>
                <a:lnTo>
                  <a:pt x="1301470" y="695893"/>
                </a:lnTo>
                <a:lnTo>
                  <a:pt x="1637840" y="695893"/>
                </a:lnTo>
                <a:close/>
                <a:moveTo>
                  <a:pt x="1989429" y="12004284"/>
                </a:moveTo>
                <a:lnTo>
                  <a:pt x="1653059" y="12004284"/>
                </a:lnTo>
                <a:lnTo>
                  <a:pt x="1653059" y="12354830"/>
                </a:lnTo>
                <a:lnTo>
                  <a:pt x="1989429" y="12354830"/>
                </a:lnTo>
                <a:close/>
                <a:moveTo>
                  <a:pt x="1989429" y="11639156"/>
                </a:moveTo>
                <a:lnTo>
                  <a:pt x="1653059" y="11639156"/>
                </a:lnTo>
                <a:lnTo>
                  <a:pt x="1653059" y="11989703"/>
                </a:lnTo>
                <a:lnTo>
                  <a:pt x="1989429" y="11989703"/>
                </a:lnTo>
                <a:close/>
                <a:moveTo>
                  <a:pt x="1989429" y="11274028"/>
                </a:moveTo>
                <a:lnTo>
                  <a:pt x="1653059" y="11274028"/>
                </a:lnTo>
                <a:lnTo>
                  <a:pt x="1653059" y="11624575"/>
                </a:lnTo>
                <a:lnTo>
                  <a:pt x="1989429" y="11624575"/>
                </a:lnTo>
                <a:close/>
                <a:moveTo>
                  <a:pt x="1989429" y="10908901"/>
                </a:moveTo>
                <a:lnTo>
                  <a:pt x="1653059" y="10908901"/>
                </a:lnTo>
                <a:lnTo>
                  <a:pt x="1653059" y="11259448"/>
                </a:lnTo>
                <a:lnTo>
                  <a:pt x="1989429" y="11259448"/>
                </a:lnTo>
                <a:close/>
                <a:moveTo>
                  <a:pt x="1989429" y="10543773"/>
                </a:moveTo>
                <a:lnTo>
                  <a:pt x="1653059" y="10543773"/>
                </a:lnTo>
                <a:lnTo>
                  <a:pt x="1653059" y="10894320"/>
                </a:lnTo>
                <a:lnTo>
                  <a:pt x="1989429" y="10894320"/>
                </a:lnTo>
                <a:close/>
                <a:moveTo>
                  <a:pt x="1989429" y="10178645"/>
                </a:moveTo>
                <a:lnTo>
                  <a:pt x="1653059" y="10178645"/>
                </a:lnTo>
                <a:lnTo>
                  <a:pt x="1653059" y="10529192"/>
                </a:lnTo>
                <a:lnTo>
                  <a:pt x="1989429" y="10529192"/>
                </a:lnTo>
                <a:close/>
                <a:moveTo>
                  <a:pt x="1989429" y="9813518"/>
                </a:moveTo>
                <a:lnTo>
                  <a:pt x="1653059" y="9813518"/>
                </a:lnTo>
                <a:lnTo>
                  <a:pt x="1653059" y="10164065"/>
                </a:lnTo>
                <a:lnTo>
                  <a:pt x="1989429" y="10164065"/>
                </a:lnTo>
                <a:close/>
                <a:moveTo>
                  <a:pt x="1989429" y="9448390"/>
                </a:moveTo>
                <a:lnTo>
                  <a:pt x="1653059" y="9448390"/>
                </a:lnTo>
                <a:lnTo>
                  <a:pt x="1653059" y="9798938"/>
                </a:lnTo>
                <a:lnTo>
                  <a:pt x="1989429" y="9798938"/>
                </a:lnTo>
                <a:close/>
                <a:moveTo>
                  <a:pt x="1989429" y="9083262"/>
                </a:moveTo>
                <a:lnTo>
                  <a:pt x="1653059" y="9083262"/>
                </a:lnTo>
                <a:lnTo>
                  <a:pt x="1653059" y="9433810"/>
                </a:lnTo>
                <a:lnTo>
                  <a:pt x="1989429" y="9433810"/>
                </a:lnTo>
                <a:close/>
                <a:moveTo>
                  <a:pt x="1989429" y="8718135"/>
                </a:moveTo>
                <a:lnTo>
                  <a:pt x="1653059" y="8718135"/>
                </a:lnTo>
                <a:lnTo>
                  <a:pt x="1653059" y="9068682"/>
                </a:lnTo>
                <a:lnTo>
                  <a:pt x="1989429" y="9068682"/>
                </a:lnTo>
                <a:close/>
                <a:moveTo>
                  <a:pt x="1989429" y="8353008"/>
                </a:moveTo>
                <a:lnTo>
                  <a:pt x="1653059" y="8353008"/>
                </a:lnTo>
                <a:lnTo>
                  <a:pt x="1653059" y="8703555"/>
                </a:lnTo>
                <a:lnTo>
                  <a:pt x="1989429" y="8703555"/>
                </a:lnTo>
                <a:close/>
                <a:moveTo>
                  <a:pt x="1989429" y="7987881"/>
                </a:moveTo>
                <a:lnTo>
                  <a:pt x="1653059" y="7987881"/>
                </a:lnTo>
                <a:lnTo>
                  <a:pt x="1653059" y="8338428"/>
                </a:lnTo>
                <a:lnTo>
                  <a:pt x="1989429" y="8338428"/>
                </a:lnTo>
                <a:close/>
                <a:moveTo>
                  <a:pt x="1989429" y="7622754"/>
                </a:moveTo>
                <a:lnTo>
                  <a:pt x="1653059" y="7622754"/>
                </a:lnTo>
                <a:lnTo>
                  <a:pt x="1653059" y="7973301"/>
                </a:lnTo>
                <a:lnTo>
                  <a:pt x="1989429" y="7973301"/>
                </a:lnTo>
                <a:close/>
                <a:moveTo>
                  <a:pt x="1989429" y="7257625"/>
                </a:moveTo>
                <a:lnTo>
                  <a:pt x="1653059" y="7257625"/>
                </a:lnTo>
                <a:lnTo>
                  <a:pt x="1653059" y="7608174"/>
                </a:lnTo>
                <a:lnTo>
                  <a:pt x="1989429" y="7608174"/>
                </a:lnTo>
                <a:close/>
                <a:moveTo>
                  <a:pt x="1989429" y="6892501"/>
                </a:moveTo>
                <a:lnTo>
                  <a:pt x="1653059" y="6892501"/>
                </a:lnTo>
                <a:lnTo>
                  <a:pt x="1653059" y="7243044"/>
                </a:lnTo>
                <a:lnTo>
                  <a:pt x="1989429" y="7243044"/>
                </a:lnTo>
                <a:close/>
                <a:moveTo>
                  <a:pt x="1989429" y="6527374"/>
                </a:moveTo>
                <a:lnTo>
                  <a:pt x="1653059" y="6527374"/>
                </a:lnTo>
                <a:lnTo>
                  <a:pt x="1653059" y="6877920"/>
                </a:lnTo>
                <a:lnTo>
                  <a:pt x="1989429" y="6877920"/>
                </a:lnTo>
                <a:close/>
                <a:moveTo>
                  <a:pt x="1989429" y="6187385"/>
                </a:moveTo>
                <a:lnTo>
                  <a:pt x="1653060" y="6187385"/>
                </a:lnTo>
                <a:lnTo>
                  <a:pt x="1653060" y="6357302"/>
                </a:lnTo>
                <a:lnTo>
                  <a:pt x="1653059" y="6357302"/>
                </a:lnTo>
                <a:lnTo>
                  <a:pt x="1653059" y="6512794"/>
                </a:lnTo>
                <a:lnTo>
                  <a:pt x="1989429" y="6512794"/>
                </a:lnTo>
                <a:close/>
                <a:moveTo>
                  <a:pt x="1989430" y="5822257"/>
                </a:moveTo>
                <a:lnTo>
                  <a:pt x="1653060" y="5822257"/>
                </a:lnTo>
                <a:lnTo>
                  <a:pt x="1653060" y="6172803"/>
                </a:lnTo>
                <a:lnTo>
                  <a:pt x="1989430" y="6172803"/>
                </a:lnTo>
                <a:close/>
                <a:moveTo>
                  <a:pt x="1989430" y="5457129"/>
                </a:moveTo>
                <a:lnTo>
                  <a:pt x="1653060" y="5457129"/>
                </a:lnTo>
                <a:lnTo>
                  <a:pt x="1653060" y="5807676"/>
                </a:lnTo>
                <a:lnTo>
                  <a:pt x="1989430" y="5807676"/>
                </a:lnTo>
                <a:close/>
                <a:moveTo>
                  <a:pt x="1989430" y="5092001"/>
                </a:moveTo>
                <a:lnTo>
                  <a:pt x="1653060" y="5092001"/>
                </a:lnTo>
                <a:lnTo>
                  <a:pt x="1653060" y="5442548"/>
                </a:lnTo>
                <a:lnTo>
                  <a:pt x="1989430" y="5442548"/>
                </a:lnTo>
                <a:close/>
                <a:moveTo>
                  <a:pt x="1989430" y="4726874"/>
                </a:moveTo>
                <a:lnTo>
                  <a:pt x="1653060" y="4726874"/>
                </a:lnTo>
                <a:lnTo>
                  <a:pt x="1653060" y="5077421"/>
                </a:lnTo>
                <a:lnTo>
                  <a:pt x="1989430" y="5077421"/>
                </a:lnTo>
                <a:close/>
                <a:moveTo>
                  <a:pt x="1989430" y="4361746"/>
                </a:moveTo>
                <a:lnTo>
                  <a:pt x="1653060" y="4361746"/>
                </a:lnTo>
                <a:lnTo>
                  <a:pt x="1653060" y="4712293"/>
                </a:lnTo>
                <a:lnTo>
                  <a:pt x="1989430" y="4712293"/>
                </a:lnTo>
                <a:close/>
                <a:moveTo>
                  <a:pt x="1989430" y="3996618"/>
                </a:moveTo>
                <a:lnTo>
                  <a:pt x="1653060" y="3996618"/>
                </a:lnTo>
                <a:lnTo>
                  <a:pt x="1653060" y="4347165"/>
                </a:lnTo>
                <a:lnTo>
                  <a:pt x="1989430" y="4347165"/>
                </a:lnTo>
                <a:close/>
                <a:moveTo>
                  <a:pt x="1989430" y="3631491"/>
                </a:moveTo>
                <a:lnTo>
                  <a:pt x="1653060" y="3631491"/>
                </a:lnTo>
                <a:lnTo>
                  <a:pt x="1653060" y="3982038"/>
                </a:lnTo>
                <a:lnTo>
                  <a:pt x="1989430" y="3982038"/>
                </a:lnTo>
                <a:close/>
                <a:moveTo>
                  <a:pt x="1989430" y="3266363"/>
                </a:moveTo>
                <a:lnTo>
                  <a:pt x="1653060" y="3266363"/>
                </a:lnTo>
                <a:lnTo>
                  <a:pt x="1653060" y="3616911"/>
                </a:lnTo>
                <a:lnTo>
                  <a:pt x="1989430" y="3616911"/>
                </a:lnTo>
                <a:close/>
                <a:moveTo>
                  <a:pt x="1989430" y="2901235"/>
                </a:moveTo>
                <a:lnTo>
                  <a:pt x="1653060" y="2901235"/>
                </a:lnTo>
                <a:lnTo>
                  <a:pt x="1653060" y="3251783"/>
                </a:lnTo>
                <a:lnTo>
                  <a:pt x="1989430" y="3251783"/>
                </a:lnTo>
                <a:close/>
                <a:moveTo>
                  <a:pt x="1989430" y="2536108"/>
                </a:moveTo>
                <a:lnTo>
                  <a:pt x="1653060" y="2536108"/>
                </a:lnTo>
                <a:lnTo>
                  <a:pt x="1653060" y="2886655"/>
                </a:lnTo>
                <a:lnTo>
                  <a:pt x="1989430" y="2886655"/>
                </a:lnTo>
                <a:close/>
                <a:moveTo>
                  <a:pt x="1989430" y="2170981"/>
                </a:moveTo>
                <a:lnTo>
                  <a:pt x="1653060" y="2170981"/>
                </a:lnTo>
                <a:lnTo>
                  <a:pt x="1653060" y="2521528"/>
                </a:lnTo>
                <a:lnTo>
                  <a:pt x="1989430" y="2521528"/>
                </a:lnTo>
                <a:close/>
                <a:moveTo>
                  <a:pt x="1989430" y="1805854"/>
                </a:moveTo>
                <a:lnTo>
                  <a:pt x="1653060" y="1805854"/>
                </a:lnTo>
                <a:lnTo>
                  <a:pt x="1653060" y="2156401"/>
                </a:lnTo>
                <a:lnTo>
                  <a:pt x="1989430" y="2156401"/>
                </a:lnTo>
                <a:close/>
                <a:moveTo>
                  <a:pt x="1989430" y="1440727"/>
                </a:moveTo>
                <a:lnTo>
                  <a:pt x="1653060" y="1440727"/>
                </a:lnTo>
                <a:lnTo>
                  <a:pt x="1653060" y="1791274"/>
                </a:lnTo>
                <a:lnTo>
                  <a:pt x="1989430" y="1791274"/>
                </a:lnTo>
                <a:close/>
                <a:moveTo>
                  <a:pt x="1989430" y="1075598"/>
                </a:moveTo>
                <a:lnTo>
                  <a:pt x="1653060" y="1075598"/>
                </a:lnTo>
                <a:lnTo>
                  <a:pt x="1653060" y="1426147"/>
                </a:lnTo>
                <a:lnTo>
                  <a:pt x="1989430" y="1426147"/>
                </a:lnTo>
                <a:close/>
                <a:moveTo>
                  <a:pt x="1989430" y="710474"/>
                </a:moveTo>
                <a:lnTo>
                  <a:pt x="1653060" y="710474"/>
                </a:lnTo>
                <a:lnTo>
                  <a:pt x="1653060" y="1061017"/>
                </a:lnTo>
                <a:lnTo>
                  <a:pt x="1989430" y="1061017"/>
                </a:lnTo>
                <a:close/>
                <a:moveTo>
                  <a:pt x="1989430" y="345347"/>
                </a:moveTo>
                <a:lnTo>
                  <a:pt x="1653060" y="345347"/>
                </a:lnTo>
                <a:lnTo>
                  <a:pt x="1653060" y="695893"/>
                </a:lnTo>
                <a:lnTo>
                  <a:pt x="1989430" y="695893"/>
                </a:lnTo>
                <a:close/>
                <a:moveTo>
                  <a:pt x="2341019" y="12004284"/>
                </a:moveTo>
                <a:lnTo>
                  <a:pt x="2004649" y="12004284"/>
                </a:lnTo>
                <a:lnTo>
                  <a:pt x="2004649" y="12354830"/>
                </a:lnTo>
                <a:lnTo>
                  <a:pt x="2341019" y="12354830"/>
                </a:lnTo>
                <a:close/>
                <a:moveTo>
                  <a:pt x="2341019" y="11639156"/>
                </a:moveTo>
                <a:lnTo>
                  <a:pt x="2004649" y="11639156"/>
                </a:lnTo>
                <a:lnTo>
                  <a:pt x="2004649" y="11989703"/>
                </a:lnTo>
                <a:lnTo>
                  <a:pt x="2341019" y="11989703"/>
                </a:lnTo>
                <a:close/>
                <a:moveTo>
                  <a:pt x="2341019" y="11274028"/>
                </a:moveTo>
                <a:lnTo>
                  <a:pt x="2004649" y="11274028"/>
                </a:lnTo>
                <a:lnTo>
                  <a:pt x="2004649" y="11624575"/>
                </a:lnTo>
                <a:lnTo>
                  <a:pt x="2341019" y="11624575"/>
                </a:lnTo>
                <a:close/>
                <a:moveTo>
                  <a:pt x="2341019" y="10908901"/>
                </a:moveTo>
                <a:lnTo>
                  <a:pt x="2004649" y="10908901"/>
                </a:lnTo>
                <a:lnTo>
                  <a:pt x="2004649" y="11259448"/>
                </a:lnTo>
                <a:lnTo>
                  <a:pt x="2341019" y="11259448"/>
                </a:lnTo>
                <a:close/>
                <a:moveTo>
                  <a:pt x="2341020" y="10543773"/>
                </a:moveTo>
                <a:lnTo>
                  <a:pt x="2004649" y="10543773"/>
                </a:lnTo>
                <a:lnTo>
                  <a:pt x="2004649" y="10894320"/>
                </a:lnTo>
                <a:lnTo>
                  <a:pt x="2341019" y="10894320"/>
                </a:lnTo>
                <a:close/>
                <a:moveTo>
                  <a:pt x="2341020" y="10178645"/>
                </a:moveTo>
                <a:lnTo>
                  <a:pt x="2004649" y="10178645"/>
                </a:lnTo>
                <a:lnTo>
                  <a:pt x="2004649" y="10529192"/>
                </a:lnTo>
                <a:lnTo>
                  <a:pt x="2341020" y="10529192"/>
                </a:lnTo>
                <a:close/>
                <a:moveTo>
                  <a:pt x="2341020" y="9813518"/>
                </a:moveTo>
                <a:lnTo>
                  <a:pt x="2004649" y="9813518"/>
                </a:lnTo>
                <a:lnTo>
                  <a:pt x="2004649" y="10164065"/>
                </a:lnTo>
                <a:lnTo>
                  <a:pt x="2341020" y="10164065"/>
                </a:lnTo>
                <a:close/>
                <a:moveTo>
                  <a:pt x="2341020" y="9448390"/>
                </a:moveTo>
                <a:lnTo>
                  <a:pt x="2004649" y="9448390"/>
                </a:lnTo>
                <a:lnTo>
                  <a:pt x="2004649" y="9798938"/>
                </a:lnTo>
                <a:lnTo>
                  <a:pt x="2341020" y="9798938"/>
                </a:lnTo>
                <a:close/>
                <a:moveTo>
                  <a:pt x="2341020" y="9083262"/>
                </a:moveTo>
                <a:lnTo>
                  <a:pt x="2004649" y="9083262"/>
                </a:lnTo>
                <a:lnTo>
                  <a:pt x="2004649" y="9433810"/>
                </a:lnTo>
                <a:lnTo>
                  <a:pt x="2341020" y="9433810"/>
                </a:lnTo>
                <a:close/>
                <a:moveTo>
                  <a:pt x="2341020" y="8718135"/>
                </a:moveTo>
                <a:lnTo>
                  <a:pt x="2004649" y="8718135"/>
                </a:lnTo>
                <a:lnTo>
                  <a:pt x="2004649" y="9068682"/>
                </a:lnTo>
                <a:lnTo>
                  <a:pt x="2341020" y="9068682"/>
                </a:lnTo>
                <a:close/>
                <a:moveTo>
                  <a:pt x="2341020" y="8353008"/>
                </a:moveTo>
                <a:lnTo>
                  <a:pt x="2004649" y="8353008"/>
                </a:lnTo>
                <a:lnTo>
                  <a:pt x="2004649" y="8703555"/>
                </a:lnTo>
                <a:lnTo>
                  <a:pt x="2341020" y="8703555"/>
                </a:lnTo>
                <a:close/>
                <a:moveTo>
                  <a:pt x="2341020" y="7987881"/>
                </a:moveTo>
                <a:lnTo>
                  <a:pt x="2004649" y="7987881"/>
                </a:lnTo>
                <a:lnTo>
                  <a:pt x="2004649" y="8338428"/>
                </a:lnTo>
                <a:lnTo>
                  <a:pt x="2341020" y="8338428"/>
                </a:lnTo>
                <a:close/>
                <a:moveTo>
                  <a:pt x="2341020" y="7622754"/>
                </a:moveTo>
                <a:lnTo>
                  <a:pt x="2004649" y="7622754"/>
                </a:lnTo>
                <a:lnTo>
                  <a:pt x="2004649" y="7973301"/>
                </a:lnTo>
                <a:lnTo>
                  <a:pt x="2341020" y="7973301"/>
                </a:lnTo>
                <a:close/>
                <a:moveTo>
                  <a:pt x="2341020" y="7257625"/>
                </a:moveTo>
                <a:lnTo>
                  <a:pt x="2004649" y="7257625"/>
                </a:lnTo>
                <a:lnTo>
                  <a:pt x="2004649" y="7608174"/>
                </a:lnTo>
                <a:lnTo>
                  <a:pt x="2341020" y="7608174"/>
                </a:lnTo>
                <a:close/>
                <a:moveTo>
                  <a:pt x="2341020" y="6892501"/>
                </a:moveTo>
                <a:lnTo>
                  <a:pt x="2004649" y="6892501"/>
                </a:lnTo>
                <a:lnTo>
                  <a:pt x="2004649" y="7243044"/>
                </a:lnTo>
                <a:lnTo>
                  <a:pt x="2341020" y="7243044"/>
                </a:lnTo>
                <a:close/>
                <a:moveTo>
                  <a:pt x="2341020" y="6527374"/>
                </a:moveTo>
                <a:lnTo>
                  <a:pt x="2004649" y="6527374"/>
                </a:lnTo>
                <a:lnTo>
                  <a:pt x="2004649" y="6877920"/>
                </a:lnTo>
                <a:lnTo>
                  <a:pt x="2341020" y="6877920"/>
                </a:lnTo>
                <a:close/>
                <a:moveTo>
                  <a:pt x="2341020" y="6187385"/>
                </a:moveTo>
                <a:lnTo>
                  <a:pt x="2004650" y="6187385"/>
                </a:lnTo>
                <a:lnTo>
                  <a:pt x="2004650" y="6357302"/>
                </a:lnTo>
                <a:lnTo>
                  <a:pt x="2004649" y="6357302"/>
                </a:lnTo>
                <a:lnTo>
                  <a:pt x="2004649" y="6512794"/>
                </a:lnTo>
                <a:lnTo>
                  <a:pt x="2341020" y="6512794"/>
                </a:lnTo>
                <a:lnTo>
                  <a:pt x="2341020" y="6357302"/>
                </a:lnTo>
                <a:close/>
                <a:moveTo>
                  <a:pt x="2341020" y="5822257"/>
                </a:moveTo>
                <a:lnTo>
                  <a:pt x="2004650" y="5822257"/>
                </a:lnTo>
                <a:lnTo>
                  <a:pt x="2004650" y="6172803"/>
                </a:lnTo>
                <a:lnTo>
                  <a:pt x="2341020" y="6172803"/>
                </a:lnTo>
                <a:close/>
                <a:moveTo>
                  <a:pt x="2341020" y="5457129"/>
                </a:moveTo>
                <a:lnTo>
                  <a:pt x="2004650" y="5457129"/>
                </a:lnTo>
                <a:lnTo>
                  <a:pt x="2004650" y="5807676"/>
                </a:lnTo>
                <a:lnTo>
                  <a:pt x="2341020" y="5807676"/>
                </a:lnTo>
                <a:close/>
                <a:moveTo>
                  <a:pt x="2341020" y="5092001"/>
                </a:moveTo>
                <a:lnTo>
                  <a:pt x="2004650" y="5092001"/>
                </a:lnTo>
                <a:lnTo>
                  <a:pt x="2004650" y="5442548"/>
                </a:lnTo>
                <a:lnTo>
                  <a:pt x="2341020" y="5442548"/>
                </a:lnTo>
                <a:close/>
                <a:moveTo>
                  <a:pt x="2341020" y="4726874"/>
                </a:moveTo>
                <a:lnTo>
                  <a:pt x="2004650" y="4726874"/>
                </a:lnTo>
                <a:lnTo>
                  <a:pt x="2004650" y="5077421"/>
                </a:lnTo>
                <a:lnTo>
                  <a:pt x="2341020" y="5077421"/>
                </a:lnTo>
                <a:close/>
                <a:moveTo>
                  <a:pt x="2341021" y="4361746"/>
                </a:moveTo>
                <a:lnTo>
                  <a:pt x="2004650" y="4361746"/>
                </a:lnTo>
                <a:lnTo>
                  <a:pt x="2004650" y="4712293"/>
                </a:lnTo>
                <a:lnTo>
                  <a:pt x="2341020" y="4712293"/>
                </a:lnTo>
                <a:close/>
                <a:moveTo>
                  <a:pt x="2341021" y="3996618"/>
                </a:moveTo>
                <a:lnTo>
                  <a:pt x="2004650" y="3996618"/>
                </a:lnTo>
                <a:lnTo>
                  <a:pt x="2004650" y="4347165"/>
                </a:lnTo>
                <a:lnTo>
                  <a:pt x="2341021" y="4347165"/>
                </a:lnTo>
                <a:close/>
                <a:moveTo>
                  <a:pt x="2341021" y="3631491"/>
                </a:moveTo>
                <a:lnTo>
                  <a:pt x="2004650" y="3631491"/>
                </a:lnTo>
                <a:lnTo>
                  <a:pt x="2004650" y="3982038"/>
                </a:lnTo>
                <a:lnTo>
                  <a:pt x="2341021" y="3982038"/>
                </a:lnTo>
                <a:close/>
                <a:moveTo>
                  <a:pt x="2341021" y="3266363"/>
                </a:moveTo>
                <a:lnTo>
                  <a:pt x="2004650" y="3266363"/>
                </a:lnTo>
                <a:lnTo>
                  <a:pt x="2004650" y="3616911"/>
                </a:lnTo>
                <a:lnTo>
                  <a:pt x="2341021" y="3616911"/>
                </a:lnTo>
                <a:close/>
                <a:moveTo>
                  <a:pt x="2341021" y="2901235"/>
                </a:moveTo>
                <a:lnTo>
                  <a:pt x="2004650" y="2901235"/>
                </a:lnTo>
                <a:lnTo>
                  <a:pt x="2004650" y="3251783"/>
                </a:lnTo>
                <a:lnTo>
                  <a:pt x="2341021" y="3251783"/>
                </a:lnTo>
                <a:close/>
                <a:moveTo>
                  <a:pt x="2341021" y="2536108"/>
                </a:moveTo>
                <a:lnTo>
                  <a:pt x="2004650" y="2536108"/>
                </a:lnTo>
                <a:lnTo>
                  <a:pt x="2004650" y="2886655"/>
                </a:lnTo>
                <a:lnTo>
                  <a:pt x="2341021" y="2886655"/>
                </a:lnTo>
                <a:close/>
                <a:moveTo>
                  <a:pt x="2341021" y="2170981"/>
                </a:moveTo>
                <a:lnTo>
                  <a:pt x="2004650" y="2170981"/>
                </a:lnTo>
                <a:lnTo>
                  <a:pt x="2004650" y="2521528"/>
                </a:lnTo>
                <a:lnTo>
                  <a:pt x="2341021" y="2521528"/>
                </a:lnTo>
                <a:close/>
                <a:moveTo>
                  <a:pt x="2341021" y="1805854"/>
                </a:moveTo>
                <a:lnTo>
                  <a:pt x="2004650" y="1805854"/>
                </a:lnTo>
                <a:lnTo>
                  <a:pt x="2004650" y="2156401"/>
                </a:lnTo>
                <a:lnTo>
                  <a:pt x="2341021" y="2156401"/>
                </a:lnTo>
                <a:close/>
                <a:moveTo>
                  <a:pt x="2341021" y="1440727"/>
                </a:moveTo>
                <a:lnTo>
                  <a:pt x="2004650" y="1440727"/>
                </a:lnTo>
                <a:lnTo>
                  <a:pt x="2004650" y="1791274"/>
                </a:lnTo>
                <a:lnTo>
                  <a:pt x="2341021" y="1791274"/>
                </a:lnTo>
                <a:close/>
                <a:moveTo>
                  <a:pt x="2341021" y="1075598"/>
                </a:moveTo>
                <a:lnTo>
                  <a:pt x="2004650" y="1075598"/>
                </a:lnTo>
                <a:lnTo>
                  <a:pt x="2004650" y="1426147"/>
                </a:lnTo>
                <a:lnTo>
                  <a:pt x="2341021" y="1426147"/>
                </a:lnTo>
                <a:close/>
                <a:moveTo>
                  <a:pt x="2341021" y="710474"/>
                </a:moveTo>
                <a:lnTo>
                  <a:pt x="2004650" y="710474"/>
                </a:lnTo>
                <a:lnTo>
                  <a:pt x="2004650" y="1061017"/>
                </a:lnTo>
                <a:lnTo>
                  <a:pt x="2341021" y="1061017"/>
                </a:lnTo>
                <a:close/>
                <a:moveTo>
                  <a:pt x="2341021" y="345347"/>
                </a:moveTo>
                <a:lnTo>
                  <a:pt x="2004650" y="345347"/>
                </a:lnTo>
                <a:lnTo>
                  <a:pt x="2004650" y="695893"/>
                </a:lnTo>
                <a:lnTo>
                  <a:pt x="2341021" y="695893"/>
                </a:lnTo>
                <a:close/>
                <a:moveTo>
                  <a:pt x="2692608" y="12004284"/>
                </a:moveTo>
                <a:lnTo>
                  <a:pt x="2356239" y="12004284"/>
                </a:lnTo>
                <a:lnTo>
                  <a:pt x="2356239" y="12354830"/>
                </a:lnTo>
                <a:lnTo>
                  <a:pt x="2692608" y="12354830"/>
                </a:lnTo>
                <a:close/>
                <a:moveTo>
                  <a:pt x="2692608" y="11639156"/>
                </a:moveTo>
                <a:lnTo>
                  <a:pt x="2356239" y="11639156"/>
                </a:lnTo>
                <a:lnTo>
                  <a:pt x="2356239" y="11989703"/>
                </a:lnTo>
                <a:lnTo>
                  <a:pt x="2692608" y="11989703"/>
                </a:lnTo>
                <a:close/>
                <a:moveTo>
                  <a:pt x="2692608" y="11274028"/>
                </a:moveTo>
                <a:lnTo>
                  <a:pt x="2356239" y="11274028"/>
                </a:lnTo>
                <a:lnTo>
                  <a:pt x="2356239" y="11624575"/>
                </a:lnTo>
                <a:lnTo>
                  <a:pt x="2692608" y="11624575"/>
                </a:lnTo>
                <a:close/>
                <a:moveTo>
                  <a:pt x="2692608" y="10908900"/>
                </a:moveTo>
                <a:lnTo>
                  <a:pt x="2356239" y="10908901"/>
                </a:lnTo>
                <a:lnTo>
                  <a:pt x="2356239" y="11259448"/>
                </a:lnTo>
                <a:lnTo>
                  <a:pt x="2692608" y="11259448"/>
                </a:lnTo>
                <a:close/>
                <a:moveTo>
                  <a:pt x="2692608" y="10543773"/>
                </a:moveTo>
                <a:lnTo>
                  <a:pt x="2356239" y="10543773"/>
                </a:lnTo>
                <a:lnTo>
                  <a:pt x="2356239" y="10894320"/>
                </a:lnTo>
                <a:lnTo>
                  <a:pt x="2692608" y="10894320"/>
                </a:lnTo>
                <a:close/>
                <a:moveTo>
                  <a:pt x="2692608" y="10178645"/>
                </a:moveTo>
                <a:lnTo>
                  <a:pt x="2356239" y="10178645"/>
                </a:lnTo>
                <a:lnTo>
                  <a:pt x="2356239" y="10529192"/>
                </a:lnTo>
                <a:lnTo>
                  <a:pt x="2692608" y="10529192"/>
                </a:lnTo>
                <a:close/>
                <a:moveTo>
                  <a:pt x="2692608" y="9813518"/>
                </a:moveTo>
                <a:lnTo>
                  <a:pt x="2356239" y="9813518"/>
                </a:lnTo>
                <a:lnTo>
                  <a:pt x="2356239" y="10164065"/>
                </a:lnTo>
                <a:lnTo>
                  <a:pt x="2692608" y="10164065"/>
                </a:lnTo>
                <a:close/>
                <a:moveTo>
                  <a:pt x="2692608" y="9448390"/>
                </a:moveTo>
                <a:lnTo>
                  <a:pt x="2356239" y="9448390"/>
                </a:lnTo>
                <a:lnTo>
                  <a:pt x="2356239" y="9798938"/>
                </a:lnTo>
                <a:lnTo>
                  <a:pt x="2692608" y="9798938"/>
                </a:lnTo>
                <a:close/>
                <a:moveTo>
                  <a:pt x="2692608" y="9083262"/>
                </a:moveTo>
                <a:lnTo>
                  <a:pt x="2356239" y="9083262"/>
                </a:lnTo>
                <a:lnTo>
                  <a:pt x="2356239" y="9433810"/>
                </a:lnTo>
                <a:lnTo>
                  <a:pt x="2692608" y="9433810"/>
                </a:lnTo>
                <a:close/>
                <a:moveTo>
                  <a:pt x="2692608" y="8718135"/>
                </a:moveTo>
                <a:lnTo>
                  <a:pt x="2356239" y="8718135"/>
                </a:lnTo>
                <a:lnTo>
                  <a:pt x="2356239" y="9068682"/>
                </a:lnTo>
                <a:lnTo>
                  <a:pt x="2692608" y="9068682"/>
                </a:lnTo>
                <a:close/>
                <a:moveTo>
                  <a:pt x="2692608" y="8353008"/>
                </a:moveTo>
                <a:lnTo>
                  <a:pt x="2356239" y="8353008"/>
                </a:lnTo>
                <a:lnTo>
                  <a:pt x="2356239" y="8703555"/>
                </a:lnTo>
                <a:lnTo>
                  <a:pt x="2692608" y="8703555"/>
                </a:lnTo>
                <a:close/>
                <a:moveTo>
                  <a:pt x="2692608" y="7987881"/>
                </a:moveTo>
                <a:lnTo>
                  <a:pt x="2356239" y="7987881"/>
                </a:lnTo>
                <a:lnTo>
                  <a:pt x="2356239" y="8338428"/>
                </a:lnTo>
                <a:lnTo>
                  <a:pt x="2692608" y="8338428"/>
                </a:lnTo>
                <a:close/>
                <a:moveTo>
                  <a:pt x="2692608" y="7622754"/>
                </a:moveTo>
                <a:lnTo>
                  <a:pt x="2356239" y="7622754"/>
                </a:lnTo>
                <a:lnTo>
                  <a:pt x="2356239" y="7973301"/>
                </a:lnTo>
                <a:lnTo>
                  <a:pt x="2692608" y="7973301"/>
                </a:lnTo>
                <a:close/>
                <a:moveTo>
                  <a:pt x="2692608" y="7257625"/>
                </a:moveTo>
                <a:lnTo>
                  <a:pt x="2356239" y="7257625"/>
                </a:lnTo>
                <a:lnTo>
                  <a:pt x="2356239" y="7608174"/>
                </a:lnTo>
                <a:lnTo>
                  <a:pt x="2692608" y="7608174"/>
                </a:lnTo>
                <a:close/>
                <a:moveTo>
                  <a:pt x="2692608" y="6892501"/>
                </a:moveTo>
                <a:lnTo>
                  <a:pt x="2356239" y="6892501"/>
                </a:lnTo>
                <a:lnTo>
                  <a:pt x="2356239" y="7243044"/>
                </a:lnTo>
                <a:lnTo>
                  <a:pt x="2692608" y="7243044"/>
                </a:lnTo>
                <a:close/>
                <a:moveTo>
                  <a:pt x="2692609" y="6527374"/>
                </a:moveTo>
                <a:lnTo>
                  <a:pt x="2356239" y="6527374"/>
                </a:lnTo>
                <a:lnTo>
                  <a:pt x="2356239" y="6877920"/>
                </a:lnTo>
                <a:lnTo>
                  <a:pt x="2692608" y="6877921"/>
                </a:lnTo>
                <a:close/>
                <a:moveTo>
                  <a:pt x="2692609" y="6187384"/>
                </a:moveTo>
                <a:lnTo>
                  <a:pt x="2356240" y="6187385"/>
                </a:lnTo>
                <a:lnTo>
                  <a:pt x="2356240" y="6357302"/>
                </a:lnTo>
                <a:lnTo>
                  <a:pt x="2356239" y="6357302"/>
                </a:lnTo>
                <a:lnTo>
                  <a:pt x="2356239" y="6512794"/>
                </a:lnTo>
                <a:lnTo>
                  <a:pt x="2692609" y="6512794"/>
                </a:lnTo>
                <a:lnTo>
                  <a:pt x="2692609" y="6357302"/>
                </a:lnTo>
                <a:close/>
                <a:moveTo>
                  <a:pt x="2692609" y="5822257"/>
                </a:moveTo>
                <a:lnTo>
                  <a:pt x="2356240" y="5822257"/>
                </a:lnTo>
                <a:lnTo>
                  <a:pt x="2356240" y="6172803"/>
                </a:lnTo>
                <a:lnTo>
                  <a:pt x="2692609" y="6172803"/>
                </a:lnTo>
                <a:close/>
                <a:moveTo>
                  <a:pt x="2692609" y="5457129"/>
                </a:moveTo>
                <a:lnTo>
                  <a:pt x="2356240" y="5457129"/>
                </a:lnTo>
                <a:lnTo>
                  <a:pt x="2356240" y="5807676"/>
                </a:lnTo>
                <a:lnTo>
                  <a:pt x="2692609" y="5807676"/>
                </a:lnTo>
                <a:close/>
                <a:moveTo>
                  <a:pt x="2692609" y="5092001"/>
                </a:moveTo>
                <a:lnTo>
                  <a:pt x="2356240" y="5092001"/>
                </a:lnTo>
                <a:lnTo>
                  <a:pt x="2356240" y="5442548"/>
                </a:lnTo>
                <a:lnTo>
                  <a:pt x="2692609" y="5442548"/>
                </a:lnTo>
                <a:close/>
                <a:moveTo>
                  <a:pt x="2692609" y="4726873"/>
                </a:moveTo>
                <a:lnTo>
                  <a:pt x="2356240" y="4726874"/>
                </a:lnTo>
                <a:lnTo>
                  <a:pt x="2356240" y="5077421"/>
                </a:lnTo>
                <a:lnTo>
                  <a:pt x="2692609" y="5077421"/>
                </a:lnTo>
                <a:close/>
                <a:moveTo>
                  <a:pt x="2692609" y="4361746"/>
                </a:moveTo>
                <a:lnTo>
                  <a:pt x="2356240" y="4361746"/>
                </a:lnTo>
                <a:lnTo>
                  <a:pt x="2356240" y="4712293"/>
                </a:lnTo>
                <a:lnTo>
                  <a:pt x="2692609" y="4712293"/>
                </a:lnTo>
                <a:close/>
                <a:moveTo>
                  <a:pt x="2692609" y="3996618"/>
                </a:moveTo>
                <a:lnTo>
                  <a:pt x="2356240" y="3996618"/>
                </a:lnTo>
                <a:lnTo>
                  <a:pt x="2356240" y="4347165"/>
                </a:lnTo>
                <a:lnTo>
                  <a:pt x="2692609" y="4347165"/>
                </a:lnTo>
                <a:close/>
                <a:moveTo>
                  <a:pt x="2692609" y="3631491"/>
                </a:moveTo>
                <a:lnTo>
                  <a:pt x="2356240" y="3631491"/>
                </a:lnTo>
                <a:lnTo>
                  <a:pt x="2356240" y="3982038"/>
                </a:lnTo>
                <a:lnTo>
                  <a:pt x="2692609" y="3982038"/>
                </a:lnTo>
                <a:close/>
                <a:moveTo>
                  <a:pt x="2692609" y="3266363"/>
                </a:moveTo>
                <a:lnTo>
                  <a:pt x="2356240" y="3266363"/>
                </a:lnTo>
                <a:lnTo>
                  <a:pt x="2356240" y="3616911"/>
                </a:lnTo>
                <a:lnTo>
                  <a:pt x="2692609" y="3616911"/>
                </a:lnTo>
                <a:close/>
                <a:moveTo>
                  <a:pt x="2692609" y="2901235"/>
                </a:moveTo>
                <a:lnTo>
                  <a:pt x="2356240" y="2901235"/>
                </a:lnTo>
                <a:lnTo>
                  <a:pt x="2356240" y="3251783"/>
                </a:lnTo>
                <a:lnTo>
                  <a:pt x="2692609" y="3251783"/>
                </a:lnTo>
                <a:close/>
                <a:moveTo>
                  <a:pt x="2692609" y="2536108"/>
                </a:moveTo>
                <a:lnTo>
                  <a:pt x="2356240" y="2536108"/>
                </a:lnTo>
                <a:lnTo>
                  <a:pt x="2356240" y="2886655"/>
                </a:lnTo>
                <a:lnTo>
                  <a:pt x="2692609" y="2886655"/>
                </a:lnTo>
                <a:close/>
                <a:moveTo>
                  <a:pt x="2692609" y="2170981"/>
                </a:moveTo>
                <a:lnTo>
                  <a:pt x="2356240" y="2170981"/>
                </a:lnTo>
                <a:lnTo>
                  <a:pt x="2356240" y="2521528"/>
                </a:lnTo>
                <a:lnTo>
                  <a:pt x="2692609" y="2521528"/>
                </a:lnTo>
                <a:close/>
                <a:moveTo>
                  <a:pt x="2692609" y="1805854"/>
                </a:moveTo>
                <a:lnTo>
                  <a:pt x="2356240" y="1805854"/>
                </a:lnTo>
                <a:lnTo>
                  <a:pt x="2356240" y="2156401"/>
                </a:lnTo>
                <a:lnTo>
                  <a:pt x="2692609" y="2156401"/>
                </a:lnTo>
                <a:close/>
                <a:moveTo>
                  <a:pt x="2692609" y="1440727"/>
                </a:moveTo>
                <a:lnTo>
                  <a:pt x="2356240" y="1440727"/>
                </a:lnTo>
                <a:lnTo>
                  <a:pt x="2356240" y="1791274"/>
                </a:lnTo>
                <a:lnTo>
                  <a:pt x="2692609" y="1791274"/>
                </a:lnTo>
                <a:close/>
                <a:moveTo>
                  <a:pt x="2692609" y="1075598"/>
                </a:moveTo>
                <a:lnTo>
                  <a:pt x="2356240" y="1075598"/>
                </a:lnTo>
                <a:lnTo>
                  <a:pt x="2356240" y="1426147"/>
                </a:lnTo>
                <a:lnTo>
                  <a:pt x="2692609" y="1426147"/>
                </a:lnTo>
                <a:close/>
                <a:moveTo>
                  <a:pt x="2692609" y="710474"/>
                </a:moveTo>
                <a:lnTo>
                  <a:pt x="2356240" y="710474"/>
                </a:lnTo>
                <a:lnTo>
                  <a:pt x="2356240" y="1061017"/>
                </a:lnTo>
                <a:lnTo>
                  <a:pt x="2692609" y="1061017"/>
                </a:lnTo>
                <a:close/>
                <a:moveTo>
                  <a:pt x="2692610" y="345347"/>
                </a:moveTo>
                <a:lnTo>
                  <a:pt x="2356240" y="345347"/>
                </a:lnTo>
                <a:lnTo>
                  <a:pt x="2356240" y="695893"/>
                </a:lnTo>
                <a:lnTo>
                  <a:pt x="2692609" y="695894"/>
                </a:lnTo>
                <a:close/>
                <a:moveTo>
                  <a:pt x="3044198" y="12004284"/>
                </a:moveTo>
                <a:lnTo>
                  <a:pt x="2707828" y="12004284"/>
                </a:lnTo>
                <a:lnTo>
                  <a:pt x="2707828" y="12354830"/>
                </a:lnTo>
                <a:lnTo>
                  <a:pt x="3044198" y="12354830"/>
                </a:lnTo>
                <a:close/>
                <a:moveTo>
                  <a:pt x="3044198" y="11639156"/>
                </a:moveTo>
                <a:lnTo>
                  <a:pt x="2707828" y="11639156"/>
                </a:lnTo>
                <a:lnTo>
                  <a:pt x="2707828" y="11989703"/>
                </a:lnTo>
                <a:lnTo>
                  <a:pt x="3044198" y="11989703"/>
                </a:lnTo>
                <a:close/>
                <a:moveTo>
                  <a:pt x="3044198" y="11274028"/>
                </a:moveTo>
                <a:lnTo>
                  <a:pt x="2707828" y="11274028"/>
                </a:lnTo>
                <a:lnTo>
                  <a:pt x="2707828" y="11624575"/>
                </a:lnTo>
                <a:lnTo>
                  <a:pt x="3044198" y="11624575"/>
                </a:lnTo>
                <a:close/>
                <a:moveTo>
                  <a:pt x="3044198" y="10908900"/>
                </a:moveTo>
                <a:lnTo>
                  <a:pt x="2707828" y="10908900"/>
                </a:lnTo>
                <a:lnTo>
                  <a:pt x="2707828" y="11259448"/>
                </a:lnTo>
                <a:lnTo>
                  <a:pt x="3044198" y="11259448"/>
                </a:lnTo>
                <a:close/>
                <a:moveTo>
                  <a:pt x="3044198" y="10543773"/>
                </a:moveTo>
                <a:lnTo>
                  <a:pt x="2707828" y="10543773"/>
                </a:lnTo>
                <a:lnTo>
                  <a:pt x="2707828" y="10894320"/>
                </a:lnTo>
                <a:lnTo>
                  <a:pt x="3044198" y="10894320"/>
                </a:lnTo>
                <a:close/>
                <a:moveTo>
                  <a:pt x="3044198" y="10178645"/>
                </a:moveTo>
                <a:lnTo>
                  <a:pt x="2707828" y="10178645"/>
                </a:lnTo>
                <a:lnTo>
                  <a:pt x="2707828" y="10529192"/>
                </a:lnTo>
                <a:lnTo>
                  <a:pt x="3044198" y="10529192"/>
                </a:lnTo>
                <a:close/>
                <a:moveTo>
                  <a:pt x="3044198" y="9813518"/>
                </a:moveTo>
                <a:lnTo>
                  <a:pt x="2707828" y="9813518"/>
                </a:lnTo>
                <a:lnTo>
                  <a:pt x="2707828" y="10164065"/>
                </a:lnTo>
                <a:lnTo>
                  <a:pt x="3044198" y="10164065"/>
                </a:lnTo>
                <a:close/>
                <a:moveTo>
                  <a:pt x="3044198" y="9448390"/>
                </a:moveTo>
                <a:lnTo>
                  <a:pt x="2707828" y="9448390"/>
                </a:lnTo>
                <a:lnTo>
                  <a:pt x="2707828" y="9798938"/>
                </a:lnTo>
                <a:lnTo>
                  <a:pt x="3044198" y="9798938"/>
                </a:lnTo>
                <a:close/>
                <a:moveTo>
                  <a:pt x="3044198" y="9083262"/>
                </a:moveTo>
                <a:lnTo>
                  <a:pt x="2707828" y="9083262"/>
                </a:lnTo>
                <a:lnTo>
                  <a:pt x="2707828" y="9433810"/>
                </a:lnTo>
                <a:lnTo>
                  <a:pt x="3044198" y="9433810"/>
                </a:lnTo>
                <a:close/>
                <a:moveTo>
                  <a:pt x="3044198" y="8718135"/>
                </a:moveTo>
                <a:lnTo>
                  <a:pt x="2707828" y="8718135"/>
                </a:lnTo>
                <a:lnTo>
                  <a:pt x="2707828" y="9068682"/>
                </a:lnTo>
                <a:lnTo>
                  <a:pt x="3044198" y="9068682"/>
                </a:lnTo>
                <a:close/>
                <a:moveTo>
                  <a:pt x="3044198" y="8353008"/>
                </a:moveTo>
                <a:lnTo>
                  <a:pt x="2707828" y="8353008"/>
                </a:lnTo>
                <a:lnTo>
                  <a:pt x="2707828" y="8703555"/>
                </a:lnTo>
                <a:lnTo>
                  <a:pt x="3044198" y="8703555"/>
                </a:lnTo>
                <a:close/>
                <a:moveTo>
                  <a:pt x="3044198" y="7987881"/>
                </a:moveTo>
                <a:lnTo>
                  <a:pt x="2707828" y="7987881"/>
                </a:lnTo>
                <a:lnTo>
                  <a:pt x="2707828" y="8338428"/>
                </a:lnTo>
                <a:lnTo>
                  <a:pt x="3044198" y="8338428"/>
                </a:lnTo>
                <a:close/>
                <a:moveTo>
                  <a:pt x="3044198" y="7622754"/>
                </a:moveTo>
                <a:lnTo>
                  <a:pt x="2707828" y="7622754"/>
                </a:lnTo>
                <a:lnTo>
                  <a:pt x="2707828" y="7973301"/>
                </a:lnTo>
                <a:lnTo>
                  <a:pt x="3044198" y="7973301"/>
                </a:lnTo>
                <a:close/>
                <a:moveTo>
                  <a:pt x="3044198" y="7257625"/>
                </a:moveTo>
                <a:lnTo>
                  <a:pt x="2707828" y="7257625"/>
                </a:lnTo>
                <a:lnTo>
                  <a:pt x="2707828" y="7608174"/>
                </a:lnTo>
                <a:lnTo>
                  <a:pt x="3044198" y="7608174"/>
                </a:lnTo>
                <a:close/>
                <a:moveTo>
                  <a:pt x="3044198" y="6892501"/>
                </a:moveTo>
                <a:lnTo>
                  <a:pt x="2707828" y="6892501"/>
                </a:lnTo>
                <a:lnTo>
                  <a:pt x="2707828" y="7243044"/>
                </a:lnTo>
                <a:lnTo>
                  <a:pt x="3044198" y="7243044"/>
                </a:lnTo>
                <a:close/>
                <a:moveTo>
                  <a:pt x="3044199" y="6527374"/>
                </a:moveTo>
                <a:lnTo>
                  <a:pt x="2707829" y="6527374"/>
                </a:lnTo>
                <a:lnTo>
                  <a:pt x="2707828" y="6877921"/>
                </a:lnTo>
                <a:lnTo>
                  <a:pt x="3044198" y="6877921"/>
                </a:lnTo>
                <a:close/>
                <a:moveTo>
                  <a:pt x="3044199" y="6187384"/>
                </a:moveTo>
                <a:lnTo>
                  <a:pt x="2707829" y="6187384"/>
                </a:lnTo>
                <a:lnTo>
                  <a:pt x="2707829" y="6357302"/>
                </a:lnTo>
                <a:lnTo>
                  <a:pt x="2707829" y="6512794"/>
                </a:lnTo>
                <a:lnTo>
                  <a:pt x="3044199" y="6512794"/>
                </a:lnTo>
                <a:lnTo>
                  <a:pt x="3044199" y="6357302"/>
                </a:lnTo>
                <a:close/>
                <a:moveTo>
                  <a:pt x="3044199" y="5822257"/>
                </a:moveTo>
                <a:lnTo>
                  <a:pt x="2707829" y="5822257"/>
                </a:lnTo>
                <a:lnTo>
                  <a:pt x="2707829" y="6172803"/>
                </a:lnTo>
                <a:lnTo>
                  <a:pt x="3044199" y="6172803"/>
                </a:lnTo>
                <a:close/>
                <a:moveTo>
                  <a:pt x="3044199" y="5457129"/>
                </a:moveTo>
                <a:lnTo>
                  <a:pt x="2707829" y="5457129"/>
                </a:lnTo>
                <a:lnTo>
                  <a:pt x="2707829" y="5807676"/>
                </a:lnTo>
                <a:lnTo>
                  <a:pt x="3044199" y="5807676"/>
                </a:lnTo>
                <a:close/>
                <a:moveTo>
                  <a:pt x="3044199" y="5092001"/>
                </a:moveTo>
                <a:lnTo>
                  <a:pt x="2707829" y="5092001"/>
                </a:lnTo>
                <a:lnTo>
                  <a:pt x="2707829" y="5442548"/>
                </a:lnTo>
                <a:lnTo>
                  <a:pt x="3044199" y="5442548"/>
                </a:lnTo>
                <a:close/>
                <a:moveTo>
                  <a:pt x="3044199" y="4726873"/>
                </a:moveTo>
                <a:lnTo>
                  <a:pt x="2707829" y="4726873"/>
                </a:lnTo>
                <a:lnTo>
                  <a:pt x="2707829" y="5077421"/>
                </a:lnTo>
                <a:lnTo>
                  <a:pt x="3044199" y="5077421"/>
                </a:lnTo>
                <a:close/>
                <a:moveTo>
                  <a:pt x="3044199" y="4361746"/>
                </a:moveTo>
                <a:lnTo>
                  <a:pt x="2707829" y="4361746"/>
                </a:lnTo>
                <a:lnTo>
                  <a:pt x="2707829" y="4712293"/>
                </a:lnTo>
                <a:lnTo>
                  <a:pt x="3044199" y="4712293"/>
                </a:lnTo>
                <a:close/>
                <a:moveTo>
                  <a:pt x="3044199" y="3996618"/>
                </a:moveTo>
                <a:lnTo>
                  <a:pt x="2707829" y="3996618"/>
                </a:lnTo>
                <a:lnTo>
                  <a:pt x="2707829" y="4347165"/>
                </a:lnTo>
                <a:lnTo>
                  <a:pt x="3044199" y="4347165"/>
                </a:lnTo>
                <a:close/>
                <a:moveTo>
                  <a:pt x="3044199" y="3631491"/>
                </a:moveTo>
                <a:lnTo>
                  <a:pt x="2707829" y="3631491"/>
                </a:lnTo>
                <a:lnTo>
                  <a:pt x="2707829" y="3982038"/>
                </a:lnTo>
                <a:lnTo>
                  <a:pt x="3044199" y="3982038"/>
                </a:lnTo>
                <a:close/>
                <a:moveTo>
                  <a:pt x="3044199" y="3266363"/>
                </a:moveTo>
                <a:lnTo>
                  <a:pt x="2707829" y="3266363"/>
                </a:lnTo>
                <a:lnTo>
                  <a:pt x="2707829" y="3616911"/>
                </a:lnTo>
                <a:lnTo>
                  <a:pt x="3044199" y="3616911"/>
                </a:lnTo>
                <a:close/>
                <a:moveTo>
                  <a:pt x="3044199" y="2901235"/>
                </a:moveTo>
                <a:lnTo>
                  <a:pt x="2707829" y="2901235"/>
                </a:lnTo>
                <a:lnTo>
                  <a:pt x="2707829" y="3251783"/>
                </a:lnTo>
                <a:lnTo>
                  <a:pt x="3044199" y="3251783"/>
                </a:lnTo>
                <a:close/>
                <a:moveTo>
                  <a:pt x="3044199" y="2536108"/>
                </a:moveTo>
                <a:lnTo>
                  <a:pt x="2707829" y="2536108"/>
                </a:lnTo>
                <a:lnTo>
                  <a:pt x="2707829" y="2886655"/>
                </a:lnTo>
                <a:lnTo>
                  <a:pt x="3044199" y="2886655"/>
                </a:lnTo>
                <a:close/>
                <a:moveTo>
                  <a:pt x="3044199" y="2170981"/>
                </a:moveTo>
                <a:lnTo>
                  <a:pt x="2707829" y="2170981"/>
                </a:lnTo>
                <a:lnTo>
                  <a:pt x="2707829" y="2521528"/>
                </a:lnTo>
                <a:lnTo>
                  <a:pt x="3044199" y="2521528"/>
                </a:lnTo>
                <a:close/>
                <a:moveTo>
                  <a:pt x="3044199" y="1805854"/>
                </a:moveTo>
                <a:lnTo>
                  <a:pt x="2707829" y="1805854"/>
                </a:lnTo>
                <a:lnTo>
                  <a:pt x="2707829" y="2156401"/>
                </a:lnTo>
                <a:lnTo>
                  <a:pt x="3044199" y="2156401"/>
                </a:lnTo>
                <a:close/>
                <a:moveTo>
                  <a:pt x="3044199" y="1440727"/>
                </a:moveTo>
                <a:lnTo>
                  <a:pt x="2707829" y="1440727"/>
                </a:lnTo>
                <a:lnTo>
                  <a:pt x="2707829" y="1791274"/>
                </a:lnTo>
                <a:lnTo>
                  <a:pt x="3044199" y="1791274"/>
                </a:lnTo>
                <a:close/>
                <a:moveTo>
                  <a:pt x="3044199" y="1075598"/>
                </a:moveTo>
                <a:lnTo>
                  <a:pt x="2707829" y="1075598"/>
                </a:lnTo>
                <a:lnTo>
                  <a:pt x="2707829" y="1426147"/>
                </a:lnTo>
                <a:lnTo>
                  <a:pt x="3044199" y="1426147"/>
                </a:lnTo>
                <a:close/>
                <a:moveTo>
                  <a:pt x="3044199" y="710474"/>
                </a:moveTo>
                <a:lnTo>
                  <a:pt x="2707829" y="710474"/>
                </a:lnTo>
                <a:lnTo>
                  <a:pt x="2707829" y="1061017"/>
                </a:lnTo>
                <a:lnTo>
                  <a:pt x="3044199" y="1061017"/>
                </a:lnTo>
                <a:close/>
                <a:moveTo>
                  <a:pt x="3044200" y="345347"/>
                </a:moveTo>
                <a:lnTo>
                  <a:pt x="2707830" y="345347"/>
                </a:lnTo>
                <a:lnTo>
                  <a:pt x="2707829" y="695894"/>
                </a:lnTo>
                <a:lnTo>
                  <a:pt x="3044199" y="695894"/>
                </a:lnTo>
                <a:close/>
                <a:moveTo>
                  <a:pt x="3395788" y="12004284"/>
                </a:moveTo>
                <a:lnTo>
                  <a:pt x="3059418" y="12004284"/>
                </a:lnTo>
                <a:lnTo>
                  <a:pt x="3059418" y="12354830"/>
                </a:lnTo>
                <a:lnTo>
                  <a:pt x="3395788" y="12354830"/>
                </a:lnTo>
                <a:close/>
                <a:moveTo>
                  <a:pt x="3395788" y="11639156"/>
                </a:moveTo>
                <a:lnTo>
                  <a:pt x="3059418" y="11639156"/>
                </a:lnTo>
                <a:lnTo>
                  <a:pt x="3059418" y="11989703"/>
                </a:lnTo>
                <a:lnTo>
                  <a:pt x="3395788" y="11989703"/>
                </a:lnTo>
                <a:close/>
                <a:moveTo>
                  <a:pt x="3395789" y="11274028"/>
                </a:moveTo>
                <a:lnTo>
                  <a:pt x="3059418" y="11274028"/>
                </a:lnTo>
                <a:lnTo>
                  <a:pt x="3059418" y="11624575"/>
                </a:lnTo>
                <a:lnTo>
                  <a:pt x="3395788" y="11624575"/>
                </a:lnTo>
                <a:close/>
                <a:moveTo>
                  <a:pt x="3395789" y="10908900"/>
                </a:moveTo>
                <a:lnTo>
                  <a:pt x="3059418" y="10908900"/>
                </a:lnTo>
                <a:lnTo>
                  <a:pt x="3059418" y="11259448"/>
                </a:lnTo>
                <a:lnTo>
                  <a:pt x="3395789" y="11259448"/>
                </a:lnTo>
                <a:close/>
                <a:moveTo>
                  <a:pt x="3395789" y="10543773"/>
                </a:moveTo>
                <a:lnTo>
                  <a:pt x="3059418" y="10543773"/>
                </a:lnTo>
                <a:lnTo>
                  <a:pt x="3059418" y="10894320"/>
                </a:lnTo>
                <a:lnTo>
                  <a:pt x="3395789" y="10894320"/>
                </a:lnTo>
                <a:close/>
                <a:moveTo>
                  <a:pt x="3395789" y="10178645"/>
                </a:moveTo>
                <a:lnTo>
                  <a:pt x="3059418" y="10178645"/>
                </a:lnTo>
                <a:lnTo>
                  <a:pt x="3059418" y="10529192"/>
                </a:lnTo>
                <a:lnTo>
                  <a:pt x="3395789" y="10529192"/>
                </a:lnTo>
                <a:close/>
                <a:moveTo>
                  <a:pt x="3395789" y="9813518"/>
                </a:moveTo>
                <a:lnTo>
                  <a:pt x="3059418" y="9813518"/>
                </a:lnTo>
                <a:lnTo>
                  <a:pt x="3059418" y="10164065"/>
                </a:lnTo>
                <a:lnTo>
                  <a:pt x="3395789" y="10164065"/>
                </a:lnTo>
                <a:close/>
                <a:moveTo>
                  <a:pt x="3395789" y="9448390"/>
                </a:moveTo>
                <a:lnTo>
                  <a:pt x="3059418" y="9448390"/>
                </a:lnTo>
                <a:lnTo>
                  <a:pt x="3059418" y="9798938"/>
                </a:lnTo>
                <a:lnTo>
                  <a:pt x="3395789" y="9798938"/>
                </a:lnTo>
                <a:close/>
                <a:moveTo>
                  <a:pt x="3395789" y="9083262"/>
                </a:moveTo>
                <a:lnTo>
                  <a:pt x="3059418" y="9083262"/>
                </a:lnTo>
                <a:lnTo>
                  <a:pt x="3059418" y="9433810"/>
                </a:lnTo>
                <a:lnTo>
                  <a:pt x="3395789" y="9433810"/>
                </a:lnTo>
                <a:close/>
                <a:moveTo>
                  <a:pt x="3395789" y="8718135"/>
                </a:moveTo>
                <a:lnTo>
                  <a:pt x="3059418" y="8718135"/>
                </a:lnTo>
                <a:lnTo>
                  <a:pt x="3059418" y="9068682"/>
                </a:lnTo>
                <a:lnTo>
                  <a:pt x="3395789" y="9068682"/>
                </a:lnTo>
                <a:close/>
                <a:moveTo>
                  <a:pt x="3395789" y="8353008"/>
                </a:moveTo>
                <a:lnTo>
                  <a:pt x="3059418" y="8353008"/>
                </a:lnTo>
                <a:lnTo>
                  <a:pt x="3059418" y="8703555"/>
                </a:lnTo>
                <a:lnTo>
                  <a:pt x="3395789" y="8703555"/>
                </a:lnTo>
                <a:close/>
                <a:moveTo>
                  <a:pt x="3395789" y="7987881"/>
                </a:moveTo>
                <a:lnTo>
                  <a:pt x="3059418" y="7987881"/>
                </a:lnTo>
                <a:lnTo>
                  <a:pt x="3059418" y="8338428"/>
                </a:lnTo>
                <a:lnTo>
                  <a:pt x="3395789" y="8338428"/>
                </a:lnTo>
                <a:close/>
                <a:moveTo>
                  <a:pt x="3395789" y="7622754"/>
                </a:moveTo>
                <a:lnTo>
                  <a:pt x="3059418" y="7622754"/>
                </a:lnTo>
                <a:lnTo>
                  <a:pt x="3059418" y="7973301"/>
                </a:lnTo>
                <a:lnTo>
                  <a:pt x="3395789" y="7973301"/>
                </a:lnTo>
                <a:close/>
                <a:moveTo>
                  <a:pt x="3395789" y="7257625"/>
                </a:moveTo>
                <a:lnTo>
                  <a:pt x="3059418" y="7257625"/>
                </a:lnTo>
                <a:lnTo>
                  <a:pt x="3059418" y="7608174"/>
                </a:lnTo>
                <a:lnTo>
                  <a:pt x="3395789" y="7608174"/>
                </a:lnTo>
                <a:close/>
                <a:moveTo>
                  <a:pt x="3395789" y="6892501"/>
                </a:moveTo>
                <a:lnTo>
                  <a:pt x="3059418" y="6892501"/>
                </a:lnTo>
                <a:lnTo>
                  <a:pt x="3059418" y="7243044"/>
                </a:lnTo>
                <a:lnTo>
                  <a:pt x="3395789" y="7243044"/>
                </a:lnTo>
                <a:close/>
                <a:moveTo>
                  <a:pt x="3395789" y="6527374"/>
                </a:moveTo>
                <a:lnTo>
                  <a:pt x="3059419" y="6527374"/>
                </a:lnTo>
                <a:lnTo>
                  <a:pt x="3059418" y="6877921"/>
                </a:lnTo>
                <a:lnTo>
                  <a:pt x="3395789" y="6877921"/>
                </a:lnTo>
                <a:close/>
                <a:moveTo>
                  <a:pt x="3395789" y="6187384"/>
                </a:moveTo>
                <a:lnTo>
                  <a:pt x="3059419" y="6187384"/>
                </a:lnTo>
                <a:lnTo>
                  <a:pt x="3059419" y="6357302"/>
                </a:lnTo>
                <a:lnTo>
                  <a:pt x="3059419" y="6512794"/>
                </a:lnTo>
                <a:lnTo>
                  <a:pt x="3395789" y="6512794"/>
                </a:lnTo>
                <a:lnTo>
                  <a:pt x="3395789" y="6357302"/>
                </a:lnTo>
                <a:close/>
                <a:moveTo>
                  <a:pt x="3395789" y="5822257"/>
                </a:moveTo>
                <a:lnTo>
                  <a:pt x="3059419" y="5822257"/>
                </a:lnTo>
                <a:lnTo>
                  <a:pt x="3059419" y="6172803"/>
                </a:lnTo>
                <a:lnTo>
                  <a:pt x="3395789" y="6172803"/>
                </a:lnTo>
                <a:close/>
                <a:moveTo>
                  <a:pt x="3395789" y="5457129"/>
                </a:moveTo>
                <a:lnTo>
                  <a:pt x="3059419" y="5457129"/>
                </a:lnTo>
                <a:lnTo>
                  <a:pt x="3059419" y="5807676"/>
                </a:lnTo>
                <a:lnTo>
                  <a:pt x="3395789" y="5807676"/>
                </a:lnTo>
                <a:close/>
                <a:moveTo>
                  <a:pt x="3395790" y="5092001"/>
                </a:moveTo>
                <a:lnTo>
                  <a:pt x="3059419" y="5092001"/>
                </a:lnTo>
                <a:lnTo>
                  <a:pt x="3059419" y="5442548"/>
                </a:lnTo>
                <a:lnTo>
                  <a:pt x="3395789" y="5442548"/>
                </a:lnTo>
                <a:close/>
                <a:moveTo>
                  <a:pt x="3395790" y="4726873"/>
                </a:moveTo>
                <a:lnTo>
                  <a:pt x="3059419" y="4726873"/>
                </a:lnTo>
                <a:lnTo>
                  <a:pt x="3059419" y="5077421"/>
                </a:lnTo>
                <a:lnTo>
                  <a:pt x="3395790" y="5077421"/>
                </a:lnTo>
                <a:close/>
                <a:moveTo>
                  <a:pt x="3395790" y="4361746"/>
                </a:moveTo>
                <a:lnTo>
                  <a:pt x="3059419" y="4361746"/>
                </a:lnTo>
                <a:lnTo>
                  <a:pt x="3059419" y="4712293"/>
                </a:lnTo>
                <a:lnTo>
                  <a:pt x="3395790" y="4712293"/>
                </a:lnTo>
                <a:close/>
                <a:moveTo>
                  <a:pt x="3395790" y="3996618"/>
                </a:moveTo>
                <a:lnTo>
                  <a:pt x="3059419" y="3996618"/>
                </a:lnTo>
                <a:lnTo>
                  <a:pt x="3059419" y="4347165"/>
                </a:lnTo>
                <a:lnTo>
                  <a:pt x="3395790" y="4347165"/>
                </a:lnTo>
                <a:close/>
                <a:moveTo>
                  <a:pt x="3395790" y="3631491"/>
                </a:moveTo>
                <a:lnTo>
                  <a:pt x="3059419" y="3631491"/>
                </a:lnTo>
                <a:lnTo>
                  <a:pt x="3059419" y="3982038"/>
                </a:lnTo>
                <a:lnTo>
                  <a:pt x="3395790" y="3982038"/>
                </a:lnTo>
                <a:close/>
                <a:moveTo>
                  <a:pt x="3395790" y="3266363"/>
                </a:moveTo>
                <a:lnTo>
                  <a:pt x="3059419" y="3266363"/>
                </a:lnTo>
                <a:lnTo>
                  <a:pt x="3059419" y="3616911"/>
                </a:lnTo>
                <a:lnTo>
                  <a:pt x="3395790" y="3616911"/>
                </a:lnTo>
                <a:close/>
                <a:moveTo>
                  <a:pt x="3395790" y="2901235"/>
                </a:moveTo>
                <a:lnTo>
                  <a:pt x="3059419" y="2901235"/>
                </a:lnTo>
                <a:lnTo>
                  <a:pt x="3059419" y="3251783"/>
                </a:lnTo>
                <a:lnTo>
                  <a:pt x="3395790" y="3251783"/>
                </a:lnTo>
                <a:close/>
                <a:moveTo>
                  <a:pt x="3395790" y="2536108"/>
                </a:moveTo>
                <a:lnTo>
                  <a:pt x="3059419" y="2536108"/>
                </a:lnTo>
                <a:lnTo>
                  <a:pt x="3059419" y="2886655"/>
                </a:lnTo>
                <a:lnTo>
                  <a:pt x="3395790" y="2886655"/>
                </a:lnTo>
                <a:close/>
                <a:moveTo>
                  <a:pt x="3395790" y="2170981"/>
                </a:moveTo>
                <a:lnTo>
                  <a:pt x="3059419" y="2170981"/>
                </a:lnTo>
                <a:lnTo>
                  <a:pt x="3059419" y="2521528"/>
                </a:lnTo>
                <a:lnTo>
                  <a:pt x="3395790" y="2521528"/>
                </a:lnTo>
                <a:close/>
                <a:moveTo>
                  <a:pt x="3395790" y="1805854"/>
                </a:moveTo>
                <a:lnTo>
                  <a:pt x="3059419" y="1805854"/>
                </a:lnTo>
                <a:lnTo>
                  <a:pt x="3059419" y="2156401"/>
                </a:lnTo>
                <a:lnTo>
                  <a:pt x="3395790" y="2156401"/>
                </a:lnTo>
                <a:close/>
                <a:moveTo>
                  <a:pt x="3395790" y="1440727"/>
                </a:moveTo>
                <a:lnTo>
                  <a:pt x="3059419" y="1440727"/>
                </a:lnTo>
                <a:lnTo>
                  <a:pt x="3059419" y="1791274"/>
                </a:lnTo>
                <a:lnTo>
                  <a:pt x="3395790" y="1791274"/>
                </a:lnTo>
                <a:close/>
                <a:moveTo>
                  <a:pt x="3395790" y="1075598"/>
                </a:moveTo>
                <a:lnTo>
                  <a:pt x="3059419" y="1075598"/>
                </a:lnTo>
                <a:lnTo>
                  <a:pt x="3059419" y="1426147"/>
                </a:lnTo>
                <a:lnTo>
                  <a:pt x="3395790" y="1426147"/>
                </a:lnTo>
                <a:close/>
                <a:moveTo>
                  <a:pt x="3395790" y="710474"/>
                </a:moveTo>
                <a:lnTo>
                  <a:pt x="3059419" y="710474"/>
                </a:lnTo>
                <a:lnTo>
                  <a:pt x="3059419" y="1061017"/>
                </a:lnTo>
                <a:lnTo>
                  <a:pt x="3395790" y="1061017"/>
                </a:lnTo>
                <a:close/>
                <a:moveTo>
                  <a:pt x="3395790" y="345347"/>
                </a:moveTo>
                <a:lnTo>
                  <a:pt x="3059420" y="345347"/>
                </a:lnTo>
                <a:lnTo>
                  <a:pt x="3059419" y="695894"/>
                </a:lnTo>
                <a:lnTo>
                  <a:pt x="3395790" y="695894"/>
                </a:lnTo>
                <a:close/>
                <a:moveTo>
                  <a:pt x="3765030" y="12004282"/>
                </a:moveTo>
                <a:lnTo>
                  <a:pt x="3586162" y="12004282"/>
                </a:lnTo>
                <a:lnTo>
                  <a:pt x="3586162" y="12004284"/>
                </a:lnTo>
                <a:lnTo>
                  <a:pt x="3411008" y="12004284"/>
                </a:lnTo>
                <a:lnTo>
                  <a:pt x="3411008" y="12354830"/>
                </a:lnTo>
                <a:lnTo>
                  <a:pt x="3533554" y="12354830"/>
                </a:lnTo>
                <a:lnTo>
                  <a:pt x="3586162" y="12354830"/>
                </a:lnTo>
                <a:lnTo>
                  <a:pt x="3765030" y="12354830"/>
                </a:lnTo>
                <a:close/>
                <a:moveTo>
                  <a:pt x="3765030" y="11639155"/>
                </a:moveTo>
                <a:lnTo>
                  <a:pt x="3586162" y="11639155"/>
                </a:lnTo>
                <a:lnTo>
                  <a:pt x="3586162" y="11639156"/>
                </a:lnTo>
                <a:lnTo>
                  <a:pt x="3411008" y="11639156"/>
                </a:lnTo>
                <a:lnTo>
                  <a:pt x="3411008" y="11989703"/>
                </a:lnTo>
                <a:lnTo>
                  <a:pt x="3533554" y="11989703"/>
                </a:lnTo>
                <a:lnTo>
                  <a:pt x="3586162" y="11989703"/>
                </a:lnTo>
                <a:lnTo>
                  <a:pt x="3765030" y="11989703"/>
                </a:lnTo>
                <a:close/>
                <a:moveTo>
                  <a:pt x="3765030" y="11274028"/>
                </a:moveTo>
                <a:lnTo>
                  <a:pt x="3586162" y="11274028"/>
                </a:lnTo>
                <a:lnTo>
                  <a:pt x="3533554" y="11274028"/>
                </a:lnTo>
                <a:lnTo>
                  <a:pt x="3411009" y="11274028"/>
                </a:lnTo>
                <a:lnTo>
                  <a:pt x="3411008" y="11624575"/>
                </a:lnTo>
                <a:lnTo>
                  <a:pt x="3533554" y="11624575"/>
                </a:lnTo>
                <a:lnTo>
                  <a:pt x="3586162" y="11624575"/>
                </a:lnTo>
                <a:lnTo>
                  <a:pt x="3765030" y="11624575"/>
                </a:lnTo>
                <a:close/>
                <a:moveTo>
                  <a:pt x="3765030" y="10908900"/>
                </a:moveTo>
                <a:lnTo>
                  <a:pt x="3586162" y="10908900"/>
                </a:lnTo>
                <a:lnTo>
                  <a:pt x="3533554" y="10908900"/>
                </a:lnTo>
                <a:lnTo>
                  <a:pt x="3411009" y="10908900"/>
                </a:lnTo>
                <a:lnTo>
                  <a:pt x="3411009" y="11259448"/>
                </a:lnTo>
                <a:lnTo>
                  <a:pt x="3533554" y="11259448"/>
                </a:lnTo>
                <a:lnTo>
                  <a:pt x="3586162" y="11259448"/>
                </a:lnTo>
                <a:lnTo>
                  <a:pt x="3765030" y="11259448"/>
                </a:lnTo>
                <a:close/>
                <a:moveTo>
                  <a:pt x="3765030" y="10543772"/>
                </a:moveTo>
                <a:lnTo>
                  <a:pt x="3586162" y="10543772"/>
                </a:lnTo>
                <a:lnTo>
                  <a:pt x="3586162" y="10543773"/>
                </a:lnTo>
                <a:lnTo>
                  <a:pt x="3411009" y="10543773"/>
                </a:lnTo>
                <a:lnTo>
                  <a:pt x="3411009" y="10894320"/>
                </a:lnTo>
                <a:lnTo>
                  <a:pt x="3533554" y="10894320"/>
                </a:lnTo>
                <a:lnTo>
                  <a:pt x="3586162" y="10894320"/>
                </a:lnTo>
                <a:lnTo>
                  <a:pt x="3765030" y="10894320"/>
                </a:lnTo>
                <a:close/>
                <a:moveTo>
                  <a:pt x="3765030" y="10178645"/>
                </a:moveTo>
                <a:lnTo>
                  <a:pt x="3586162" y="10178645"/>
                </a:lnTo>
                <a:lnTo>
                  <a:pt x="3533554" y="10178645"/>
                </a:lnTo>
                <a:lnTo>
                  <a:pt x="3411009" y="10178645"/>
                </a:lnTo>
                <a:lnTo>
                  <a:pt x="3411009" y="10529192"/>
                </a:lnTo>
                <a:lnTo>
                  <a:pt x="3533554" y="10529192"/>
                </a:lnTo>
                <a:lnTo>
                  <a:pt x="3586162" y="10529192"/>
                </a:lnTo>
                <a:lnTo>
                  <a:pt x="3765030" y="10529192"/>
                </a:lnTo>
                <a:close/>
                <a:moveTo>
                  <a:pt x="3765030" y="9813518"/>
                </a:moveTo>
                <a:lnTo>
                  <a:pt x="3586162" y="9813518"/>
                </a:lnTo>
                <a:lnTo>
                  <a:pt x="3533554" y="9813518"/>
                </a:lnTo>
                <a:lnTo>
                  <a:pt x="3411009" y="9813518"/>
                </a:lnTo>
                <a:lnTo>
                  <a:pt x="3411009" y="10164065"/>
                </a:lnTo>
                <a:lnTo>
                  <a:pt x="3533554" y="10164065"/>
                </a:lnTo>
                <a:lnTo>
                  <a:pt x="3586162" y="10164065"/>
                </a:lnTo>
                <a:lnTo>
                  <a:pt x="3765030" y="10164065"/>
                </a:lnTo>
                <a:close/>
                <a:moveTo>
                  <a:pt x="3765030" y="9448390"/>
                </a:moveTo>
                <a:lnTo>
                  <a:pt x="3586162" y="9448390"/>
                </a:lnTo>
                <a:lnTo>
                  <a:pt x="3533554" y="9448390"/>
                </a:lnTo>
                <a:lnTo>
                  <a:pt x="3411009" y="9448390"/>
                </a:lnTo>
                <a:lnTo>
                  <a:pt x="3411009" y="9798938"/>
                </a:lnTo>
                <a:lnTo>
                  <a:pt x="3533554" y="9798938"/>
                </a:lnTo>
                <a:lnTo>
                  <a:pt x="3586162" y="9798938"/>
                </a:lnTo>
                <a:lnTo>
                  <a:pt x="3765030" y="9798938"/>
                </a:lnTo>
                <a:close/>
                <a:moveTo>
                  <a:pt x="3765030" y="9083262"/>
                </a:moveTo>
                <a:lnTo>
                  <a:pt x="3586162" y="9083262"/>
                </a:lnTo>
                <a:lnTo>
                  <a:pt x="3533554" y="9083262"/>
                </a:lnTo>
                <a:lnTo>
                  <a:pt x="3411009" y="9083262"/>
                </a:lnTo>
                <a:lnTo>
                  <a:pt x="3411009" y="9433810"/>
                </a:lnTo>
                <a:lnTo>
                  <a:pt x="3533554" y="9433810"/>
                </a:lnTo>
                <a:lnTo>
                  <a:pt x="3586162" y="9433810"/>
                </a:lnTo>
                <a:lnTo>
                  <a:pt x="3765030" y="9433810"/>
                </a:lnTo>
                <a:close/>
                <a:moveTo>
                  <a:pt x="3765030" y="8718135"/>
                </a:moveTo>
                <a:lnTo>
                  <a:pt x="3586162" y="8718135"/>
                </a:lnTo>
                <a:lnTo>
                  <a:pt x="3533554" y="8718135"/>
                </a:lnTo>
                <a:lnTo>
                  <a:pt x="3411009" y="8718135"/>
                </a:lnTo>
                <a:lnTo>
                  <a:pt x="3411009" y="9068682"/>
                </a:lnTo>
                <a:lnTo>
                  <a:pt x="3533554" y="9068682"/>
                </a:lnTo>
                <a:lnTo>
                  <a:pt x="3586162" y="9068682"/>
                </a:lnTo>
                <a:lnTo>
                  <a:pt x="3765030" y="9068682"/>
                </a:lnTo>
                <a:close/>
                <a:moveTo>
                  <a:pt x="3765030" y="8353008"/>
                </a:moveTo>
                <a:lnTo>
                  <a:pt x="3586162" y="8353008"/>
                </a:lnTo>
                <a:lnTo>
                  <a:pt x="3533554" y="8353008"/>
                </a:lnTo>
                <a:lnTo>
                  <a:pt x="3411009" y="8353008"/>
                </a:lnTo>
                <a:lnTo>
                  <a:pt x="3411009" y="8703555"/>
                </a:lnTo>
                <a:lnTo>
                  <a:pt x="3533554" y="8703555"/>
                </a:lnTo>
                <a:lnTo>
                  <a:pt x="3586162" y="8703555"/>
                </a:lnTo>
                <a:lnTo>
                  <a:pt x="3765030" y="8703555"/>
                </a:lnTo>
                <a:close/>
                <a:moveTo>
                  <a:pt x="3765030" y="7987881"/>
                </a:moveTo>
                <a:lnTo>
                  <a:pt x="3586162" y="7987881"/>
                </a:lnTo>
                <a:lnTo>
                  <a:pt x="3533554" y="7987881"/>
                </a:lnTo>
                <a:lnTo>
                  <a:pt x="3411009" y="7987881"/>
                </a:lnTo>
                <a:lnTo>
                  <a:pt x="3411009" y="8338428"/>
                </a:lnTo>
                <a:lnTo>
                  <a:pt x="3533554" y="8338428"/>
                </a:lnTo>
                <a:lnTo>
                  <a:pt x="3586162" y="8338428"/>
                </a:lnTo>
                <a:lnTo>
                  <a:pt x="3765030" y="8338428"/>
                </a:lnTo>
                <a:close/>
                <a:moveTo>
                  <a:pt x="3765030" y="7622754"/>
                </a:moveTo>
                <a:lnTo>
                  <a:pt x="3586162" y="7622754"/>
                </a:lnTo>
                <a:lnTo>
                  <a:pt x="3533554" y="7622754"/>
                </a:lnTo>
                <a:lnTo>
                  <a:pt x="3411009" y="7622754"/>
                </a:lnTo>
                <a:lnTo>
                  <a:pt x="3411009" y="7973301"/>
                </a:lnTo>
                <a:lnTo>
                  <a:pt x="3533554" y="7973301"/>
                </a:lnTo>
                <a:lnTo>
                  <a:pt x="3586162" y="7973301"/>
                </a:lnTo>
                <a:lnTo>
                  <a:pt x="3765030" y="7973301"/>
                </a:lnTo>
                <a:close/>
                <a:moveTo>
                  <a:pt x="3765030" y="7257625"/>
                </a:moveTo>
                <a:lnTo>
                  <a:pt x="3586162" y="7257625"/>
                </a:lnTo>
                <a:lnTo>
                  <a:pt x="3533554" y="7257625"/>
                </a:lnTo>
                <a:lnTo>
                  <a:pt x="3411009" y="7257625"/>
                </a:lnTo>
                <a:lnTo>
                  <a:pt x="3411009" y="7608174"/>
                </a:lnTo>
                <a:lnTo>
                  <a:pt x="3533554" y="7608174"/>
                </a:lnTo>
                <a:lnTo>
                  <a:pt x="3586162" y="7608174"/>
                </a:lnTo>
                <a:lnTo>
                  <a:pt x="3765030" y="7608174"/>
                </a:lnTo>
                <a:close/>
                <a:moveTo>
                  <a:pt x="3765030" y="6892501"/>
                </a:moveTo>
                <a:lnTo>
                  <a:pt x="3586162" y="6892501"/>
                </a:lnTo>
                <a:lnTo>
                  <a:pt x="3411009" y="6892501"/>
                </a:lnTo>
                <a:lnTo>
                  <a:pt x="3411009" y="7243044"/>
                </a:lnTo>
                <a:lnTo>
                  <a:pt x="3533554" y="7243044"/>
                </a:lnTo>
                <a:lnTo>
                  <a:pt x="3586162" y="7243044"/>
                </a:lnTo>
                <a:lnTo>
                  <a:pt x="3765030" y="7243044"/>
                </a:lnTo>
                <a:close/>
                <a:moveTo>
                  <a:pt x="3765030" y="6527374"/>
                </a:moveTo>
                <a:lnTo>
                  <a:pt x="3586162" y="6527374"/>
                </a:lnTo>
                <a:lnTo>
                  <a:pt x="3533554" y="6527374"/>
                </a:lnTo>
                <a:lnTo>
                  <a:pt x="3411009" y="6527374"/>
                </a:lnTo>
                <a:lnTo>
                  <a:pt x="3411009" y="6877921"/>
                </a:lnTo>
                <a:lnTo>
                  <a:pt x="3533554" y="6877921"/>
                </a:lnTo>
                <a:lnTo>
                  <a:pt x="3533554" y="6877920"/>
                </a:lnTo>
                <a:lnTo>
                  <a:pt x="3765030" y="6877920"/>
                </a:lnTo>
                <a:close/>
                <a:moveTo>
                  <a:pt x="3765030" y="6187383"/>
                </a:moveTo>
                <a:lnTo>
                  <a:pt x="3586163" y="6187383"/>
                </a:lnTo>
                <a:lnTo>
                  <a:pt x="3586163" y="6187384"/>
                </a:lnTo>
                <a:lnTo>
                  <a:pt x="3411009" y="6187384"/>
                </a:lnTo>
                <a:lnTo>
                  <a:pt x="3411009" y="6357302"/>
                </a:lnTo>
                <a:lnTo>
                  <a:pt x="3411009" y="6512794"/>
                </a:lnTo>
                <a:lnTo>
                  <a:pt x="3586162" y="6512794"/>
                </a:lnTo>
                <a:lnTo>
                  <a:pt x="3765030" y="6512794"/>
                </a:lnTo>
                <a:close/>
                <a:moveTo>
                  <a:pt x="3765031" y="5822255"/>
                </a:moveTo>
                <a:lnTo>
                  <a:pt x="3586163" y="5822255"/>
                </a:lnTo>
                <a:lnTo>
                  <a:pt x="3586163" y="5822257"/>
                </a:lnTo>
                <a:lnTo>
                  <a:pt x="3411009" y="5822257"/>
                </a:lnTo>
                <a:lnTo>
                  <a:pt x="3411009" y="6172803"/>
                </a:lnTo>
                <a:lnTo>
                  <a:pt x="3533555" y="6172803"/>
                </a:lnTo>
                <a:lnTo>
                  <a:pt x="3586163" y="6172803"/>
                </a:lnTo>
                <a:lnTo>
                  <a:pt x="3765031" y="6172803"/>
                </a:lnTo>
                <a:close/>
                <a:moveTo>
                  <a:pt x="3765031" y="5457129"/>
                </a:moveTo>
                <a:lnTo>
                  <a:pt x="3586163" y="5457129"/>
                </a:lnTo>
                <a:lnTo>
                  <a:pt x="3586163" y="5457129"/>
                </a:lnTo>
                <a:lnTo>
                  <a:pt x="3411009" y="5457129"/>
                </a:lnTo>
                <a:lnTo>
                  <a:pt x="3411009" y="5807676"/>
                </a:lnTo>
                <a:lnTo>
                  <a:pt x="3533555" y="5807676"/>
                </a:lnTo>
                <a:lnTo>
                  <a:pt x="3586163" y="5807676"/>
                </a:lnTo>
                <a:lnTo>
                  <a:pt x="3765031" y="5807676"/>
                </a:lnTo>
                <a:close/>
                <a:moveTo>
                  <a:pt x="3765031" y="5092001"/>
                </a:moveTo>
                <a:lnTo>
                  <a:pt x="3586163" y="5092001"/>
                </a:lnTo>
                <a:lnTo>
                  <a:pt x="3533555" y="5092001"/>
                </a:lnTo>
                <a:lnTo>
                  <a:pt x="3411010" y="5092001"/>
                </a:lnTo>
                <a:lnTo>
                  <a:pt x="3411009" y="5442548"/>
                </a:lnTo>
                <a:lnTo>
                  <a:pt x="3533555" y="5442548"/>
                </a:lnTo>
                <a:lnTo>
                  <a:pt x="3586163" y="5442548"/>
                </a:lnTo>
                <a:lnTo>
                  <a:pt x="3765031" y="5442548"/>
                </a:lnTo>
                <a:close/>
                <a:moveTo>
                  <a:pt x="3765031" y="4726873"/>
                </a:moveTo>
                <a:lnTo>
                  <a:pt x="3586163" y="4726873"/>
                </a:lnTo>
                <a:lnTo>
                  <a:pt x="3533555" y="4726873"/>
                </a:lnTo>
                <a:lnTo>
                  <a:pt x="3411010" y="4726873"/>
                </a:lnTo>
                <a:lnTo>
                  <a:pt x="3411010" y="5077421"/>
                </a:lnTo>
                <a:lnTo>
                  <a:pt x="3533555" y="5077421"/>
                </a:lnTo>
                <a:lnTo>
                  <a:pt x="3586163" y="5077421"/>
                </a:lnTo>
                <a:lnTo>
                  <a:pt x="3765031" y="5077421"/>
                </a:lnTo>
                <a:close/>
                <a:moveTo>
                  <a:pt x="3765031" y="4361745"/>
                </a:moveTo>
                <a:lnTo>
                  <a:pt x="3586163" y="4361745"/>
                </a:lnTo>
                <a:lnTo>
                  <a:pt x="3586163" y="4361746"/>
                </a:lnTo>
                <a:lnTo>
                  <a:pt x="3411010" y="4361746"/>
                </a:lnTo>
                <a:lnTo>
                  <a:pt x="3411010" y="4712293"/>
                </a:lnTo>
                <a:lnTo>
                  <a:pt x="3533555" y="4712293"/>
                </a:lnTo>
                <a:lnTo>
                  <a:pt x="3586163" y="4712293"/>
                </a:lnTo>
                <a:lnTo>
                  <a:pt x="3765031" y="4712293"/>
                </a:lnTo>
                <a:close/>
                <a:moveTo>
                  <a:pt x="3765031" y="3996618"/>
                </a:moveTo>
                <a:lnTo>
                  <a:pt x="3586163" y="3996618"/>
                </a:lnTo>
                <a:lnTo>
                  <a:pt x="3533555" y="3996618"/>
                </a:lnTo>
                <a:lnTo>
                  <a:pt x="3411010" y="3996618"/>
                </a:lnTo>
                <a:lnTo>
                  <a:pt x="3411010" y="4347165"/>
                </a:lnTo>
                <a:lnTo>
                  <a:pt x="3533555" y="4347165"/>
                </a:lnTo>
                <a:lnTo>
                  <a:pt x="3586163" y="4347165"/>
                </a:lnTo>
                <a:lnTo>
                  <a:pt x="3765031" y="4347165"/>
                </a:lnTo>
                <a:close/>
                <a:moveTo>
                  <a:pt x="3765031" y="3631491"/>
                </a:moveTo>
                <a:lnTo>
                  <a:pt x="3586163" y="3631491"/>
                </a:lnTo>
                <a:lnTo>
                  <a:pt x="3533555" y="3631491"/>
                </a:lnTo>
                <a:lnTo>
                  <a:pt x="3411010" y="3631491"/>
                </a:lnTo>
                <a:lnTo>
                  <a:pt x="3411010" y="3982038"/>
                </a:lnTo>
                <a:lnTo>
                  <a:pt x="3533555" y="3982038"/>
                </a:lnTo>
                <a:lnTo>
                  <a:pt x="3586163" y="3982038"/>
                </a:lnTo>
                <a:lnTo>
                  <a:pt x="3765031" y="3982038"/>
                </a:lnTo>
                <a:close/>
                <a:moveTo>
                  <a:pt x="3765031" y="3266363"/>
                </a:moveTo>
                <a:lnTo>
                  <a:pt x="3586163" y="3266363"/>
                </a:lnTo>
                <a:lnTo>
                  <a:pt x="3533555" y="3266363"/>
                </a:lnTo>
                <a:lnTo>
                  <a:pt x="3411010" y="3266363"/>
                </a:lnTo>
                <a:lnTo>
                  <a:pt x="3411010" y="3616911"/>
                </a:lnTo>
                <a:lnTo>
                  <a:pt x="3533555" y="3616911"/>
                </a:lnTo>
                <a:lnTo>
                  <a:pt x="3586163" y="3616911"/>
                </a:lnTo>
                <a:lnTo>
                  <a:pt x="3765031" y="3616911"/>
                </a:lnTo>
                <a:close/>
                <a:moveTo>
                  <a:pt x="3765031" y="2901235"/>
                </a:moveTo>
                <a:lnTo>
                  <a:pt x="3586163" y="2901235"/>
                </a:lnTo>
                <a:lnTo>
                  <a:pt x="3533555" y="2901235"/>
                </a:lnTo>
                <a:lnTo>
                  <a:pt x="3411010" y="2901235"/>
                </a:lnTo>
                <a:lnTo>
                  <a:pt x="3411010" y="3251783"/>
                </a:lnTo>
                <a:lnTo>
                  <a:pt x="3533555" y="3251783"/>
                </a:lnTo>
                <a:lnTo>
                  <a:pt x="3586163" y="3251783"/>
                </a:lnTo>
                <a:lnTo>
                  <a:pt x="3765031" y="3251783"/>
                </a:lnTo>
                <a:close/>
                <a:moveTo>
                  <a:pt x="3765031" y="2536108"/>
                </a:moveTo>
                <a:lnTo>
                  <a:pt x="3586163" y="2536108"/>
                </a:lnTo>
                <a:lnTo>
                  <a:pt x="3533555" y="2536108"/>
                </a:lnTo>
                <a:lnTo>
                  <a:pt x="3411010" y="2536108"/>
                </a:lnTo>
                <a:lnTo>
                  <a:pt x="3411010" y="2886655"/>
                </a:lnTo>
                <a:lnTo>
                  <a:pt x="3533555" y="2886655"/>
                </a:lnTo>
                <a:lnTo>
                  <a:pt x="3586163" y="2886655"/>
                </a:lnTo>
                <a:lnTo>
                  <a:pt x="3765031" y="2886655"/>
                </a:lnTo>
                <a:close/>
                <a:moveTo>
                  <a:pt x="3765031" y="2170981"/>
                </a:moveTo>
                <a:lnTo>
                  <a:pt x="3586163" y="2170981"/>
                </a:lnTo>
                <a:lnTo>
                  <a:pt x="3533555" y="2170981"/>
                </a:lnTo>
                <a:lnTo>
                  <a:pt x="3411010" y="2170981"/>
                </a:lnTo>
                <a:lnTo>
                  <a:pt x="3411010" y="2521528"/>
                </a:lnTo>
                <a:lnTo>
                  <a:pt x="3533555" y="2521528"/>
                </a:lnTo>
                <a:lnTo>
                  <a:pt x="3586163" y="2521528"/>
                </a:lnTo>
                <a:lnTo>
                  <a:pt x="3765031" y="2521528"/>
                </a:lnTo>
                <a:close/>
                <a:moveTo>
                  <a:pt x="3765031" y="1805854"/>
                </a:moveTo>
                <a:lnTo>
                  <a:pt x="3586163" y="1805854"/>
                </a:lnTo>
                <a:lnTo>
                  <a:pt x="3533555" y="1805854"/>
                </a:lnTo>
                <a:lnTo>
                  <a:pt x="3411010" y="1805854"/>
                </a:lnTo>
                <a:lnTo>
                  <a:pt x="3411010" y="2156401"/>
                </a:lnTo>
                <a:lnTo>
                  <a:pt x="3533555" y="2156401"/>
                </a:lnTo>
                <a:lnTo>
                  <a:pt x="3586163" y="2156401"/>
                </a:lnTo>
                <a:lnTo>
                  <a:pt x="3765031" y="2156401"/>
                </a:lnTo>
                <a:close/>
                <a:moveTo>
                  <a:pt x="3765031" y="1440727"/>
                </a:moveTo>
                <a:lnTo>
                  <a:pt x="3586163" y="1440727"/>
                </a:lnTo>
                <a:lnTo>
                  <a:pt x="3533555" y="1440727"/>
                </a:lnTo>
                <a:lnTo>
                  <a:pt x="3411010" y="1440727"/>
                </a:lnTo>
                <a:lnTo>
                  <a:pt x="3411010" y="1791274"/>
                </a:lnTo>
                <a:lnTo>
                  <a:pt x="3533555" y="1791274"/>
                </a:lnTo>
                <a:lnTo>
                  <a:pt x="3586163" y="1791274"/>
                </a:lnTo>
                <a:lnTo>
                  <a:pt x="3765031" y="1791274"/>
                </a:lnTo>
                <a:close/>
                <a:moveTo>
                  <a:pt x="3765031" y="1075598"/>
                </a:moveTo>
                <a:lnTo>
                  <a:pt x="3586163" y="1075598"/>
                </a:lnTo>
                <a:lnTo>
                  <a:pt x="3533555" y="1075598"/>
                </a:lnTo>
                <a:lnTo>
                  <a:pt x="3411010" y="1075598"/>
                </a:lnTo>
                <a:lnTo>
                  <a:pt x="3411010" y="1426147"/>
                </a:lnTo>
                <a:lnTo>
                  <a:pt x="3533555" y="1426147"/>
                </a:lnTo>
                <a:lnTo>
                  <a:pt x="3586163" y="1426147"/>
                </a:lnTo>
                <a:lnTo>
                  <a:pt x="3765031" y="1426147"/>
                </a:lnTo>
                <a:close/>
                <a:moveTo>
                  <a:pt x="3765031" y="710474"/>
                </a:moveTo>
                <a:lnTo>
                  <a:pt x="3586163" y="710474"/>
                </a:lnTo>
                <a:lnTo>
                  <a:pt x="3411010" y="710474"/>
                </a:lnTo>
                <a:lnTo>
                  <a:pt x="3411010" y="1061017"/>
                </a:lnTo>
                <a:lnTo>
                  <a:pt x="3533555" y="1061017"/>
                </a:lnTo>
                <a:lnTo>
                  <a:pt x="3586163" y="1061017"/>
                </a:lnTo>
                <a:lnTo>
                  <a:pt x="3765031" y="1061017"/>
                </a:lnTo>
                <a:close/>
                <a:moveTo>
                  <a:pt x="3765031" y="345347"/>
                </a:moveTo>
                <a:lnTo>
                  <a:pt x="3586163" y="345347"/>
                </a:lnTo>
                <a:lnTo>
                  <a:pt x="3533555" y="345347"/>
                </a:lnTo>
                <a:lnTo>
                  <a:pt x="3411010" y="345347"/>
                </a:lnTo>
                <a:lnTo>
                  <a:pt x="3411010" y="695894"/>
                </a:lnTo>
                <a:lnTo>
                  <a:pt x="3533555" y="695894"/>
                </a:lnTo>
                <a:lnTo>
                  <a:pt x="3533555" y="695893"/>
                </a:lnTo>
                <a:lnTo>
                  <a:pt x="3765031" y="695893"/>
                </a:lnTo>
                <a:close/>
                <a:moveTo>
                  <a:pt x="4116623" y="12004282"/>
                </a:moveTo>
                <a:lnTo>
                  <a:pt x="3780250" y="12004282"/>
                </a:lnTo>
                <a:lnTo>
                  <a:pt x="3780250" y="12354830"/>
                </a:lnTo>
                <a:lnTo>
                  <a:pt x="4116623" y="12354830"/>
                </a:lnTo>
                <a:close/>
                <a:moveTo>
                  <a:pt x="4116623" y="11639155"/>
                </a:moveTo>
                <a:lnTo>
                  <a:pt x="3780250" y="11639155"/>
                </a:lnTo>
                <a:lnTo>
                  <a:pt x="3780250" y="11989703"/>
                </a:lnTo>
                <a:lnTo>
                  <a:pt x="4116623" y="11989703"/>
                </a:lnTo>
                <a:close/>
                <a:moveTo>
                  <a:pt x="4116623" y="11274028"/>
                </a:moveTo>
                <a:lnTo>
                  <a:pt x="3780251" y="11274028"/>
                </a:lnTo>
                <a:lnTo>
                  <a:pt x="3780250" y="11624575"/>
                </a:lnTo>
                <a:lnTo>
                  <a:pt x="4116623" y="11624575"/>
                </a:lnTo>
                <a:close/>
                <a:moveTo>
                  <a:pt x="4116623" y="10908900"/>
                </a:moveTo>
                <a:lnTo>
                  <a:pt x="3780251" y="10908900"/>
                </a:lnTo>
                <a:lnTo>
                  <a:pt x="3780251" y="11259448"/>
                </a:lnTo>
                <a:lnTo>
                  <a:pt x="4116623" y="11259448"/>
                </a:lnTo>
                <a:close/>
                <a:moveTo>
                  <a:pt x="4116623" y="10543772"/>
                </a:moveTo>
                <a:lnTo>
                  <a:pt x="3780251" y="10543772"/>
                </a:lnTo>
                <a:lnTo>
                  <a:pt x="3780251" y="10894320"/>
                </a:lnTo>
                <a:lnTo>
                  <a:pt x="4116623" y="10894320"/>
                </a:lnTo>
                <a:close/>
                <a:moveTo>
                  <a:pt x="4116623" y="10178645"/>
                </a:moveTo>
                <a:lnTo>
                  <a:pt x="3780251" y="10178645"/>
                </a:lnTo>
                <a:lnTo>
                  <a:pt x="3780251" y="10529192"/>
                </a:lnTo>
                <a:lnTo>
                  <a:pt x="4116623" y="10529192"/>
                </a:lnTo>
                <a:close/>
                <a:moveTo>
                  <a:pt x="4116623" y="9813518"/>
                </a:moveTo>
                <a:lnTo>
                  <a:pt x="3780251" y="9813518"/>
                </a:lnTo>
                <a:lnTo>
                  <a:pt x="3780251" y="10164065"/>
                </a:lnTo>
                <a:lnTo>
                  <a:pt x="4116623" y="10164065"/>
                </a:lnTo>
                <a:close/>
                <a:moveTo>
                  <a:pt x="4116623" y="9448390"/>
                </a:moveTo>
                <a:lnTo>
                  <a:pt x="3780251" y="9448390"/>
                </a:lnTo>
                <a:lnTo>
                  <a:pt x="3780251" y="9798938"/>
                </a:lnTo>
                <a:lnTo>
                  <a:pt x="4116623" y="9798938"/>
                </a:lnTo>
                <a:close/>
                <a:moveTo>
                  <a:pt x="4116623" y="9083262"/>
                </a:moveTo>
                <a:lnTo>
                  <a:pt x="3780251" y="9083262"/>
                </a:lnTo>
                <a:lnTo>
                  <a:pt x="3780251" y="9433810"/>
                </a:lnTo>
                <a:lnTo>
                  <a:pt x="4116623" y="9433810"/>
                </a:lnTo>
                <a:close/>
                <a:moveTo>
                  <a:pt x="4116623" y="8718135"/>
                </a:moveTo>
                <a:lnTo>
                  <a:pt x="3780251" y="8718135"/>
                </a:lnTo>
                <a:lnTo>
                  <a:pt x="3780251" y="9068682"/>
                </a:lnTo>
                <a:lnTo>
                  <a:pt x="4116623" y="9068682"/>
                </a:lnTo>
                <a:close/>
                <a:moveTo>
                  <a:pt x="4116623" y="8353008"/>
                </a:moveTo>
                <a:lnTo>
                  <a:pt x="3780251" y="8353008"/>
                </a:lnTo>
                <a:lnTo>
                  <a:pt x="3780251" y="8703555"/>
                </a:lnTo>
                <a:lnTo>
                  <a:pt x="4116623" y="8703555"/>
                </a:lnTo>
                <a:close/>
                <a:moveTo>
                  <a:pt x="4116623" y="7987881"/>
                </a:moveTo>
                <a:lnTo>
                  <a:pt x="3780251" y="7987881"/>
                </a:lnTo>
                <a:lnTo>
                  <a:pt x="3780251" y="8338428"/>
                </a:lnTo>
                <a:lnTo>
                  <a:pt x="4116623" y="8338428"/>
                </a:lnTo>
                <a:close/>
                <a:moveTo>
                  <a:pt x="4116623" y="7622754"/>
                </a:moveTo>
                <a:lnTo>
                  <a:pt x="3780251" y="7622754"/>
                </a:lnTo>
                <a:lnTo>
                  <a:pt x="3780251" y="7973301"/>
                </a:lnTo>
                <a:lnTo>
                  <a:pt x="4116623" y="7973301"/>
                </a:lnTo>
                <a:close/>
                <a:moveTo>
                  <a:pt x="4116623" y="7257625"/>
                </a:moveTo>
                <a:lnTo>
                  <a:pt x="3780251" y="7257625"/>
                </a:lnTo>
                <a:lnTo>
                  <a:pt x="3780251" y="7608174"/>
                </a:lnTo>
                <a:lnTo>
                  <a:pt x="4116623" y="7608174"/>
                </a:lnTo>
                <a:close/>
                <a:moveTo>
                  <a:pt x="4116623" y="6892501"/>
                </a:moveTo>
                <a:lnTo>
                  <a:pt x="3780251" y="6892501"/>
                </a:lnTo>
                <a:lnTo>
                  <a:pt x="3780251" y="7243044"/>
                </a:lnTo>
                <a:lnTo>
                  <a:pt x="4116623" y="7243044"/>
                </a:lnTo>
                <a:close/>
                <a:moveTo>
                  <a:pt x="4116623" y="6527374"/>
                </a:moveTo>
                <a:lnTo>
                  <a:pt x="3780251" y="6527374"/>
                </a:lnTo>
                <a:lnTo>
                  <a:pt x="3780251" y="6877920"/>
                </a:lnTo>
                <a:lnTo>
                  <a:pt x="4116623" y="6877920"/>
                </a:lnTo>
                <a:close/>
                <a:moveTo>
                  <a:pt x="4116623" y="6187383"/>
                </a:moveTo>
                <a:lnTo>
                  <a:pt x="3780251" y="6187383"/>
                </a:lnTo>
                <a:lnTo>
                  <a:pt x="3780251" y="6357302"/>
                </a:lnTo>
                <a:lnTo>
                  <a:pt x="3780251" y="6512794"/>
                </a:lnTo>
                <a:lnTo>
                  <a:pt x="4116623" y="6512794"/>
                </a:lnTo>
                <a:close/>
                <a:moveTo>
                  <a:pt x="4116624" y="5822255"/>
                </a:moveTo>
                <a:lnTo>
                  <a:pt x="3780251" y="5822255"/>
                </a:lnTo>
                <a:lnTo>
                  <a:pt x="3780251" y="6172803"/>
                </a:lnTo>
                <a:lnTo>
                  <a:pt x="4116624" y="6172803"/>
                </a:lnTo>
                <a:close/>
                <a:moveTo>
                  <a:pt x="4116624" y="5457129"/>
                </a:moveTo>
                <a:lnTo>
                  <a:pt x="3780251" y="5457129"/>
                </a:lnTo>
                <a:lnTo>
                  <a:pt x="3780251" y="5807676"/>
                </a:lnTo>
                <a:lnTo>
                  <a:pt x="4116624" y="5807676"/>
                </a:lnTo>
                <a:close/>
                <a:moveTo>
                  <a:pt x="4116624" y="5092001"/>
                </a:moveTo>
                <a:lnTo>
                  <a:pt x="3780252" y="5092001"/>
                </a:lnTo>
                <a:lnTo>
                  <a:pt x="3780251" y="5442548"/>
                </a:lnTo>
                <a:lnTo>
                  <a:pt x="4116624" y="5442548"/>
                </a:lnTo>
                <a:close/>
                <a:moveTo>
                  <a:pt x="4116624" y="4726873"/>
                </a:moveTo>
                <a:lnTo>
                  <a:pt x="3780252" y="4726873"/>
                </a:lnTo>
                <a:lnTo>
                  <a:pt x="3780252" y="5077421"/>
                </a:lnTo>
                <a:lnTo>
                  <a:pt x="4116624" y="5077421"/>
                </a:lnTo>
                <a:close/>
                <a:moveTo>
                  <a:pt x="4116624" y="4361745"/>
                </a:moveTo>
                <a:lnTo>
                  <a:pt x="3780252" y="4361745"/>
                </a:lnTo>
                <a:lnTo>
                  <a:pt x="3780252" y="4712293"/>
                </a:lnTo>
                <a:lnTo>
                  <a:pt x="4116624" y="4712293"/>
                </a:lnTo>
                <a:close/>
                <a:moveTo>
                  <a:pt x="4116624" y="3996618"/>
                </a:moveTo>
                <a:lnTo>
                  <a:pt x="3780252" y="3996618"/>
                </a:lnTo>
                <a:lnTo>
                  <a:pt x="3780252" y="4347165"/>
                </a:lnTo>
                <a:lnTo>
                  <a:pt x="4116624" y="4347165"/>
                </a:lnTo>
                <a:close/>
                <a:moveTo>
                  <a:pt x="4116624" y="3631491"/>
                </a:moveTo>
                <a:lnTo>
                  <a:pt x="3780252" y="3631491"/>
                </a:lnTo>
                <a:lnTo>
                  <a:pt x="3780252" y="3982038"/>
                </a:lnTo>
                <a:lnTo>
                  <a:pt x="4116624" y="3982038"/>
                </a:lnTo>
                <a:close/>
                <a:moveTo>
                  <a:pt x="4116624" y="3266363"/>
                </a:moveTo>
                <a:lnTo>
                  <a:pt x="3780252" y="3266363"/>
                </a:lnTo>
                <a:lnTo>
                  <a:pt x="3780252" y="3616911"/>
                </a:lnTo>
                <a:lnTo>
                  <a:pt x="4116624" y="3616911"/>
                </a:lnTo>
                <a:close/>
                <a:moveTo>
                  <a:pt x="4116624" y="2901235"/>
                </a:moveTo>
                <a:lnTo>
                  <a:pt x="3780252" y="2901235"/>
                </a:lnTo>
                <a:lnTo>
                  <a:pt x="3780252" y="3251783"/>
                </a:lnTo>
                <a:lnTo>
                  <a:pt x="4116624" y="3251783"/>
                </a:lnTo>
                <a:close/>
                <a:moveTo>
                  <a:pt x="4116624" y="2536108"/>
                </a:moveTo>
                <a:lnTo>
                  <a:pt x="3780252" y="2536108"/>
                </a:lnTo>
                <a:lnTo>
                  <a:pt x="3780252" y="2886655"/>
                </a:lnTo>
                <a:lnTo>
                  <a:pt x="4116624" y="2886655"/>
                </a:lnTo>
                <a:close/>
                <a:moveTo>
                  <a:pt x="4116624" y="2170981"/>
                </a:moveTo>
                <a:lnTo>
                  <a:pt x="3780252" y="2170981"/>
                </a:lnTo>
                <a:lnTo>
                  <a:pt x="3780252" y="2521528"/>
                </a:lnTo>
                <a:lnTo>
                  <a:pt x="4116624" y="2521528"/>
                </a:lnTo>
                <a:close/>
                <a:moveTo>
                  <a:pt x="4116624" y="1805854"/>
                </a:moveTo>
                <a:lnTo>
                  <a:pt x="3780252" y="1805854"/>
                </a:lnTo>
                <a:lnTo>
                  <a:pt x="3780252" y="2156401"/>
                </a:lnTo>
                <a:lnTo>
                  <a:pt x="4116624" y="2156401"/>
                </a:lnTo>
                <a:close/>
                <a:moveTo>
                  <a:pt x="4116624" y="1440727"/>
                </a:moveTo>
                <a:lnTo>
                  <a:pt x="3780252" y="1440727"/>
                </a:lnTo>
                <a:lnTo>
                  <a:pt x="3780252" y="1791274"/>
                </a:lnTo>
                <a:lnTo>
                  <a:pt x="4116624" y="1791274"/>
                </a:lnTo>
                <a:close/>
                <a:moveTo>
                  <a:pt x="4116624" y="1075598"/>
                </a:moveTo>
                <a:lnTo>
                  <a:pt x="3780252" y="1075598"/>
                </a:lnTo>
                <a:lnTo>
                  <a:pt x="3780252" y="1426147"/>
                </a:lnTo>
                <a:lnTo>
                  <a:pt x="4116624" y="1426147"/>
                </a:lnTo>
                <a:close/>
                <a:moveTo>
                  <a:pt x="4116624" y="710474"/>
                </a:moveTo>
                <a:lnTo>
                  <a:pt x="3780252" y="710474"/>
                </a:lnTo>
                <a:lnTo>
                  <a:pt x="3780252" y="1061017"/>
                </a:lnTo>
                <a:lnTo>
                  <a:pt x="4116624" y="1061017"/>
                </a:lnTo>
                <a:close/>
                <a:moveTo>
                  <a:pt x="4116624" y="345347"/>
                </a:moveTo>
                <a:lnTo>
                  <a:pt x="3780252" y="345347"/>
                </a:lnTo>
                <a:lnTo>
                  <a:pt x="3780252" y="695893"/>
                </a:lnTo>
                <a:lnTo>
                  <a:pt x="4116624" y="695893"/>
                </a:lnTo>
                <a:close/>
                <a:moveTo>
                  <a:pt x="4468213" y="12004282"/>
                </a:moveTo>
                <a:lnTo>
                  <a:pt x="4131843" y="12004282"/>
                </a:lnTo>
                <a:lnTo>
                  <a:pt x="4131843" y="12354830"/>
                </a:lnTo>
                <a:lnTo>
                  <a:pt x="4468213" y="12354830"/>
                </a:lnTo>
                <a:close/>
                <a:moveTo>
                  <a:pt x="4468213" y="11639155"/>
                </a:moveTo>
                <a:lnTo>
                  <a:pt x="4131843" y="11639155"/>
                </a:lnTo>
                <a:lnTo>
                  <a:pt x="4131843" y="11989703"/>
                </a:lnTo>
                <a:lnTo>
                  <a:pt x="4468213" y="11989703"/>
                </a:lnTo>
                <a:close/>
                <a:moveTo>
                  <a:pt x="4468213" y="11274028"/>
                </a:moveTo>
                <a:lnTo>
                  <a:pt x="4131843" y="11274028"/>
                </a:lnTo>
                <a:lnTo>
                  <a:pt x="4131843" y="11624575"/>
                </a:lnTo>
                <a:lnTo>
                  <a:pt x="4468213" y="11624575"/>
                </a:lnTo>
                <a:close/>
                <a:moveTo>
                  <a:pt x="4468213" y="10908900"/>
                </a:moveTo>
                <a:lnTo>
                  <a:pt x="4131843" y="10908900"/>
                </a:lnTo>
                <a:lnTo>
                  <a:pt x="4131843" y="11259448"/>
                </a:lnTo>
                <a:lnTo>
                  <a:pt x="4468213" y="11259448"/>
                </a:lnTo>
                <a:close/>
                <a:moveTo>
                  <a:pt x="4468213" y="10543772"/>
                </a:moveTo>
                <a:lnTo>
                  <a:pt x="4131843" y="10543772"/>
                </a:lnTo>
                <a:lnTo>
                  <a:pt x="4131843" y="10894320"/>
                </a:lnTo>
                <a:lnTo>
                  <a:pt x="4468213" y="10894320"/>
                </a:lnTo>
                <a:close/>
                <a:moveTo>
                  <a:pt x="4468213" y="10178645"/>
                </a:moveTo>
                <a:lnTo>
                  <a:pt x="4131843" y="10178645"/>
                </a:lnTo>
                <a:lnTo>
                  <a:pt x="4131843" y="10529192"/>
                </a:lnTo>
                <a:lnTo>
                  <a:pt x="4468213" y="10529192"/>
                </a:lnTo>
                <a:close/>
                <a:moveTo>
                  <a:pt x="4468213" y="9813518"/>
                </a:moveTo>
                <a:lnTo>
                  <a:pt x="4131844" y="9813518"/>
                </a:lnTo>
                <a:lnTo>
                  <a:pt x="4131843" y="10164065"/>
                </a:lnTo>
                <a:lnTo>
                  <a:pt x="4468213" y="10164065"/>
                </a:lnTo>
                <a:close/>
                <a:moveTo>
                  <a:pt x="4468213" y="9448390"/>
                </a:moveTo>
                <a:lnTo>
                  <a:pt x="4131844" y="9448390"/>
                </a:lnTo>
                <a:lnTo>
                  <a:pt x="4131844" y="9798938"/>
                </a:lnTo>
                <a:lnTo>
                  <a:pt x="4468213" y="9798938"/>
                </a:lnTo>
                <a:close/>
                <a:moveTo>
                  <a:pt x="4468213" y="9083262"/>
                </a:moveTo>
                <a:lnTo>
                  <a:pt x="4131844" y="9083262"/>
                </a:lnTo>
                <a:lnTo>
                  <a:pt x="4131844" y="9433810"/>
                </a:lnTo>
                <a:lnTo>
                  <a:pt x="4468213" y="9433810"/>
                </a:lnTo>
                <a:close/>
                <a:moveTo>
                  <a:pt x="4468213" y="8718135"/>
                </a:moveTo>
                <a:lnTo>
                  <a:pt x="4131844" y="8718135"/>
                </a:lnTo>
                <a:lnTo>
                  <a:pt x="4131844" y="9068682"/>
                </a:lnTo>
                <a:lnTo>
                  <a:pt x="4468213" y="9068682"/>
                </a:lnTo>
                <a:close/>
                <a:moveTo>
                  <a:pt x="4468213" y="8353008"/>
                </a:moveTo>
                <a:lnTo>
                  <a:pt x="4131844" y="8353008"/>
                </a:lnTo>
                <a:lnTo>
                  <a:pt x="4131844" y="8703555"/>
                </a:lnTo>
                <a:lnTo>
                  <a:pt x="4468213" y="8703555"/>
                </a:lnTo>
                <a:close/>
                <a:moveTo>
                  <a:pt x="4468213" y="7987881"/>
                </a:moveTo>
                <a:lnTo>
                  <a:pt x="4131844" y="7987881"/>
                </a:lnTo>
                <a:lnTo>
                  <a:pt x="4131844" y="8338428"/>
                </a:lnTo>
                <a:lnTo>
                  <a:pt x="4468213" y="8338428"/>
                </a:lnTo>
                <a:close/>
                <a:moveTo>
                  <a:pt x="4468213" y="7622754"/>
                </a:moveTo>
                <a:lnTo>
                  <a:pt x="4131844" y="7622754"/>
                </a:lnTo>
                <a:lnTo>
                  <a:pt x="4131844" y="7973301"/>
                </a:lnTo>
                <a:lnTo>
                  <a:pt x="4468213" y="7973301"/>
                </a:lnTo>
                <a:close/>
                <a:moveTo>
                  <a:pt x="4468213" y="7257625"/>
                </a:moveTo>
                <a:lnTo>
                  <a:pt x="4131844" y="7257625"/>
                </a:lnTo>
                <a:lnTo>
                  <a:pt x="4131844" y="7608174"/>
                </a:lnTo>
                <a:lnTo>
                  <a:pt x="4468213" y="7608174"/>
                </a:lnTo>
                <a:close/>
                <a:moveTo>
                  <a:pt x="4468213" y="6892501"/>
                </a:moveTo>
                <a:lnTo>
                  <a:pt x="4131844" y="6892501"/>
                </a:lnTo>
                <a:lnTo>
                  <a:pt x="4131844" y="7243044"/>
                </a:lnTo>
                <a:lnTo>
                  <a:pt x="4468213" y="7243044"/>
                </a:lnTo>
                <a:close/>
                <a:moveTo>
                  <a:pt x="4468213" y="6527374"/>
                </a:moveTo>
                <a:lnTo>
                  <a:pt x="4131844" y="6527374"/>
                </a:lnTo>
                <a:lnTo>
                  <a:pt x="4131844" y="6877920"/>
                </a:lnTo>
                <a:lnTo>
                  <a:pt x="4468213" y="6877920"/>
                </a:lnTo>
                <a:close/>
                <a:moveTo>
                  <a:pt x="4468213" y="6187383"/>
                </a:moveTo>
                <a:lnTo>
                  <a:pt x="4131844" y="6187383"/>
                </a:lnTo>
                <a:lnTo>
                  <a:pt x="4131844" y="6357302"/>
                </a:lnTo>
                <a:lnTo>
                  <a:pt x="4131844" y="6512794"/>
                </a:lnTo>
                <a:lnTo>
                  <a:pt x="4468213" y="6512794"/>
                </a:lnTo>
                <a:close/>
                <a:moveTo>
                  <a:pt x="4468214" y="5822255"/>
                </a:moveTo>
                <a:lnTo>
                  <a:pt x="4131844" y="5822255"/>
                </a:lnTo>
                <a:lnTo>
                  <a:pt x="4131844" y="6172803"/>
                </a:lnTo>
                <a:lnTo>
                  <a:pt x="4468214" y="6172803"/>
                </a:lnTo>
                <a:close/>
                <a:moveTo>
                  <a:pt x="4468214" y="5457129"/>
                </a:moveTo>
                <a:lnTo>
                  <a:pt x="4131844" y="5457129"/>
                </a:lnTo>
                <a:lnTo>
                  <a:pt x="4131844" y="5807676"/>
                </a:lnTo>
                <a:lnTo>
                  <a:pt x="4468214" y="5807676"/>
                </a:lnTo>
                <a:close/>
                <a:moveTo>
                  <a:pt x="4468214" y="5092001"/>
                </a:moveTo>
                <a:lnTo>
                  <a:pt x="4131844" y="5092001"/>
                </a:lnTo>
                <a:lnTo>
                  <a:pt x="4131844" y="5442548"/>
                </a:lnTo>
                <a:lnTo>
                  <a:pt x="4468214" y="5442548"/>
                </a:lnTo>
                <a:close/>
                <a:moveTo>
                  <a:pt x="4468214" y="4726873"/>
                </a:moveTo>
                <a:lnTo>
                  <a:pt x="4131844" y="4726873"/>
                </a:lnTo>
                <a:lnTo>
                  <a:pt x="4131844" y="5077421"/>
                </a:lnTo>
                <a:lnTo>
                  <a:pt x="4468214" y="5077421"/>
                </a:lnTo>
                <a:close/>
                <a:moveTo>
                  <a:pt x="4468214" y="4361745"/>
                </a:moveTo>
                <a:lnTo>
                  <a:pt x="4131844" y="4361745"/>
                </a:lnTo>
                <a:lnTo>
                  <a:pt x="4131844" y="4712293"/>
                </a:lnTo>
                <a:lnTo>
                  <a:pt x="4468214" y="4712293"/>
                </a:lnTo>
                <a:close/>
                <a:moveTo>
                  <a:pt x="4468214" y="3996618"/>
                </a:moveTo>
                <a:lnTo>
                  <a:pt x="4131844" y="3996618"/>
                </a:lnTo>
                <a:lnTo>
                  <a:pt x="4131844" y="4347165"/>
                </a:lnTo>
                <a:lnTo>
                  <a:pt x="4468214" y="4347165"/>
                </a:lnTo>
                <a:close/>
                <a:moveTo>
                  <a:pt x="4468214" y="3631491"/>
                </a:moveTo>
                <a:lnTo>
                  <a:pt x="4131845" y="3631491"/>
                </a:lnTo>
                <a:lnTo>
                  <a:pt x="4131844" y="3982038"/>
                </a:lnTo>
                <a:lnTo>
                  <a:pt x="4468214" y="3982038"/>
                </a:lnTo>
                <a:close/>
                <a:moveTo>
                  <a:pt x="4468214" y="3266363"/>
                </a:moveTo>
                <a:lnTo>
                  <a:pt x="4131845" y="3266363"/>
                </a:lnTo>
                <a:lnTo>
                  <a:pt x="4131845" y="3616911"/>
                </a:lnTo>
                <a:lnTo>
                  <a:pt x="4468214" y="3616911"/>
                </a:lnTo>
                <a:close/>
                <a:moveTo>
                  <a:pt x="4468214" y="2901235"/>
                </a:moveTo>
                <a:lnTo>
                  <a:pt x="4131845" y="2901235"/>
                </a:lnTo>
                <a:lnTo>
                  <a:pt x="4131845" y="3251783"/>
                </a:lnTo>
                <a:lnTo>
                  <a:pt x="4468214" y="3251783"/>
                </a:lnTo>
                <a:close/>
                <a:moveTo>
                  <a:pt x="4468214" y="2536108"/>
                </a:moveTo>
                <a:lnTo>
                  <a:pt x="4131845" y="2536108"/>
                </a:lnTo>
                <a:lnTo>
                  <a:pt x="4131845" y="2886655"/>
                </a:lnTo>
                <a:lnTo>
                  <a:pt x="4468214" y="2886655"/>
                </a:lnTo>
                <a:close/>
                <a:moveTo>
                  <a:pt x="4468214" y="2170981"/>
                </a:moveTo>
                <a:lnTo>
                  <a:pt x="4131845" y="2170981"/>
                </a:lnTo>
                <a:lnTo>
                  <a:pt x="4131845" y="2521528"/>
                </a:lnTo>
                <a:lnTo>
                  <a:pt x="4468214" y="2521528"/>
                </a:lnTo>
                <a:close/>
                <a:moveTo>
                  <a:pt x="4468214" y="1805854"/>
                </a:moveTo>
                <a:lnTo>
                  <a:pt x="4131845" y="1805854"/>
                </a:lnTo>
                <a:lnTo>
                  <a:pt x="4131845" y="2156401"/>
                </a:lnTo>
                <a:lnTo>
                  <a:pt x="4468214" y="2156401"/>
                </a:lnTo>
                <a:close/>
                <a:moveTo>
                  <a:pt x="4468214" y="1440727"/>
                </a:moveTo>
                <a:lnTo>
                  <a:pt x="4131845" y="1440727"/>
                </a:lnTo>
                <a:lnTo>
                  <a:pt x="4131845" y="1791274"/>
                </a:lnTo>
                <a:lnTo>
                  <a:pt x="4468214" y="1791274"/>
                </a:lnTo>
                <a:close/>
                <a:moveTo>
                  <a:pt x="4468214" y="1075598"/>
                </a:moveTo>
                <a:lnTo>
                  <a:pt x="4131845" y="1075598"/>
                </a:lnTo>
                <a:lnTo>
                  <a:pt x="4131845" y="1426147"/>
                </a:lnTo>
                <a:lnTo>
                  <a:pt x="4468214" y="1426147"/>
                </a:lnTo>
                <a:close/>
                <a:moveTo>
                  <a:pt x="4468214" y="710474"/>
                </a:moveTo>
                <a:lnTo>
                  <a:pt x="4131845" y="710474"/>
                </a:lnTo>
                <a:lnTo>
                  <a:pt x="4131845" y="1061017"/>
                </a:lnTo>
                <a:lnTo>
                  <a:pt x="4468214" y="1061017"/>
                </a:lnTo>
                <a:close/>
                <a:moveTo>
                  <a:pt x="4468214" y="345347"/>
                </a:moveTo>
                <a:lnTo>
                  <a:pt x="4131845" y="345347"/>
                </a:lnTo>
                <a:lnTo>
                  <a:pt x="4131845" y="695893"/>
                </a:lnTo>
                <a:lnTo>
                  <a:pt x="4468214" y="695893"/>
                </a:lnTo>
                <a:close/>
                <a:moveTo>
                  <a:pt x="4819803" y="12004282"/>
                </a:moveTo>
                <a:lnTo>
                  <a:pt x="4483433" y="12004282"/>
                </a:lnTo>
                <a:lnTo>
                  <a:pt x="4483433" y="12354830"/>
                </a:lnTo>
                <a:lnTo>
                  <a:pt x="4819803" y="12354830"/>
                </a:lnTo>
                <a:close/>
                <a:moveTo>
                  <a:pt x="4819803" y="11639155"/>
                </a:moveTo>
                <a:lnTo>
                  <a:pt x="4483433" y="11639155"/>
                </a:lnTo>
                <a:lnTo>
                  <a:pt x="4483433" y="11989703"/>
                </a:lnTo>
                <a:lnTo>
                  <a:pt x="4819803" y="11989703"/>
                </a:lnTo>
                <a:close/>
                <a:moveTo>
                  <a:pt x="4819803" y="11274028"/>
                </a:moveTo>
                <a:lnTo>
                  <a:pt x="4483433" y="11274028"/>
                </a:lnTo>
                <a:lnTo>
                  <a:pt x="4483433" y="11624575"/>
                </a:lnTo>
                <a:lnTo>
                  <a:pt x="4819803" y="11624575"/>
                </a:lnTo>
                <a:close/>
                <a:moveTo>
                  <a:pt x="4819803" y="10908900"/>
                </a:moveTo>
                <a:lnTo>
                  <a:pt x="4483433" y="10908900"/>
                </a:lnTo>
                <a:lnTo>
                  <a:pt x="4483433" y="11259448"/>
                </a:lnTo>
                <a:lnTo>
                  <a:pt x="4819803" y="11259448"/>
                </a:lnTo>
                <a:close/>
                <a:moveTo>
                  <a:pt x="4819803" y="10543772"/>
                </a:moveTo>
                <a:lnTo>
                  <a:pt x="4483433" y="10543772"/>
                </a:lnTo>
                <a:lnTo>
                  <a:pt x="4483433" y="10894320"/>
                </a:lnTo>
                <a:lnTo>
                  <a:pt x="4819803" y="10894320"/>
                </a:lnTo>
                <a:close/>
                <a:moveTo>
                  <a:pt x="4819803" y="10178645"/>
                </a:moveTo>
                <a:lnTo>
                  <a:pt x="4483433" y="10178645"/>
                </a:lnTo>
                <a:lnTo>
                  <a:pt x="4483433" y="10529192"/>
                </a:lnTo>
                <a:lnTo>
                  <a:pt x="4819803" y="10529192"/>
                </a:lnTo>
                <a:close/>
                <a:moveTo>
                  <a:pt x="4819803" y="9813518"/>
                </a:moveTo>
                <a:lnTo>
                  <a:pt x="4483434" y="9813518"/>
                </a:lnTo>
                <a:lnTo>
                  <a:pt x="4483433" y="10164065"/>
                </a:lnTo>
                <a:lnTo>
                  <a:pt x="4819803" y="10164065"/>
                </a:lnTo>
                <a:close/>
                <a:moveTo>
                  <a:pt x="4819803" y="9448390"/>
                </a:moveTo>
                <a:lnTo>
                  <a:pt x="4483434" y="9448390"/>
                </a:lnTo>
                <a:lnTo>
                  <a:pt x="4483434" y="9798938"/>
                </a:lnTo>
                <a:lnTo>
                  <a:pt x="4819803" y="9798938"/>
                </a:lnTo>
                <a:close/>
                <a:moveTo>
                  <a:pt x="4819803" y="9083262"/>
                </a:moveTo>
                <a:lnTo>
                  <a:pt x="4483434" y="9083262"/>
                </a:lnTo>
                <a:lnTo>
                  <a:pt x="4483434" y="9433810"/>
                </a:lnTo>
                <a:lnTo>
                  <a:pt x="4819803" y="9433810"/>
                </a:lnTo>
                <a:close/>
                <a:moveTo>
                  <a:pt x="4819803" y="8718135"/>
                </a:moveTo>
                <a:lnTo>
                  <a:pt x="4483434" y="8718135"/>
                </a:lnTo>
                <a:lnTo>
                  <a:pt x="4483434" y="9068682"/>
                </a:lnTo>
                <a:lnTo>
                  <a:pt x="4819803" y="9068682"/>
                </a:lnTo>
                <a:close/>
                <a:moveTo>
                  <a:pt x="4819803" y="8353008"/>
                </a:moveTo>
                <a:lnTo>
                  <a:pt x="4483434" y="8353008"/>
                </a:lnTo>
                <a:lnTo>
                  <a:pt x="4483434" y="8703555"/>
                </a:lnTo>
                <a:lnTo>
                  <a:pt x="4819803" y="8703555"/>
                </a:lnTo>
                <a:close/>
                <a:moveTo>
                  <a:pt x="4819803" y="7987881"/>
                </a:moveTo>
                <a:lnTo>
                  <a:pt x="4483434" y="7987881"/>
                </a:lnTo>
                <a:lnTo>
                  <a:pt x="4483434" y="8338428"/>
                </a:lnTo>
                <a:lnTo>
                  <a:pt x="4819803" y="8338428"/>
                </a:lnTo>
                <a:close/>
                <a:moveTo>
                  <a:pt x="4819803" y="7622754"/>
                </a:moveTo>
                <a:lnTo>
                  <a:pt x="4483434" y="7622754"/>
                </a:lnTo>
                <a:lnTo>
                  <a:pt x="4483434" y="7973301"/>
                </a:lnTo>
                <a:lnTo>
                  <a:pt x="4819803" y="7973301"/>
                </a:lnTo>
                <a:close/>
                <a:moveTo>
                  <a:pt x="4819803" y="7257625"/>
                </a:moveTo>
                <a:lnTo>
                  <a:pt x="4483433" y="7257625"/>
                </a:lnTo>
                <a:lnTo>
                  <a:pt x="4483434" y="7608174"/>
                </a:lnTo>
                <a:lnTo>
                  <a:pt x="4819803" y="7608174"/>
                </a:lnTo>
                <a:close/>
                <a:moveTo>
                  <a:pt x="4819803" y="6892501"/>
                </a:moveTo>
                <a:lnTo>
                  <a:pt x="4483433" y="6892501"/>
                </a:lnTo>
                <a:lnTo>
                  <a:pt x="4483433" y="7243044"/>
                </a:lnTo>
                <a:lnTo>
                  <a:pt x="4819803" y="7243044"/>
                </a:lnTo>
                <a:close/>
                <a:moveTo>
                  <a:pt x="4819803" y="6527374"/>
                </a:moveTo>
                <a:lnTo>
                  <a:pt x="4483433" y="6527374"/>
                </a:lnTo>
                <a:lnTo>
                  <a:pt x="4483433" y="6877920"/>
                </a:lnTo>
                <a:lnTo>
                  <a:pt x="4819803" y="6877920"/>
                </a:lnTo>
                <a:close/>
                <a:moveTo>
                  <a:pt x="4819803" y="6187383"/>
                </a:moveTo>
                <a:lnTo>
                  <a:pt x="4483434" y="6187383"/>
                </a:lnTo>
                <a:lnTo>
                  <a:pt x="4483434" y="6357302"/>
                </a:lnTo>
                <a:lnTo>
                  <a:pt x="4483433" y="6357302"/>
                </a:lnTo>
                <a:lnTo>
                  <a:pt x="4483433" y="6512794"/>
                </a:lnTo>
                <a:lnTo>
                  <a:pt x="4819803" y="6512794"/>
                </a:lnTo>
                <a:close/>
                <a:moveTo>
                  <a:pt x="4819804" y="5822255"/>
                </a:moveTo>
                <a:lnTo>
                  <a:pt x="4483434" y="5822255"/>
                </a:lnTo>
                <a:lnTo>
                  <a:pt x="4483434" y="6172803"/>
                </a:lnTo>
                <a:lnTo>
                  <a:pt x="4819804" y="6172803"/>
                </a:lnTo>
                <a:close/>
                <a:moveTo>
                  <a:pt x="4819804" y="5457129"/>
                </a:moveTo>
                <a:lnTo>
                  <a:pt x="4483434" y="5457129"/>
                </a:lnTo>
                <a:lnTo>
                  <a:pt x="4483434" y="5807676"/>
                </a:lnTo>
                <a:lnTo>
                  <a:pt x="4819804" y="5807676"/>
                </a:lnTo>
                <a:close/>
                <a:moveTo>
                  <a:pt x="4819804" y="5092001"/>
                </a:moveTo>
                <a:lnTo>
                  <a:pt x="4483434" y="5092001"/>
                </a:lnTo>
                <a:lnTo>
                  <a:pt x="4483434" y="5442548"/>
                </a:lnTo>
                <a:lnTo>
                  <a:pt x="4819804" y="5442548"/>
                </a:lnTo>
                <a:close/>
                <a:moveTo>
                  <a:pt x="4819804" y="4726873"/>
                </a:moveTo>
                <a:lnTo>
                  <a:pt x="4483434" y="4726873"/>
                </a:lnTo>
                <a:lnTo>
                  <a:pt x="4483434" y="5077421"/>
                </a:lnTo>
                <a:lnTo>
                  <a:pt x="4819804" y="5077421"/>
                </a:lnTo>
                <a:close/>
                <a:moveTo>
                  <a:pt x="4819804" y="4361745"/>
                </a:moveTo>
                <a:lnTo>
                  <a:pt x="4483434" y="4361745"/>
                </a:lnTo>
                <a:lnTo>
                  <a:pt x="4483434" y="4712293"/>
                </a:lnTo>
                <a:lnTo>
                  <a:pt x="4819804" y="4712293"/>
                </a:lnTo>
                <a:close/>
                <a:moveTo>
                  <a:pt x="4819804" y="3996618"/>
                </a:moveTo>
                <a:lnTo>
                  <a:pt x="4483434" y="3996618"/>
                </a:lnTo>
                <a:lnTo>
                  <a:pt x="4483434" y="4347165"/>
                </a:lnTo>
                <a:lnTo>
                  <a:pt x="4819804" y="4347165"/>
                </a:lnTo>
                <a:close/>
                <a:moveTo>
                  <a:pt x="4819804" y="3631491"/>
                </a:moveTo>
                <a:lnTo>
                  <a:pt x="4483435" y="3631491"/>
                </a:lnTo>
                <a:lnTo>
                  <a:pt x="4483434" y="3982038"/>
                </a:lnTo>
                <a:lnTo>
                  <a:pt x="4819804" y="3982038"/>
                </a:lnTo>
                <a:close/>
                <a:moveTo>
                  <a:pt x="4819804" y="3266363"/>
                </a:moveTo>
                <a:lnTo>
                  <a:pt x="4483435" y="3266363"/>
                </a:lnTo>
                <a:lnTo>
                  <a:pt x="4483435" y="3616911"/>
                </a:lnTo>
                <a:lnTo>
                  <a:pt x="4819804" y="3616911"/>
                </a:lnTo>
                <a:close/>
                <a:moveTo>
                  <a:pt x="4819804" y="2901235"/>
                </a:moveTo>
                <a:lnTo>
                  <a:pt x="4483435" y="2901235"/>
                </a:lnTo>
                <a:lnTo>
                  <a:pt x="4483435" y="3251783"/>
                </a:lnTo>
                <a:lnTo>
                  <a:pt x="4819804" y="3251783"/>
                </a:lnTo>
                <a:close/>
                <a:moveTo>
                  <a:pt x="4819804" y="2536108"/>
                </a:moveTo>
                <a:lnTo>
                  <a:pt x="4483435" y="2536108"/>
                </a:lnTo>
                <a:lnTo>
                  <a:pt x="4483435" y="2886655"/>
                </a:lnTo>
                <a:lnTo>
                  <a:pt x="4819804" y="2886655"/>
                </a:lnTo>
                <a:close/>
                <a:moveTo>
                  <a:pt x="4819804" y="2170981"/>
                </a:moveTo>
                <a:lnTo>
                  <a:pt x="4483435" y="2170981"/>
                </a:lnTo>
                <a:lnTo>
                  <a:pt x="4483435" y="2521528"/>
                </a:lnTo>
                <a:lnTo>
                  <a:pt x="4819804" y="2521528"/>
                </a:lnTo>
                <a:close/>
                <a:moveTo>
                  <a:pt x="4819804" y="1805854"/>
                </a:moveTo>
                <a:lnTo>
                  <a:pt x="4483435" y="1805854"/>
                </a:lnTo>
                <a:lnTo>
                  <a:pt x="4483435" y="2156401"/>
                </a:lnTo>
                <a:lnTo>
                  <a:pt x="4819804" y="2156401"/>
                </a:lnTo>
                <a:close/>
                <a:moveTo>
                  <a:pt x="4819804" y="1440727"/>
                </a:moveTo>
                <a:lnTo>
                  <a:pt x="4483435" y="1440727"/>
                </a:lnTo>
                <a:lnTo>
                  <a:pt x="4483435" y="1791274"/>
                </a:lnTo>
                <a:lnTo>
                  <a:pt x="4819804" y="1791274"/>
                </a:lnTo>
                <a:close/>
                <a:moveTo>
                  <a:pt x="4819804" y="1075598"/>
                </a:moveTo>
                <a:lnTo>
                  <a:pt x="4483434" y="1075598"/>
                </a:lnTo>
                <a:lnTo>
                  <a:pt x="4483435" y="1426147"/>
                </a:lnTo>
                <a:lnTo>
                  <a:pt x="4819804" y="1426147"/>
                </a:lnTo>
                <a:close/>
                <a:moveTo>
                  <a:pt x="4819804" y="710474"/>
                </a:moveTo>
                <a:lnTo>
                  <a:pt x="4483434" y="710474"/>
                </a:lnTo>
                <a:lnTo>
                  <a:pt x="4483434" y="1061017"/>
                </a:lnTo>
                <a:lnTo>
                  <a:pt x="4819804" y="1061017"/>
                </a:lnTo>
                <a:close/>
                <a:moveTo>
                  <a:pt x="4819804" y="345347"/>
                </a:moveTo>
                <a:lnTo>
                  <a:pt x="4483434" y="345347"/>
                </a:lnTo>
                <a:lnTo>
                  <a:pt x="4483434" y="695893"/>
                </a:lnTo>
                <a:lnTo>
                  <a:pt x="4819804" y="695893"/>
                </a:lnTo>
                <a:close/>
                <a:moveTo>
                  <a:pt x="5171393" y="12004284"/>
                </a:moveTo>
                <a:lnTo>
                  <a:pt x="4835023" y="12004282"/>
                </a:lnTo>
                <a:lnTo>
                  <a:pt x="4835023" y="12354830"/>
                </a:lnTo>
                <a:lnTo>
                  <a:pt x="5171393" y="12354830"/>
                </a:lnTo>
                <a:close/>
                <a:moveTo>
                  <a:pt x="5171393" y="11639156"/>
                </a:moveTo>
                <a:lnTo>
                  <a:pt x="4835023" y="11639155"/>
                </a:lnTo>
                <a:lnTo>
                  <a:pt x="4835023" y="11989703"/>
                </a:lnTo>
                <a:lnTo>
                  <a:pt x="5171393" y="11989703"/>
                </a:lnTo>
                <a:close/>
                <a:moveTo>
                  <a:pt x="5171393" y="11274028"/>
                </a:moveTo>
                <a:lnTo>
                  <a:pt x="4835023" y="11274028"/>
                </a:lnTo>
                <a:lnTo>
                  <a:pt x="4835023" y="11624575"/>
                </a:lnTo>
                <a:lnTo>
                  <a:pt x="5171393" y="11624575"/>
                </a:lnTo>
                <a:close/>
                <a:moveTo>
                  <a:pt x="5171393" y="10908901"/>
                </a:moveTo>
                <a:lnTo>
                  <a:pt x="4835023" y="10908900"/>
                </a:lnTo>
                <a:lnTo>
                  <a:pt x="4835023" y="11259448"/>
                </a:lnTo>
                <a:lnTo>
                  <a:pt x="5171393" y="11259448"/>
                </a:lnTo>
                <a:close/>
                <a:moveTo>
                  <a:pt x="5171393" y="10543773"/>
                </a:moveTo>
                <a:lnTo>
                  <a:pt x="4835023" y="10543772"/>
                </a:lnTo>
                <a:lnTo>
                  <a:pt x="4835023" y="10894320"/>
                </a:lnTo>
                <a:lnTo>
                  <a:pt x="5171393" y="10894320"/>
                </a:lnTo>
                <a:close/>
                <a:moveTo>
                  <a:pt x="5171393" y="10178645"/>
                </a:moveTo>
                <a:lnTo>
                  <a:pt x="4835023" y="10178645"/>
                </a:lnTo>
                <a:lnTo>
                  <a:pt x="4835023" y="10529192"/>
                </a:lnTo>
                <a:lnTo>
                  <a:pt x="5171393" y="10529192"/>
                </a:lnTo>
                <a:close/>
                <a:moveTo>
                  <a:pt x="5171393" y="9813518"/>
                </a:moveTo>
                <a:lnTo>
                  <a:pt x="4835024" y="9813518"/>
                </a:lnTo>
                <a:lnTo>
                  <a:pt x="4835023" y="10164065"/>
                </a:lnTo>
                <a:lnTo>
                  <a:pt x="5171393" y="10164065"/>
                </a:lnTo>
                <a:close/>
                <a:moveTo>
                  <a:pt x="5171393" y="9448390"/>
                </a:moveTo>
                <a:lnTo>
                  <a:pt x="4835024" y="9448390"/>
                </a:lnTo>
                <a:lnTo>
                  <a:pt x="4835024" y="9798938"/>
                </a:lnTo>
                <a:lnTo>
                  <a:pt x="5171393" y="9798938"/>
                </a:lnTo>
                <a:close/>
                <a:moveTo>
                  <a:pt x="5171393" y="9083262"/>
                </a:moveTo>
                <a:lnTo>
                  <a:pt x="4835024" y="9083262"/>
                </a:lnTo>
                <a:lnTo>
                  <a:pt x="4835024" y="9433810"/>
                </a:lnTo>
                <a:lnTo>
                  <a:pt x="5171393" y="9433810"/>
                </a:lnTo>
                <a:close/>
                <a:moveTo>
                  <a:pt x="5171393" y="8718135"/>
                </a:moveTo>
                <a:lnTo>
                  <a:pt x="4835024" y="8718135"/>
                </a:lnTo>
                <a:lnTo>
                  <a:pt x="4835024" y="9068682"/>
                </a:lnTo>
                <a:lnTo>
                  <a:pt x="5171393" y="9068682"/>
                </a:lnTo>
                <a:close/>
                <a:moveTo>
                  <a:pt x="5171393" y="8353008"/>
                </a:moveTo>
                <a:lnTo>
                  <a:pt x="4835024" y="8353008"/>
                </a:lnTo>
                <a:lnTo>
                  <a:pt x="4835024" y="8703555"/>
                </a:lnTo>
                <a:lnTo>
                  <a:pt x="5171393" y="8703555"/>
                </a:lnTo>
                <a:close/>
                <a:moveTo>
                  <a:pt x="5171393" y="7987881"/>
                </a:moveTo>
                <a:lnTo>
                  <a:pt x="4835024" y="7987881"/>
                </a:lnTo>
                <a:lnTo>
                  <a:pt x="4835024" y="8338428"/>
                </a:lnTo>
                <a:lnTo>
                  <a:pt x="5171393" y="8338428"/>
                </a:lnTo>
                <a:close/>
                <a:moveTo>
                  <a:pt x="5171393" y="7622754"/>
                </a:moveTo>
                <a:lnTo>
                  <a:pt x="4835024" y="7622754"/>
                </a:lnTo>
                <a:lnTo>
                  <a:pt x="4835024" y="7973301"/>
                </a:lnTo>
                <a:lnTo>
                  <a:pt x="5171393" y="7973301"/>
                </a:lnTo>
                <a:close/>
                <a:moveTo>
                  <a:pt x="5171393" y="7257625"/>
                </a:moveTo>
                <a:lnTo>
                  <a:pt x="4835024" y="7257625"/>
                </a:lnTo>
                <a:lnTo>
                  <a:pt x="4835024" y="7608174"/>
                </a:lnTo>
                <a:lnTo>
                  <a:pt x="5171393" y="7608174"/>
                </a:lnTo>
                <a:close/>
                <a:moveTo>
                  <a:pt x="5171393" y="6892501"/>
                </a:moveTo>
                <a:lnTo>
                  <a:pt x="4835023" y="6892501"/>
                </a:lnTo>
                <a:lnTo>
                  <a:pt x="4835024" y="7243044"/>
                </a:lnTo>
                <a:lnTo>
                  <a:pt x="5171393" y="7243044"/>
                </a:lnTo>
                <a:close/>
                <a:moveTo>
                  <a:pt x="5171393" y="6527374"/>
                </a:moveTo>
                <a:lnTo>
                  <a:pt x="4835023" y="6527374"/>
                </a:lnTo>
                <a:lnTo>
                  <a:pt x="4835023" y="6877920"/>
                </a:lnTo>
                <a:lnTo>
                  <a:pt x="5171393" y="6877920"/>
                </a:lnTo>
                <a:close/>
                <a:moveTo>
                  <a:pt x="5171393" y="6187385"/>
                </a:moveTo>
                <a:lnTo>
                  <a:pt x="4835024" y="6187383"/>
                </a:lnTo>
                <a:lnTo>
                  <a:pt x="4835024" y="6357302"/>
                </a:lnTo>
                <a:lnTo>
                  <a:pt x="4835023" y="6357302"/>
                </a:lnTo>
                <a:lnTo>
                  <a:pt x="4835023" y="6512794"/>
                </a:lnTo>
                <a:lnTo>
                  <a:pt x="5171393" y="6512794"/>
                </a:lnTo>
                <a:close/>
                <a:moveTo>
                  <a:pt x="5171394" y="5822257"/>
                </a:moveTo>
                <a:lnTo>
                  <a:pt x="4835024" y="5822255"/>
                </a:lnTo>
                <a:lnTo>
                  <a:pt x="4835024" y="6172803"/>
                </a:lnTo>
                <a:lnTo>
                  <a:pt x="5171394" y="6172803"/>
                </a:lnTo>
                <a:close/>
                <a:moveTo>
                  <a:pt x="5171394" y="5457129"/>
                </a:moveTo>
                <a:lnTo>
                  <a:pt x="4835024" y="5457129"/>
                </a:lnTo>
                <a:lnTo>
                  <a:pt x="4835024" y="5807676"/>
                </a:lnTo>
                <a:lnTo>
                  <a:pt x="5171394" y="5807676"/>
                </a:lnTo>
                <a:close/>
                <a:moveTo>
                  <a:pt x="5171394" y="5092001"/>
                </a:moveTo>
                <a:lnTo>
                  <a:pt x="4835024" y="5092001"/>
                </a:lnTo>
                <a:lnTo>
                  <a:pt x="4835024" y="5442548"/>
                </a:lnTo>
                <a:lnTo>
                  <a:pt x="5171394" y="5442548"/>
                </a:lnTo>
                <a:close/>
                <a:moveTo>
                  <a:pt x="5171394" y="4726874"/>
                </a:moveTo>
                <a:lnTo>
                  <a:pt x="4835024" y="4726873"/>
                </a:lnTo>
                <a:lnTo>
                  <a:pt x="4835024" y="5077421"/>
                </a:lnTo>
                <a:lnTo>
                  <a:pt x="5171394" y="5077421"/>
                </a:lnTo>
                <a:close/>
                <a:moveTo>
                  <a:pt x="5171394" y="4361746"/>
                </a:moveTo>
                <a:lnTo>
                  <a:pt x="4835024" y="4361745"/>
                </a:lnTo>
                <a:lnTo>
                  <a:pt x="4835024" y="4712293"/>
                </a:lnTo>
                <a:lnTo>
                  <a:pt x="5171394" y="4712293"/>
                </a:lnTo>
                <a:close/>
                <a:moveTo>
                  <a:pt x="5171394" y="3996618"/>
                </a:moveTo>
                <a:lnTo>
                  <a:pt x="4835024" y="3996618"/>
                </a:lnTo>
                <a:lnTo>
                  <a:pt x="4835024" y="4347165"/>
                </a:lnTo>
                <a:lnTo>
                  <a:pt x="5171394" y="4347165"/>
                </a:lnTo>
                <a:close/>
                <a:moveTo>
                  <a:pt x="5171394" y="3631491"/>
                </a:moveTo>
                <a:lnTo>
                  <a:pt x="4835025" y="3631491"/>
                </a:lnTo>
                <a:lnTo>
                  <a:pt x="4835024" y="3982038"/>
                </a:lnTo>
                <a:lnTo>
                  <a:pt x="5171394" y="3982038"/>
                </a:lnTo>
                <a:close/>
                <a:moveTo>
                  <a:pt x="5171394" y="3266363"/>
                </a:moveTo>
                <a:lnTo>
                  <a:pt x="4835025" y="3266363"/>
                </a:lnTo>
                <a:lnTo>
                  <a:pt x="4835025" y="3616911"/>
                </a:lnTo>
                <a:lnTo>
                  <a:pt x="5171394" y="3616911"/>
                </a:lnTo>
                <a:close/>
                <a:moveTo>
                  <a:pt x="5171394" y="2901235"/>
                </a:moveTo>
                <a:lnTo>
                  <a:pt x="4835025" y="2901235"/>
                </a:lnTo>
                <a:lnTo>
                  <a:pt x="4835025" y="3251783"/>
                </a:lnTo>
                <a:lnTo>
                  <a:pt x="5171394" y="3251783"/>
                </a:lnTo>
                <a:close/>
                <a:moveTo>
                  <a:pt x="5171394" y="2536108"/>
                </a:moveTo>
                <a:lnTo>
                  <a:pt x="4835025" y="2536108"/>
                </a:lnTo>
                <a:lnTo>
                  <a:pt x="4835025" y="2886655"/>
                </a:lnTo>
                <a:lnTo>
                  <a:pt x="5171394" y="2886655"/>
                </a:lnTo>
                <a:close/>
                <a:moveTo>
                  <a:pt x="5171394" y="2170981"/>
                </a:moveTo>
                <a:lnTo>
                  <a:pt x="4835025" y="2170981"/>
                </a:lnTo>
                <a:lnTo>
                  <a:pt x="4835025" y="2521528"/>
                </a:lnTo>
                <a:lnTo>
                  <a:pt x="5171394" y="2521528"/>
                </a:lnTo>
                <a:close/>
                <a:moveTo>
                  <a:pt x="5171394" y="1805854"/>
                </a:moveTo>
                <a:lnTo>
                  <a:pt x="4835025" y="1805854"/>
                </a:lnTo>
                <a:lnTo>
                  <a:pt x="4835025" y="2156401"/>
                </a:lnTo>
                <a:lnTo>
                  <a:pt x="5171394" y="2156401"/>
                </a:lnTo>
                <a:close/>
                <a:moveTo>
                  <a:pt x="5171394" y="1440727"/>
                </a:moveTo>
                <a:lnTo>
                  <a:pt x="4835025" y="1440727"/>
                </a:lnTo>
                <a:lnTo>
                  <a:pt x="4835025" y="1791274"/>
                </a:lnTo>
                <a:lnTo>
                  <a:pt x="5171394" y="1791274"/>
                </a:lnTo>
                <a:close/>
                <a:moveTo>
                  <a:pt x="5171394" y="1075598"/>
                </a:moveTo>
                <a:lnTo>
                  <a:pt x="4835025" y="1075598"/>
                </a:lnTo>
                <a:lnTo>
                  <a:pt x="4835025" y="1426147"/>
                </a:lnTo>
                <a:lnTo>
                  <a:pt x="5171394" y="1426147"/>
                </a:lnTo>
                <a:close/>
                <a:moveTo>
                  <a:pt x="5171394" y="710474"/>
                </a:moveTo>
                <a:lnTo>
                  <a:pt x="4835024" y="710474"/>
                </a:lnTo>
                <a:lnTo>
                  <a:pt x="4835025" y="1061017"/>
                </a:lnTo>
                <a:lnTo>
                  <a:pt x="5171394" y="1061017"/>
                </a:lnTo>
                <a:close/>
                <a:moveTo>
                  <a:pt x="5171394" y="345347"/>
                </a:moveTo>
                <a:lnTo>
                  <a:pt x="4835024" y="345347"/>
                </a:lnTo>
                <a:lnTo>
                  <a:pt x="4835024" y="695893"/>
                </a:lnTo>
                <a:lnTo>
                  <a:pt x="5171394" y="695893"/>
                </a:lnTo>
                <a:close/>
                <a:moveTo>
                  <a:pt x="5522983" y="12004284"/>
                </a:moveTo>
                <a:lnTo>
                  <a:pt x="5186613" y="12004284"/>
                </a:lnTo>
                <a:lnTo>
                  <a:pt x="5186613" y="12354830"/>
                </a:lnTo>
                <a:lnTo>
                  <a:pt x="5522983" y="12354830"/>
                </a:lnTo>
                <a:close/>
                <a:moveTo>
                  <a:pt x="5522983" y="11639156"/>
                </a:moveTo>
                <a:lnTo>
                  <a:pt x="5186613" y="11639156"/>
                </a:lnTo>
                <a:lnTo>
                  <a:pt x="5186613" y="11989703"/>
                </a:lnTo>
                <a:lnTo>
                  <a:pt x="5522983" y="11989703"/>
                </a:lnTo>
                <a:close/>
                <a:moveTo>
                  <a:pt x="5522983" y="11274028"/>
                </a:moveTo>
                <a:lnTo>
                  <a:pt x="5186613" y="11274028"/>
                </a:lnTo>
                <a:lnTo>
                  <a:pt x="5186613" y="11624575"/>
                </a:lnTo>
                <a:lnTo>
                  <a:pt x="5522983" y="11624575"/>
                </a:lnTo>
                <a:close/>
                <a:moveTo>
                  <a:pt x="5522983" y="10908901"/>
                </a:moveTo>
                <a:lnTo>
                  <a:pt x="5186613" y="10908901"/>
                </a:lnTo>
                <a:lnTo>
                  <a:pt x="5186613" y="11259448"/>
                </a:lnTo>
                <a:lnTo>
                  <a:pt x="5522983" y="11259448"/>
                </a:lnTo>
                <a:close/>
                <a:moveTo>
                  <a:pt x="5522983" y="10543773"/>
                </a:moveTo>
                <a:lnTo>
                  <a:pt x="5186613" y="10543773"/>
                </a:lnTo>
                <a:lnTo>
                  <a:pt x="5186613" y="10894320"/>
                </a:lnTo>
                <a:lnTo>
                  <a:pt x="5522983" y="10894320"/>
                </a:lnTo>
                <a:close/>
                <a:moveTo>
                  <a:pt x="5522983" y="10178645"/>
                </a:moveTo>
                <a:lnTo>
                  <a:pt x="5186613" y="10178645"/>
                </a:lnTo>
                <a:lnTo>
                  <a:pt x="5186613" y="10529192"/>
                </a:lnTo>
                <a:lnTo>
                  <a:pt x="5522983" y="10529192"/>
                </a:lnTo>
                <a:close/>
                <a:moveTo>
                  <a:pt x="5522983" y="9813518"/>
                </a:moveTo>
                <a:lnTo>
                  <a:pt x="5186613" y="9813518"/>
                </a:lnTo>
                <a:lnTo>
                  <a:pt x="5186613" y="10164065"/>
                </a:lnTo>
                <a:lnTo>
                  <a:pt x="5522983" y="10164065"/>
                </a:lnTo>
                <a:close/>
                <a:moveTo>
                  <a:pt x="5522983" y="9448390"/>
                </a:moveTo>
                <a:lnTo>
                  <a:pt x="5186613" y="9448390"/>
                </a:lnTo>
                <a:lnTo>
                  <a:pt x="5186613" y="9798938"/>
                </a:lnTo>
                <a:lnTo>
                  <a:pt x="5522983" y="9798938"/>
                </a:lnTo>
                <a:close/>
                <a:moveTo>
                  <a:pt x="5522983" y="9083262"/>
                </a:moveTo>
                <a:lnTo>
                  <a:pt x="5186613" y="9083262"/>
                </a:lnTo>
                <a:lnTo>
                  <a:pt x="5186613" y="9433810"/>
                </a:lnTo>
                <a:lnTo>
                  <a:pt x="5522983" y="9433810"/>
                </a:lnTo>
                <a:close/>
                <a:moveTo>
                  <a:pt x="5522983" y="8718135"/>
                </a:moveTo>
                <a:lnTo>
                  <a:pt x="5186613" y="8718135"/>
                </a:lnTo>
                <a:lnTo>
                  <a:pt x="5186613" y="9068682"/>
                </a:lnTo>
                <a:lnTo>
                  <a:pt x="5522983" y="9068682"/>
                </a:lnTo>
                <a:close/>
                <a:moveTo>
                  <a:pt x="5522983" y="8353008"/>
                </a:moveTo>
                <a:lnTo>
                  <a:pt x="5186613" y="8353008"/>
                </a:lnTo>
                <a:lnTo>
                  <a:pt x="5186613" y="8703555"/>
                </a:lnTo>
                <a:lnTo>
                  <a:pt x="5522983" y="8703555"/>
                </a:lnTo>
                <a:close/>
                <a:moveTo>
                  <a:pt x="5522983" y="7987881"/>
                </a:moveTo>
                <a:lnTo>
                  <a:pt x="5186613" y="7987881"/>
                </a:lnTo>
                <a:lnTo>
                  <a:pt x="5186613" y="8338428"/>
                </a:lnTo>
                <a:lnTo>
                  <a:pt x="5522983" y="8338428"/>
                </a:lnTo>
                <a:close/>
                <a:moveTo>
                  <a:pt x="5522983" y="7622754"/>
                </a:moveTo>
                <a:lnTo>
                  <a:pt x="5186613" y="7622754"/>
                </a:lnTo>
                <a:lnTo>
                  <a:pt x="5186613" y="7973301"/>
                </a:lnTo>
                <a:lnTo>
                  <a:pt x="5522983" y="7973301"/>
                </a:lnTo>
                <a:close/>
                <a:moveTo>
                  <a:pt x="5522983" y="7257625"/>
                </a:moveTo>
                <a:lnTo>
                  <a:pt x="5186613" y="7257625"/>
                </a:lnTo>
                <a:lnTo>
                  <a:pt x="5186613" y="7608174"/>
                </a:lnTo>
                <a:lnTo>
                  <a:pt x="5522983" y="7608174"/>
                </a:lnTo>
                <a:close/>
                <a:moveTo>
                  <a:pt x="5522983" y="6892501"/>
                </a:moveTo>
                <a:lnTo>
                  <a:pt x="5186613" y="6892501"/>
                </a:lnTo>
                <a:lnTo>
                  <a:pt x="5186613" y="7243044"/>
                </a:lnTo>
                <a:lnTo>
                  <a:pt x="5522983" y="7243044"/>
                </a:lnTo>
                <a:close/>
                <a:moveTo>
                  <a:pt x="5522983" y="6527374"/>
                </a:moveTo>
                <a:lnTo>
                  <a:pt x="5186613" y="6527374"/>
                </a:lnTo>
                <a:lnTo>
                  <a:pt x="5186613" y="6877920"/>
                </a:lnTo>
                <a:lnTo>
                  <a:pt x="5522983" y="6877920"/>
                </a:lnTo>
                <a:close/>
                <a:moveTo>
                  <a:pt x="5522983" y="6187385"/>
                </a:moveTo>
                <a:lnTo>
                  <a:pt x="5186614" y="6187385"/>
                </a:lnTo>
                <a:lnTo>
                  <a:pt x="5186614" y="6357302"/>
                </a:lnTo>
                <a:lnTo>
                  <a:pt x="5186613" y="6357302"/>
                </a:lnTo>
                <a:lnTo>
                  <a:pt x="5186613" y="6512794"/>
                </a:lnTo>
                <a:lnTo>
                  <a:pt x="5522983" y="6512794"/>
                </a:lnTo>
                <a:close/>
                <a:moveTo>
                  <a:pt x="5522984" y="5822257"/>
                </a:moveTo>
                <a:lnTo>
                  <a:pt x="5186614" y="5822257"/>
                </a:lnTo>
                <a:lnTo>
                  <a:pt x="5186614" y="6172803"/>
                </a:lnTo>
                <a:lnTo>
                  <a:pt x="5522984" y="6172803"/>
                </a:lnTo>
                <a:close/>
                <a:moveTo>
                  <a:pt x="5522984" y="5457129"/>
                </a:moveTo>
                <a:lnTo>
                  <a:pt x="5186614" y="5457129"/>
                </a:lnTo>
                <a:lnTo>
                  <a:pt x="5186614" y="5807676"/>
                </a:lnTo>
                <a:lnTo>
                  <a:pt x="5522984" y="5807676"/>
                </a:lnTo>
                <a:close/>
                <a:moveTo>
                  <a:pt x="5522984" y="5092001"/>
                </a:moveTo>
                <a:lnTo>
                  <a:pt x="5186614" y="5092001"/>
                </a:lnTo>
                <a:lnTo>
                  <a:pt x="5186614" y="5442548"/>
                </a:lnTo>
                <a:lnTo>
                  <a:pt x="5522984" y="5442548"/>
                </a:lnTo>
                <a:close/>
                <a:moveTo>
                  <a:pt x="5522984" y="4726874"/>
                </a:moveTo>
                <a:lnTo>
                  <a:pt x="5186614" y="4726874"/>
                </a:lnTo>
                <a:lnTo>
                  <a:pt x="5186614" y="5077421"/>
                </a:lnTo>
                <a:lnTo>
                  <a:pt x="5522984" y="5077421"/>
                </a:lnTo>
                <a:close/>
                <a:moveTo>
                  <a:pt x="5522984" y="4361746"/>
                </a:moveTo>
                <a:lnTo>
                  <a:pt x="5186614" y="4361746"/>
                </a:lnTo>
                <a:lnTo>
                  <a:pt x="5186614" y="4712293"/>
                </a:lnTo>
                <a:lnTo>
                  <a:pt x="5522984" y="4712293"/>
                </a:lnTo>
                <a:close/>
                <a:moveTo>
                  <a:pt x="5522984" y="3996618"/>
                </a:moveTo>
                <a:lnTo>
                  <a:pt x="5186614" y="3996618"/>
                </a:lnTo>
                <a:lnTo>
                  <a:pt x="5186614" y="4347165"/>
                </a:lnTo>
                <a:lnTo>
                  <a:pt x="5522984" y="4347165"/>
                </a:lnTo>
                <a:close/>
                <a:moveTo>
                  <a:pt x="5522984" y="3631491"/>
                </a:moveTo>
                <a:lnTo>
                  <a:pt x="5186614" y="3631491"/>
                </a:lnTo>
                <a:lnTo>
                  <a:pt x="5186614" y="3982038"/>
                </a:lnTo>
                <a:lnTo>
                  <a:pt x="5522984" y="3982038"/>
                </a:lnTo>
                <a:close/>
                <a:moveTo>
                  <a:pt x="5522984" y="3266363"/>
                </a:moveTo>
                <a:lnTo>
                  <a:pt x="5186614" y="3266363"/>
                </a:lnTo>
                <a:lnTo>
                  <a:pt x="5186614" y="3616911"/>
                </a:lnTo>
                <a:lnTo>
                  <a:pt x="5522984" y="3616911"/>
                </a:lnTo>
                <a:close/>
                <a:moveTo>
                  <a:pt x="5522984" y="2901235"/>
                </a:moveTo>
                <a:lnTo>
                  <a:pt x="5186614" y="2901235"/>
                </a:lnTo>
                <a:lnTo>
                  <a:pt x="5186614" y="3251783"/>
                </a:lnTo>
                <a:lnTo>
                  <a:pt x="5522984" y="3251783"/>
                </a:lnTo>
                <a:close/>
                <a:moveTo>
                  <a:pt x="5522984" y="2536108"/>
                </a:moveTo>
                <a:lnTo>
                  <a:pt x="5186614" y="2536108"/>
                </a:lnTo>
                <a:lnTo>
                  <a:pt x="5186614" y="2886655"/>
                </a:lnTo>
                <a:lnTo>
                  <a:pt x="5522984" y="2886655"/>
                </a:lnTo>
                <a:close/>
                <a:moveTo>
                  <a:pt x="5522984" y="2170981"/>
                </a:moveTo>
                <a:lnTo>
                  <a:pt x="5186614" y="2170981"/>
                </a:lnTo>
                <a:lnTo>
                  <a:pt x="5186614" y="2521528"/>
                </a:lnTo>
                <a:lnTo>
                  <a:pt x="5522984" y="2521528"/>
                </a:lnTo>
                <a:close/>
                <a:moveTo>
                  <a:pt x="5522984" y="1805854"/>
                </a:moveTo>
                <a:lnTo>
                  <a:pt x="5186614" y="1805854"/>
                </a:lnTo>
                <a:lnTo>
                  <a:pt x="5186614" y="2156401"/>
                </a:lnTo>
                <a:lnTo>
                  <a:pt x="5522984" y="2156401"/>
                </a:lnTo>
                <a:close/>
                <a:moveTo>
                  <a:pt x="5522984" y="1440727"/>
                </a:moveTo>
                <a:lnTo>
                  <a:pt x="5186614" y="1440727"/>
                </a:lnTo>
                <a:lnTo>
                  <a:pt x="5186614" y="1791274"/>
                </a:lnTo>
                <a:lnTo>
                  <a:pt x="5522984" y="1791274"/>
                </a:lnTo>
                <a:close/>
                <a:moveTo>
                  <a:pt x="5522984" y="1075598"/>
                </a:moveTo>
                <a:lnTo>
                  <a:pt x="5186614" y="1075598"/>
                </a:lnTo>
                <a:lnTo>
                  <a:pt x="5186614" y="1426147"/>
                </a:lnTo>
                <a:lnTo>
                  <a:pt x="5522984" y="1426147"/>
                </a:lnTo>
                <a:close/>
                <a:moveTo>
                  <a:pt x="5522984" y="710474"/>
                </a:moveTo>
                <a:lnTo>
                  <a:pt x="5186614" y="710474"/>
                </a:lnTo>
                <a:lnTo>
                  <a:pt x="5186614" y="1061017"/>
                </a:lnTo>
                <a:lnTo>
                  <a:pt x="5522984" y="1061017"/>
                </a:lnTo>
                <a:close/>
                <a:moveTo>
                  <a:pt x="5522984" y="345347"/>
                </a:moveTo>
                <a:lnTo>
                  <a:pt x="5186614" y="345347"/>
                </a:lnTo>
                <a:lnTo>
                  <a:pt x="5186614" y="695893"/>
                </a:lnTo>
                <a:lnTo>
                  <a:pt x="5522984" y="695893"/>
                </a:lnTo>
                <a:close/>
                <a:moveTo>
                  <a:pt x="5874573" y="12004284"/>
                </a:moveTo>
                <a:lnTo>
                  <a:pt x="5538203" y="12004284"/>
                </a:lnTo>
                <a:lnTo>
                  <a:pt x="5538203" y="12354830"/>
                </a:lnTo>
                <a:lnTo>
                  <a:pt x="5874573" y="12354830"/>
                </a:lnTo>
                <a:close/>
                <a:moveTo>
                  <a:pt x="5874573" y="11639156"/>
                </a:moveTo>
                <a:lnTo>
                  <a:pt x="5538203" y="11639156"/>
                </a:lnTo>
                <a:lnTo>
                  <a:pt x="5538203" y="11989703"/>
                </a:lnTo>
                <a:lnTo>
                  <a:pt x="5874573" y="11989703"/>
                </a:lnTo>
                <a:close/>
                <a:moveTo>
                  <a:pt x="5874573" y="11274028"/>
                </a:moveTo>
                <a:lnTo>
                  <a:pt x="5538203" y="11274028"/>
                </a:lnTo>
                <a:lnTo>
                  <a:pt x="5538203" y="11624575"/>
                </a:lnTo>
                <a:lnTo>
                  <a:pt x="5874573" y="11624575"/>
                </a:lnTo>
                <a:close/>
                <a:moveTo>
                  <a:pt x="5874573" y="10908901"/>
                </a:moveTo>
                <a:lnTo>
                  <a:pt x="5538203" y="10908901"/>
                </a:lnTo>
                <a:lnTo>
                  <a:pt x="5538203" y="11259448"/>
                </a:lnTo>
                <a:lnTo>
                  <a:pt x="5874573" y="11259448"/>
                </a:lnTo>
                <a:close/>
                <a:moveTo>
                  <a:pt x="5874573" y="10543773"/>
                </a:moveTo>
                <a:lnTo>
                  <a:pt x="5538203" y="10543773"/>
                </a:lnTo>
                <a:lnTo>
                  <a:pt x="5538203" y="10894320"/>
                </a:lnTo>
                <a:lnTo>
                  <a:pt x="5874573" y="10894320"/>
                </a:lnTo>
                <a:close/>
                <a:moveTo>
                  <a:pt x="5874573" y="10178645"/>
                </a:moveTo>
                <a:lnTo>
                  <a:pt x="5538203" y="10178645"/>
                </a:lnTo>
                <a:lnTo>
                  <a:pt x="5538203" y="10529192"/>
                </a:lnTo>
                <a:lnTo>
                  <a:pt x="5874573" y="10529192"/>
                </a:lnTo>
                <a:close/>
                <a:moveTo>
                  <a:pt x="5874573" y="9813518"/>
                </a:moveTo>
                <a:lnTo>
                  <a:pt x="5538203" y="9813518"/>
                </a:lnTo>
                <a:lnTo>
                  <a:pt x="5538203" y="10164065"/>
                </a:lnTo>
                <a:lnTo>
                  <a:pt x="5874573" y="10164065"/>
                </a:lnTo>
                <a:close/>
                <a:moveTo>
                  <a:pt x="5874573" y="9448390"/>
                </a:moveTo>
                <a:lnTo>
                  <a:pt x="5538203" y="9448390"/>
                </a:lnTo>
                <a:lnTo>
                  <a:pt x="5538203" y="9798938"/>
                </a:lnTo>
                <a:lnTo>
                  <a:pt x="5874573" y="9798938"/>
                </a:lnTo>
                <a:close/>
                <a:moveTo>
                  <a:pt x="5874573" y="9083262"/>
                </a:moveTo>
                <a:lnTo>
                  <a:pt x="5538203" y="9083262"/>
                </a:lnTo>
                <a:lnTo>
                  <a:pt x="5538203" y="9433810"/>
                </a:lnTo>
                <a:lnTo>
                  <a:pt x="5874573" y="9433810"/>
                </a:lnTo>
                <a:close/>
                <a:moveTo>
                  <a:pt x="5874573" y="8718135"/>
                </a:moveTo>
                <a:lnTo>
                  <a:pt x="5538203" y="8718135"/>
                </a:lnTo>
                <a:lnTo>
                  <a:pt x="5538203" y="9068682"/>
                </a:lnTo>
                <a:lnTo>
                  <a:pt x="5874573" y="9068682"/>
                </a:lnTo>
                <a:close/>
                <a:moveTo>
                  <a:pt x="5874573" y="8353008"/>
                </a:moveTo>
                <a:lnTo>
                  <a:pt x="5538203" y="8353008"/>
                </a:lnTo>
                <a:lnTo>
                  <a:pt x="5538203" y="8703555"/>
                </a:lnTo>
                <a:lnTo>
                  <a:pt x="5874573" y="8703555"/>
                </a:lnTo>
                <a:close/>
                <a:moveTo>
                  <a:pt x="5874573" y="7987881"/>
                </a:moveTo>
                <a:lnTo>
                  <a:pt x="5538203" y="7987881"/>
                </a:lnTo>
                <a:lnTo>
                  <a:pt x="5538203" y="8338428"/>
                </a:lnTo>
                <a:lnTo>
                  <a:pt x="5874573" y="8338428"/>
                </a:lnTo>
                <a:close/>
                <a:moveTo>
                  <a:pt x="5874573" y="7622754"/>
                </a:moveTo>
                <a:lnTo>
                  <a:pt x="5538203" y="7622754"/>
                </a:lnTo>
                <a:lnTo>
                  <a:pt x="5538203" y="7973301"/>
                </a:lnTo>
                <a:lnTo>
                  <a:pt x="5874573" y="7973301"/>
                </a:lnTo>
                <a:close/>
                <a:moveTo>
                  <a:pt x="5874573" y="7257625"/>
                </a:moveTo>
                <a:lnTo>
                  <a:pt x="5538203" y="7257625"/>
                </a:lnTo>
                <a:lnTo>
                  <a:pt x="5538203" y="7608174"/>
                </a:lnTo>
                <a:lnTo>
                  <a:pt x="5874573" y="7608174"/>
                </a:lnTo>
                <a:close/>
                <a:moveTo>
                  <a:pt x="5874573" y="6892501"/>
                </a:moveTo>
                <a:lnTo>
                  <a:pt x="5538203" y="6892501"/>
                </a:lnTo>
                <a:lnTo>
                  <a:pt x="5538203" y="7243044"/>
                </a:lnTo>
                <a:lnTo>
                  <a:pt x="5874573" y="7243044"/>
                </a:lnTo>
                <a:close/>
                <a:moveTo>
                  <a:pt x="5874573" y="6527374"/>
                </a:moveTo>
                <a:lnTo>
                  <a:pt x="5538203" y="6527374"/>
                </a:lnTo>
                <a:lnTo>
                  <a:pt x="5538203" y="6877920"/>
                </a:lnTo>
                <a:lnTo>
                  <a:pt x="5874573" y="6877920"/>
                </a:lnTo>
                <a:close/>
                <a:moveTo>
                  <a:pt x="5874573" y="6187385"/>
                </a:moveTo>
                <a:lnTo>
                  <a:pt x="5538204" y="6187385"/>
                </a:lnTo>
                <a:lnTo>
                  <a:pt x="5538204" y="6357302"/>
                </a:lnTo>
                <a:lnTo>
                  <a:pt x="5538203" y="6357302"/>
                </a:lnTo>
                <a:lnTo>
                  <a:pt x="5538203" y="6512794"/>
                </a:lnTo>
                <a:lnTo>
                  <a:pt x="5874573" y="6512794"/>
                </a:lnTo>
                <a:close/>
                <a:moveTo>
                  <a:pt x="5874574" y="5822257"/>
                </a:moveTo>
                <a:lnTo>
                  <a:pt x="5538204" y="5822257"/>
                </a:lnTo>
                <a:lnTo>
                  <a:pt x="5538204" y="6172803"/>
                </a:lnTo>
                <a:lnTo>
                  <a:pt x="5874574" y="6172803"/>
                </a:lnTo>
                <a:close/>
                <a:moveTo>
                  <a:pt x="5874574" y="5457129"/>
                </a:moveTo>
                <a:lnTo>
                  <a:pt x="5538204" y="5457129"/>
                </a:lnTo>
                <a:lnTo>
                  <a:pt x="5538204" y="5807676"/>
                </a:lnTo>
                <a:lnTo>
                  <a:pt x="5874574" y="5807676"/>
                </a:lnTo>
                <a:close/>
                <a:moveTo>
                  <a:pt x="5874574" y="5092001"/>
                </a:moveTo>
                <a:lnTo>
                  <a:pt x="5538204" y="5092001"/>
                </a:lnTo>
                <a:lnTo>
                  <a:pt x="5538204" y="5442548"/>
                </a:lnTo>
                <a:lnTo>
                  <a:pt x="5874574" y="5442548"/>
                </a:lnTo>
                <a:close/>
                <a:moveTo>
                  <a:pt x="5874574" y="4726874"/>
                </a:moveTo>
                <a:lnTo>
                  <a:pt x="5538204" y="4726874"/>
                </a:lnTo>
                <a:lnTo>
                  <a:pt x="5538204" y="5077421"/>
                </a:lnTo>
                <a:lnTo>
                  <a:pt x="5874574" y="5077421"/>
                </a:lnTo>
                <a:close/>
                <a:moveTo>
                  <a:pt x="5874574" y="4361746"/>
                </a:moveTo>
                <a:lnTo>
                  <a:pt x="5538204" y="4361746"/>
                </a:lnTo>
                <a:lnTo>
                  <a:pt x="5538204" y="4712293"/>
                </a:lnTo>
                <a:lnTo>
                  <a:pt x="5874574" y="4712293"/>
                </a:lnTo>
                <a:close/>
                <a:moveTo>
                  <a:pt x="5874574" y="3996618"/>
                </a:moveTo>
                <a:lnTo>
                  <a:pt x="5538204" y="3996618"/>
                </a:lnTo>
                <a:lnTo>
                  <a:pt x="5538204" y="4347165"/>
                </a:lnTo>
                <a:lnTo>
                  <a:pt x="5874574" y="4347165"/>
                </a:lnTo>
                <a:close/>
                <a:moveTo>
                  <a:pt x="5874574" y="3631491"/>
                </a:moveTo>
                <a:lnTo>
                  <a:pt x="5538204" y="3631491"/>
                </a:lnTo>
                <a:lnTo>
                  <a:pt x="5538204" y="3982038"/>
                </a:lnTo>
                <a:lnTo>
                  <a:pt x="5874574" y="3982038"/>
                </a:lnTo>
                <a:close/>
                <a:moveTo>
                  <a:pt x="5874574" y="3266363"/>
                </a:moveTo>
                <a:lnTo>
                  <a:pt x="5538204" y="3266363"/>
                </a:lnTo>
                <a:lnTo>
                  <a:pt x="5538204" y="3616911"/>
                </a:lnTo>
                <a:lnTo>
                  <a:pt x="5874574" y="3616911"/>
                </a:lnTo>
                <a:close/>
                <a:moveTo>
                  <a:pt x="5874574" y="2901235"/>
                </a:moveTo>
                <a:lnTo>
                  <a:pt x="5538204" y="2901235"/>
                </a:lnTo>
                <a:lnTo>
                  <a:pt x="5538204" y="3251783"/>
                </a:lnTo>
                <a:lnTo>
                  <a:pt x="5874574" y="3251783"/>
                </a:lnTo>
                <a:close/>
                <a:moveTo>
                  <a:pt x="5874574" y="2536108"/>
                </a:moveTo>
                <a:lnTo>
                  <a:pt x="5538204" y="2536108"/>
                </a:lnTo>
                <a:lnTo>
                  <a:pt x="5538204" y="2886655"/>
                </a:lnTo>
                <a:lnTo>
                  <a:pt x="5874574" y="2886655"/>
                </a:lnTo>
                <a:close/>
                <a:moveTo>
                  <a:pt x="5874574" y="2170981"/>
                </a:moveTo>
                <a:lnTo>
                  <a:pt x="5538204" y="2170981"/>
                </a:lnTo>
                <a:lnTo>
                  <a:pt x="5538204" y="2521528"/>
                </a:lnTo>
                <a:lnTo>
                  <a:pt x="5874574" y="2521528"/>
                </a:lnTo>
                <a:close/>
                <a:moveTo>
                  <a:pt x="5874574" y="1805854"/>
                </a:moveTo>
                <a:lnTo>
                  <a:pt x="5538204" y="1805854"/>
                </a:lnTo>
                <a:lnTo>
                  <a:pt x="5538204" y="2156401"/>
                </a:lnTo>
                <a:lnTo>
                  <a:pt x="5874574" y="2156401"/>
                </a:lnTo>
                <a:close/>
                <a:moveTo>
                  <a:pt x="5874574" y="1440727"/>
                </a:moveTo>
                <a:lnTo>
                  <a:pt x="5538204" y="1440727"/>
                </a:lnTo>
                <a:lnTo>
                  <a:pt x="5538204" y="1791274"/>
                </a:lnTo>
                <a:lnTo>
                  <a:pt x="5874574" y="1791274"/>
                </a:lnTo>
                <a:close/>
                <a:moveTo>
                  <a:pt x="5874574" y="1075598"/>
                </a:moveTo>
                <a:lnTo>
                  <a:pt x="5538204" y="1075598"/>
                </a:lnTo>
                <a:lnTo>
                  <a:pt x="5538204" y="1426147"/>
                </a:lnTo>
                <a:lnTo>
                  <a:pt x="5874574" y="1426147"/>
                </a:lnTo>
                <a:close/>
                <a:moveTo>
                  <a:pt x="5874574" y="710474"/>
                </a:moveTo>
                <a:lnTo>
                  <a:pt x="5538204" y="710474"/>
                </a:lnTo>
                <a:lnTo>
                  <a:pt x="5538204" y="1061017"/>
                </a:lnTo>
                <a:lnTo>
                  <a:pt x="5874574" y="1061017"/>
                </a:lnTo>
                <a:close/>
                <a:moveTo>
                  <a:pt x="5874574" y="345347"/>
                </a:moveTo>
                <a:lnTo>
                  <a:pt x="5538204" y="345347"/>
                </a:lnTo>
                <a:lnTo>
                  <a:pt x="5538204" y="695893"/>
                </a:lnTo>
                <a:lnTo>
                  <a:pt x="5874574" y="695893"/>
                </a:lnTo>
                <a:close/>
                <a:moveTo>
                  <a:pt x="6226162" y="12004284"/>
                </a:moveTo>
                <a:lnTo>
                  <a:pt x="5889793" y="12004284"/>
                </a:lnTo>
                <a:lnTo>
                  <a:pt x="5889793" y="12354830"/>
                </a:lnTo>
                <a:lnTo>
                  <a:pt x="6226162" y="12354830"/>
                </a:lnTo>
                <a:close/>
                <a:moveTo>
                  <a:pt x="6226162" y="11639156"/>
                </a:moveTo>
                <a:lnTo>
                  <a:pt x="5889793" y="11639156"/>
                </a:lnTo>
                <a:lnTo>
                  <a:pt x="5889793" y="11989703"/>
                </a:lnTo>
                <a:lnTo>
                  <a:pt x="6226162" y="11989703"/>
                </a:lnTo>
                <a:close/>
                <a:moveTo>
                  <a:pt x="6226162" y="11274028"/>
                </a:moveTo>
                <a:lnTo>
                  <a:pt x="5889793" y="11274028"/>
                </a:lnTo>
                <a:lnTo>
                  <a:pt x="5889793" y="11624575"/>
                </a:lnTo>
                <a:lnTo>
                  <a:pt x="6226162" y="11624575"/>
                </a:lnTo>
                <a:close/>
                <a:moveTo>
                  <a:pt x="6226162" y="10908900"/>
                </a:moveTo>
                <a:lnTo>
                  <a:pt x="5889793" y="10908901"/>
                </a:lnTo>
                <a:lnTo>
                  <a:pt x="5889793" y="11259448"/>
                </a:lnTo>
                <a:lnTo>
                  <a:pt x="6226162" y="11259448"/>
                </a:lnTo>
                <a:close/>
                <a:moveTo>
                  <a:pt x="6226162" y="10543773"/>
                </a:moveTo>
                <a:lnTo>
                  <a:pt x="5889793" y="10543773"/>
                </a:lnTo>
                <a:lnTo>
                  <a:pt x="5889793" y="10894320"/>
                </a:lnTo>
                <a:lnTo>
                  <a:pt x="6226162" y="10894320"/>
                </a:lnTo>
                <a:close/>
                <a:moveTo>
                  <a:pt x="6226162" y="10178645"/>
                </a:moveTo>
                <a:lnTo>
                  <a:pt x="5889793" y="10178645"/>
                </a:lnTo>
                <a:lnTo>
                  <a:pt x="5889793" y="10529192"/>
                </a:lnTo>
                <a:lnTo>
                  <a:pt x="6226162" y="10529192"/>
                </a:lnTo>
                <a:close/>
                <a:moveTo>
                  <a:pt x="6226162" y="9813518"/>
                </a:moveTo>
                <a:lnTo>
                  <a:pt x="5889793" y="9813518"/>
                </a:lnTo>
                <a:lnTo>
                  <a:pt x="5889793" y="10164065"/>
                </a:lnTo>
                <a:lnTo>
                  <a:pt x="6226162" y="10164065"/>
                </a:lnTo>
                <a:close/>
                <a:moveTo>
                  <a:pt x="6226162" y="9448390"/>
                </a:moveTo>
                <a:lnTo>
                  <a:pt x="5889793" y="9448390"/>
                </a:lnTo>
                <a:lnTo>
                  <a:pt x="5889793" y="9798938"/>
                </a:lnTo>
                <a:lnTo>
                  <a:pt x="6226162" y="9798938"/>
                </a:lnTo>
                <a:close/>
                <a:moveTo>
                  <a:pt x="6226162" y="9083262"/>
                </a:moveTo>
                <a:lnTo>
                  <a:pt x="5889793" y="9083262"/>
                </a:lnTo>
                <a:lnTo>
                  <a:pt x="5889793" y="9433810"/>
                </a:lnTo>
                <a:lnTo>
                  <a:pt x="6226162" y="9433810"/>
                </a:lnTo>
                <a:close/>
                <a:moveTo>
                  <a:pt x="6226162" y="8718135"/>
                </a:moveTo>
                <a:lnTo>
                  <a:pt x="5889793" y="8718135"/>
                </a:lnTo>
                <a:lnTo>
                  <a:pt x="5889793" y="9068682"/>
                </a:lnTo>
                <a:lnTo>
                  <a:pt x="6226162" y="9068682"/>
                </a:lnTo>
                <a:close/>
                <a:moveTo>
                  <a:pt x="6226162" y="8353008"/>
                </a:moveTo>
                <a:lnTo>
                  <a:pt x="5889793" y="8353008"/>
                </a:lnTo>
                <a:lnTo>
                  <a:pt x="5889793" y="8703555"/>
                </a:lnTo>
                <a:lnTo>
                  <a:pt x="6226162" y="8703555"/>
                </a:lnTo>
                <a:close/>
                <a:moveTo>
                  <a:pt x="6226162" y="7987881"/>
                </a:moveTo>
                <a:lnTo>
                  <a:pt x="5889793" y="7987881"/>
                </a:lnTo>
                <a:lnTo>
                  <a:pt x="5889793" y="8338428"/>
                </a:lnTo>
                <a:lnTo>
                  <a:pt x="6226162" y="8338428"/>
                </a:lnTo>
                <a:close/>
                <a:moveTo>
                  <a:pt x="6226162" y="7622754"/>
                </a:moveTo>
                <a:lnTo>
                  <a:pt x="5889793" y="7622754"/>
                </a:lnTo>
                <a:lnTo>
                  <a:pt x="5889793" y="7973301"/>
                </a:lnTo>
                <a:lnTo>
                  <a:pt x="6226162" y="7973301"/>
                </a:lnTo>
                <a:close/>
                <a:moveTo>
                  <a:pt x="6226162" y="7257625"/>
                </a:moveTo>
                <a:lnTo>
                  <a:pt x="5889793" y="7257625"/>
                </a:lnTo>
                <a:lnTo>
                  <a:pt x="5889793" y="7608174"/>
                </a:lnTo>
                <a:lnTo>
                  <a:pt x="6226162" y="7608174"/>
                </a:lnTo>
                <a:close/>
                <a:moveTo>
                  <a:pt x="6226162" y="6892501"/>
                </a:moveTo>
                <a:lnTo>
                  <a:pt x="5889793" y="6892501"/>
                </a:lnTo>
                <a:lnTo>
                  <a:pt x="5889793" y="7243044"/>
                </a:lnTo>
                <a:lnTo>
                  <a:pt x="6226162" y="7243044"/>
                </a:lnTo>
                <a:close/>
                <a:moveTo>
                  <a:pt x="6226163" y="6527374"/>
                </a:moveTo>
                <a:lnTo>
                  <a:pt x="5889793" y="6527374"/>
                </a:lnTo>
                <a:lnTo>
                  <a:pt x="5889793" y="6877920"/>
                </a:lnTo>
                <a:lnTo>
                  <a:pt x="6226162" y="6877921"/>
                </a:lnTo>
                <a:close/>
                <a:moveTo>
                  <a:pt x="6226163" y="6187384"/>
                </a:moveTo>
                <a:lnTo>
                  <a:pt x="5889794" y="6187385"/>
                </a:lnTo>
                <a:lnTo>
                  <a:pt x="5889794" y="6357302"/>
                </a:lnTo>
                <a:lnTo>
                  <a:pt x="5889793" y="6357302"/>
                </a:lnTo>
                <a:lnTo>
                  <a:pt x="5889793" y="6512794"/>
                </a:lnTo>
                <a:lnTo>
                  <a:pt x="6226163" y="6512794"/>
                </a:lnTo>
                <a:lnTo>
                  <a:pt x="6226163" y="6357302"/>
                </a:lnTo>
                <a:close/>
                <a:moveTo>
                  <a:pt x="6226163" y="5822257"/>
                </a:moveTo>
                <a:lnTo>
                  <a:pt x="5889794" y="5822257"/>
                </a:lnTo>
                <a:lnTo>
                  <a:pt x="5889794" y="6172803"/>
                </a:lnTo>
                <a:lnTo>
                  <a:pt x="6226163" y="6172803"/>
                </a:lnTo>
                <a:close/>
                <a:moveTo>
                  <a:pt x="6226163" y="5457129"/>
                </a:moveTo>
                <a:lnTo>
                  <a:pt x="5889794" y="5457129"/>
                </a:lnTo>
                <a:lnTo>
                  <a:pt x="5889794" y="5807676"/>
                </a:lnTo>
                <a:lnTo>
                  <a:pt x="6226163" y="5807676"/>
                </a:lnTo>
                <a:close/>
                <a:moveTo>
                  <a:pt x="6226163" y="5092001"/>
                </a:moveTo>
                <a:lnTo>
                  <a:pt x="5889794" y="5092001"/>
                </a:lnTo>
                <a:lnTo>
                  <a:pt x="5889794" y="5442548"/>
                </a:lnTo>
                <a:lnTo>
                  <a:pt x="6226163" y="5442548"/>
                </a:lnTo>
                <a:close/>
                <a:moveTo>
                  <a:pt x="6226163" y="4726873"/>
                </a:moveTo>
                <a:lnTo>
                  <a:pt x="5889794" y="4726874"/>
                </a:lnTo>
                <a:lnTo>
                  <a:pt x="5889794" y="5077421"/>
                </a:lnTo>
                <a:lnTo>
                  <a:pt x="6226163" y="5077421"/>
                </a:lnTo>
                <a:close/>
                <a:moveTo>
                  <a:pt x="6226163" y="4361746"/>
                </a:moveTo>
                <a:lnTo>
                  <a:pt x="5889794" y="4361746"/>
                </a:lnTo>
                <a:lnTo>
                  <a:pt x="5889794" y="4712293"/>
                </a:lnTo>
                <a:lnTo>
                  <a:pt x="6226163" y="4712293"/>
                </a:lnTo>
                <a:close/>
                <a:moveTo>
                  <a:pt x="6226163" y="3996618"/>
                </a:moveTo>
                <a:lnTo>
                  <a:pt x="5889794" y="3996618"/>
                </a:lnTo>
                <a:lnTo>
                  <a:pt x="5889794" y="4347165"/>
                </a:lnTo>
                <a:lnTo>
                  <a:pt x="6226163" y="4347165"/>
                </a:lnTo>
                <a:close/>
                <a:moveTo>
                  <a:pt x="6226163" y="3631491"/>
                </a:moveTo>
                <a:lnTo>
                  <a:pt x="5889794" y="3631491"/>
                </a:lnTo>
                <a:lnTo>
                  <a:pt x="5889794" y="3982038"/>
                </a:lnTo>
                <a:lnTo>
                  <a:pt x="6226163" y="3982038"/>
                </a:lnTo>
                <a:close/>
                <a:moveTo>
                  <a:pt x="6226163" y="3266363"/>
                </a:moveTo>
                <a:lnTo>
                  <a:pt x="5889794" y="3266363"/>
                </a:lnTo>
                <a:lnTo>
                  <a:pt x="5889794" y="3616911"/>
                </a:lnTo>
                <a:lnTo>
                  <a:pt x="6226163" y="3616911"/>
                </a:lnTo>
                <a:close/>
                <a:moveTo>
                  <a:pt x="6226163" y="2901235"/>
                </a:moveTo>
                <a:lnTo>
                  <a:pt x="5889794" y="2901235"/>
                </a:lnTo>
                <a:lnTo>
                  <a:pt x="5889794" y="3251783"/>
                </a:lnTo>
                <a:lnTo>
                  <a:pt x="6226163" y="3251783"/>
                </a:lnTo>
                <a:close/>
                <a:moveTo>
                  <a:pt x="6226163" y="2536108"/>
                </a:moveTo>
                <a:lnTo>
                  <a:pt x="5889794" y="2536108"/>
                </a:lnTo>
                <a:lnTo>
                  <a:pt x="5889794" y="2886655"/>
                </a:lnTo>
                <a:lnTo>
                  <a:pt x="6226163" y="2886655"/>
                </a:lnTo>
                <a:close/>
                <a:moveTo>
                  <a:pt x="6226163" y="2170981"/>
                </a:moveTo>
                <a:lnTo>
                  <a:pt x="5889794" y="2170981"/>
                </a:lnTo>
                <a:lnTo>
                  <a:pt x="5889794" y="2521528"/>
                </a:lnTo>
                <a:lnTo>
                  <a:pt x="6226163" y="2521528"/>
                </a:lnTo>
                <a:close/>
                <a:moveTo>
                  <a:pt x="6226163" y="1805854"/>
                </a:moveTo>
                <a:lnTo>
                  <a:pt x="5889794" y="1805854"/>
                </a:lnTo>
                <a:lnTo>
                  <a:pt x="5889794" y="2156401"/>
                </a:lnTo>
                <a:lnTo>
                  <a:pt x="6226163" y="2156401"/>
                </a:lnTo>
                <a:close/>
                <a:moveTo>
                  <a:pt x="6226163" y="1440727"/>
                </a:moveTo>
                <a:lnTo>
                  <a:pt x="5889794" y="1440727"/>
                </a:lnTo>
                <a:lnTo>
                  <a:pt x="5889794" y="1791274"/>
                </a:lnTo>
                <a:lnTo>
                  <a:pt x="6226163" y="1791274"/>
                </a:lnTo>
                <a:close/>
                <a:moveTo>
                  <a:pt x="6226163" y="1075598"/>
                </a:moveTo>
                <a:lnTo>
                  <a:pt x="5889794" y="1075598"/>
                </a:lnTo>
                <a:lnTo>
                  <a:pt x="5889794" y="1426147"/>
                </a:lnTo>
                <a:lnTo>
                  <a:pt x="6226163" y="1426147"/>
                </a:lnTo>
                <a:close/>
                <a:moveTo>
                  <a:pt x="6226163" y="710474"/>
                </a:moveTo>
                <a:lnTo>
                  <a:pt x="5889794" y="710474"/>
                </a:lnTo>
                <a:lnTo>
                  <a:pt x="5889794" y="1061017"/>
                </a:lnTo>
                <a:lnTo>
                  <a:pt x="6226163" y="1061017"/>
                </a:lnTo>
                <a:close/>
                <a:moveTo>
                  <a:pt x="6226164" y="345347"/>
                </a:moveTo>
                <a:lnTo>
                  <a:pt x="5889794" y="345347"/>
                </a:lnTo>
                <a:lnTo>
                  <a:pt x="5889794" y="695893"/>
                </a:lnTo>
                <a:lnTo>
                  <a:pt x="6226163" y="695894"/>
                </a:lnTo>
                <a:close/>
                <a:moveTo>
                  <a:pt x="6577751" y="12004284"/>
                </a:moveTo>
                <a:lnTo>
                  <a:pt x="6241382" y="12004284"/>
                </a:lnTo>
                <a:lnTo>
                  <a:pt x="6241382" y="12354830"/>
                </a:lnTo>
                <a:lnTo>
                  <a:pt x="6577751" y="12354830"/>
                </a:lnTo>
                <a:close/>
                <a:moveTo>
                  <a:pt x="6577751" y="11639156"/>
                </a:moveTo>
                <a:lnTo>
                  <a:pt x="6241382" y="11639156"/>
                </a:lnTo>
                <a:lnTo>
                  <a:pt x="6241382" y="11989703"/>
                </a:lnTo>
                <a:lnTo>
                  <a:pt x="6577751" y="11989703"/>
                </a:lnTo>
                <a:close/>
                <a:moveTo>
                  <a:pt x="6577751" y="11274028"/>
                </a:moveTo>
                <a:lnTo>
                  <a:pt x="6241382" y="11274028"/>
                </a:lnTo>
                <a:lnTo>
                  <a:pt x="6241382" y="11624575"/>
                </a:lnTo>
                <a:lnTo>
                  <a:pt x="6577751" y="11624575"/>
                </a:lnTo>
                <a:close/>
                <a:moveTo>
                  <a:pt x="6577751" y="10908900"/>
                </a:moveTo>
                <a:lnTo>
                  <a:pt x="6241382" y="10908900"/>
                </a:lnTo>
                <a:lnTo>
                  <a:pt x="6241382" y="11259448"/>
                </a:lnTo>
                <a:lnTo>
                  <a:pt x="6577751" y="11259448"/>
                </a:lnTo>
                <a:close/>
                <a:moveTo>
                  <a:pt x="6577751" y="10543773"/>
                </a:moveTo>
                <a:lnTo>
                  <a:pt x="6241382" y="10543773"/>
                </a:lnTo>
                <a:lnTo>
                  <a:pt x="6241382" y="10894320"/>
                </a:lnTo>
                <a:lnTo>
                  <a:pt x="6577751" y="10894320"/>
                </a:lnTo>
                <a:close/>
                <a:moveTo>
                  <a:pt x="6577751" y="10178645"/>
                </a:moveTo>
                <a:lnTo>
                  <a:pt x="6241382" y="10178645"/>
                </a:lnTo>
                <a:lnTo>
                  <a:pt x="6241382" y="10529192"/>
                </a:lnTo>
                <a:lnTo>
                  <a:pt x="6577751" y="10529192"/>
                </a:lnTo>
                <a:close/>
                <a:moveTo>
                  <a:pt x="6577751" y="9813518"/>
                </a:moveTo>
                <a:lnTo>
                  <a:pt x="6241382" y="9813518"/>
                </a:lnTo>
                <a:lnTo>
                  <a:pt x="6241382" y="10164065"/>
                </a:lnTo>
                <a:lnTo>
                  <a:pt x="6577751" y="10164065"/>
                </a:lnTo>
                <a:close/>
                <a:moveTo>
                  <a:pt x="6577751" y="9448390"/>
                </a:moveTo>
                <a:lnTo>
                  <a:pt x="6241382" y="9448390"/>
                </a:lnTo>
                <a:lnTo>
                  <a:pt x="6241382" y="9798938"/>
                </a:lnTo>
                <a:lnTo>
                  <a:pt x="6577751" y="9798938"/>
                </a:lnTo>
                <a:close/>
                <a:moveTo>
                  <a:pt x="6577751" y="9083262"/>
                </a:moveTo>
                <a:lnTo>
                  <a:pt x="6241382" y="9083262"/>
                </a:lnTo>
                <a:lnTo>
                  <a:pt x="6241382" y="9433810"/>
                </a:lnTo>
                <a:lnTo>
                  <a:pt x="6577751" y="9433810"/>
                </a:lnTo>
                <a:close/>
                <a:moveTo>
                  <a:pt x="6577751" y="8718135"/>
                </a:moveTo>
                <a:lnTo>
                  <a:pt x="6241382" y="8718135"/>
                </a:lnTo>
                <a:lnTo>
                  <a:pt x="6241382" y="9068682"/>
                </a:lnTo>
                <a:lnTo>
                  <a:pt x="6577751" y="9068682"/>
                </a:lnTo>
                <a:close/>
                <a:moveTo>
                  <a:pt x="6577751" y="8353008"/>
                </a:moveTo>
                <a:lnTo>
                  <a:pt x="6241382" y="8353008"/>
                </a:lnTo>
                <a:lnTo>
                  <a:pt x="6241382" y="8703555"/>
                </a:lnTo>
                <a:lnTo>
                  <a:pt x="6577751" y="8703555"/>
                </a:lnTo>
                <a:close/>
                <a:moveTo>
                  <a:pt x="6577751" y="7987881"/>
                </a:moveTo>
                <a:lnTo>
                  <a:pt x="6241382" y="7987881"/>
                </a:lnTo>
                <a:lnTo>
                  <a:pt x="6241382" y="8338428"/>
                </a:lnTo>
                <a:lnTo>
                  <a:pt x="6577751" y="8338428"/>
                </a:lnTo>
                <a:close/>
                <a:moveTo>
                  <a:pt x="6577751" y="7622754"/>
                </a:moveTo>
                <a:lnTo>
                  <a:pt x="6241382" y="7622754"/>
                </a:lnTo>
                <a:lnTo>
                  <a:pt x="6241382" y="7973301"/>
                </a:lnTo>
                <a:lnTo>
                  <a:pt x="6577751" y="7973301"/>
                </a:lnTo>
                <a:close/>
                <a:moveTo>
                  <a:pt x="6577751" y="7257625"/>
                </a:moveTo>
                <a:lnTo>
                  <a:pt x="6241382" y="7257625"/>
                </a:lnTo>
                <a:lnTo>
                  <a:pt x="6241382" y="7608174"/>
                </a:lnTo>
                <a:lnTo>
                  <a:pt x="6577751" y="7608174"/>
                </a:lnTo>
                <a:close/>
                <a:moveTo>
                  <a:pt x="6577751" y="6892501"/>
                </a:moveTo>
                <a:lnTo>
                  <a:pt x="6241382" y="6892501"/>
                </a:lnTo>
                <a:lnTo>
                  <a:pt x="6241382" y="7243044"/>
                </a:lnTo>
                <a:lnTo>
                  <a:pt x="6577751" y="7243044"/>
                </a:lnTo>
                <a:close/>
                <a:moveTo>
                  <a:pt x="6577752" y="6527374"/>
                </a:moveTo>
                <a:lnTo>
                  <a:pt x="6241383" y="6527374"/>
                </a:lnTo>
                <a:lnTo>
                  <a:pt x="6241382" y="6877921"/>
                </a:lnTo>
                <a:lnTo>
                  <a:pt x="6577751" y="6877921"/>
                </a:lnTo>
                <a:close/>
                <a:moveTo>
                  <a:pt x="6577752" y="6187384"/>
                </a:moveTo>
                <a:lnTo>
                  <a:pt x="6241383" y="6187384"/>
                </a:lnTo>
                <a:lnTo>
                  <a:pt x="6241383" y="6357302"/>
                </a:lnTo>
                <a:lnTo>
                  <a:pt x="6241383" y="6512794"/>
                </a:lnTo>
                <a:lnTo>
                  <a:pt x="6577752" y="6512794"/>
                </a:lnTo>
                <a:lnTo>
                  <a:pt x="6577752" y="6357302"/>
                </a:lnTo>
                <a:close/>
                <a:moveTo>
                  <a:pt x="6577752" y="5822257"/>
                </a:moveTo>
                <a:lnTo>
                  <a:pt x="6241383" y="5822257"/>
                </a:lnTo>
                <a:lnTo>
                  <a:pt x="6241383" y="6172803"/>
                </a:lnTo>
                <a:lnTo>
                  <a:pt x="6577752" y="6172803"/>
                </a:lnTo>
                <a:close/>
                <a:moveTo>
                  <a:pt x="6577752" y="5457129"/>
                </a:moveTo>
                <a:lnTo>
                  <a:pt x="6241383" y="5457129"/>
                </a:lnTo>
                <a:lnTo>
                  <a:pt x="6241383" y="5807676"/>
                </a:lnTo>
                <a:lnTo>
                  <a:pt x="6577752" y="5807676"/>
                </a:lnTo>
                <a:close/>
                <a:moveTo>
                  <a:pt x="6577752" y="5092001"/>
                </a:moveTo>
                <a:lnTo>
                  <a:pt x="6241383" y="5092001"/>
                </a:lnTo>
                <a:lnTo>
                  <a:pt x="6241383" y="5442548"/>
                </a:lnTo>
                <a:lnTo>
                  <a:pt x="6577752" y="5442548"/>
                </a:lnTo>
                <a:close/>
                <a:moveTo>
                  <a:pt x="6577752" y="4726873"/>
                </a:moveTo>
                <a:lnTo>
                  <a:pt x="6241383" y="4726873"/>
                </a:lnTo>
                <a:lnTo>
                  <a:pt x="6241383" y="5077421"/>
                </a:lnTo>
                <a:lnTo>
                  <a:pt x="6577752" y="5077421"/>
                </a:lnTo>
                <a:close/>
                <a:moveTo>
                  <a:pt x="6577752" y="4361746"/>
                </a:moveTo>
                <a:lnTo>
                  <a:pt x="6241383" y="4361746"/>
                </a:lnTo>
                <a:lnTo>
                  <a:pt x="6241383" y="4712293"/>
                </a:lnTo>
                <a:lnTo>
                  <a:pt x="6577752" y="4712293"/>
                </a:lnTo>
                <a:close/>
                <a:moveTo>
                  <a:pt x="6577752" y="3996618"/>
                </a:moveTo>
                <a:lnTo>
                  <a:pt x="6241383" y="3996618"/>
                </a:lnTo>
                <a:lnTo>
                  <a:pt x="6241383" y="4347165"/>
                </a:lnTo>
                <a:lnTo>
                  <a:pt x="6577752" y="4347165"/>
                </a:lnTo>
                <a:close/>
                <a:moveTo>
                  <a:pt x="6577752" y="3631491"/>
                </a:moveTo>
                <a:lnTo>
                  <a:pt x="6241383" y="3631491"/>
                </a:lnTo>
                <a:lnTo>
                  <a:pt x="6241383" y="3982038"/>
                </a:lnTo>
                <a:lnTo>
                  <a:pt x="6577752" y="3982038"/>
                </a:lnTo>
                <a:close/>
                <a:moveTo>
                  <a:pt x="6577752" y="3266363"/>
                </a:moveTo>
                <a:lnTo>
                  <a:pt x="6241383" y="3266363"/>
                </a:lnTo>
                <a:lnTo>
                  <a:pt x="6241383" y="3616911"/>
                </a:lnTo>
                <a:lnTo>
                  <a:pt x="6577752" y="3616911"/>
                </a:lnTo>
                <a:close/>
                <a:moveTo>
                  <a:pt x="6577752" y="2901235"/>
                </a:moveTo>
                <a:lnTo>
                  <a:pt x="6241383" y="2901235"/>
                </a:lnTo>
                <a:lnTo>
                  <a:pt x="6241383" y="3251783"/>
                </a:lnTo>
                <a:lnTo>
                  <a:pt x="6577752" y="3251783"/>
                </a:lnTo>
                <a:close/>
                <a:moveTo>
                  <a:pt x="6577752" y="2536108"/>
                </a:moveTo>
                <a:lnTo>
                  <a:pt x="6241383" y="2536108"/>
                </a:lnTo>
                <a:lnTo>
                  <a:pt x="6241383" y="2886655"/>
                </a:lnTo>
                <a:lnTo>
                  <a:pt x="6577752" y="2886655"/>
                </a:lnTo>
                <a:close/>
                <a:moveTo>
                  <a:pt x="6577752" y="2170981"/>
                </a:moveTo>
                <a:lnTo>
                  <a:pt x="6241383" y="2170981"/>
                </a:lnTo>
                <a:lnTo>
                  <a:pt x="6241383" y="2521528"/>
                </a:lnTo>
                <a:lnTo>
                  <a:pt x="6577752" y="2521528"/>
                </a:lnTo>
                <a:close/>
                <a:moveTo>
                  <a:pt x="6577752" y="1805854"/>
                </a:moveTo>
                <a:lnTo>
                  <a:pt x="6241383" y="1805854"/>
                </a:lnTo>
                <a:lnTo>
                  <a:pt x="6241383" y="2156401"/>
                </a:lnTo>
                <a:lnTo>
                  <a:pt x="6577752" y="2156401"/>
                </a:lnTo>
                <a:close/>
                <a:moveTo>
                  <a:pt x="6577752" y="1440727"/>
                </a:moveTo>
                <a:lnTo>
                  <a:pt x="6241383" y="1440727"/>
                </a:lnTo>
                <a:lnTo>
                  <a:pt x="6241383" y="1791274"/>
                </a:lnTo>
                <a:lnTo>
                  <a:pt x="6577752" y="1791274"/>
                </a:lnTo>
                <a:close/>
                <a:moveTo>
                  <a:pt x="6577752" y="1075598"/>
                </a:moveTo>
                <a:lnTo>
                  <a:pt x="6241383" y="1075598"/>
                </a:lnTo>
                <a:lnTo>
                  <a:pt x="6241383" y="1426147"/>
                </a:lnTo>
                <a:lnTo>
                  <a:pt x="6577752" y="1426147"/>
                </a:lnTo>
                <a:close/>
                <a:moveTo>
                  <a:pt x="6577752" y="710474"/>
                </a:moveTo>
                <a:lnTo>
                  <a:pt x="6241383" y="710474"/>
                </a:lnTo>
                <a:lnTo>
                  <a:pt x="6241383" y="1061017"/>
                </a:lnTo>
                <a:lnTo>
                  <a:pt x="6577752" y="1061017"/>
                </a:lnTo>
                <a:close/>
                <a:moveTo>
                  <a:pt x="6577753" y="345347"/>
                </a:moveTo>
                <a:lnTo>
                  <a:pt x="6241384" y="345347"/>
                </a:lnTo>
                <a:lnTo>
                  <a:pt x="6241383" y="695894"/>
                </a:lnTo>
                <a:lnTo>
                  <a:pt x="6577752" y="695894"/>
                </a:lnTo>
                <a:close/>
                <a:moveTo>
                  <a:pt x="6929342" y="12004284"/>
                </a:moveTo>
                <a:lnTo>
                  <a:pt x="6592971" y="12004284"/>
                </a:lnTo>
                <a:lnTo>
                  <a:pt x="6592971" y="12354830"/>
                </a:lnTo>
                <a:lnTo>
                  <a:pt x="6929342" y="12354830"/>
                </a:lnTo>
                <a:close/>
                <a:moveTo>
                  <a:pt x="6929342" y="11639156"/>
                </a:moveTo>
                <a:lnTo>
                  <a:pt x="6592971" y="11639156"/>
                </a:lnTo>
                <a:lnTo>
                  <a:pt x="6592971" y="11989703"/>
                </a:lnTo>
                <a:lnTo>
                  <a:pt x="6929342" y="11989703"/>
                </a:lnTo>
                <a:close/>
                <a:moveTo>
                  <a:pt x="6929342" y="11274028"/>
                </a:moveTo>
                <a:lnTo>
                  <a:pt x="6592971" y="11274028"/>
                </a:lnTo>
                <a:lnTo>
                  <a:pt x="6592971" y="11624575"/>
                </a:lnTo>
                <a:lnTo>
                  <a:pt x="6929342" y="11624575"/>
                </a:lnTo>
                <a:close/>
                <a:moveTo>
                  <a:pt x="6929342" y="10908900"/>
                </a:moveTo>
                <a:lnTo>
                  <a:pt x="6592971" y="10908900"/>
                </a:lnTo>
                <a:lnTo>
                  <a:pt x="6592971" y="11259448"/>
                </a:lnTo>
                <a:lnTo>
                  <a:pt x="6929342" y="11259448"/>
                </a:lnTo>
                <a:close/>
                <a:moveTo>
                  <a:pt x="6929342" y="10543773"/>
                </a:moveTo>
                <a:lnTo>
                  <a:pt x="6592971" y="10543773"/>
                </a:lnTo>
                <a:lnTo>
                  <a:pt x="6592971" y="10894320"/>
                </a:lnTo>
                <a:lnTo>
                  <a:pt x="6929342" y="10894320"/>
                </a:lnTo>
                <a:close/>
                <a:moveTo>
                  <a:pt x="6929342" y="10178645"/>
                </a:moveTo>
                <a:lnTo>
                  <a:pt x="6592971" y="10178645"/>
                </a:lnTo>
                <a:lnTo>
                  <a:pt x="6592971" y="10529192"/>
                </a:lnTo>
                <a:lnTo>
                  <a:pt x="6929342" y="10529192"/>
                </a:lnTo>
                <a:close/>
                <a:moveTo>
                  <a:pt x="6929342" y="9813518"/>
                </a:moveTo>
                <a:lnTo>
                  <a:pt x="6592971" y="9813518"/>
                </a:lnTo>
                <a:lnTo>
                  <a:pt x="6592971" y="10164065"/>
                </a:lnTo>
                <a:lnTo>
                  <a:pt x="6929342" y="10164065"/>
                </a:lnTo>
                <a:close/>
                <a:moveTo>
                  <a:pt x="6929342" y="9448390"/>
                </a:moveTo>
                <a:lnTo>
                  <a:pt x="6592971" y="9448390"/>
                </a:lnTo>
                <a:lnTo>
                  <a:pt x="6592971" y="9798938"/>
                </a:lnTo>
                <a:lnTo>
                  <a:pt x="6929342" y="9798938"/>
                </a:lnTo>
                <a:close/>
                <a:moveTo>
                  <a:pt x="6929342" y="9083262"/>
                </a:moveTo>
                <a:lnTo>
                  <a:pt x="6592971" y="9083262"/>
                </a:lnTo>
                <a:lnTo>
                  <a:pt x="6592971" y="9433810"/>
                </a:lnTo>
                <a:lnTo>
                  <a:pt x="6929342" y="9433810"/>
                </a:lnTo>
                <a:close/>
                <a:moveTo>
                  <a:pt x="6929342" y="8718135"/>
                </a:moveTo>
                <a:lnTo>
                  <a:pt x="6592971" y="8718135"/>
                </a:lnTo>
                <a:lnTo>
                  <a:pt x="6592971" y="9068682"/>
                </a:lnTo>
                <a:lnTo>
                  <a:pt x="6929342" y="9068682"/>
                </a:lnTo>
                <a:close/>
                <a:moveTo>
                  <a:pt x="6929342" y="8353008"/>
                </a:moveTo>
                <a:lnTo>
                  <a:pt x="6592971" y="8353008"/>
                </a:lnTo>
                <a:lnTo>
                  <a:pt x="6592971" y="8703555"/>
                </a:lnTo>
                <a:lnTo>
                  <a:pt x="6929342" y="8703555"/>
                </a:lnTo>
                <a:close/>
                <a:moveTo>
                  <a:pt x="6929342" y="7987881"/>
                </a:moveTo>
                <a:lnTo>
                  <a:pt x="6592971" y="7987881"/>
                </a:lnTo>
                <a:lnTo>
                  <a:pt x="6592971" y="8338428"/>
                </a:lnTo>
                <a:lnTo>
                  <a:pt x="6929342" y="8338428"/>
                </a:lnTo>
                <a:close/>
                <a:moveTo>
                  <a:pt x="6929342" y="7622754"/>
                </a:moveTo>
                <a:lnTo>
                  <a:pt x="6592971" y="7622754"/>
                </a:lnTo>
                <a:lnTo>
                  <a:pt x="6592971" y="7973301"/>
                </a:lnTo>
                <a:lnTo>
                  <a:pt x="6929342" y="7973301"/>
                </a:lnTo>
                <a:close/>
                <a:moveTo>
                  <a:pt x="6929342" y="7257625"/>
                </a:moveTo>
                <a:lnTo>
                  <a:pt x="6592971" y="7257625"/>
                </a:lnTo>
                <a:lnTo>
                  <a:pt x="6592971" y="7608174"/>
                </a:lnTo>
                <a:lnTo>
                  <a:pt x="6929342" y="7608174"/>
                </a:lnTo>
                <a:close/>
                <a:moveTo>
                  <a:pt x="6929342" y="6892501"/>
                </a:moveTo>
                <a:lnTo>
                  <a:pt x="6592971" y="6892501"/>
                </a:lnTo>
                <a:lnTo>
                  <a:pt x="6592971" y="7243044"/>
                </a:lnTo>
                <a:lnTo>
                  <a:pt x="6929342" y="7243044"/>
                </a:lnTo>
                <a:close/>
                <a:moveTo>
                  <a:pt x="6929342" y="6527374"/>
                </a:moveTo>
                <a:lnTo>
                  <a:pt x="6592973" y="6527374"/>
                </a:lnTo>
                <a:lnTo>
                  <a:pt x="6592971" y="6877921"/>
                </a:lnTo>
                <a:lnTo>
                  <a:pt x="6929342" y="6877921"/>
                </a:lnTo>
                <a:close/>
                <a:moveTo>
                  <a:pt x="6929342" y="6187384"/>
                </a:moveTo>
                <a:lnTo>
                  <a:pt x="6592973" y="6187384"/>
                </a:lnTo>
                <a:lnTo>
                  <a:pt x="6592973" y="6512794"/>
                </a:lnTo>
                <a:lnTo>
                  <a:pt x="6929342" y="6512794"/>
                </a:lnTo>
                <a:close/>
                <a:moveTo>
                  <a:pt x="6929343" y="5822257"/>
                </a:moveTo>
                <a:lnTo>
                  <a:pt x="6592972" y="5822257"/>
                </a:lnTo>
                <a:lnTo>
                  <a:pt x="6592972" y="6172803"/>
                </a:lnTo>
                <a:lnTo>
                  <a:pt x="6929343" y="6172803"/>
                </a:lnTo>
                <a:close/>
                <a:moveTo>
                  <a:pt x="6929343" y="5457129"/>
                </a:moveTo>
                <a:lnTo>
                  <a:pt x="6592972" y="5457129"/>
                </a:lnTo>
                <a:lnTo>
                  <a:pt x="6592972" y="5807676"/>
                </a:lnTo>
                <a:lnTo>
                  <a:pt x="6929343" y="5807676"/>
                </a:lnTo>
                <a:close/>
                <a:moveTo>
                  <a:pt x="6929343" y="5092001"/>
                </a:moveTo>
                <a:lnTo>
                  <a:pt x="6592972" y="5092001"/>
                </a:lnTo>
                <a:lnTo>
                  <a:pt x="6592972" y="5442548"/>
                </a:lnTo>
                <a:lnTo>
                  <a:pt x="6929343" y="5442548"/>
                </a:lnTo>
                <a:close/>
                <a:moveTo>
                  <a:pt x="6929343" y="4726873"/>
                </a:moveTo>
                <a:lnTo>
                  <a:pt x="6592972" y="4726873"/>
                </a:lnTo>
                <a:lnTo>
                  <a:pt x="6592972" y="5077421"/>
                </a:lnTo>
                <a:lnTo>
                  <a:pt x="6929343" y="5077421"/>
                </a:lnTo>
                <a:close/>
                <a:moveTo>
                  <a:pt x="6929343" y="4361746"/>
                </a:moveTo>
                <a:lnTo>
                  <a:pt x="6592972" y="4361746"/>
                </a:lnTo>
                <a:lnTo>
                  <a:pt x="6592972" y="4712293"/>
                </a:lnTo>
                <a:lnTo>
                  <a:pt x="6929343" y="4712293"/>
                </a:lnTo>
                <a:close/>
                <a:moveTo>
                  <a:pt x="6929343" y="3996618"/>
                </a:moveTo>
                <a:lnTo>
                  <a:pt x="6592972" y="3996618"/>
                </a:lnTo>
                <a:lnTo>
                  <a:pt x="6592972" y="4347165"/>
                </a:lnTo>
                <a:lnTo>
                  <a:pt x="6929343" y="4347165"/>
                </a:lnTo>
                <a:close/>
                <a:moveTo>
                  <a:pt x="6929343" y="3631491"/>
                </a:moveTo>
                <a:lnTo>
                  <a:pt x="6592972" y="3631491"/>
                </a:lnTo>
                <a:lnTo>
                  <a:pt x="6592972" y="3982038"/>
                </a:lnTo>
                <a:lnTo>
                  <a:pt x="6929343" y="3982038"/>
                </a:lnTo>
                <a:close/>
                <a:moveTo>
                  <a:pt x="6929343" y="3266363"/>
                </a:moveTo>
                <a:lnTo>
                  <a:pt x="6592972" y="3266363"/>
                </a:lnTo>
                <a:lnTo>
                  <a:pt x="6592972" y="3616911"/>
                </a:lnTo>
                <a:lnTo>
                  <a:pt x="6929343" y="3616911"/>
                </a:lnTo>
                <a:close/>
                <a:moveTo>
                  <a:pt x="6929343" y="2901235"/>
                </a:moveTo>
                <a:lnTo>
                  <a:pt x="6592972" y="2901235"/>
                </a:lnTo>
                <a:lnTo>
                  <a:pt x="6592972" y="3251783"/>
                </a:lnTo>
                <a:lnTo>
                  <a:pt x="6929343" y="3251783"/>
                </a:lnTo>
                <a:close/>
                <a:moveTo>
                  <a:pt x="6929343" y="2536108"/>
                </a:moveTo>
                <a:lnTo>
                  <a:pt x="6592972" y="2536108"/>
                </a:lnTo>
                <a:lnTo>
                  <a:pt x="6592972" y="2886655"/>
                </a:lnTo>
                <a:lnTo>
                  <a:pt x="6929343" y="2886655"/>
                </a:lnTo>
                <a:close/>
                <a:moveTo>
                  <a:pt x="6929343" y="2170981"/>
                </a:moveTo>
                <a:lnTo>
                  <a:pt x="6592972" y="2170981"/>
                </a:lnTo>
                <a:lnTo>
                  <a:pt x="6592972" y="2521528"/>
                </a:lnTo>
                <a:lnTo>
                  <a:pt x="6929343" y="2521528"/>
                </a:lnTo>
                <a:close/>
                <a:moveTo>
                  <a:pt x="6929343" y="1805854"/>
                </a:moveTo>
                <a:lnTo>
                  <a:pt x="6592972" y="1805854"/>
                </a:lnTo>
                <a:lnTo>
                  <a:pt x="6592972" y="2156401"/>
                </a:lnTo>
                <a:lnTo>
                  <a:pt x="6929343" y="2156401"/>
                </a:lnTo>
                <a:close/>
                <a:moveTo>
                  <a:pt x="6929343" y="1440727"/>
                </a:moveTo>
                <a:lnTo>
                  <a:pt x="6592972" y="1440727"/>
                </a:lnTo>
                <a:lnTo>
                  <a:pt x="6592972" y="1791274"/>
                </a:lnTo>
                <a:lnTo>
                  <a:pt x="6929343" y="1791274"/>
                </a:lnTo>
                <a:close/>
                <a:moveTo>
                  <a:pt x="6929343" y="1075598"/>
                </a:moveTo>
                <a:lnTo>
                  <a:pt x="6592972" y="1075598"/>
                </a:lnTo>
                <a:lnTo>
                  <a:pt x="6592972" y="1426147"/>
                </a:lnTo>
                <a:lnTo>
                  <a:pt x="6929343" y="1426147"/>
                </a:lnTo>
                <a:close/>
                <a:moveTo>
                  <a:pt x="6929343" y="710474"/>
                </a:moveTo>
                <a:lnTo>
                  <a:pt x="6592972" y="710474"/>
                </a:lnTo>
                <a:lnTo>
                  <a:pt x="6592972" y="1061017"/>
                </a:lnTo>
                <a:lnTo>
                  <a:pt x="6929343" y="1061017"/>
                </a:lnTo>
                <a:close/>
                <a:moveTo>
                  <a:pt x="6929343" y="345347"/>
                </a:moveTo>
                <a:lnTo>
                  <a:pt x="6592974" y="345347"/>
                </a:lnTo>
                <a:lnTo>
                  <a:pt x="6592972" y="695894"/>
                </a:lnTo>
                <a:lnTo>
                  <a:pt x="6929343" y="695894"/>
                </a:lnTo>
                <a:close/>
                <a:moveTo>
                  <a:pt x="7119717" y="330767"/>
                </a:moveTo>
                <a:lnTo>
                  <a:pt x="7119717" y="345347"/>
                </a:lnTo>
                <a:lnTo>
                  <a:pt x="6944563" y="345347"/>
                </a:lnTo>
                <a:lnTo>
                  <a:pt x="6944563" y="695894"/>
                </a:lnTo>
                <a:lnTo>
                  <a:pt x="7119717" y="695894"/>
                </a:lnTo>
                <a:lnTo>
                  <a:pt x="7119717" y="710474"/>
                </a:lnTo>
                <a:lnTo>
                  <a:pt x="6944563" y="710474"/>
                </a:lnTo>
                <a:lnTo>
                  <a:pt x="6944563" y="1061017"/>
                </a:lnTo>
                <a:lnTo>
                  <a:pt x="7119717" y="1061017"/>
                </a:lnTo>
                <a:lnTo>
                  <a:pt x="7119717" y="1075598"/>
                </a:lnTo>
                <a:lnTo>
                  <a:pt x="6944563" y="1075598"/>
                </a:lnTo>
                <a:lnTo>
                  <a:pt x="6944563" y="1426147"/>
                </a:lnTo>
                <a:lnTo>
                  <a:pt x="7119717" y="1426147"/>
                </a:lnTo>
                <a:lnTo>
                  <a:pt x="7119717" y="1440727"/>
                </a:lnTo>
                <a:lnTo>
                  <a:pt x="6944563" y="1440727"/>
                </a:lnTo>
                <a:lnTo>
                  <a:pt x="6944563" y="1791274"/>
                </a:lnTo>
                <a:lnTo>
                  <a:pt x="7119717" y="1791274"/>
                </a:lnTo>
                <a:lnTo>
                  <a:pt x="7119717" y="1805854"/>
                </a:lnTo>
                <a:lnTo>
                  <a:pt x="6944563" y="1805854"/>
                </a:lnTo>
                <a:lnTo>
                  <a:pt x="6944563" y="2156401"/>
                </a:lnTo>
                <a:lnTo>
                  <a:pt x="7119717" y="2156401"/>
                </a:lnTo>
                <a:lnTo>
                  <a:pt x="7119717" y="2170981"/>
                </a:lnTo>
                <a:lnTo>
                  <a:pt x="6944563" y="2170981"/>
                </a:lnTo>
                <a:lnTo>
                  <a:pt x="6944563" y="2521528"/>
                </a:lnTo>
                <a:lnTo>
                  <a:pt x="7119717" y="2521528"/>
                </a:lnTo>
                <a:lnTo>
                  <a:pt x="7119717" y="2536108"/>
                </a:lnTo>
                <a:lnTo>
                  <a:pt x="6944563" y="2536108"/>
                </a:lnTo>
                <a:lnTo>
                  <a:pt x="6944563" y="2886655"/>
                </a:lnTo>
                <a:lnTo>
                  <a:pt x="7119717" y="2886655"/>
                </a:lnTo>
                <a:lnTo>
                  <a:pt x="7119717" y="2901235"/>
                </a:lnTo>
                <a:lnTo>
                  <a:pt x="6944563" y="2901235"/>
                </a:lnTo>
                <a:lnTo>
                  <a:pt x="6944563" y="3251783"/>
                </a:lnTo>
                <a:lnTo>
                  <a:pt x="7119717" y="3251783"/>
                </a:lnTo>
                <a:lnTo>
                  <a:pt x="7119717" y="3266363"/>
                </a:lnTo>
                <a:lnTo>
                  <a:pt x="6944563" y="3266363"/>
                </a:lnTo>
                <a:lnTo>
                  <a:pt x="6944563" y="3616911"/>
                </a:lnTo>
                <a:lnTo>
                  <a:pt x="7119717" y="3616911"/>
                </a:lnTo>
                <a:lnTo>
                  <a:pt x="7119717" y="3631491"/>
                </a:lnTo>
                <a:lnTo>
                  <a:pt x="6944563" y="3631491"/>
                </a:lnTo>
                <a:lnTo>
                  <a:pt x="6944563" y="3982038"/>
                </a:lnTo>
                <a:lnTo>
                  <a:pt x="7119717" y="3982038"/>
                </a:lnTo>
                <a:lnTo>
                  <a:pt x="7119717" y="3996618"/>
                </a:lnTo>
                <a:lnTo>
                  <a:pt x="6944563" y="3996618"/>
                </a:lnTo>
                <a:lnTo>
                  <a:pt x="6944563" y="4347165"/>
                </a:lnTo>
                <a:lnTo>
                  <a:pt x="7119717" y="4347165"/>
                </a:lnTo>
                <a:lnTo>
                  <a:pt x="7119717" y="4361746"/>
                </a:lnTo>
                <a:lnTo>
                  <a:pt x="6944563" y="4361746"/>
                </a:lnTo>
                <a:lnTo>
                  <a:pt x="6944563" y="4712293"/>
                </a:lnTo>
                <a:lnTo>
                  <a:pt x="7119717" y="4712293"/>
                </a:lnTo>
                <a:lnTo>
                  <a:pt x="7119717" y="4726873"/>
                </a:lnTo>
                <a:lnTo>
                  <a:pt x="6944563" y="4726873"/>
                </a:lnTo>
                <a:lnTo>
                  <a:pt x="6944563" y="5077421"/>
                </a:lnTo>
                <a:lnTo>
                  <a:pt x="7119717" y="5077421"/>
                </a:lnTo>
                <a:lnTo>
                  <a:pt x="7119717" y="5092001"/>
                </a:lnTo>
                <a:lnTo>
                  <a:pt x="6944563" y="5092001"/>
                </a:lnTo>
                <a:lnTo>
                  <a:pt x="6944563" y="5442548"/>
                </a:lnTo>
                <a:lnTo>
                  <a:pt x="7119717" y="5442548"/>
                </a:lnTo>
                <a:lnTo>
                  <a:pt x="7119717" y="5457129"/>
                </a:lnTo>
                <a:lnTo>
                  <a:pt x="6944563" y="5457129"/>
                </a:lnTo>
                <a:lnTo>
                  <a:pt x="6944563" y="5807676"/>
                </a:lnTo>
                <a:lnTo>
                  <a:pt x="7119717" y="5807676"/>
                </a:lnTo>
                <a:lnTo>
                  <a:pt x="7119717" y="5822257"/>
                </a:lnTo>
                <a:lnTo>
                  <a:pt x="6944563" y="5822257"/>
                </a:lnTo>
                <a:lnTo>
                  <a:pt x="6944563" y="6172803"/>
                </a:lnTo>
                <a:lnTo>
                  <a:pt x="7119717" y="6172803"/>
                </a:lnTo>
                <a:lnTo>
                  <a:pt x="7119717" y="6187384"/>
                </a:lnTo>
                <a:lnTo>
                  <a:pt x="6944563" y="6187384"/>
                </a:lnTo>
                <a:lnTo>
                  <a:pt x="6944563" y="6357302"/>
                </a:lnTo>
                <a:lnTo>
                  <a:pt x="6944562" y="6357302"/>
                </a:lnTo>
                <a:lnTo>
                  <a:pt x="6944562" y="6512794"/>
                </a:lnTo>
                <a:lnTo>
                  <a:pt x="7119716" y="6512794"/>
                </a:lnTo>
                <a:lnTo>
                  <a:pt x="7119716" y="6527374"/>
                </a:lnTo>
                <a:lnTo>
                  <a:pt x="6944562" y="6527374"/>
                </a:lnTo>
                <a:lnTo>
                  <a:pt x="6944562" y="6877921"/>
                </a:lnTo>
                <a:lnTo>
                  <a:pt x="7119716" y="6877921"/>
                </a:lnTo>
                <a:lnTo>
                  <a:pt x="7119716" y="6892501"/>
                </a:lnTo>
                <a:lnTo>
                  <a:pt x="6944562" y="6892501"/>
                </a:lnTo>
                <a:lnTo>
                  <a:pt x="6944562" y="7243044"/>
                </a:lnTo>
                <a:lnTo>
                  <a:pt x="7119716" y="7243044"/>
                </a:lnTo>
                <a:lnTo>
                  <a:pt x="7119716" y="7257625"/>
                </a:lnTo>
                <a:lnTo>
                  <a:pt x="6944562" y="7257625"/>
                </a:lnTo>
                <a:lnTo>
                  <a:pt x="6944562" y="7608174"/>
                </a:lnTo>
                <a:lnTo>
                  <a:pt x="7119716" y="7608174"/>
                </a:lnTo>
                <a:lnTo>
                  <a:pt x="7119716" y="7622754"/>
                </a:lnTo>
                <a:lnTo>
                  <a:pt x="6944562" y="7622754"/>
                </a:lnTo>
                <a:lnTo>
                  <a:pt x="6944562" y="7973301"/>
                </a:lnTo>
                <a:lnTo>
                  <a:pt x="7119716" y="7973301"/>
                </a:lnTo>
                <a:lnTo>
                  <a:pt x="7119716" y="7987881"/>
                </a:lnTo>
                <a:lnTo>
                  <a:pt x="6944562" y="7987881"/>
                </a:lnTo>
                <a:lnTo>
                  <a:pt x="6944562" y="8338428"/>
                </a:lnTo>
                <a:lnTo>
                  <a:pt x="7119716" y="8338428"/>
                </a:lnTo>
                <a:lnTo>
                  <a:pt x="7119716" y="8353008"/>
                </a:lnTo>
                <a:lnTo>
                  <a:pt x="6944562" y="8353008"/>
                </a:lnTo>
                <a:lnTo>
                  <a:pt x="6944562" y="8703555"/>
                </a:lnTo>
                <a:lnTo>
                  <a:pt x="7119716" y="8703555"/>
                </a:lnTo>
                <a:lnTo>
                  <a:pt x="7119716" y="8718135"/>
                </a:lnTo>
                <a:lnTo>
                  <a:pt x="6944562" y="8718135"/>
                </a:lnTo>
                <a:lnTo>
                  <a:pt x="6944562" y="9068682"/>
                </a:lnTo>
                <a:lnTo>
                  <a:pt x="7119716" y="9068682"/>
                </a:lnTo>
                <a:lnTo>
                  <a:pt x="7119716" y="9083262"/>
                </a:lnTo>
                <a:lnTo>
                  <a:pt x="6944562" y="9083262"/>
                </a:lnTo>
                <a:lnTo>
                  <a:pt x="6944562" y="9433810"/>
                </a:lnTo>
                <a:lnTo>
                  <a:pt x="7119716" y="9433810"/>
                </a:lnTo>
                <a:lnTo>
                  <a:pt x="7119716" y="9448390"/>
                </a:lnTo>
                <a:lnTo>
                  <a:pt x="6944562" y="9448390"/>
                </a:lnTo>
                <a:lnTo>
                  <a:pt x="6944562" y="9798938"/>
                </a:lnTo>
                <a:lnTo>
                  <a:pt x="7119716" y="9798938"/>
                </a:lnTo>
                <a:lnTo>
                  <a:pt x="7119716" y="9813518"/>
                </a:lnTo>
                <a:lnTo>
                  <a:pt x="6944562" y="9813518"/>
                </a:lnTo>
                <a:lnTo>
                  <a:pt x="6944562" y="10164065"/>
                </a:lnTo>
                <a:lnTo>
                  <a:pt x="7119716" y="10164065"/>
                </a:lnTo>
                <a:lnTo>
                  <a:pt x="7119716" y="10178645"/>
                </a:lnTo>
                <a:lnTo>
                  <a:pt x="6944562" y="10178645"/>
                </a:lnTo>
                <a:lnTo>
                  <a:pt x="6944562" y="10529192"/>
                </a:lnTo>
                <a:lnTo>
                  <a:pt x="7119716" y="10529192"/>
                </a:lnTo>
                <a:lnTo>
                  <a:pt x="7119716" y="10543773"/>
                </a:lnTo>
                <a:lnTo>
                  <a:pt x="6944562" y="10543773"/>
                </a:lnTo>
                <a:lnTo>
                  <a:pt x="6944562" y="10894320"/>
                </a:lnTo>
                <a:lnTo>
                  <a:pt x="7119716" y="10894320"/>
                </a:lnTo>
                <a:lnTo>
                  <a:pt x="7119716" y="10908900"/>
                </a:lnTo>
                <a:lnTo>
                  <a:pt x="6944562" y="10908900"/>
                </a:lnTo>
                <a:lnTo>
                  <a:pt x="6944562" y="11259448"/>
                </a:lnTo>
                <a:lnTo>
                  <a:pt x="7119716" y="11259448"/>
                </a:lnTo>
                <a:lnTo>
                  <a:pt x="7119716" y="11274028"/>
                </a:lnTo>
                <a:lnTo>
                  <a:pt x="6944562" y="11274028"/>
                </a:lnTo>
                <a:lnTo>
                  <a:pt x="6944562" y="11624575"/>
                </a:lnTo>
                <a:lnTo>
                  <a:pt x="7119716" y="11624575"/>
                </a:lnTo>
                <a:lnTo>
                  <a:pt x="7119716" y="11639156"/>
                </a:lnTo>
                <a:lnTo>
                  <a:pt x="6944562" y="11639156"/>
                </a:lnTo>
                <a:lnTo>
                  <a:pt x="6944562" y="11989703"/>
                </a:lnTo>
                <a:lnTo>
                  <a:pt x="7119716" y="11989703"/>
                </a:lnTo>
                <a:lnTo>
                  <a:pt x="7119716" y="12004284"/>
                </a:lnTo>
                <a:lnTo>
                  <a:pt x="6944562" y="12004284"/>
                </a:lnTo>
                <a:lnTo>
                  <a:pt x="6944562" y="12354830"/>
                </a:lnTo>
                <a:lnTo>
                  <a:pt x="7119716" y="12354830"/>
                </a:lnTo>
                <a:lnTo>
                  <a:pt x="7119716" y="12369411"/>
                </a:lnTo>
                <a:lnTo>
                  <a:pt x="6944562" y="12369411"/>
                </a:lnTo>
                <a:lnTo>
                  <a:pt x="6944562" y="12539329"/>
                </a:lnTo>
                <a:lnTo>
                  <a:pt x="6929342" y="12539329"/>
                </a:lnTo>
                <a:lnTo>
                  <a:pt x="6929342" y="12369411"/>
                </a:lnTo>
                <a:lnTo>
                  <a:pt x="6592971" y="12369411"/>
                </a:lnTo>
                <a:lnTo>
                  <a:pt x="6592971" y="12539329"/>
                </a:lnTo>
                <a:lnTo>
                  <a:pt x="6577751" y="12539329"/>
                </a:lnTo>
                <a:lnTo>
                  <a:pt x="6577751" y="12369411"/>
                </a:lnTo>
                <a:lnTo>
                  <a:pt x="6241382" y="12369411"/>
                </a:lnTo>
                <a:lnTo>
                  <a:pt x="6241382" y="12539329"/>
                </a:lnTo>
                <a:lnTo>
                  <a:pt x="6226162" y="12539329"/>
                </a:lnTo>
                <a:lnTo>
                  <a:pt x="6226162" y="12369411"/>
                </a:lnTo>
                <a:lnTo>
                  <a:pt x="5889793" y="12369412"/>
                </a:lnTo>
                <a:lnTo>
                  <a:pt x="5889793" y="12539329"/>
                </a:lnTo>
                <a:lnTo>
                  <a:pt x="5874573" y="12539329"/>
                </a:lnTo>
                <a:lnTo>
                  <a:pt x="5874573" y="12369412"/>
                </a:lnTo>
                <a:lnTo>
                  <a:pt x="5538203" y="12369412"/>
                </a:lnTo>
                <a:lnTo>
                  <a:pt x="5538203" y="12539329"/>
                </a:lnTo>
                <a:lnTo>
                  <a:pt x="5522983" y="12539329"/>
                </a:lnTo>
                <a:lnTo>
                  <a:pt x="5522983" y="12369412"/>
                </a:lnTo>
                <a:lnTo>
                  <a:pt x="5186613" y="12369412"/>
                </a:lnTo>
                <a:lnTo>
                  <a:pt x="5186613" y="12539329"/>
                </a:lnTo>
                <a:lnTo>
                  <a:pt x="5171393" y="12539329"/>
                </a:lnTo>
                <a:lnTo>
                  <a:pt x="5171393" y="12369412"/>
                </a:lnTo>
                <a:lnTo>
                  <a:pt x="4835023" y="12369410"/>
                </a:lnTo>
                <a:lnTo>
                  <a:pt x="4835023" y="12539329"/>
                </a:lnTo>
                <a:lnTo>
                  <a:pt x="4819803" y="12539329"/>
                </a:lnTo>
                <a:lnTo>
                  <a:pt x="4819803" y="12369410"/>
                </a:lnTo>
                <a:lnTo>
                  <a:pt x="4483433" y="12369410"/>
                </a:lnTo>
                <a:lnTo>
                  <a:pt x="4483433" y="12539329"/>
                </a:lnTo>
                <a:lnTo>
                  <a:pt x="4468213" y="12539329"/>
                </a:lnTo>
                <a:lnTo>
                  <a:pt x="4468213" y="12369410"/>
                </a:lnTo>
                <a:lnTo>
                  <a:pt x="4131843" y="12369410"/>
                </a:lnTo>
                <a:lnTo>
                  <a:pt x="4131843" y="12539329"/>
                </a:lnTo>
                <a:lnTo>
                  <a:pt x="4116623" y="12539329"/>
                </a:lnTo>
                <a:lnTo>
                  <a:pt x="4116623" y="12369410"/>
                </a:lnTo>
                <a:lnTo>
                  <a:pt x="3780250" y="12369410"/>
                </a:lnTo>
                <a:lnTo>
                  <a:pt x="3780250" y="12539329"/>
                </a:lnTo>
                <a:lnTo>
                  <a:pt x="3765030" y="12539329"/>
                </a:lnTo>
                <a:lnTo>
                  <a:pt x="3765030" y="12369410"/>
                </a:lnTo>
                <a:lnTo>
                  <a:pt x="3586162" y="12369410"/>
                </a:lnTo>
                <a:lnTo>
                  <a:pt x="3586162" y="12369411"/>
                </a:lnTo>
                <a:lnTo>
                  <a:pt x="3411008" y="12369411"/>
                </a:lnTo>
                <a:lnTo>
                  <a:pt x="3411008" y="12539329"/>
                </a:lnTo>
                <a:lnTo>
                  <a:pt x="3395788" y="12539329"/>
                </a:lnTo>
                <a:lnTo>
                  <a:pt x="3395788" y="12369411"/>
                </a:lnTo>
                <a:lnTo>
                  <a:pt x="3059418" y="12369411"/>
                </a:lnTo>
                <a:lnTo>
                  <a:pt x="3059418" y="12539329"/>
                </a:lnTo>
                <a:lnTo>
                  <a:pt x="3044198" y="12539329"/>
                </a:lnTo>
                <a:lnTo>
                  <a:pt x="3044198" y="12369411"/>
                </a:lnTo>
                <a:lnTo>
                  <a:pt x="2707828" y="12369411"/>
                </a:lnTo>
                <a:lnTo>
                  <a:pt x="2707828" y="12539329"/>
                </a:lnTo>
                <a:lnTo>
                  <a:pt x="2692608" y="12539329"/>
                </a:lnTo>
                <a:lnTo>
                  <a:pt x="2692608" y="12369411"/>
                </a:lnTo>
                <a:lnTo>
                  <a:pt x="2356239" y="12369412"/>
                </a:lnTo>
                <a:lnTo>
                  <a:pt x="2356239" y="12539329"/>
                </a:lnTo>
                <a:lnTo>
                  <a:pt x="2341019" y="12539329"/>
                </a:lnTo>
                <a:lnTo>
                  <a:pt x="2341019" y="12369412"/>
                </a:lnTo>
                <a:lnTo>
                  <a:pt x="2004649" y="12369412"/>
                </a:lnTo>
                <a:lnTo>
                  <a:pt x="2004649" y="12539329"/>
                </a:lnTo>
                <a:lnTo>
                  <a:pt x="1989429" y="12539329"/>
                </a:lnTo>
                <a:lnTo>
                  <a:pt x="1989429" y="12369412"/>
                </a:lnTo>
                <a:lnTo>
                  <a:pt x="1653059" y="12369412"/>
                </a:lnTo>
                <a:lnTo>
                  <a:pt x="1653059" y="12539329"/>
                </a:lnTo>
                <a:lnTo>
                  <a:pt x="1637839" y="12539329"/>
                </a:lnTo>
                <a:lnTo>
                  <a:pt x="1637839" y="12369412"/>
                </a:lnTo>
                <a:lnTo>
                  <a:pt x="1301469" y="12369410"/>
                </a:lnTo>
                <a:lnTo>
                  <a:pt x="1301469" y="12539329"/>
                </a:lnTo>
                <a:lnTo>
                  <a:pt x="1286249" y="12539329"/>
                </a:lnTo>
                <a:lnTo>
                  <a:pt x="1286249" y="12369410"/>
                </a:lnTo>
                <a:lnTo>
                  <a:pt x="949879" y="12369410"/>
                </a:lnTo>
                <a:lnTo>
                  <a:pt x="949879" y="12539329"/>
                </a:lnTo>
                <a:lnTo>
                  <a:pt x="934659" y="12539329"/>
                </a:lnTo>
                <a:lnTo>
                  <a:pt x="934659" y="12369410"/>
                </a:lnTo>
                <a:lnTo>
                  <a:pt x="598290" y="12369410"/>
                </a:lnTo>
                <a:lnTo>
                  <a:pt x="598290" y="12539329"/>
                </a:lnTo>
                <a:lnTo>
                  <a:pt x="583070" y="12539329"/>
                </a:lnTo>
                <a:lnTo>
                  <a:pt x="583070" y="12369410"/>
                </a:lnTo>
                <a:lnTo>
                  <a:pt x="246697" y="12369410"/>
                </a:lnTo>
                <a:lnTo>
                  <a:pt x="246697" y="12539329"/>
                </a:lnTo>
                <a:lnTo>
                  <a:pt x="231477" y="12539329"/>
                </a:lnTo>
                <a:lnTo>
                  <a:pt x="231477" y="12369410"/>
                </a:lnTo>
                <a:lnTo>
                  <a:pt x="0" y="12369410"/>
                </a:lnTo>
                <a:lnTo>
                  <a:pt x="0" y="12354830"/>
                </a:lnTo>
                <a:lnTo>
                  <a:pt x="231477" y="12354830"/>
                </a:lnTo>
                <a:lnTo>
                  <a:pt x="231477" y="12004282"/>
                </a:lnTo>
                <a:lnTo>
                  <a:pt x="0" y="12004282"/>
                </a:lnTo>
                <a:lnTo>
                  <a:pt x="0" y="11989703"/>
                </a:lnTo>
                <a:lnTo>
                  <a:pt x="231477" y="11989703"/>
                </a:lnTo>
                <a:lnTo>
                  <a:pt x="231477" y="11639155"/>
                </a:lnTo>
                <a:lnTo>
                  <a:pt x="0" y="11639155"/>
                </a:lnTo>
                <a:lnTo>
                  <a:pt x="0" y="11624575"/>
                </a:lnTo>
                <a:lnTo>
                  <a:pt x="231477" y="11624575"/>
                </a:lnTo>
                <a:lnTo>
                  <a:pt x="231477" y="11274028"/>
                </a:lnTo>
                <a:lnTo>
                  <a:pt x="0" y="11274028"/>
                </a:lnTo>
                <a:lnTo>
                  <a:pt x="0" y="11259448"/>
                </a:lnTo>
                <a:lnTo>
                  <a:pt x="231477" y="11259448"/>
                </a:lnTo>
                <a:lnTo>
                  <a:pt x="231477" y="10908900"/>
                </a:lnTo>
                <a:lnTo>
                  <a:pt x="0" y="10908900"/>
                </a:lnTo>
                <a:lnTo>
                  <a:pt x="0" y="10894320"/>
                </a:lnTo>
                <a:lnTo>
                  <a:pt x="231477" y="10894320"/>
                </a:lnTo>
                <a:lnTo>
                  <a:pt x="231477" y="10543772"/>
                </a:lnTo>
                <a:lnTo>
                  <a:pt x="0" y="10543772"/>
                </a:lnTo>
                <a:lnTo>
                  <a:pt x="0" y="10529192"/>
                </a:lnTo>
                <a:lnTo>
                  <a:pt x="231477" y="10529192"/>
                </a:lnTo>
                <a:lnTo>
                  <a:pt x="231477" y="10178645"/>
                </a:lnTo>
                <a:lnTo>
                  <a:pt x="0" y="10178645"/>
                </a:lnTo>
                <a:lnTo>
                  <a:pt x="0" y="10164065"/>
                </a:lnTo>
                <a:lnTo>
                  <a:pt x="231477" y="10164065"/>
                </a:lnTo>
                <a:lnTo>
                  <a:pt x="231477" y="9813518"/>
                </a:lnTo>
                <a:lnTo>
                  <a:pt x="0" y="9813518"/>
                </a:lnTo>
                <a:lnTo>
                  <a:pt x="0" y="9798938"/>
                </a:lnTo>
                <a:lnTo>
                  <a:pt x="231477" y="9798938"/>
                </a:lnTo>
                <a:lnTo>
                  <a:pt x="231477" y="9448390"/>
                </a:lnTo>
                <a:lnTo>
                  <a:pt x="0" y="9448390"/>
                </a:lnTo>
                <a:lnTo>
                  <a:pt x="0" y="9433810"/>
                </a:lnTo>
                <a:lnTo>
                  <a:pt x="231477" y="9433810"/>
                </a:lnTo>
                <a:lnTo>
                  <a:pt x="231477" y="9083262"/>
                </a:lnTo>
                <a:lnTo>
                  <a:pt x="0" y="9083262"/>
                </a:lnTo>
                <a:lnTo>
                  <a:pt x="0" y="9068682"/>
                </a:lnTo>
                <a:lnTo>
                  <a:pt x="231477" y="9068682"/>
                </a:lnTo>
                <a:lnTo>
                  <a:pt x="231477" y="8718135"/>
                </a:lnTo>
                <a:lnTo>
                  <a:pt x="0" y="8718135"/>
                </a:lnTo>
                <a:lnTo>
                  <a:pt x="0" y="8703555"/>
                </a:lnTo>
                <a:lnTo>
                  <a:pt x="231477" y="8703555"/>
                </a:lnTo>
                <a:lnTo>
                  <a:pt x="231477" y="8353008"/>
                </a:lnTo>
                <a:lnTo>
                  <a:pt x="0" y="8353008"/>
                </a:lnTo>
                <a:lnTo>
                  <a:pt x="0" y="8338428"/>
                </a:lnTo>
                <a:lnTo>
                  <a:pt x="231477" y="8338428"/>
                </a:lnTo>
                <a:lnTo>
                  <a:pt x="231477" y="7987881"/>
                </a:lnTo>
                <a:lnTo>
                  <a:pt x="0" y="7987881"/>
                </a:lnTo>
                <a:lnTo>
                  <a:pt x="0" y="7973301"/>
                </a:lnTo>
                <a:lnTo>
                  <a:pt x="231477" y="7973301"/>
                </a:lnTo>
                <a:lnTo>
                  <a:pt x="231477" y="7622754"/>
                </a:lnTo>
                <a:lnTo>
                  <a:pt x="0" y="7622754"/>
                </a:lnTo>
                <a:lnTo>
                  <a:pt x="0" y="7608174"/>
                </a:lnTo>
                <a:lnTo>
                  <a:pt x="231477" y="7608174"/>
                </a:lnTo>
                <a:lnTo>
                  <a:pt x="231477" y="7257625"/>
                </a:lnTo>
                <a:lnTo>
                  <a:pt x="0" y="7257625"/>
                </a:lnTo>
                <a:lnTo>
                  <a:pt x="0" y="7243044"/>
                </a:lnTo>
                <a:lnTo>
                  <a:pt x="231477" y="7243044"/>
                </a:lnTo>
                <a:lnTo>
                  <a:pt x="231477" y="6892501"/>
                </a:lnTo>
                <a:lnTo>
                  <a:pt x="0" y="6892501"/>
                </a:lnTo>
                <a:lnTo>
                  <a:pt x="0" y="6877920"/>
                </a:lnTo>
                <a:lnTo>
                  <a:pt x="231477" y="6877920"/>
                </a:lnTo>
                <a:lnTo>
                  <a:pt x="231477" y="6527374"/>
                </a:lnTo>
                <a:lnTo>
                  <a:pt x="0" y="6527374"/>
                </a:lnTo>
                <a:lnTo>
                  <a:pt x="0" y="6512794"/>
                </a:lnTo>
                <a:lnTo>
                  <a:pt x="231477" y="6512794"/>
                </a:lnTo>
                <a:lnTo>
                  <a:pt x="231477" y="6187383"/>
                </a:lnTo>
                <a:lnTo>
                  <a:pt x="1" y="6187383"/>
                </a:lnTo>
                <a:lnTo>
                  <a:pt x="1" y="6172803"/>
                </a:lnTo>
                <a:lnTo>
                  <a:pt x="231478" y="6172803"/>
                </a:lnTo>
                <a:lnTo>
                  <a:pt x="231478" y="5822255"/>
                </a:lnTo>
                <a:lnTo>
                  <a:pt x="1" y="5822255"/>
                </a:lnTo>
                <a:lnTo>
                  <a:pt x="1" y="5807676"/>
                </a:lnTo>
                <a:lnTo>
                  <a:pt x="231478" y="5807676"/>
                </a:lnTo>
                <a:lnTo>
                  <a:pt x="231478" y="5457129"/>
                </a:lnTo>
                <a:lnTo>
                  <a:pt x="1" y="5457129"/>
                </a:lnTo>
                <a:lnTo>
                  <a:pt x="1" y="5442548"/>
                </a:lnTo>
                <a:lnTo>
                  <a:pt x="231478" y="5442548"/>
                </a:lnTo>
                <a:lnTo>
                  <a:pt x="231478" y="5092001"/>
                </a:lnTo>
                <a:lnTo>
                  <a:pt x="1" y="5092001"/>
                </a:lnTo>
                <a:lnTo>
                  <a:pt x="1" y="5077421"/>
                </a:lnTo>
                <a:lnTo>
                  <a:pt x="231478" y="5077421"/>
                </a:lnTo>
                <a:lnTo>
                  <a:pt x="231478" y="4726873"/>
                </a:lnTo>
                <a:lnTo>
                  <a:pt x="1" y="4726873"/>
                </a:lnTo>
                <a:lnTo>
                  <a:pt x="1" y="4712293"/>
                </a:lnTo>
                <a:lnTo>
                  <a:pt x="231478" y="4712293"/>
                </a:lnTo>
                <a:lnTo>
                  <a:pt x="231478" y="4361745"/>
                </a:lnTo>
                <a:lnTo>
                  <a:pt x="1" y="4361745"/>
                </a:lnTo>
                <a:lnTo>
                  <a:pt x="1" y="4347165"/>
                </a:lnTo>
                <a:lnTo>
                  <a:pt x="231478" y="4347165"/>
                </a:lnTo>
                <a:lnTo>
                  <a:pt x="231478" y="3996618"/>
                </a:lnTo>
                <a:lnTo>
                  <a:pt x="1" y="3996618"/>
                </a:lnTo>
                <a:lnTo>
                  <a:pt x="1" y="3982038"/>
                </a:lnTo>
                <a:lnTo>
                  <a:pt x="231478" y="3982038"/>
                </a:lnTo>
                <a:lnTo>
                  <a:pt x="231478" y="3631491"/>
                </a:lnTo>
                <a:lnTo>
                  <a:pt x="1" y="3631491"/>
                </a:lnTo>
                <a:lnTo>
                  <a:pt x="1" y="3616911"/>
                </a:lnTo>
                <a:lnTo>
                  <a:pt x="231478" y="3616911"/>
                </a:lnTo>
                <a:lnTo>
                  <a:pt x="231478" y="3266363"/>
                </a:lnTo>
                <a:lnTo>
                  <a:pt x="1" y="3266363"/>
                </a:lnTo>
                <a:lnTo>
                  <a:pt x="1" y="3251783"/>
                </a:lnTo>
                <a:lnTo>
                  <a:pt x="231478" y="3251783"/>
                </a:lnTo>
                <a:lnTo>
                  <a:pt x="231478" y="2901235"/>
                </a:lnTo>
                <a:lnTo>
                  <a:pt x="1" y="2901235"/>
                </a:lnTo>
                <a:lnTo>
                  <a:pt x="1" y="2886655"/>
                </a:lnTo>
                <a:lnTo>
                  <a:pt x="231478" y="2886655"/>
                </a:lnTo>
                <a:lnTo>
                  <a:pt x="231478" y="2536108"/>
                </a:lnTo>
                <a:lnTo>
                  <a:pt x="1" y="2536108"/>
                </a:lnTo>
                <a:lnTo>
                  <a:pt x="1" y="2521528"/>
                </a:lnTo>
                <a:lnTo>
                  <a:pt x="231478" y="2521528"/>
                </a:lnTo>
                <a:lnTo>
                  <a:pt x="231478" y="2170981"/>
                </a:lnTo>
                <a:lnTo>
                  <a:pt x="1" y="2170981"/>
                </a:lnTo>
                <a:lnTo>
                  <a:pt x="1" y="2156401"/>
                </a:lnTo>
                <a:lnTo>
                  <a:pt x="231478" y="2156401"/>
                </a:lnTo>
                <a:lnTo>
                  <a:pt x="231478" y="1805854"/>
                </a:lnTo>
                <a:lnTo>
                  <a:pt x="1" y="1805854"/>
                </a:lnTo>
                <a:lnTo>
                  <a:pt x="1" y="1791274"/>
                </a:lnTo>
                <a:lnTo>
                  <a:pt x="231478" y="1791274"/>
                </a:lnTo>
                <a:lnTo>
                  <a:pt x="231478" y="1440727"/>
                </a:lnTo>
                <a:lnTo>
                  <a:pt x="1" y="1440727"/>
                </a:lnTo>
                <a:lnTo>
                  <a:pt x="1" y="1426147"/>
                </a:lnTo>
                <a:lnTo>
                  <a:pt x="231478" y="1426147"/>
                </a:lnTo>
                <a:lnTo>
                  <a:pt x="231478" y="1075598"/>
                </a:lnTo>
                <a:lnTo>
                  <a:pt x="1" y="1075598"/>
                </a:lnTo>
                <a:lnTo>
                  <a:pt x="1" y="1061017"/>
                </a:lnTo>
                <a:lnTo>
                  <a:pt x="231478" y="1061017"/>
                </a:lnTo>
                <a:lnTo>
                  <a:pt x="231478" y="710474"/>
                </a:lnTo>
                <a:lnTo>
                  <a:pt x="1" y="710474"/>
                </a:lnTo>
                <a:lnTo>
                  <a:pt x="1" y="695893"/>
                </a:lnTo>
                <a:lnTo>
                  <a:pt x="231478" y="695893"/>
                </a:lnTo>
                <a:lnTo>
                  <a:pt x="231478" y="345347"/>
                </a:lnTo>
                <a:lnTo>
                  <a:pt x="1" y="345347"/>
                </a:lnTo>
                <a:lnTo>
                  <a:pt x="1" y="330767"/>
                </a:lnTo>
                <a:lnTo>
                  <a:pt x="231478" y="330767"/>
                </a:lnTo>
                <a:lnTo>
                  <a:pt x="231478" y="0"/>
                </a:lnTo>
                <a:lnTo>
                  <a:pt x="246698" y="0"/>
                </a:lnTo>
                <a:lnTo>
                  <a:pt x="246698" y="330767"/>
                </a:lnTo>
                <a:lnTo>
                  <a:pt x="583071" y="330767"/>
                </a:lnTo>
                <a:lnTo>
                  <a:pt x="583071" y="0"/>
                </a:lnTo>
                <a:lnTo>
                  <a:pt x="598291" y="0"/>
                </a:lnTo>
                <a:lnTo>
                  <a:pt x="598291" y="330767"/>
                </a:lnTo>
                <a:lnTo>
                  <a:pt x="934660" y="330767"/>
                </a:lnTo>
                <a:lnTo>
                  <a:pt x="934660" y="0"/>
                </a:lnTo>
                <a:lnTo>
                  <a:pt x="949880" y="0"/>
                </a:lnTo>
                <a:lnTo>
                  <a:pt x="949880" y="330767"/>
                </a:lnTo>
                <a:lnTo>
                  <a:pt x="1286250" y="330767"/>
                </a:lnTo>
                <a:lnTo>
                  <a:pt x="1286250" y="0"/>
                </a:lnTo>
                <a:lnTo>
                  <a:pt x="1301470" y="0"/>
                </a:lnTo>
                <a:lnTo>
                  <a:pt x="1301470" y="330767"/>
                </a:lnTo>
                <a:lnTo>
                  <a:pt x="1637840" y="330767"/>
                </a:lnTo>
                <a:lnTo>
                  <a:pt x="1637840" y="0"/>
                </a:lnTo>
                <a:lnTo>
                  <a:pt x="1653060" y="0"/>
                </a:lnTo>
                <a:lnTo>
                  <a:pt x="1653060" y="330767"/>
                </a:lnTo>
                <a:lnTo>
                  <a:pt x="1989430" y="330767"/>
                </a:lnTo>
                <a:lnTo>
                  <a:pt x="1989430" y="0"/>
                </a:lnTo>
                <a:lnTo>
                  <a:pt x="2004650" y="0"/>
                </a:lnTo>
                <a:lnTo>
                  <a:pt x="2004650" y="330767"/>
                </a:lnTo>
                <a:lnTo>
                  <a:pt x="2341021" y="330767"/>
                </a:lnTo>
                <a:lnTo>
                  <a:pt x="2341021" y="0"/>
                </a:lnTo>
                <a:lnTo>
                  <a:pt x="2356240" y="0"/>
                </a:lnTo>
                <a:lnTo>
                  <a:pt x="2356240" y="330767"/>
                </a:lnTo>
                <a:lnTo>
                  <a:pt x="2692610" y="330767"/>
                </a:lnTo>
                <a:lnTo>
                  <a:pt x="2692610" y="0"/>
                </a:lnTo>
                <a:lnTo>
                  <a:pt x="2707830" y="0"/>
                </a:lnTo>
                <a:lnTo>
                  <a:pt x="2707830" y="330767"/>
                </a:lnTo>
                <a:lnTo>
                  <a:pt x="3044200" y="330767"/>
                </a:lnTo>
                <a:lnTo>
                  <a:pt x="3044200" y="0"/>
                </a:lnTo>
                <a:lnTo>
                  <a:pt x="3059420" y="0"/>
                </a:lnTo>
                <a:lnTo>
                  <a:pt x="3059420" y="330767"/>
                </a:lnTo>
                <a:lnTo>
                  <a:pt x="3395790" y="330767"/>
                </a:lnTo>
                <a:lnTo>
                  <a:pt x="3395790" y="0"/>
                </a:lnTo>
                <a:lnTo>
                  <a:pt x="3411010" y="0"/>
                </a:lnTo>
                <a:lnTo>
                  <a:pt x="3411010" y="330767"/>
                </a:lnTo>
                <a:lnTo>
                  <a:pt x="3586163" y="330767"/>
                </a:lnTo>
                <a:lnTo>
                  <a:pt x="3765031" y="330767"/>
                </a:lnTo>
                <a:lnTo>
                  <a:pt x="3765031" y="0"/>
                </a:lnTo>
                <a:lnTo>
                  <a:pt x="3780252" y="0"/>
                </a:lnTo>
                <a:lnTo>
                  <a:pt x="3780252" y="330767"/>
                </a:lnTo>
                <a:lnTo>
                  <a:pt x="4116624" y="330767"/>
                </a:lnTo>
                <a:lnTo>
                  <a:pt x="4116624" y="0"/>
                </a:lnTo>
                <a:lnTo>
                  <a:pt x="4131845" y="0"/>
                </a:lnTo>
                <a:lnTo>
                  <a:pt x="4131845" y="330767"/>
                </a:lnTo>
                <a:lnTo>
                  <a:pt x="4468214" y="330767"/>
                </a:lnTo>
                <a:lnTo>
                  <a:pt x="4468214" y="0"/>
                </a:lnTo>
                <a:lnTo>
                  <a:pt x="4483434" y="0"/>
                </a:lnTo>
                <a:lnTo>
                  <a:pt x="4483434" y="330767"/>
                </a:lnTo>
                <a:lnTo>
                  <a:pt x="4819804" y="330767"/>
                </a:lnTo>
                <a:lnTo>
                  <a:pt x="4819804" y="0"/>
                </a:lnTo>
                <a:lnTo>
                  <a:pt x="4835024" y="0"/>
                </a:lnTo>
                <a:lnTo>
                  <a:pt x="4835024" y="330767"/>
                </a:lnTo>
                <a:lnTo>
                  <a:pt x="5171394" y="330767"/>
                </a:lnTo>
                <a:lnTo>
                  <a:pt x="5171394" y="0"/>
                </a:lnTo>
                <a:lnTo>
                  <a:pt x="5186614" y="0"/>
                </a:lnTo>
                <a:lnTo>
                  <a:pt x="5186614" y="330767"/>
                </a:lnTo>
                <a:lnTo>
                  <a:pt x="5522984" y="330767"/>
                </a:lnTo>
                <a:lnTo>
                  <a:pt x="5522984" y="0"/>
                </a:lnTo>
                <a:lnTo>
                  <a:pt x="5538204" y="0"/>
                </a:lnTo>
                <a:lnTo>
                  <a:pt x="5538204" y="330767"/>
                </a:lnTo>
                <a:lnTo>
                  <a:pt x="5874574" y="330767"/>
                </a:lnTo>
                <a:lnTo>
                  <a:pt x="5874574" y="0"/>
                </a:lnTo>
                <a:lnTo>
                  <a:pt x="5889794" y="0"/>
                </a:lnTo>
                <a:lnTo>
                  <a:pt x="5889794" y="330767"/>
                </a:lnTo>
                <a:lnTo>
                  <a:pt x="6226164" y="330767"/>
                </a:lnTo>
                <a:lnTo>
                  <a:pt x="6226164" y="0"/>
                </a:lnTo>
                <a:lnTo>
                  <a:pt x="6241384" y="0"/>
                </a:lnTo>
                <a:lnTo>
                  <a:pt x="6241384" y="330767"/>
                </a:lnTo>
                <a:lnTo>
                  <a:pt x="6577753" y="330767"/>
                </a:lnTo>
                <a:lnTo>
                  <a:pt x="6577753" y="0"/>
                </a:lnTo>
                <a:lnTo>
                  <a:pt x="6592974" y="0"/>
                </a:lnTo>
                <a:lnTo>
                  <a:pt x="6592974" y="330767"/>
                </a:lnTo>
                <a:lnTo>
                  <a:pt x="6929343" y="330767"/>
                </a:lnTo>
                <a:lnTo>
                  <a:pt x="6929343" y="0"/>
                </a:lnTo>
                <a:lnTo>
                  <a:pt x="6944563" y="0"/>
                </a:lnTo>
                <a:lnTo>
                  <a:pt x="6944563" y="33076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1"/>
          <p:cNvSpPr txBox="1"/>
          <p:nvPr>
            <p:ph idx="12" type="sldNum"/>
          </p:nvPr>
        </p:nvSpPr>
        <p:spPr>
          <a:xfrm>
            <a:off x="16944916" y="9326434"/>
            <a:ext cx="1097700" cy="78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>
            <a:lvl1pPr lvl="0" algn="r">
              <a:buNone/>
              <a:defRPr sz="2000">
                <a:solidFill>
                  <a:schemeClr val="dk2"/>
                </a:solidFill>
              </a:defRPr>
            </a:lvl1pPr>
            <a:lvl2pPr lvl="1" algn="r">
              <a:buNone/>
              <a:defRPr sz="2000">
                <a:solidFill>
                  <a:schemeClr val="dk2"/>
                </a:solidFill>
              </a:defRPr>
            </a:lvl2pPr>
            <a:lvl3pPr lvl="2" algn="r">
              <a:buNone/>
              <a:defRPr sz="2000">
                <a:solidFill>
                  <a:schemeClr val="dk2"/>
                </a:solidFill>
              </a:defRPr>
            </a:lvl3pPr>
            <a:lvl4pPr lvl="3" algn="r">
              <a:buNone/>
              <a:defRPr sz="2000">
                <a:solidFill>
                  <a:schemeClr val="dk2"/>
                </a:solidFill>
              </a:defRPr>
            </a:lvl4pPr>
            <a:lvl5pPr lvl="4" algn="r">
              <a:buNone/>
              <a:defRPr sz="2000">
                <a:solidFill>
                  <a:schemeClr val="dk2"/>
                </a:solidFill>
              </a:defRPr>
            </a:lvl5pPr>
            <a:lvl6pPr lvl="5" algn="r">
              <a:buNone/>
              <a:defRPr sz="2000">
                <a:solidFill>
                  <a:schemeClr val="dk2"/>
                </a:solidFill>
              </a:defRPr>
            </a:lvl6pPr>
            <a:lvl7pPr lvl="6" algn="r">
              <a:buNone/>
              <a:defRPr sz="2000">
                <a:solidFill>
                  <a:schemeClr val="dk2"/>
                </a:solidFill>
              </a:defRPr>
            </a:lvl7pPr>
            <a:lvl8pPr lvl="7" algn="r">
              <a:buNone/>
              <a:defRPr sz="2000">
                <a:solidFill>
                  <a:schemeClr val="dk2"/>
                </a:solidFill>
              </a:defRPr>
            </a:lvl8pPr>
            <a:lvl9pPr lvl="8" algn="r">
              <a:buNone/>
              <a:defRPr sz="2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" name="Google Shape;8;p1"/>
          <p:cNvSpPr txBox="1"/>
          <p:nvPr/>
        </p:nvSpPr>
        <p:spPr>
          <a:xfrm rot="5400000">
            <a:off x="-1500750" y="8816100"/>
            <a:ext cx="3333300" cy="5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slidesmania.com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6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21"/>
          <p:cNvSpPr txBox="1"/>
          <p:nvPr/>
        </p:nvSpPr>
        <p:spPr>
          <a:xfrm>
            <a:off x="1403550" y="4771650"/>
            <a:ext cx="15480900" cy="18933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0">
                <a:solidFill>
                  <a:schemeClr val="dk1"/>
                </a:solidFill>
                <a:latin typeface="Special Elite"/>
                <a:ea typeface="Special Elite"/>
                <a:cs typeface="Special Elite"/>
                <a:sym typeface="Special Elite"/>
              </a:rPr>
              <a:t>SLIDESMANIA</a:t>
            </a:r>
            <a:endParaRPr sz="105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658" name="Google Shape;658;p21"/>
          <p:cNvCxnSpPr/>
          <p:nvPr/>
        </p:nvCxnSpPr>
        <p:spPr>
          <a:xfrm flipH="1" rot="10800000">
            <a:off x="2340225" y="6699338"/>
            <a:ext cx="13607700" cy="2700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59" name="Google Shape;659;p21"/>
          <p:cNvSpPr/>
          <p:nvPr/>
        </p:nvSpPr>
        <p:spPr>
          <a:xfrm>
            <a:off x="3654000" y="7174988"/>
            <a:ext cx="10980000" cy="942600"/>
          </a:xfrm>
          <a:prstGeom prst="roundRect">
            <a:avLst>
              <a:gd fmla="val 0" name="adj"/>
            </a:avLst>
          </a:prstGeom>
          <a:solidFill>
            <a:schemeClr val="accent5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latin typeface="Roboto Mono"/>
                <a:ea typeface="Roboto Mono"/>
                <a:cs typeface="Roboto Mono"/>
                <a:sym typeface="Roboto Mono"/>
              </a:rPr>
              <a:t>Templates for Education | Bundle 02</a:t>
            </a:r>
            <a:endParaRPr sz="38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660" name="Google Shape;660;p21"/>
          <p:cNvSpPr txBox="1"/>
          <p:nvPr/>
        </p:nvSpPr>
        <p:spPr>
          <a:xfrm>
            <a:off x="0" y="3092363"/>
            <a:ext cx="182880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7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S</a:t>
            </a:r>
            <a:r>
              <a:rPr lang="en" sz="177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C</a:t>
            </a:r>
            <a:r>
              <a:rPr lang="en" sz="177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H</a:t>
            </a:r>
            <a:r>
              <a:rPr lang="en" sz="177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O</a:t>
            </a:r>
            <a:r>
              <a:rPr lang="en" sz="177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O</a:t>
            </a:r>
            <a:r>
              <a:rPr lang="en" sz="177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L </a:t>
            </a:r>
            <a:r>
              <a:rPr lang="en" sz="177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B</a:t>
            </a:r>
            <a:r>
              <a:rPr lang="en" sz="177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U</a:t>
            </a:r>
            <a:r>
              <a:rPr lang="en" sz="177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N</a:t>
            </a:r>
            <a:r>
              <a:rPr lang="en" sz="177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D</a:t>
            </a:r>
            <a:r>
              <a:rPr lang="en" sz="177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L</a:t>
            </a:r>
            <a:r>
              <a:rPr lang="en" sz="177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endParaRPr sz="17700">
              <a:solidFill>
                <a:schemeClr val="accent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6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p30"/>
          <p:cNvSpPr txBox="1"/>
          <p:nvPr/>
        </p:nvSpPr>
        <p:spPr>
          <a:xfrm>
            <a:off x="325799" y="10342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Special Elite"/>
                <a:ea typeface="Special Elite"/>
                <a:cs typeface="Special Elite"/>
                <a:sym typeface="Special Elite"/>
              </a:rPr>
              <a:t>Add a Subtitle</a:t>
            </a:r>
            <a:endParaRPr sz="60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818" name="Google Shape;818;p30"/>
          <p:cNvSpPr txBox="1"/>
          <p:nvPr/>
        </p:nvSpPr>
        <p:spPr>
          <a:xfrm>
            <a:off x="2373713" y="2284763"/>
            <a:ext cx="63681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Title One</a:t>
            </a:r>
            <a:endParaRPr sz="3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19" name="Google Shape;819;p30"/>
          <p:cNvSpPr txBox="1"/>
          <p:nvPr/>
        </p:nvSpPr>
        <p:spPr>
          <a:xfrm>
            <a:off x="11504279" y="2285438"/>
            <a:ext cx="63681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Title Two</a:t>
            </a:r>
            <a:endParaRPr sz="3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20" name="Google Shape;820;p30"/>
          <p:cNvSpPr txBox="1"/>
          <p:nvPr/>
        </p:nvSpPr>
        <p:spPr>
          <a:xfrm>
            <a:off x="2373713" y="6269363"/>
            <a:ext cx="63681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Title Three</a:t>
            </a:r>
            <a:endParaRPr sz="3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21" name="Google Shape;821;p30"/>
          <p:cNvSpPr txBox="1"/>
          <p:nvPr/>
        </p:nvSpPr>
        <p:spPr>
          <a:xfrm>
            <a:off x="11565154" y="6269363"/>
            <a:ext cx="62466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Title Four</a:t>
            </a:r>
            <a:endParaRPr sz="3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22" name="Google Shape;822;p30"/>
          <p:cNvSpPr txBox="1"/>
          <p:nvPr/>
        </p:nvSpPr>
        <p:spPr>
          <a:xfrm>
            <a:off x="448200" y="3084413"/>
            <a:ext cx="8467500" cy="272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23" name="Google Shape;823;p30"/>
          <p:cNvSpPr txBox="1"/>
          <p:nvPr/>
        </p:nvSpPr>
        <p:spPr>
          <a:xfrm>
            <a:off x="9404438" y="3099518"/>
            <a:ext cx="8467500" cy="272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24" name="Google Shape;824;p30"/>
          <p:cNvSpPr txBox="1"/>
          <p:nvPr/>
        </p:nvSpPr>
        <p:spPr>
          <a:xfrm>
            <a:off x="448200" y="7141800"/>
            <a:ext cx="8467500" cy="273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</a:t>
            </a: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25" name="Google Shape;825;p30"/>
          <p:cNvSpPr txBox="1"/>
          <p:nvPr/>
        </p:nvSpPr>
        <p:spPr>
          <a:xfrm>
            <a:off x="9404438" y="7156990"/>
            <a:ext cx="8467500" cy="273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26" name="Google Shape;826;p30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M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A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I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N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 T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I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T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L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endParaRPr sz="10500">
              <a:solidFill>
                <a:schemeClr val="accent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0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Google Shape;831;p31"/>
          <p:cNvSpPr txBox="1"/>
          <p:nvPr/>
        </p:nvSpPr>
        <p:spPr>
          <a:xfrm>
            <a:off x="325799" y="10342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Special Elite"/>
                <a:ea typeface="Special Elite"/>
                <a:cs typeface="Special Elite"/>
                <a:sym typeface="Special Elite"/>
              </a:rPr>
              <a:t>Add a Subtitle</a:t>
            </a:r>
            <a:endParaRPr sz="60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832" name="Google Shape;832;p31"/>
          <p:cNvSpPr txBox="1"/>
          <p:nvPr/>
        </p:nvSpPr>
        <p:spPr>
          <a:xfrm>
            <a:off x="465788" y="3032700"/>
            <a:ext cx="5625000" cy="6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33" name="Google Shape;833;p31"/>
          <p:cNvSpPr txBox="1"/>
          <p:nvPr/>
        </p:nvSpPr>
        <p:spPr>
          <a:xfrm>
            <a:off x="2416388" y="2292900"/>
            <a:ext cx="36744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What do I know?</a:t>
            </a:r>
            <a:endParaRPr b="1" sz="2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34" name="Google Shape;834;p31"/>
          <p:cNvSpPr txBox="1"/>
          <p:nvPr/>
        </p:nvSpPr>
        <p:spPr>
          <a:xfrm>
            <a:off x="6418650" y="3032700"/>
            <a:ext cx="5625000" cy="6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35" name="Google Shape;835;p31"/>
          <p:cNvSpPr txBox="1"/>
          <p:nvPr/>
        </p:nvSpPr>
        <p:spPr>
          <a:xfrm>
            <a:off x="8277075" y="2292900"/>
            <a:ext cx="36744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What do I wonder?</a:t>
            </a:r>
            <a:endParaRPr b="1" sz="2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36" name="Google Shape;836;p31"/>
          <p:cNvSpPr txBox="1"/>
          <p:nvPr/>
        </p:nvSpPr>
        <p:spPr>
          <a:xfrm>
            <a:off x="12229762" y="3032700"/>
            <a:ext cx="5625000" cy="6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37" name="Google Shape;837;p31"/>
          <p:cNvSpPr txBox="1"/>
          <p:nvPr/>
        </p:nvSpPr>
        <p:spPr>
          <a:xfrm>
            <a:off x="14304263" y="2292900"/>
            <a:ext cx="35505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What have I learned?</a:t>
            </a:r>
            <a:endParaRPr b="1" sz="2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38" name="Google Shape;838;p31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M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A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I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N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 T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I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T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L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endParaRPr sz="10500">
              <a:solidFill>
                <a:schemeClr val="accent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2" name="Shape 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" name="Google Shape;843;p32"/>
          <p:cNvSpPr txBox="1"/>
          <p:nvPr/>
        </p:nvSpPr>
        <p:spPr>
          <a:xfrm>
            <a:off x="325799" y="12628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Special Elite"/>
                <a:ea typeface="Special Elite"/>
                <a:cs typeface="Special Elite"/>
                <a:sym typeface="Special Elite"/>
              </a:rPr>
              <a:t>Add a Subtitle</a:t>
            </a:r>
            <a:endParaRPr sz="60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844" name="Google Shape;844;p32"/>
          <p:cNvSpPr txBox="1"/>
          <p:nvPr/>
        </p:nvSpPr>
        <p:spPr>
          <a:xfrm>
            <a:off x="324038" y="3440175"/>
            <a:ext cx="8694000" cy="648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45" name="Google Shape;845;p32"/>
          <p:cNvSpPr txBox="1"/>
          <p:nvPr/>
        </p:nvSpPr>
        <p:spPr>
          <a:xfrm>
            <a:off x="2398500" y="2635800"/>
            <a:ext cx="66195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Type something here</a:t>
            </a:r>
            <a:endParaRPr b="1" sz="23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46" name="Google Shape;846;p32"/>
          <p:cNvSpPr txBox="1"/>
          <p:nvPr/>
        </p:nvSpPr>
        <p:spPr>
          <a:xfrm>
            <a:off x="9298721" y="3440175"/>
            <a:ext cx="8694000" cy="648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47" name="Google Shape;847;p32"/>
          <p:cNvSpPr txBox="1"/>
          <p:nvPr/>
        </p:nvSpPr>
        <p:spPr>
          <a:xfrm>
            <a:off x="11373225" y="2635800"/>
            <a:ext cx="66195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Type something here</a:t>
            </a:r>
            <a:endParaRPr b="1" sz="23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48" name="Google Shape;848;p32"/>
          <p:cNvSpPr txBox="1"/>
          <p:nvPr/>
        </p:nvSpPr>
        <p:spPr>
          <a:xfrm>
            <a:off x="325798" y="205800"/>
            <a:ext cx="176688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M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A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I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N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 T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I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T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L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endParaRPr sz="10500">
              <a:solidFill>
                <a:schemeClr val="accent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2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Google Shape;853;p33"/>
          <p:cNvSpPr txBox="1"/>
          <p:nvPr/>
        </p:nvSpPr>
        <p:spPr>
          <a:xfrm>
            <a:off x="325799" y="12628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Special Elite"/>
                <a:ea typeface="Special Elite"/>
                <a:cs typeface="Special Elite"/>
                <a:sym typeface="Special Elite"/>
              </a:rPr>
              <a:t>Add a Subtitle</a:t>
            </a:r>
            <a:endParaRPr sz="60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854" name="Google Shape;854;p33"/>
          <p:cNvSpPr txBox="1"/>
          <p:nvPr/>
        </p:nvSpPr>
        <p:spPr>
          <a:xfrm>
            <a:off x="325798" y="205800"/>
            <a:ext cx="176688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F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R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 W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R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I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T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I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N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G</a:t>
            </a:r>
            <a:endParaRPr sz="10500">
              <a:solidFill>
                <a:schemeClr val="accent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855" name="Google Shape;855;p33"/>
          <p:cNvSpPr txBox="1"/>
          <p:nvPr/>
        </p:nvSpPr>
        <p:spPr>
          <a:xfrm>
            <a:off x="11533163" y="2623988"/>
            <a:ext cx="63681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Type your name</a:t>
            </a:r>
            <a:endParaRPr sz="3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56" name="Google Shape;856;p33"/>
          <p:cNvSpPr txBox="1"/>
          <p:nvPr/>
        </p:nvSpPr>
        <p:spPr>
          <a:xfrm>
            <a:off x="552638" y="3500325"/>
            <a:ext cx="17149500" cy="61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0" name="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" name="Google Shape;861;p34"/>
          <p:cNvSpPr txBox="1"/>
          <p:nvPr/>
        </p:nvSpPr>
        <p:spPr>
          <a:xfrm>
            <a:off x="325798" y="205800"/>
            <a:ext cx="176688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W</a:t>
            </a:r>
            <a:r>
              <a:rPr lang="en" sz="13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r>
              <a:rPr lang="en" sz="13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r>
              <a:rPr lang="en" sz="13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K</a:t>
            </a:r>
            <a:r>
              <a:rPr lang="en" sz="13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L</a:t>
            </a:r>
            <a:r>
              <a:rPr lang="en" sz="13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Y </a:t>
            </a:r>
            <a:r>
              <a:rPr lang="en" sz="13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P</a:t>
            </a:r>
            <a:r>
              <a:rPr lang="en" sz="13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L</a:t>
            </a:r>
            <a:r>
              <a:rPr lang="en" sz="13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A</a:t>
            </a:r>
            <a:r>
              <a:rPr lang="en" sz="13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N</a:t>
            </a:r>
            <a:r>
              <a:rPr lang="en" sz="13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N</a:t>
            </a:r>
            <a:r>
              <a:rPr lang="en" sz="13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r>
              <a:rPr lang="en" sz="13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R</a:t>
            </a:r>
            <a:endParaRPr sz="13500">
              <a:solidFill>
                <a:schemeClr val="accent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862" name="Google Shape;862;p34"/>
          <p:cNvSpPr txBox="1"/>
          <p:nvPr/>
        </p:nvSpPr>
        <p:spPr>
          <a:xfrm>
            <a:off x="1072125" y="2154975"/>
            <a:ext cx="24183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Monday</a:t>
            </a:r>
            <a:endParaRPr sz="27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63" name="Google Shape;863;p34"/>
          <p:cNvSpPr txBox="1"/>
          <p:nvPr/>
        </p:nvSpPr>
        <p:spPr>
          <a:xfrm>
            <a:off x="4650427" y="2154975"/>
            <a:ext cx="24183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Tuesday</a:t>
            </a:r>
            <a:endParaRPr sz="27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64" name="Google Shape;864;p34"/>
          <p:cNvSpPr txBox="1"/>
          <p:nvPr/>
        </p:nvSpPr>
        <p:spPr>
          <a:xfrm>
            <a:off x="8173088" y="2154975"/>
            <a:ext cx="24741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Wednesday</a:t>
            </a:r>
            <a:endParaRPr sz="27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65" name="Google Shape;865;p34"/>
          <p:cNvSpPr txBox="1"/>
          <p:nvPr/>
        </p:nvSpPr>
        <p:spPr>
          <a:xfrm>
            <a:off x="11751356" y="2154975"/>
            <a:ext cx="24741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rPr>
              <a:t>Thursday</a:t>
            </a:r>
            <a:endParaRPr sz="2700">
              <a:solidFill>
                <a:schemeClr val="lt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66" name="Google Shape;866;p34"/>
          <p:cNvSpPr txBox="1"/>
          <p:nvPr/>
        </p:nvSpPr>
        <p:spPr>
          <a:xfrm>
            <a:off x="15253763" y="2154975"/>
            <a:ext cx="25503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Friday</a:t>
            </a:r>
            <a:endParaRPr sz="27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67" name="Google Shape;867;p34"/>
          <p:cNvSpPr txBox="1"/>
          <p:nvPr/>
        </p:nvSpPr>
        <p:spPr>
          <a:xfrm>
            <a:off x="325800" y="3097725"/>
            <a:ext cx="3355200" cy="507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68" name="Google Shape;868;p34"/>
          <p:cNvSpPr txBox="1"/>
          <p:nvPr/>
        </p:nvSpPr>
        <p:spPr>
          <a:xfrm>
            <a:off x="3904181" y="3097725"/>
            <a:ext cx="3355200" cy="507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69" name="Google Shape;869;p34"/>
          <p:cNvSpPr txBox="1"/>
          <p:nvPr/>
        </p:nvSpPr>
        <p:spPr>
          <a:xfrm>
            <a:off x="7482581" y="3097725"/>
            <a:ext cx="3355200" cy="507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70" name="Google Shape;870;p34"/>
          <p:cNvSpPr txBox="1"/>
          <p:nvPr/>
        </p:nvSpPr>
        <p:spPr>
          <a:xfrm>
            <a:off x="11060963" y="3097725"/>
            <a:ext cx="3355200" cy="507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71" name="Google Shape;871;p34"/>
          <p:cNvSpPr txBox="1"/>
          <p:nvPr/>
        </p:nvSpPr>
        <p:spPr>
          <a:xfrm>
            <a:off x="14639325" y="3097725"/>
            <a:ext cx="3355200" cy="507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72" name="Google Shape;872;p34"/>
          <p:cNvSpPr txBox="1"/>
          <p:nvPr/>
        </p:nvSpPr>
        <p:spPr>
          <a:xfrm>
            <a:off x="1465500" y="8574525"/>
            <a:ext cx="16529100" cy="135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6" name="Shape 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" name="Google Shape;877;p35"/>
          <p:cNvSpPr txBox="1"/>
          <p:nvPr/>
        </p:nvSpPr>
        <p:spPr>
          <a:xfrm>
            <a:off x="12150038" y="7583288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78" name="Google Shape;878;p35"/>
          <p:cNvSpPr txBox="1"/>
          <p:nvPr/>
        </p:nvSpPr>
        <p:spPr>
          <a:xfrm>
            <a:off x="12150038" y="4756388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79" name="Google Shape;879;p35"/>
          <p:cNvSpPr txBox="1"/>
          <p:nvPr/>
        </p:nvSpPr>
        <p:spPr>
          <a:xfrm>
            <a:off x="12150038" y="1929488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80" name="Google Shape;880;p35"/>
          <p:cNvSpPr txBox="1"/>
          <p:nvPr/>
        </p:nvSpPr>
        <p:spPr>
          <a:xfrm>
            <a:off x="14969175" y="7611863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81" name="Google Shape;881;p35"/>
          <p:cNvSpPr txBox="1"/>
          <p:nvPr/>
        </p:nvSpPr>
        <p:spPr>
          <a:xfrm>
            <a:off x="14969175" y="4784963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82" name="Google Shape;882;p35"/>
          <p:cNvSpPr txBox="1"/>
          <p:nvPr/>
        </p:nvSpPr>
        <p:spPr>
          <a:xfrm>
            <a:off x="14969175" y="1958063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83" name="Google Shape;883;p35"/>
          <p:cNvSpPr txBox="1"/>
          <p:nvPr/>
        </p:nvSpPr>
        <p:spPr>
          <a:xfrm>
            <a:off x="6500138" y="7554713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84" name="Google Shape;884;p35"/>
          <p:cNvSpPr txBox="1"/>
          <p:nvPr/>
        </p:nvSpPr>
        <p:spPr>
          <a:xfrm>
            <a:off x="6500138" y="4727813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85" name="Google Shape;885;p35"/>
          <p:cNvSpPr txBox="1"/>
          <p:nvPr/>
        </p:nvSpPr>
        <p:spPr>
          <a:xfrm>
            <a:off x="6500138" y="1900913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86" name="Google Shape;886;p35"/>
          <p:cNvSpPr txBox="1"/>
          <p:nvPr/>
        </p:nvSpPr>
        <p:spPr>
          <a:xfrm>
            <a:off x="9319275" y="7583288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87" name="Google Shape;887;p35"/>
          <p:cNvSpPr txBox="1"/>
          <p:nvPr/>
        </p:nvSpPr>
        <p:spPr>
          <a:xfrm>
            <a:off x="9319275" y="4756388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88" name="Google Shape;888;p35"/>
          <p:cNvSpPr txBox="1"/>
          <p:nvPr/>
        </p:nvSpPr>
        <p:spPr>
          <a:xfrm>
            <a:off x="9319275" y="1929488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89" name="Google Shape;889;p35"/>
          <p:cNvSpPr txBox="1"/>
          <p:nvPr/>
        </p:nvSpPr>
        <p:spPr>
          <a:xfrm>
            <a:off x="868238" y="7569000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90" name="Google Shape;890;p35"/>
          <p:cNvSpPr txBox="1"/>
          <p:nvPr/>
        </p:nvSpPr>
        <p:spPr>
          <a:xfrm>
            <a:off x="868238" y="4742100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91" name="Google Shape;891;p35"/>
          <p:cNvSpPr txBox="1"/>
          <p:nvPr/>
        </p:nvSpPr>
        <p:spPr>
          <a:xfrm>
            <a:off x="868238" y="1915200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92" name="Google Shape;892;p35"/>
          <p:cNvSpPr txBox="1"/>
          <p:nvPr/>
        </p:nvSpPr>
        <p:spPr>
          <a:xfrm>
            <a:off x="3687375" y="7597575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93" name="Google Shape;893;p35"/>
          <p:cNvSpPr txBox="1"/>
          <p:nvPr/>
        </p:nvSpPr>
        <p:spPr>
          <a:xfrm>
            <a:off x="3687375" y="4770675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94" name="Google Shape;894;p35"/>
          <p:cNvSpPr txBox="1"/>
          <p:nvPr/>
        </p:nvSpPr>
        <p:spPr>
          <a:xfrm>
            <a:off x="3687375" y="1943775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95" name="Google Shape;895;p35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B</a:t>
            </a:r>
            <a:r>
              <a:rPr lang="en" sz="13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I</a:t>
            </a:r>
            <a:r>
              <a:rPr lang="en" sz="13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N</a:t>
            </a:r>
            <a:r>
              <a:rPr lang="en" sz="13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G</a:t>
            </a:r>
            <a:r>
              <a:rPr lang="en" sz="13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O</a:t>
            </a:r>
            <a:endParaRPr sz="13500">
              <a:solidFill>
                <a:schemeClr val="accent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896" name="Google Shape;896;p35"/>
          <p:cNvSpPr/>
          <p:nvPr/>
        </p:nvSpPr>
        <p:spPr>
          <a:xfrm>
            <a:off x="868238" y="2044519"/>
            <a:ext cx="2502526" cy="243399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lt2"/>
                </a:solidFill>
                <a:latin typeface="Coiny"/>
              </a:rPr>
              <a:t>x</a:t>
            </a:r>
          </a:p>
        </p:txBody>
      </p:sp>
      <p:sp>
        <p:nvSpPr>
          <p:cNvPr id="897" name="Google Shape;897;p35"/>
          <p:cNvSpPr/>
          <p:nvPr/>
        </p:nvSpPr>
        <p:spPr>
          <a:xfrm>
            <a:off x="9372600" y="4799606"/>
            <a:ext cx="2502526" cy="243399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lt2"/>
                </a:solidFill>
                <a:latin typeface="Coiny"/>
              </a:rPr>
              <a:t>x</a:t>
            </a:r>
          </a:p>
        </p:txBody>
      </p:sp>
      <p:sp>
        <p:nvSpPr>
          <p:cNvPr id="898" name="Google Shape;898;p35"/>
          <p:cNvSpPr/>
          <p:nvPr/>
        </p:nvSpPr>
        <p:spPr>
          <a:xfrm>
            <a:off x="6500138" y="7655081"/>
            <a:ext cx="2502526" cy="243399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lt2"/>
                </a:solidFill>
                <a:latin typeface="Coiny"/>
              </a:rPr>
              <a:t>x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2" name="Shape 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" name="Google Shape;903;p36"/>
          <p:cNvSpPr txBox="1"/>
          <p:nvPr/>
        </p:nvSpPr>
        <p:spPr>
          <a:xfrm>
            <a:off x="325798" y="-251400"/>
            <a:ext cx="176688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s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T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A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T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I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O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N 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R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O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T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A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T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I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O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N</a:t>
            </a:r>
            <a:endParaRPr sz="10500">
              <a:solidFill>
                <a:schemeClr val="accent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904" name="Google Shape;904;p36"/>
          <p:cNvSpPr/>
          <p:nvPr/>
        </p:nvSpPr>
        <p:spPr>
          <a:xfrm>
            <a:off x="4110414" y="2600704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05" name="Google Shape;905;p36"/>
          <p:cNvSpPr/>
          <p:nvPr/>
        </p:nvSpPr>
        <p:spPr>
          <a:xfrm>
            <a:off x="4110414" y="4520691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06" name="Google Shape;906;p36"/>
          <p:cNvSpPr/>
          <p:nvPr/>
        </p:nvSpPr>
        <p:spPr>
          <a:xfrm>
            <a:off x="4110414" y="6440678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07" name="Google Shape;907;p36"/>
          <p:cNvSpPr/>
          <p:nvPr/>
        </p:nvSpPr>
        <p:spPr>
          <a:xfrm>
            <a:off x="4110414" y="8360753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08" name="Google Shape;908;p36"/>
          <p:cNvSpPr/>
          <p:nvPr/>
        </p:nvSpPr>
        <p:spPr>
          <a:xfrm>
            <a:off x="7651126" y="2600704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09" name="Google Shape;909;p36"/>
          <p:cNvSpPr/>
          <p:nvPr/>
        </p:nvSpPr>
        <p:spPr>
          <a:xfrm>
            <a:off x="7651126" y="4520691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10" name="Google Shape;910;p36"/>
          <p:cNvSpPr/>
          <p:nvPr/>
        </p:nvSpPr>
        <p:spPr>
          <a:xfrm>
            <a:off x="7651126" y="6440678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11" name="Google Shape;911;p36"/>
          <p:cNvSpPr/>
          <p:nvPr/>
        </p:nvSpPr>
        <p:spPr>
          <a:xfrm>
            <a:off x="7651126" y="8360753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12" name="Google Shape;912;p36"/>
          <p:cNvSpPr/>
          <p:nvPr/>
        </p:nvSpPr>
        <p:spPr>
          <a:xfrm>
            <a:off x="11191838" y="2600704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13" name="Google Shape;913;p36"/>
          <p:cNvSpPr/>
          <p:nvPr/>
        </p:nvSpPr>
        <p:spPr>
          <a:xfrm>
            <a:off x="11191838" y="4520691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14" name="Google Shape;914;p36"/>
          <p:cNvSpPr/>
          <p:nvPr/>
        </p:nvSpPr>
        <p:spPr>
          <a:xfrm>
            <a:off x="11191838" y="6440678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15" name="Google Shape;915;p36"/>
          <p:cNvSpPr/>
          <p:nvPr/>
        </p:nvSpPr>
        <p:spPr>
          <a:xfrm>
            <a:off x="11191838" y="8360753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16" name="Google Shape;916;p36"/>
          <p:cNvSpPr/>
          <p:nvPr/>
        </p:nvSpPr>
        <p:spPr>
          <a:xfrm>
            <a:off x="14732550" y="2600704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17" name="Google Shape;917;p36"/>
          <p:cNvSpPr/>
          <p:nvPr/>
        </p:nvSpPr>
        <p:spPr>
          <a:xfrm>
            <a:off x="14732550" y="4520691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18" name="Google Shape;918;p36"/>
          <p:cNvSpPr/>
          <p:nvPr/>
        </p:nvSpPr>
        <p:spPr>
          <a:xfrm>
            <a:off x="14732550" y="6440678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19" name="Google Shape;919;p36"/>
          <p:cNvSpPr/>
          <p:nvPr/>
        </p:nvSpPr>
        <p:spPr>
          <a:xfrm>
            <a:off x="14732550" y="8360753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37"/>
          <p:cNvSpPr/>
          <p:nvPr/>
        </p:nvSpPr>
        <p:spPr>
          <a:xfrm>
            <a:off x="416336" y="2043450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Add a kinesthetic activity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25" name="Google Shape;925;p37"/>
          <p:cNvSpPr/>
          <p:nvPr/>
        </p:nvSpPr>
        <p:spPr>
          <a:xfrm>
            <a:off x="4890593" y="2043450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 visual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26" name="Google Shape;926;p37"/>
          <p:cNvSpPr/>
          <p:nvPr/>
        </p:nvSpPr>
        <p:spPr>
          <a:xfrm>
            <a:off x="9364850" y="2043450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an auditory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27" name="Google Shape;927;p37"/>
          <p:cNvSpPr/>
          <p:nvPr/>
        </p:nvSpPr>
        <p:spPr>
          <a:xfrm>
            <a:off x="13839108" y="2043450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 read / write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28" name="Google Shape;928;p37"/>
          <p:cNvSpPr/>
          <p:nvPr/>
        </p:nvSpPr>
        <p:spPr>
          <a:xfrm>
            <a:off x="9364854" y="4105929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Add a kinesthetic activity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29" name="Google Shape;929;p37"/>
          <p:cNvSpPr/>
          <p:nvPr/>
        </p:nvSpPr>
        <p:spPr>
          <a:xfrm>
            <a:off x="4890567" y="6168461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Add a kinesthetic activity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30" name="Google Shape;930;p37"/>
          <p:cNvSpPr/>
          <p:nvPr/>
        </p:nvSpPr>
        <p:spPr>
          <a:xfrm>
            <a:off x="13839066" y="8230923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Add a kinesthetic activity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31" name="Google Shape;931;p37"/>
          <p:cNvSpPr/>
          <p:nvPr/>
        </p:nvSpPr>
        <p:spPr>
          <a:xfrm>
            <a:off x="416325" y="6168443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 visual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32" name="Google Shape;932;p37"/>
          <p:cNvSpPr/>
          <p:nvPr/>
        </p:nvSpPr>
        <p:spPr>
          <a:xfrm>
            <a:off x="13839093" y="4105912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 visual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33" name="Google Shape;933;p37"/>
          <p:cNvSpPr/>
          <p:nvPr/>
        </p:nvSpPr>
        <p:spPr>
          <a:xfrm>
            <a:off x="9364862" y="8230905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 visual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34" name="Google Shape;934;p37"/>
          <p:cNvSpPr/>
          <p:nvPr/>
        </p:nvSpPr>
        <p:spPr>
          <a:xfrm>
            <a:off x="416351" y="4105947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an auditory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35" name="Google Shape;935;p37"/>
          <p:cNvSpPr/>
          <p:nvPr/>
        </p:nvSpPr>
        <p:spPr>
          <a:xfrm>
            <a:off x="13839119" y="6168409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an auditory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36" name="Google Shape;936;p37"/>
          <p:cNvSpPr/>
          <p:nvPr/>
        </p:nvSpPr>
        <p:spPr>
          <a:xfrm>
            <a:off x="4890695" y="8230905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an auditory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37" name="Google Shape;937;p37"/>
          <p:cNvSpPr/>
          <p:nvPr/>
        </p:nvSpPr>
        <p:spPr>
          <a:xfrm>
            <a:off x="4890608" y="4105947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 read / write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38" name="Google Shape;938;p37"/>
          <p:cNvSpPr/>
          <p:nvPr/>
        </p:nvSpPr>
        <p:spPr>
          <a:xfrm>
            <a:off x="9364839" y="6168409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 read / write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39" name="Google Shape;939;p37"/>
          <p:cNvSpPr/>
          <p:nvPr/>
        </p:nvSpPr>
        <p:spPr>
          <a:xfrm>
            <a:off x="416490" y="8230940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 read / write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40" name="Google Shape;940;p37"/>
          <p:cNvSpPr txBox="1"/>
          <p:nvPr/>
        </p:nvSpPr>
        <p:spPr>
          <a:xfrm>
            <a:off x="325798" y="205800"/>
            <a:ext cx="176688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C</a:t>
            </a:r>
            <a:r>
              <a:rPr lang="en" sz="13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H</a:t>
            </a:r>
            <a:r>
              <a:rPr lang="en" sz="13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O</a:t>
            </a:r>
            <a:r>
              <a:rPr lang="en" sz="13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I</a:t>
            </a:r>
            <a:r>
              <a:rPr lang="en" sz="13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C</a:t>
            </a:r>
            <a:r>
              <a:rPr lang="en" sz="13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E </a:t>
            </a:r>
            <a:r>
              <a:rPr lang="en" sz="13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B</a:t>
            </a:r>
            <a:r>
              <a:rPr lang="en" sz="13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O</a:t>
            </a:r>
            <a:r>
              <a:rPr lang="en" sz="13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A</a:t>
            </a:r>
            <a:r>
              <a:rPr lang="en" sz="13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R</a:t>
            </a:r>
            <a:r>
              <a:rPr lang="en" sz="13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D</a:t>
            </a:r>
            <a:endParaRPr sz="13500">
              <a:solidFill>
                <a:schemeClr val="accent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4" name="Shape 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" name="Google Shape;945;p38"/>
          <p:cNvSpPr/>
          <p:nvPr/>
        </p:nvSpPr>
        <p:spPr>
          <a:xfrm>
            <a:off x="635226" y="1476238"/>
            <a:ext cx="1909800" cy="687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Something A</a:t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46" name="Google Shape;946;p38"/>
          <p:cNvSpPr/>
          <p:nvPr/>
        </p:nvSpPr>
        <p:spPr>
          <a:xfrm>
            <a:off x="635226" y="2354113"/>
            <a:ext cx="1909800" cy="687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Something B</a:t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47" name="Google Shape;947;p38"/>
          <p:cNvSpPr/>
          <p:nvPr/>
        </p:nvSpPr>
        <p:spPr>
          <a:xfrm>
            <a:off x="635226" y="3652497"/>
            <a:ext cx="1909800" cy="687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C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48" name="Google Shape;948;p38"/>
          <p:cNvSpPr/>
          <p:nvPr/>
        </p:nvSpPr>
        <p:spPr>
          <a:xfrm>
            <a:off x="635226" y="4505100"/>
            <a:ext cx="1909800" cy="687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D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49" name="Google Shape;949;p38"/>
          <p:cNvSpPr/>
          <p:nvPr/>
        </p:nvSpPr>
        <p:spPr>
          <a:xfrm>
            <a:off x="635226" y="6706726"/>
            <a:ext cx="1909800" cy="687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Something F</a:t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0" name="Google Shape;950;p38"/>
          <p:cNvSpPr/>
          <p:nvPr/>
        </p:nvSpPr>
        <p:spPr>
          <a:xfrm>
            <a:off x="635226" y="5828850"/>
            <a:ext cx="1909800" cy="687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Something E</a:t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1" name="Google Shape;951;p38"/>
          <p:cNvSpPr/>
          <p:nvPr/>
        </p:nvSpPr>
        <p:spPr>
          <a:xfrm>
            <a:off x="635226" y="8857713"/>
            <a:ext cx="1909800" cy="687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H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2" name="Google Shape;952;p38"/>
          <p:cNvSpPr/>
          <p:nvPr/>
        </p:nvSpPr>
        <p:spPr>
          <a:xfrm>
            <a:off x="635226" y="8005109"/>
            <a:ext cx="1909800" cy="687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G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3" name="Google Shape;953;p38"/>
          <p:cNvSpPr/>
          <p:nvPr/>
        </p:nvSpPr>
        <p:spPr>
          <a:xfrm flipH="1">
            <a:off x="15768645" y="8857713"/>
            <a:ext cx="1909800" cy="687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Something P</a:t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4" name="Google Shape;954;p38"/>
          <p:cNvSpPr/>
          <p:nvPr/>
        </p:nvSpPr>
        <p:spPr>
          <a:xfrm flipH="1">
            <a:off x="15768645" y="7979837"/>
            <a:ext cx="1909800" cy="687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Something O</a:t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5" name="Google Shape;955;p38"/>
          <p:cNvSpPr/>
          <p:nvPr/>
        </p:nvSpPr>
        <p:spPr>
          <a:xfrm flipH="1">
            <a:off x="15768645" y="6681453"/>
            <a:ext cx="1909800" cy="687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N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6" name="Google Shape;956;p38"/>
          <p:cNvSpPr/>
          <p:nvPr/>
        </p:nvSpPr>
        <p:spPr>
          <a:xfrm flipH="1">
            <a:off x="15768645" y="5828850"/>
            <a:ext cx="1909800" cy="687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M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7" name="Google Shape;957;p38"/>
          <p:cNvSpPr/>
          <p:nvPr/>
        </p:nvSpPr>
        <p:spPr>
          <a:xfrm flipH="1">
            <a:off x="15768645" y="3627224"/>
            <a:ext cx="1909800" cy="687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Something H</a:t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8" name="Google Shape;958;p38"/>
          <p:cNvSpPr/>
          <p:nvPr/>
        </p:nvSpPr>
        <p:spPr>
          <a:xfrm flipH="1">
            <a:off x="15768645" y="4505100"/>
            <a:ext cx="1909800" cy="687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Something  L</a:t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9" name="Google Shape;959;p38"/>
          <p:cNvSpPr/>
          <p:nvPr/>
        </p:nvSpPr>
        <p:spPr>
          <a:xfrm flipH="1">
            <a:off x="15768645" y="1476238"/>
            <a:ext cx="1909800" cy="687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  I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60" name="Google Shape;960;p38"/>
          <p:cNvSpPr/>
          <p:nvPr/>
        </p:nvSpPr>
        <p:spPr>
          <a:xfrm flipH="1">
            <a:off x="15768645" y="2328841"/>
            <a:ext cx="1909800" cy="687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 J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61" name="Google Shape;961;p38"/>
          <p:cNvSpPr/>
          <p:nvPr/>
        </p:nvSpPr>
        <p:spPr>
          <a:xfrm>
            <a:off x="2997426" y="2009638"/>
            <a:ext cx="1909800" cy="687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Something A</a:t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62" name="Google Shape;962;p38"/>
          <p:cNvSpPr/>
          <p:nvPr/>
        </p:nvSpPr>
        <p:spPr>
          <a:xfrm flipH="1">
            <a:off x="13444545" y="4009800"/>
            <a:ext cx="1909800" cy="687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Something  L</a:t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63" name="Google Shape;963;p38"/>
          <p:cNvSpPr txBox="1"/>
          <p:nvPr/>
        </p:nvSpPr>
        <p:spPr>
          <a:xfrm>
            <a:off x="309600" y="431750"/>
            <a:ext cx="17668800" cy="85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latin typeface="Special Elite"/>
                <a:ea typeface="Special Elite"/>
                <a:cs typeface="Special Elite"/>
                <a:sym typeface="Special Elite"/>
              </a:rPr>
              <a:t>BRACKET CHALLENGE</a:t>
            </a:r>
            <a:endParaRPr b="1" sz="47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964" name="Google Shape;964;p38"/>
          <p:cNvSpPr txBox="1"/>
          <p:nvPr/>
        </p:nvSpPr>
        <p:spPr>
          <a:xfrm>
            <a:off x="7309325" y="2049325"/>
            <a:ext cx="37770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>
                <a:latin typeface="Roboto Mono"/>
                <a:ea typeface="Roboto Mono"/>
                <a:cs typeface="Roboto Mono"/>
                <a:sym typeface="Roboto Mono"/>
              </a:rPr>
              <a:t>Final Round</a:t>
            </a:r>
            <a:endParaRPr sz="45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965" name="Google Shape;965;p38"/>
          <p:cNvSpPr/>
          <p:nvPr/>
        </p:nvSpPr>
        <p:spPr>
          <a:xfrm flipH="1">
            <a:off x="13444545" y="6320503"/>
            <a:ext cx="1909800" cy="687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N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9" name="Shape 9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4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23"/>
          <p:cNvSpPr txBox="1"/>
          <p:nvPr/>
        </p:nvSpPr>
        <p:spPr>
          <a:xfrm>
            <a:off x="325799" y="10342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Special Elite"/>
                <a:ea typeface="Special Elite"/>
                <a:cs typeface="Special Elite"/>
                <a:sym typeface="Special Elite"/>
              </a:rPr>
              <a:t>Add a Subtitle</a:t>
            </a:r>
            <a:endParaRPr sz="60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670" name="Google Shape;670;p23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M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A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I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N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 T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I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T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L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endParaRPr sz="10500">
              <a:solidFill>
                <a:schemeClr val="accent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671" name="Google Shape;671;p23"/>
          <p:cNvSpPr txBox="1"/>
          <p:nvPr/>
        </p:nvSpPr>
        <p:spPr>
          <a:xfrm>
            <a:off x="2876694" y="2135813"/>
            <a:ext cx="124659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Level I Title</a:t>
            </a:r>
            <a:endParaRPr sz="33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672" name="Google Shape;672;p23"/>
          <p:cNvSpPr txBox="1"/>
          <p:nvPr/>
        </p:nvSpPr>
        <p:spPr>
          <a:xfrm>
            <a:off x="557325" y="5161238"/>
            <a:ext cx="39840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Level II Title</a:t>
            </a:r>
            <a:endParaRPr sz="33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673" name="Google Shape;673;p23"/>
          <p:cNvSpPr txBox="1"/>
          <p:nvPr/>
        </p:nvSpPr>
        <p:spPr>
          <a:xfrm>
            <a:off x="4991948" y="5161238"/>
            <a:ext cx="39840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Level II Title</a:t>
            </a:r>
            <a:endParaRPr sz="33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674" name="Google Shape;674;p23"/>
          <p:cNvSpPr txBox="1"/>
          <p:nvPr/>
        </p:nvSpPr>
        <p:spPr>
          <a:xfrm>
            <a:off x="9374006" y="5161238"/>
            <a:ext cx="39840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Level II Title</a:t>
            </a:r>
            <a:endParaRPr sz="33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675" name="Google Shape;675;p23"/>
          <p:cNvSpPr txBox="1"/>
          <p:nvPr/>
        </p:nvSpPr>
        <p:spPr>
          <a:xfrm>
            <a:off x="13808629" y="5161238"/>
            <a:ext cx="39840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Level II Title</a:t>
            </a:r>
            <a:endParaRPr sz="33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676" name="Google Shape;676;p23"/>
          <p:cNvSpPr txBox="1"/>
          <p:nvPr/>
        </p:nvSpPr>
        <p:spPr>
          <a:xfrm>
            <a:off x="2876700" y="3450675"/>
            <a:ext cx="12465900" cy="88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77" name="Google Shape;677;p23"/>
          <p:cNvSpPr txBox="1"/>
          <p:nvPr/>
        </p:nvSpPr>
        <p:spPr>
          <a:xfrm>
            <a:off x="557325" y="6608250"/>
            <a:ext cx="4001400" cy="29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78" name="Google Shape;678;p23"/>
          <p:cNvSpPr txBox="1"/>
          <p:nvPr/>
        </p:nvSpPr>
        <p:spPr>
          <a:xfrm>
            <a:off x="4968513" y="6608250"/>
            <a:ext cx="4001400" cy="29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79" name="Google Shape;679;p23"/>
          <p:cNvSpPr txBox="1"/>
          <p:nvPr/>
        </p:nvSpPr>
        <p:spPr>
          <a:xfrm>
            <a:off x="9379702" y="6608250"/>
            <a:ext cx="4001400" cy="29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80" name="Google Shape;680;p23"/>
          <p:cNvSpPr txBox="1"/>
          <p:nvPr/>
        </p:nvSpPr>
        <p:spPr>
          <a:xfrm>
            <a:off x="13790890" y="6608250"/>
            <a:ext cx="4001400" cy="29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4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24"/>
          <p:cNvSpPr txBox="1"/>
          <p:nvPr/>
        </p:nvSpPr>
        <p:spPr>
          <a:xfrm>
            <a:off x="325799" y="10342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Special Elite"/>
                <a:ea typeface="Special Elite"/>
                <a:cs typeface="Special Elite"/>
                <a:sym typeface="Special Elite"/>
              </a:rPr>
              <a:t>Add a Subtitle</a:t>
            </a:r>
            <a:endParaRPr sz="60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686" name="Google Shape;686;p24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M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A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I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N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 T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I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T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L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endParaRPr sz="10500">
              <a:solidFill>
                <a:schemeClr val="accent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687" name="Google Shape;687;p24"/>
          <p:cNvSpPr txBox="1"/>
          <p:nvPr/>
        </p:nvSpPr>
        <p:spPr>
          <a:xfrm>
            <a:off x="2876694" y="2250113"/>
            <a:ext cx="124659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Type something here.</a:t>
            </a:r>
            <a:endParaRPr sz="3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688" name="Google Shape;688;p24"/>
          <p:cNvSpPr txBox="1"/>
          <p:nvPr/>
        </p:nvSpPr>
        <p:spPr>
          <a:xfrm>
            <a:off x="743063" y="3839025"/>
            <a:ext cx="5325300" cy="92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89" name="Google Shape;689;p24"/>
          <p:cNvSpPr txBox="1"/>
          <p:nvPr/>
        </p:nvSpPr>
        <p:spPr>
          <a:xfrm>
            <a:off x="743063" y="5084466"/>
            <a:ext cx="5325300" cy="92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90" name="Google Shape;690;p24"/>
          <p:cNvSpPr txBox="1"/>
          <p:nvPr/>
        </p:nvSpPr>
        <p:spPr>
          <a:xfrm>
            <a:off x="743063" y="6329907"/>
            <a:ext cx="5325300" cy="92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91" name="Google Shape;691;p24"/>
          <p:cNvSpPr txBox="1"/>
          <p:nvPr/>
        </p:nvSpPr>
        <p:spPr>
          <a:xfrm>
            <a:off x="743063" y="7575348"/>
            <a:ext cx="5325300" cy="92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92" name="Google Shape;692;p24"/>
          <p:cNvSpPr txBox="1"/>
          <p:nvPr/>
        </p:nvSpPr>
        <p:spPr>
          <a:xfrm>
            <a:off x="743063" y="8820789"/>
            <a:ext cx="5325300" cy="92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93" name="Google Shape;693;p24"/>
          <p:cNvSpPr txBox="1"/>
          <p:nvPr/>
        </p:nvSpPr>
        <p:spPr>
          <a:xfrm>
            <a:off x="6464775" y="3839025"/>
            <a:ext cx="53253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94" name="Google Shape;694;p24"/>
          <p:cNvSpPr txBox="1"/>
          <p:nvPr/>
        </p:nvSpPr>
        <p:spPr>
          <a:xfrm>
            <a:off x="6464775" y="5062734"/>
            <a:ext cx="53253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95" name="Google Shape;695;p24"/>
          <p:cNvSpPr txBox="1"/>
          <p:nvPr/>
        </p:nvSpPr>
        <p:spPr>
          <a:xfrm>
            <a:off x="6464775" y="6286443"/>
            <a:ext cx="53253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96" name="Google Shape;696;p24"/>
          <p:cNvSpPr txBox="1"/>
          <p:nvPr/>
        </p:nvSpPr>
        <p:spPr>
          <a:xfrm>
            <a:off x="6464775" y="7510152"/>
            <a:ext cx="53253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97" name="Google Shape;697;p24"/>
          <p:cNvSpPr txBox="1"/>
          <p:nvPr/>
        </p:nvSpPr>
        <p:spPr>
          <a:xfrm>
            <a:off x="6464775" y="8733861"/>
            <a:ext cx="53253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98" name="Google Shape;698;p24"/>
          <p:cNvSpPr txBox="1"/>
          <p:nvPr/>
        </p:nvSpPr>
        <p:spPr>
          <a:xfrm>
            <a:off x="12343350" y="3839025"/>
            <a:ext cx="53253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99" name="Google Shape;699;p24"/>
          <p:cNvSpPr txBox="1"/>
          <p:nvPr/>
        </p:nvSpPr>
        <p:spPr>
          <a:xfrm>
            <a:off x="12343350" y="5062695"/>
            <a:ext cx="53253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00" name="Google Shape;700;p24"/>
          <p:cNvSpPr txBox="1"/>
          <p:nvPr/>
        </p:nvSpPr>
        <p:spPr>
          <a:xfrm>
            <a:off x="12343350" y="6286364"/>
            <a:ext cx="53253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01" name="Google Shape;701;p24"/>
          <p:cNvSpPr txBox="1"/>
          <p:nvPr/>
        </p:nvSpPr>
        <p:spPr>
          <a:xfrm>
            <a:off x="12343350" y="7510034"/>
            <a:ext cx="53253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02" name="Google Shape;702;p24"/>
          <p:cNvSpPr txBox="1"/>
          <p:nvPr/>
        </p:nvSpPr>
        <p:spPr>
          <a:xfrm>
            <a:off x="12343350" y="8733703"/>
            <a:ext cx="53253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6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" name="Google Shape;707;p25"/>
          <p:cNvSpPr txBox="1"/>
          <p:nvPr/>
        </p:nvSpPr>
        <p:spPr>
          <a:xfrm>
            <a:off x="325799" y="10342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Special Elite"/>
                <a:ea typeface="Special Elite"/>
                <a:cs typeface="Special Elite"/>
                <a:sym typeface="Special Elite"/>
              </a:rPr>
              <a:t>Add a Subtitle</a:t>
            </a:r>
            <a:endParaRPr sz="60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708" name="Google Shape;708;p25"/>
          <p:cNvSpPr txBox="1"/>
          <p:nvPr/>
        </p:nvSpPr>
        <p:spPr>
          <a:xfrm>
            <a:off x="9969638" y="2110575"/>
            <a:ext cx="65844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Effect #1</a:t>
            </a:r>
            <a:endParaRPr sz="3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09" name="Google Shape;709;p25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C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A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U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S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E 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A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N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D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 E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F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F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C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T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 </a:t>
            </a:r>
            <a:endParaRPr sz="10500">
              <a:solidFill>
                <a:schemeClr val="accent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710" name="Google Shape;710;p25"/>
          <p:cNvSpPr txBox="1"/>
          <p:nvPr/>
        </p:nvSpPr>
        <p:spPr>
          <a:xfrm>
            <a:off x="9969638" y="4862063"/>
            <a:ext cx="65844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</a:t>
            </a:r>
            <a:r>
              <a:rPr lang="en" sz="3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ffect #2</a:t>
            </a:r>
            <a:endParaRPr sz="3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11" name="Google Shape;711;p25"/>
          <p:cNvSpPr txBox="1"/>
          <p:nvPr/>
        </p:nvSpPr>
        <p:spPr>
          <a:xfrm>
            <a:off x="9969638" y="7613550"/>
            <a:ext cx="65844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</a:t>
            </a:r>
            <a:r>
              <a:rPr lang="en" sz="3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ffect #3</a:t>
            </a:r>
            <a:endParaRPr sz="3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12" name="Google Shape;712;p25"/>
          <p:cNvSpPr txBox="1"/>
          <p:nvPr/>
        </p:nvSpPr>
        <p:spPr>
          <a:xfrm>
            <a:off x="1988100" y="2110575"/>
            <a:ext cx="29913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Cause</a:t>
            </a:r>
            <a:endParaRPr sz="38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13" name="Google Shape;713;p25"/>
          <p:cNvSpPr txBox="1"/>
          <p:nvPr/>
        </p:nvSpPr>
        <p:spPr>
          <a:xfrm>
            <a:off x="499950" y="2979675"/>
            <a:ext cx="6304200" cy="701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14" name="Google Shape;714;p25"/>
          <p:cNvSpPr txBox="1"/>
          <p:nvPr/>
        </p:nvSpPr>
        <p:spPr>
          <a:xfrm>
            <a:off x="7804279" y="2979675"/>
            <a:ext cx="101292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15" name="Google Shape;715;p25"/>
          <p:cNvSpPr txBox="1"/>
          <p:nvPr/>
        </p:nvSpPr>
        <p:spPr>
          <a:xfrm>
            <a:off x="7804279" y="5729663"/>
            <a:ext cx="101292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16" name="Google Shape;716;p25"/>
          <p:cNvSpPr txBox="1"/>
          <p:nvPr/>
        </p:nvSpPr>
        <p:spPr>
          <a:xfrm>
            <a:off x="7804279" y="8365350"/>
            <a:ext cx="101292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0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p26"/>
          <p:cNvSpPr txBox="1"/>
          <p:nvPr/>
        </p:nvSpPr>
        <p:spPr>
          <a:xfrm>
            <a:off x="325799" y="10342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Special Elite"/>
                <a:ea typeface="Special Elite"/>
                <a:cs typeface="Special Elite"/>
                <a:sym typeface="Special Elite"/>
              </a:rPr>
              <a:t>And write your conclusion</a:t>
            </a:r>
            <a:endParaRPr sz="60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722" name="Google Shape;722;p26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C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O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L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L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C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T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 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V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I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D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N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C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 </a:t>
            </a:r>
            <a:endParaRPr sz="10500">
              <a:solidFill>
                <a:schemeClr val="accent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723" name="Google Shape;723;p26"/>
          <p:cNvSpPr txBox="1"/>
          <p:nvPr/>
        </p:nvSpPr>
        <p:spPr>
          <a:xfrm flipH="1">
            <a:off x="11621381" y="2170463"/>
            <a:ext cx="37335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Conclusion</a:t>
            </a:r>
            <a:endParaRPr sz="38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24" name="Google Shape;724;p26"/>
          <p:cNvSpPr txBox="1"/>
          <p:nvPr/>
        </p:nvSpPr>
        <p:spPr>
          <a:xfrm flipH="1">
            <a:off x="11621063" y="3139538"/>
            <a:ext cx="6140700" cy="67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25" name="Google Shape;725;p26"/>
          <p:cNvSpPr txBox="1"/>
          <p:nvPr/>
        </p:nvSpPr>
        <p:spPr>
          <a:xfrm flipH="1">
            <a:off x="3046350" y="2224875"/>
            <a:ext cx="4687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Evidence </a:t>
            </a:r>
            <a:r>
              <a:rPr lang="en" sz="3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#1</a:t>
            </a:r>
            <a:endParaRPr sz="3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26" name="Google Shape;726;p26"/>
          <p:cNvSpPr txBox="1"/>
          <p:nvPr/>
        </p:nvSpPr>
        <p:spPr>
          <a:xfrm flipH="1">
            <a:off x="3046350" y="4862063"/>
            <a:ext cx="4687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Evidence</a:t>
            </a:r>
            <a:r>
              <a:rPr lang="en" sz="3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#2</a:t>
            </a:r>
            <a:endParaRPr sz="3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27" name="Google Shape;727;p26"/>
          <p:cNvSpPr txBox="1"/>
          <p:nvPr/>
        </p:nvSpPr>
        <p:spPr>
          <a:xfrm flipH="1">
            <a:off x="3046350" y="7613550"/>
            <a:ext cx="4687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Evidence</a:t>
            </a:r>
            <a:r>
              <a:rPr lang="en" sz="3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#3</a:t>
            </a:r>
            <a:endParaRPr sz="3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28" name="Google Shape;728;p26"/>
          <p:cNvSpPr txBox="1"/>
          <p:nvPr/>
        </p:nvSpPr>
        <p:spPr>
          <a:xfrm flipH="1">
            <a:off x="325650" y="2979675"/>
            <a:ext cx="101292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29" name="Google Shape;729;p26"/>
          <p:cNvSpPr txBox="1"/>
          <p:nvPr/>
        </p:nvSpPr>
        <p:spPr>
          <a:xfrm flipH="1">
            <a:off x="325650" y="5729663"/>
            <a:ext cx="101292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30" name="Google Shape;730;p26"/>
          <p:cNvSpPr txBox="1"/>
          <p:nvPr/>
        </p:nvSpPr>
        <p:spPr>
          <a:xfrm flipH="1">
            <a:off x="325650" y="8365350"/>
            <a:ext cx="101292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4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p27"/>
          <p:cNvSpPr txBox="1"/>
          <p:nvPr/>
        </p:nvSpPr>
        <p:spPr>
          <a:xfrm>
            <a:off x="325799" y="12628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Special Elite"/>
                <a:ea typeface="Special Elite"/>
                <a:cs typeface="Special Elite"/>
                <a:sym typeface="Special Elite"/>
              </a:rPr>
              <a:t>Title of the story.</a:t>
            </a:r>
            <a:endParaRPr sz="60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736" name="Google Shape;736;p27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R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T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L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L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I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N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G 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A 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S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T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O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R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Y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 </a:t>
            </a:r>
            <a:endParaRPr sz="10500">
              <a:solidFill>
                <a:schemeClr val="accent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737" name="Google Shape;737;p27"/>
          <p:cNvSpPr txBox="1"/>
          <p:nvPr/>
        </p:nvSpPr>
        <p:spPr>
          <a:xfrm flipH="1">
            <a:off x="495375" y="2348663"/>
            <a:ext cx="36741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First</a:t>
            </a:r>
            <a:endParaRPr sz="3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38" name="Google Shape;738;p27"/>
          <p:cNvSpPr txBox="1"/>
          <p:nvPr/>
        </p:nvSpPr>
        <p:spPr>
          <a:xfrm flipH="1">
            <a:off x="495375" y="4941829"/>
            <a:ext cx="36741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Next</a:t>
            </a:r>
            <a:endParaRPr sz="3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39" name="Google Shape;739;p27"/>
          <p:cNvSpPr txBox="1"/>
          <p:nvPr/>
        </p:nvSpPr>
        <p:spPr>
          <a:xfrm flipH="1">
            <a:off x="495375" y="7534995"/>
            <a:ext cx="36741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Last</a:t>
            </a:r>
            <a:endParaRPr sz="3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40" name="Google Shape;740;p27"/>
          <p:cNvSpPr txBox="1"/>
          <p:nvPr/>
        </p:nvSpPr>
        <p:spPr>
          <a:xfrm flipH="1">
            <a:off x="640087" y="3206700"/>
            <a:ext cx="172557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41" name="Google Shape;741;p27"/>
          <p:cNvSpPr txBox="1"/>
          <p:nvPr/>
        </p:nvSpPr>
        <p:spPr>
          <a:xfrm flipH="1">
            <a:off x="640087" y="5842388"/>
            <a:ext cx="172557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42" name="Google Shape;742;p27"/>
          <p:cNvSpPr txBox="1"/>
          <p:nvPr/>
        </p:nvSpPr>
        <p:spPr>
          <a:xfrm flipH="1">
            <a:off x="640087" y="8478076"/>
            <a:ext cx="172557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6" name="Shape 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Google Shape;747;p28"/>
          <p:cNvSpPr txBox="1"/>
          <p:nvPr/>
        </p:nvSpPr>
        <p:spPr>
          <a:xfrm>
            <a:off x="325799" y="10342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Special Elite"/>
                <a:ea typeface="Special Elite"/>
                <a:cs typeface="Special Elite"/>
                <a:sym typeface="Special Elite"/>
              </a:rPr>
              <a:t>Add a Subtitle</a:t>
            </a:r>
            <a:endParaRPr sz="60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748" name="Google Shape;748;p28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F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R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A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Y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R 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M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O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D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L</a:t>
            </a:r>
            <a:endParaRPr sz="10500">
              <a:solidFill>
                <a:schemeClr val="accent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749" name="Google Shape;749;p28"/>
          <p:cNvSpPr txBox="1"/>
          <p:nvPr/>
        </p:nvSpPr>
        <p:spPr>
          <a:xfrm>
            <a:off x="325800" y="3116813"/>
            <a:ext cx="5766900" cy="28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50" name="Google Shape;750;p28"/>
          <p:cNvSpPr txBox="1"/>
          <p:nvPr/>
        </p:nvSpPr>
        <p:spPr>
          <a:xfrm>
            <a:off x="325800" y="7059263"/>
            <a:ext cx="5766900" cy="2994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51" name="Google Shape;751;p28"/>
          <p:cNvSpPr txBox="1"/>
          <p:nvPr/>
        </p:nvSpPr>
        <p:spPr>
          <a:xfrm>
            <a:off x="12227963" y="3116813"/>
            <a:ext cx="5766900" cy="28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52" name="Google Shape;752;p28"/>
          <p:cNvSpPr txBox="1"/>
          <p:nvPr/>
        </p:nvSpPr>
        <p:spPr>
          <a:xfrm>
            <a:off x="12227963" y="7059263"/>
            <a:ext cx="5766900" cy="2994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53" name="Google Shape;753;p28"/>
          <p:cNvSpPr txBox="1"/>
          <p:nvPr/>
        </p:nvSpPr>
        <p:spPr>
          <a:xfrm>
            <a:off x="6816431" y="5858663"/>
            <a:ext cx="46878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Word</a:t>
            </a:r>
            <a:endParaRPr b="1" sz="90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7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p29"/>
          <p:cNvSpPr txBox="1"/>
          <p:nvPr/>
        </p:nvSpPr>
        <p:spPr>
          <a:xfrm>
            <a:off x="325799" y="10342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Special Elite"/>
                <a:ea typeface="Special Elite"/>
                <a:cs typeface="Special Elite"/>
                <a:sym typeface="Special Elite"/>
              </a:rPr>
              <a:t>Type a statement here.</a:t>
            </a:r>
            <a:endParaRPr sz="60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759" name="Google Shape;759;p29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C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L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A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S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S 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D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r>
              <a:rPr lang="en" sz="10500">
                <a:solidFill>
                  <a:schemeClr val="accent4"/>
                </a:solidFill>
                <a:latin typeface="Monofett"/>
                <a:ea typeface="Monofett"/>
                <a:cs typeface="Monofett"/>
                <a:sym typeface="Monofett"/>
              </a:rPr>
              <a:t>B</a:t>
            </a:r>
            <a:r>
              <a:rPr lang="en" sz="10500">
                <a:solidFill>
                  <a:schemeClr val="accent1"/>
                </a:solidFill>
                <a:latin typeface="Monofett"/>
                <a:ea typeface="Monofett"/>
                <a:cs typeface="Monofett"/>
                <a:sym typeface="Monofett"/>
              </a:rPr>
              <a:t>A</a:t>
            </a:r>
            <a:r>
              <a:rPr lang="en" sz="10500">
                <a:solidFill>
                  <a:schemeClr val="accent2"/>
                </a:solidFill>
                <a:latin typeface="Monofett"/>
                <a:ea typeface="Monofett"/>
                <a:cs typeface="Monofett"/>
                <a:sym typeface="Monofett"/>
              </a:rPr>
              <a:t>T</a:t>
            </a:r>
            <a:r>
              <a:rPr lang="en" sz="10500">
                <a:solidFill>
                  <a:schemeClr val="accent3"/>
                </a:solidFill>
                <a:latin typeface="Monofett"/>
                <a:ea typeface="Monofett"/>
                <a:cs typeface="Monofett"/>
                <a:sym typeface="Monofett"/>
              </a:rPr>
              <a:t>E</a:t>
            </a:r>
            <a:endParaRPr sz="10500">
              <a:solidFill>
                <a:schemeClr val="accent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760" name="Google Shape;760;p29"/>
          <p:cNvSpPr/>
          <p:nvPr/>
        </p:nvSpPr>
        <p:spPr>
          <a:xfrm>
            <a:off x="2951663" y="3158100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61" name="Google Shape;761;p29"/>
          <p:cNvSpPr/>
          <p:nvPr/>
        </p:nvSpPr>
        <p:spPr>
          <a:xfrm>
            <a:off x="2541075" y="7184644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62" name="Google Shape;762;p29"/>
          <p:cNvSpPr/>
          <p:nvPr/>
        </p:nvSpPr>
        <p:spPr>
          <a:xfrm>
            <a:off x="4427213" y="4257113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63" name="Google Shape;763;p29"/>
          <p:cNvSpPr/>
          <p:nvPr/>
        </p:nvSpPr>
        <p:spPr>
          <a:xfrm>
            <a:off x="4016625" y="8283656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64" name="Google Shape;764;p29"/>
          <p:cNvSpPr/>
          <p:nvPr/>
        </p:nvSpPr>
        <p:spPr>
          <a:xfrm>
            <a:off x="14935088" y="3625725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65" name="Google Shape;765;p29"/>
          <p:cNvSpPr/>
          <p:nvPr/>
        </p:nvSpPr>
        <p:spPr>
          <a:xfrm>
            <a:off x="12481013" y="7920581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66" name="Google Shape;766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67" name="Google Shape;767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68" name="Google Shape;768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69" name="Google Shape;769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70" name="Google Shape;770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71" name="Google Shape;771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72" name="Google Shape;772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73" name="Google Shape;773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74" name="Google Shape;774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75" name="Google Shape;775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76" name="Google Shape;776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77" name="Google Shape;777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78" name="Google Shape;778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79" name="Google Shape;779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80" name="Google Shape;780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81" name="Google Shape;781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82" name="Google Shape;782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83" name="Google Shape;783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84" name="Google Shape;784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85" name="Google Shape;785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86" name="Google Shape;786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87" name="Google Shape;787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88" name="Google Shape;788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89" name="Google Shape;789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90" name="Google Shape;790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91" name="Google Shape;791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92" name="Google Shape;792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93" name="Google Shape;793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94" name="Google Shape;794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95" name="Google Shape;795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96" name="Google Shape;796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97" name="Google Shape;797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98" name="Google Shape;798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99" name="Google Shape;799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00" name="Google Shape;800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01" name="Google Shape;801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02" name="Google Shape;802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03" name="Google Shape;803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04" name="Google Shape;804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05" name="Google Shape;805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06" name="Google Shape;806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07" name="Google Shape;807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08" name="Google Shape;808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09" name="Google Shape;809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10" name="Google Shape;810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11" name="Google Shape;811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12" name="Google Shape;812;p29"/>
          <p:cNvSpPr/>
          <p:nvPr/>
        </p:nvSpPr>
        <p:spPr>
          <a:xfrm>
            <a:off x="1834163" y="10630088"/>
            <a:ext cx="16453800" cy="1475700"/>
          </a:xfrm>
          <a:prstGeom prst="roundRect">
            <a:avLst>
              <a:gd fmla="val 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latin typeface="Roboto Mono"/>
                <a:ea typeface="Roboto Mono"/>
                <a:cs typeface="Roboto Mono"/>
                <a:sym typeface="Roboto Mono"/>
              </a:rPr>
              <a:t>Grab a post it, type your name and place it on the board.</a:t>
            </a:r>
            <a:endParaRPr sz="3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desMania">
  <a:themeElements>
    <a:clrScheme name="Simple Light">
      <a:dk1>
        <a:srgbClr val="000000"/>
      </a:dk1>
      <a:lt1>
        <a:srgbClr val="FFF5ED"/>
      </a:lt1>
      <a:dk2>
        <a:srgbClr val="434343"/>
      </a:dk2>
      <a:lt2>
        <a:srgbClr val="F3F3F3"/>
      </a:lt2>
      <a:accent1>
        <a:srgbClr val="6B705C"/>
      </a:accent1>
      <a:accent2>
        <a:srgbClr val="A5A58D"/>
      </a:accent2>
      <a:accent3>
        <a:srgbClr val="DDBEA9"/>
      </a:accent3>
      <a:accent4>
        <a:srgbClr val="CB997E"/>
      </a:accent4>
      <a:accent5>
        <a:srgbClr val="FFEADA"/>
      </a:accent5>
      <a:accent6>
        <a:srgbClr val="0000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