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Make changes based on the IS one.</a:t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Make changes based on the IS one.</a:t>
            </a:r>
            <a:endParaRPr/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Make changes based on the IS one.</a:t>
            </a:r>
            <a:endParaRPr/>
          </a:p>
        </p:txBody>
      </p:sp>
      <p:sp>
        <p:nvSpPr>
          <p:cNvPr id="109" name="Google Shape;109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0" y="0"/>
            <a:ext cx="12192000" cy="18446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 txBox="1"/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4165600" y="6492876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 </a:t>
            </a:r>
            <a:endParaRPr/>
          </a:p>
        </p:txBody>
      </p:sp>
      <p:pic>
        <p:nvPicPr>
          <p:cNvPr descr="Ein Bild, das Entwurf, Text, Darstellung, Schloss enthält.&#10;&#10;KI-generierte Inhalte können fehlerhaft sein." id="20" name="Google Shape;20;p2"/>
          <p:cNvPicPr preferRelativeResize="0"/>
          <p:nvPr/>
        </p:nvPicPr>
        <p:blipFill rotWithShape="1">
          <a:blip r:embed="rId2">
            <a:alphaModFix/>
          </a:blip>
          <a:srcRect b="0" l="0" r="0" t="33496"/>
          <a:stretch/>
        </p:blipFill>
        <p:spPr>
          <a:xfrm>
            <a:off x="6096000" y="17385"/>
            <a:ext cx="4264026" cy="159510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"/>
          <p:cNvSpPr txBox="1"/>
          <p:nvPr/>
        </p:nvSpPr>
        <p:spPr>
          <a:xfrm>
            <a:off x="6444928" y="1565377"/>
            <a:ext cx="35661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29-30 September 2026, Nuremberg, Germany </a:t>
            </a:r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1316252" y="116528"/>
            <a:ext cx="5267761" cy="1874991"/>
            <a:chOff x="1536070" y="854493"/>
            <a:chExt cx="4658161" cy="1596619"/>
          </a:xfrm>
        </p:grpSpPr>
        <p:pic>
          <p:nvPicPr>
            <p:cNvPr id="23" name="Google Shape;23;p2"/>
            <p:cNvPicPr preferRelativeResize="0"/>
            <p:nvPr/>
          </p:nvPicPr>
          <p:blipFill rotWithShape="1">
            <a:blip r:embed="rId3">
              <a:alphaModFix/>
            </a:blip>
            <a:srcRect b="17776" l="4198" r="61909" t="13034"/>
            <a:stretch/>
          </p:blipFill>
          <p:spPr>
            <a:xfrm>
              <a:off x="1536070" y="857252"/>
              <a:ext cx="1602418" cy="1471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24;p2"/>
            <p:cNvSpPr txBox="1"/>
            <p:nvPr/>
          </p:nvSpPr>
          <p:spPr>
            <a:xfrm>
              <a:off x="3065267" y="854493"/>
              <a:ext cx="312896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rgbClr val="289E28"/>
                  </a:solidFill>
                  <a:latin typeface="Calibri"/>
                  <a:ea typeface="Calibri"/>
                  <a:cs typeface="Calibri"/>
                  <a:sym typeface="Calibri"/>
                </a:rPr>
                <a:t>PEASA</a:t>
              </a:r>
              <a:endParaRPr/>
            </a:p>
          </p:txBody>
        </p:sp>
        <p:sp>
          <p:nvSpPr>
            <p:cNvPr id="25" name="Google Shape;25;p2"/>
            <p:cNvSpPr txBox="1"/>
            <p:nvPr/>
          </p:nvSpPr>
          <p:spPr>
            <a:xfrm>
              <a:off x="3109912" y="1735531"/>
              <a:ext cx="2986088" cy="7155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50">
                  <a:solidFill>
                    <a:srgbClr val="289E28"/>
                  </a:solidFill>
                  <a:latin typeface="Calibri"/>
                  <a:ea typeface="Calibri"/>
                  <a:cs typeface="Calibri"/>
                  <a:sym typeface="Calibri"/>
                </a:rPr>
                <a:t>Europe 2026</a:t>
              </a: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609600" y="274640"/>
            <a:ext cx="10972800" cy="61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3474720" y="-1630680"/>
            <a:ext cx="5242560" cy="10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/>
          <p:nvPr>
            <p:ph type="title"/>
          </p:nvPr>
        </p:nvSpPr>
        <p:spPr>
          <a:xfrm>
            <a:off x="609600" y="274640"/>
            <a:ext cx="10972800" cy="61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09600" y="1234440"/>
            <a:ext cx="10972800" cy="52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</a:t>
            </a:r>
            <a:endParaRPr/>
          </a:p>
        </p:txBody>
      </p:sp>
      <p:cxnSp>
        <p:nvCxnSpPr>
          <p:cNvPr id="30" name="Google Shape;30;p3"/>
          <p:cNvCxnSpPr/>
          <p:nvPr/>
        </p:nvCxnSpPr>
        <p:spPr>
          <a:xfrm>
            <a:off x="624000" y="1092200"/>
            <a:ext cx="3200000" cy="0"/>
          </a:xfrm>
          <a:prstGeom prst="straightConnector1">
            <a:avLst/>
          </a:prstGeom>
          <a:noFill/>
          <a:ln cap="flat" cmpd="sng" w="381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1" name="Google Shape;31;p3"/>
          <p:cNvGrpSpPr/>
          <p:nvPr/>
        </p:nvGrpSpPr>
        <p:grpSpPr>
          <a:xfrm>
            <a:off x="0" y="6477000"/>
            <a:ext cx="916924" cy="308057"/>
            <a:chOff x="1536070" y="884952"/>
            <a:chExt cx="4667742" cy="1443913"/>
          </a:xfrm>
        </p:grpSpPr>
        <p:pic>
          <p:nvPicPr>
            <p:cNvPr id="32" name="Google Shape;32;p3"/>
            <p:cNvPicPr preferRelativeResize="0"/>
            <p:nvPr/>
          </p:nvPicPr>
          <p:blipFill rotWithShape="1">
            <a:blip r:embed="rId2">
              <a:alphaModFix/>
            </a:blip>
            <a:srcRect b="17776" l="4198" r="61909" t="13034"/>
            <a:stretch/>
          </p:blipFill>
          <p:spPr>
            <a:xfrm>
              <a:off x="1536070" y="884952"/>
              <a:ext cx="1863264" cy="1443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Google Shape;33;p3"/>
            <p:cNvSpPr txBox="1"/>
            <p:nvPr/>
          </p:nvSpPr>
          <p:spPr>
            <a:xfrm>
              <a:off x="3074847" y="925866"/>
              <a:ext cx="3128965" cy="974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289E28"/>
                  </a:solidFill>
                  <a:latin typeface="Calibri"/>
                  <a:ea typeface="Calibri"/>
                  <a:cs typeface="Calibri"/>
                  <a:sym typeface="Calibri"/>
                </a:rPr>
                <a:t>PEASA</a:t>
              </a:r>
              <a:endParaRPr/>
            </a:p>
          </p:txBody>
        </p:sp>
        <p:sp>
          <p:nvSpPr>
            <p:cNvPr id="34" name="Google Shape;34;p3"/>
            <p:cNvSpPr txBox="1"/>
            <p:nvPr/>
          </p:nvSpPr>
          <p:spPr>
            <a:xfrm>
              <a:off x="3087701" y="1663626"/>
              <a:ext cx="2986091" cy="6499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">
                  <a:solidFill>
                    <a:srgbClr val="289E28"/>
                  </a:solidFill>
                  <a:latin typeface="Calibri"/>
                  <a:ea typeface="Calibri"/>
                  <a:cs typeface="Calibri"/>
                  <a:sym typeface="Calibri"/>
                </a:rPr>
                <a:t>Europe 2026</a:t>
              </a: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/>
          <p:nvPr>
            <p:ph type="title"/>
          </p:nvPr>
        </p:nvSpPr>
        <p:spPr>
          <a:xfrm>
            <a:off x="609600" y="274640"/>
            <a:ext cx="10972800" cy="61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 </a:t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0" y="0"/>
            <a:ext cx="12192000" cy="18446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in Bild, das Entwurf, Text, Darstellung, Schloss enthält.&#10;&#10;KI-generierte Inhalte können fehlerhaft sein." id="39" name="Google Shape;39;p4"/>
          <p:cNvPicPr preferRelativeResize="0"/>
          <p:nvPr/>
        </p:nvPicPr>
        <p:blipFill rotWithShape="1">
          <a:blip r:embed="rId2">
            <a:alphaModFix/>
          </a:blip>
          <a:srcRect b="0" l="0" r="0" t="33496"/>
          <a:stretch/>
        </p:blipFill>
        <p:spPr>
          <a:xfrm>
            <a:off x="6096000" y="17385"/>
            <a:ext cx="4264026" cy="159510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"/>
          <p:cNvSpPr txBox="1"/>
          <p:nvPr/>
        </p:nvSpPr>
        <p:spPr>
          <a:xfrm>
            <a:off x="6444928" y="1565377"/>
            <a:ext cx="35661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29-30 September 2026, Nuremberg, Germany </a:t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1316252" y="116528"/>
            <a:ext cx="5267761" cy="1874991"/>
            <a:chOff x="1536070" y="854493"/>
            <a:chExt cx="4658161" cy="1596619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17776" l="4198" r="61909" t="13034"/>
            <a:stretch/>
          </p:blipFill>
          <p:spPr>
            <a:xfrm>
              <a:off x="1536070" y="857252"/>
              <a:ext cx="1602418" cy="1471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3065267" y="854493"/>
              <a:ext cx="3128964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7200">
                  <a:solidFill>
                    <a:srgbClr val="289E28"/>
                  </a:solidFill>
                  <a:latin typeface="Calibri"/>
                  <a:ea typeface="Calibri"/>
                  <a:cs typeface="Calibri"/>
                  <a:sym typeface="Calibri"/>
                </a:rPr>
                <a:t>PEASA</a:t>
              </a:r>
              <a:endParaRPr/>
            </a:p>
          </p:txBody>
        </p:sp>
        <p:sp>
          <p:nvSpPr>
            <p:cNvPr id="44" name="Google Shape;44;p4"/>
            <p:cNvSpPr txBox="1"/>
            <p:nvPr/>
          </p:nvSpPr>
          <p:spPr>
            <a:xfrm>
              <a:off x="3109912" y="1735531"/>
              <a:ext cx="2986088" cy="7155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50">
                  <a:solidFill>
                    <a:srgbClr val="289E28"/>
                  </a:solidFill>
                  <a:latin typeface="Calibri"/>
                  <a:ea typeface="Calibri"/>
                  <a:cs typeface="Calibri"/>
                  <a:sym typeface="Calibri"/>
                </a:rPr>
                <a:t>Europe 2026</a:t>
              </a:r>
              <a:endParaRPr/>
            </a:p>
          </p:txBody>
        </p:sp>
      </p:grp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 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/>
          <p:nvPr>
            <p:ph type="title"/>
          </p:nvPr>
        </p:nvSpPr>
        <p:spPr>
          <a:xfrm>
            <a:off x="609600" y="274640"/>
            <a:ext cx="10972800" cy="61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65646" lvl="0" marL="457200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1pPr>
            <a:lvl2pPr indent="-4318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397955" lvl="2" marL="1371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3pPr>
            <a:lvl4pPr indent="-381000" lvl="3" marL="1828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52" name="Google Shape;52;p6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65646" lvl="0" marL="457200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1pPr>
            <a:lvl2pPr indent="-431800" lvl="1" marL="9144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indent="-397955" lvl="2" marL="1371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3pPr>
            <a:lvl4pPr indent="-381000" lvl="3" marL="1828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indent="-381000" lvl="4" marL="2286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indent="-381000" lvl="5" marL="2743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indent="-381000" lvl="6" marL="3200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indent="-381000" lvl="7" marL="3657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indent="-381000" lvl="8" marL="41148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 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 txBox="1"/>
          <p:nvPr>
            <p:ph type="title"/>
          </p:nvPr>
        </p:nvSpPr>
        <p:spPr>
          <a:xfrm>
            <a:off x="609600" y="274640"/>
            <a:ext cx="10972800" cy="61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" type="body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397955" lvl="1" marL="9144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4046" lvl="3" marL="1828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indent="-364045" lvl="4" marL="22860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indent="-364045" lvl="5" marL="27432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indent="-364045" lvl="6" marL="32004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indent="-364046" lvl="7" marL="3657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indent="-364046" lvl="8" marL="4114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/>
        </p:txBody>
      </p:sp>
      <p:sp>
        <p:nvSpPr>
          <p:cNvPr id="58" name="Google Shape;58;p7"/>
          <p:cNvSpPr txBox="1"/>
          <p:nvPr>
            <p:ph idx="3" type="body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1pPr>
            <a:lvl2pPr indent="-228600" lvl="1" marL="9144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b="1" sz="2667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3pPr>
            <a:lvl4pPr indent="-228600" lvl="3" marL="1828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4pPr>
            <a:lvl5pPr indent="-228600" lvl="4" marL="22860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5pPr>
            <a:lvl6pPr indent="-228600" lvl="5" marL="27432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6pPr>
            <a:lvl7pPr indent="-228600" lvl="6" marL="32004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7pPr>
            <a:lvl8pPr indent="-228600" lvl="7" marL="3657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8pPr>
            <a:lvl9pPr indent="-228600" lvl="8" marL="4114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b="1" sz="2133"/>
            </a:lvl9pPr>
          </a:lstStyle>
          <a:p/>
        </p:txBody>
      </p:sp>
      <p:sp>
        <p:nvSpPr>
          <p:cNvPr id="59" name="Google Shape;59;p7"/>
          <p:cNvSpPr txBox="1"/>
          <p:nvPr>
            <p:ph idx="4" type="body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397955" lvl="1" marL="9144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64046" lvl="3" marL="1828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indent="-364045" lvl="4" marL="22860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indent="-364045" lvl="5" marL="27432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indent="-364045" lvl="6" marL="32004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indent="-364046" lvl="7" marL="3657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indent="-364046" lvl="8" marL="41148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/>
        </p:txBody>
      </p:sp>
      <p:sp>
        <p:nvSpPr>
          <p:cNvPr id="60" name="Google Shape;60;p7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 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 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b="1" sz="26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" type="body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99555" lvl="0" marL="457200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indent="-465646" lvl="1" marL="914400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–"/>
              <a:defRPr sz="3733"/>
            </a:lvl2pPr>
            <a:lvl3pPr indent="-431800" lvl="2" marL="1371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indent="-397955" lvl="3" marL="18288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4pPr>
            <a:lvl5pPr indent="-397955" lvl="4" marL="22860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»"/>
              <a:defRPr sz="2667"/>
            </a:lvl5pPr>
            <a:lvl6pPr indent="-397955" lvl="5" marL="27432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indent="-397955" lvl="6" marL="32004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indent="-397954" lvl="7" marL="3657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indent="-397954" lvl="8" marL="41148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/>
        </p:txBody>
      </p:sp>
      <p:sp>
        <p:nvSpPr>
          <p:cNvPr id="66" name="Google Shape;66;p9"/>
          <p:cNvSpPr txBox="1"/>
          <p:nvPr>
            <p:ph idx="2" type="body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b="1" sz="26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indent="-228600" lvl="1" marL="914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indent="-228600" lvl="2" marL="1371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09600" y="274640"/>
            <a:ext cx="10972800" cy="61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 b="1" i="0" sz="42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09600" y="1234440"/>
            <a:ext cx="10972800" cy="52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7955" lvl="0" marL="4572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64046" lvl="3" marL="1828800" marR="0" rtl="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–"/>
              <a:defRPr b="0" i="0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64045" lvl="4" marL="2286000" marR="0" rtl="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»"/>
              <a:defRPr b="0" i="0" sz="21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97955" lvl="5" marL="27432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7955" lvl="6" marL="32004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7954" lvl="7" marL="36576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7954" lvl="8" marL="4114800" marR="0" rtl="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9327536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67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of</a:t>
            </a:r>
            <a:endParaRPr sz="1400">
              <a:solidFill>
                <a:srgbClr val="000000"/>
              </a:solidFill>
            </a:endParaRPr>
          </a:p>
        </p:txBody>
      </p:sp>
      <p:cxnSp>
        <p:nvCxnSpPr>
          <p:cNvPr id="13" name="Google Shape;13;p1"/>
          <p:cNvCxnSpPr/>
          <p:nvPr/>
        </p:nvCxnSpPr>
        <p:spPr>
          <a:xfrm>
            <a:off x="624000" y="1092200"/>
            <a:ext cx="3200000" cy="0"/>
          </a:xfrm>
          <a:prstGeom prst="straightConnector1">
            <a:avLst/>
          </a:prstGeom>
          <a:noFill/>
          <a:ln cap="flat" cmpd="sng" w="381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355600" y="2043153"/>
            <a:ext cx="114808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/>
              <a:t>Title of Presentation 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1835427" y="38354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</a:pPr>
            <a:r>
              <a:rPr lang="en-US" sz="2800">
                <a:solidFill>
                  <a:srgbClr val="7F7F7F"/>
                </a:solidFill>
              </a:rPr>
              <a:t>Authors’ Names and Affiliations</a:t>
            </a:r>
            <a:endParaRPr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None/>
            </a:pPr>
            <a:r>
              <a:rPr lang="en-US" sz="2800">
                <a:solidFill>
                  <a:srgbClr val="7F7F7F"/>
                </a:solidFill>
              </a:rPr>
              <a:t>(Optional: Contact Information) </a:t>
            </a:r>
            <a:endParaRPr/>
          </a:p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/>
              <a:t>‹#›</a:t>
            </a:fld>
            <a:r>
              <a:rPr lang="en-US" sz="1000"/>
              <a:t> of</a:t>
            </a:r>
            <a:r>
              <a:rPr lang="en-US" sz="1000">
                <a:solidFill>
                  <a:srgbClr val="898989"/>
                </a:solidFill>
              </a:rPr>
              <a:t> 6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0" y="6273801"/>
            <a:ext cx="37692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Place your logo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609600" y="152400"/>
            <a:ext cx="10972800" cy="853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/>
              <a:t>Presentation Guidelines</a:t>
            </a:r>
            <a:endParaRPr/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609600" y="1158240"/>
            <a:ext cx="10972800" cy="52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189" lvl="0" marL="457189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Total duration of keynote presentation is 45 minutes, ~30 minutes for the  presentation and ~15 minutes for Q&amp;A</a:t>
            </a:r>
            <a:endParaRPr/>
          </a:p>
          <a:p>
            <a:pPr indent="-3047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Total duration of the invited presentation is 20 minutes, </a:t>
            </a:r>
            <a:endParaRPr/>
          </a:p>
          <a:p>
            <a:pPr indent="-380990" lvl="1" marL="990575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</a:pPr>
            <a:r>
              <a:rPr lang="en-US" sz="2133"/>
              <a:t>20 minutes for the presentation A</a:t>
            </a:r>
            <a:endParaRPr/>
          </a:p>
          <a:p>
            <a:pPr indent="-380990" lvl="1" marL="990575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</a:pPr>
            <a:r>
              <a:rPr lang="en-US" sz="2133"/>
              <a:t>At the end of your session is a 20-minute Panel Discussion with Q&amp;A.</a:t>
            </a:r>
            <a:endParaRPr/>
          </a:p>
          <a:p>
            <a:pPr indent="-3047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The presentation must not have ‘Confidential’ or ‘Proprietary’ tags.</a:t>
            </a:r>
            <a:endParaRPr/>
          </a:p>
        </p:txBody>
      </p:sp>
      <p:sp>
        <p:nvSpPr>
          <p:cNvPr id="97" name="Google Shape;97;p14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/>
              <a:t>‹#›</a:t>
            </a:fld>
            <a:r>
              <a:rPr lang="en-US" sz="1000"/>
              <a:t> of </a:t>
            </a:r>
            <a:r>
              <a:rPr lang="en-US" sz="1000">
                <a:solidFill>
                  <a:srgbClr val="898989"/>
                </a:solidFill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609600" y="152400"/>
            <a:ext cx="10972800" cy="853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/>
              <a:t>Presentation Guidelines: Format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609600" y="1158240"/>
            <a:ext cx="10972800" cy="52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189" lvl="0" marL="457189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File format must be Microsoft pptx or Adobe pdf for presentation and pdf only for downloadable proceedings.</a:t>
            </a:r>
            <a:endParaRPr/>
          </a:p>
          <a:p>
            <a:pPr indent="-380990" lvl="1" marL="990575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US" sz="2000"/>
              <a:t>Authors must submit an Adobe version of their presentation file which is verified for conversion accuracy (pptx 🡪 pdf).</a:t>
            </a:r>
            <a:endParaRPr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Slide size must be Widescreen(16:9) and follow this pptx template.</a:t>
            </a:r>
            <a:endParaRPr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The footer on the:</a:t>
            </a:r>
            <a:endParaRPr/>
          </a:p>
          <a:p>
            <a:pPr indent="-380990" lvl="1" marL="990575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US" sz="2000"/>
              <a:t>title slide must include Presentation</a:t>
            </a:r>
            <a:r>
              <a:rPr lang="en-US" sz="2000">
                <a:solidFill>
                  <a:srgbClr val="0000FF"/>
                </a:solidFill>
              </a:rPr>
              <a:t> </a:t>
            </a:r>
            <a:r>
              <a:rPr lang="en-US" sz="2000"/>
              <a:t>Number &amp; Slide Number (#).</a:t>
            </a:r>
            <a:endParaRPr/>
          </a:p>
          <a:p>
            <a:pPr indent="-380990" lvl="1" marL="990575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US" sz="2000"/>
              <a:t>other slides must only include the slide #.  </a:t>
            </a:r>
            <a:endParaRPr/>
          </a:p>
        </p:txBody>
      </p:sp>
      <p:sp>
        <p:nvSpPr>
          <p:cNvPr id="105" name="Google Shape;105;p15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/>
              <a:t>‹#›</a:t>
            </a:fld>
            <a:r>
              <a:rPr lang="en-US" sz="1000"/>
              <a:t> of </a:t>
            </a:r>
            <a:r>
              <a:rPr lang="en-US" sz="1000">
                <a:solidFill>
                  <a:srgbClr val="898989"/>
                </a:solidFill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609600" y="152400"/>
            <a:ext cx="10972800" cy="853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/>
              <a:t>Presentation Guidelines: Color</a:t>
            </a:r>
            <a:endParaRPr/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609600" y="1158240"/>
            <a:ext cx="10972800" cy="52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189" lvl="0" marL="457189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No background color or pattern may be used.</a:t>
            </a:r>
            <a:br>
              <a:rPr lang="en-US" sz="2400"/>
            </a:br>
            <a:r>
              <a:rPr lang="en-US" sz="2400"/>
              <a:t>All slides must have a white background.</a:t>
            </a:r>
            <a:endParaRPr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Schematics, graphs, illustrations or pictures may use color. </a:t>
            </a:r>
            <a:endParaRPr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Avoid using light colors that are not clear on a white background.</a:t>
            </a:r>
            <a:endParaRPr/>
          </a:p>
          <a:p>
            <a:pPr indent="-457189" lvl="0" marL="457189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All text should be in black. </a:t>
            </a:r>
            <a:endParaRPr/>
          </a:p>
        </p:txBody>
      </p:sp>
      <p:sp>
        <p:nvSpPr>
          <p:cNvPr id="113" name="Google Shape;113;p16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/>
              <a:t>‹#›</a:t>
            </a:fld>
            <a:r>
              <a:rPr lang="en-US" sz="1000"/>
              <a:t> of </a:t>
            </a:r>
            <a:r>
              <a:rPr lang="en-US" sz="1000">
                <a:solidFill>
                  <a:srgbClr val="898989"/>
                </a:solidFill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title"/>
          </p:nvPr>
        </p:nvSpPr>
        <p:spPr>
          <a:xfrm>
            <a:off x="609600" y="152400"/>
            <a:ext cx="10972800" cy="853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/>
              <a:t>Presentation Guidelines: Font Sizes</a:t>
            </a:r>
            <a:endParaRPr/>
          </a:p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609600" y="1132840"/>
            <a:ext cx="10972800" cy="52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/>
              <a:t>Recommended minimum Arial font sizes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3200"/>
              <a:t>Titles: 32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/>
              <a:t>Sub-Titles: 28</a:t>
            </a:r>
            <a:endParaRPr/>
          </a:p>
          <a:p>
            <a:pPr indent="-457189" lvl="0" marL="457189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Major Bullets: 24</a:t>
            </a:r>
            <a:endParaRPr/>
          </a:p>
          <a:p>
            <a:pPr indent="-380990" lvl="1" marL="990575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-US" sz="2000"/>
              <a:t>Indented Bullets: 20</a:t>
            </a:r>
            <a:endParaRPr/>
          </a:p>
          <a:p>
            <a:pPr indent="0" lvl="0" marL="76198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Text on graphs, figures,…: 18</a:t>
            </a:r>
            <a:endParaRPr/>
          </a:p>
        </p:txBody>
      </p:sp>
      <p:sp>
        <p:nvSpPr>
          <p:cNvPr id="120" name="Google Shape;120;p17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/>
              <a:t>‹#›</a:t>
            </a:fld>
            <a:r>
              <a:rPr lang="en-US" sz="1000"/>
              <a:t> of</a:t>
            </a:r>
            <a:r>
              <a:rPr lang="en-US" sz="1000">
                <a:solidFill>
                  <a:srgbClr val="898989"/>
                </a:solidFill>
              </a:rPr>
              <a:t> 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idx="12" type="sldNum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/>
              <a:t>‹#›</a:t>
            </a:fld>
            <a:r>
              <a:rPr lang="en-US" sz="1000"/>
              <a:t> of 6 </a:t>
            </a:r>
            <a:endParaRPr/>
          </a:p>
        </p:txBody>
      </p:sp>
      <p:sp>
        <p:nvSpPr>
          <p:cNvPr id="126" name="Google Shape;126;p18"/>
          <p:cNvSpPr txBox="1"/>
          <p:nvPr/>
        </p:nvSpPr>
        <p:spPr>
          <a:xfrm>
            <a:off x="1828800" y="48514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Authors’ Names and Affiliations</a:t>
            </a:r>
            <a:endParaRPr/>
          </a:p>
          <a:p>
            <a:pPr indent="0" lvl="0" marL="0" marR="0" rtl="0" algn="ctr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(Optional: Contact Information)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