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Lato"/>
      <p:regular r:id="rId26"/>
      <p:bold r:id="rId27"/>
      <p:italic r:id="rId28"/>
      <p:boldItalic r:id="rId29"/>
    </p:embeddedFont>
    <p:embeddedFont>
      <p:font typeface="Inter"/>
      <p:regular r:id="rId30"/>
      <p:bold r:id="rId31"/>
    </p:embeddedFont>
    <p:embeddedFont>
      <p:font typeface="Black Han Sans"/>
      <p:regular r:id="rId32"/>
    </p:embeddedFont>
    <p:embeddedFont>
      <p:font typeface="DM Sans"/>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jnDO7hQNBWAyBgeSe/OqOw1+sn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ato-regular.fntdata"/><Relationship Id="rId25" Type="http://schemas.openxmlformats.org/officeDocument/2006/relationships/slide" Target="slides/slide21.xml"/><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Inter-bold.fntdata"/><Relationship Id="rId30" Type="http://schemas.openxmlformats.org/officeDocument/2006/relationships/font" Target="fonts/Inter-regular.fntdata"/><Relationship Id="rId11" Type="http://schemas.openxmlformats.org/officeDocument/2006/relationships/slide" Target="slides/slide7.xml"/><Relationship Id="rId33" Type="http://schemas.openxmlformats.org/officeDocument/2006/relationships/font" Target="fonts/DMSans-bold.fntdata"/><Relationship Id="rId10" Type="http://schemas.openxmlformats.org/officeDocument/2006/relationships/slide" Target="slides/slide6.xml"/><Relationship Id="rId32" Type="http://schemas.openxmlformats.org/officeDocument/2006/relationships/font" Target="fonts/BlackHanSans-regular.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DMSans-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6.png"/><Relationship Id="rId5" Type="http://schemas.openxmlformats.org/officeDocument/2006/relationships/image" Target="../media/image41.png"/><Relationship Id="rId6" Type="http://schemas.openxmlformats.org/officeDocument/2006/relationships/image" Target="../media/image44.png"/><Relationship Id="rId7"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6.png"/><Relationship Id="rId5"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0" Type="http://schemas.openxmlformats.org/officeDocument/2006/relationships/image" Target="../media/image73.png"/><Relationship Id="rId22" Type="http://schemas.openxmlformats.org/officeDocument/2006/relationships/image" Target="../media/image69.png"/><Relationship Id="rId21" Type="http://schemas.openxmlformats.org/officeDocument/2006/relationships/image" Target="../media/image64.png"/><Relationship Id="rId24" Type="http://schemas.openxmlformats.org/officeDocument/2006/relationships/image" Target="../media/image76.png"/><Relationship Id="rId23"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62.png"/><Relationship Id="rId26" Type="http://schemas.openxmlformats.org/officeDocument/2006/relationships/image" Target="../media/image75.png"/><Relationship Id="rId25" Type="http://schemas.openxmlformats.org/officeDocument/2006/relationships/image" Target="../media/image70.png"/><Relationship Id="rId28" Type="http://schemas.openxmlformats.org/officeDocument/2006/relationships/image" Target="../media/image77.png"/><Relationship Id="rId27" Type="http://schemas.openxmlformats.org/officeDocument/2006/relationships/image" Target="../media/image79.png"/><Relationship Id="rId5" Type="http://schemas.openxmlformats.org/officeDocument/2006/relationships/image" Target="../media/image53.png"/><Relationship Id="rId6" Type="http://schemas.openxmlformats.org/officeDocument/2006/relationships/image" Target="../media/image59.png"/><Relationship Id="rId7" Type="http://schemas.openxmlformats.org/officeDocument/2006/relationships/image" Target="../media/image50.png"/><Relationship Id="rId8" Type="http://schemas.openxmlformats.org/officeDocument/2006/relationships/image" Target="../media/image61.png"/><Relationship Id="rId11" Type="http://schemas.openxmlformats.org/officeDocument/2006/relationships/image" Target="../media/image60.png"/><Relationship Id="rId10" Type="http://schemas.openxmlformats.org/officeDocument/2006/relationships/image" Target="../media/image58.png"/><Relationship Id="rId13" Type="http://schemas.openxmlformats.org/officeDocument/2006/relationships/image" Target="../media/image63.png"/><Relationship Id="rId12" Type="http://schemas.openxmlformats.org/officeDocument/2006/relationships/image" Target="../media/image54.png"/><Relationship Id="rId15" Type="http://schemas.openxmlformats.org/officeDocument/2006/relationships/image" Target="../media/image72.png"/><Relationship Id="rId14" Type="http://schemas.openxmlformats.org/officeDocument/2006/relationships/image" Target="../media/image98.png"/><Relationship Id="rId17" Type="http://schemas.openxmlformats.org/officeDocument/2006/relationships/image" Target="../media/image65.png"/><Relationship Id="rId16" Type="http://schemas.openxmlformats.org/officeDocument/2006/relationships/image" Target="../media/image67.png"/><Relationship Id="rId19" Type="http://schemas.openxmlformats.org/officeDocument/2006/relationships/image" Target="../media/image66.png"/><Relationship Id="rId18" Type="http://schemas.openxmlformats.org/officeDocument/2006/relationships/image" Target="../media/image9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6.png"/><Relationship Id="rId5" Type="http://schemas.openxmlformats.org/officeDocument/2006/relationships/image" Target="../media/image80.png"/><Relationship Id="rId6" Type="http://schemas.openxmlformats.org/officeDocument/2006/relationships/image" Target="../media/image10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6.png"/><Relationship Id="rId5" Type="http://schemas.openxmlformats.org/officeDocument/2006/relationships/image" Target="../media/image84.png"/><Relationship Id="rId6" Type="http://schemas.openxmlformats.org/officeDocument/2006/relationships/image" Target="../media/image9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90.png"/><Relationship Id="rId6" Type="http://schemas.openxmlformats.org/officeDocument/2006/relationships/image" Target="../media/image10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0.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93.png"/><Relationship Id="rId5" Type="http://schemas.openxmlformats.org/officeDocument/2006/relationships/image" Target="../media/image99.png"/><Relationship Id="rId6" Type="http://schemas.openxmlformats.org/officeDocument/2006/relationships/image" Target="../media/image95.png"/><Relationship Id="rId7" Type="http://schemas.openxmlformats.org/officeDocument/2006/relationships/image" Target="../media/image88.png"/><Relationship Id="rId8"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6.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hyperlink" Target="https://unsplash.com/" TargetMode="External"/><Relationship Id="rId6" Type="http://schemas.openxmlformats.org/officeDocument/2006/relationships/image" Target="../media/image102.png"/><Relationship Id="rId7" Type="http://schemas.openxmlformats.org/officeDocument/2006/relationships/image" Target="../media/image9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6.png"/><Relationship Id="rId5" Type="http://schemas.openxmlformats.org/officeDocument/2006/relationships/image" Target="../media/image45.png"/><Relationship Id="rId6" Type="http://schemas.openxmlformats.org/officeDocument/2006/relationships/image" Target="../media/image23.png"/><Relationship Id="rId7"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6.png"/><Relationship Id="rId5" Type="http://schemas.openxmlformats.org/officeDocument/2006/relationships/image" Target="../media/image26.png"/><Relationship Id="rId6" Type="http://schemas.openxmlformats.org/officeDocument/2006/relationships/image" Target="../media/image34.png"/><Relationship Id="rId7"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30.png"/><Relationship Id="rId6" Type="http://schemas.openxmlformats.org/officeDocument/2006/relationships/image" Target="../media/image29.png"/><Relationship Id="rId7"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 name="Google Shape;19;p1"/>
          <p:cNvPicPr preferRelativeResize="0"/>
          <p:nvPr/>
        </p:nvPicPr>
        <p:blipFill rotWithShape="1">
          <a:blip r:embed="rId5">
            <a:alphaModFix/>
          </a:blip>
          <a:srcRect b="0" l="0" r="0" t="0"/>
          <a:stretch/>
        </p:blipFill>
        <p:spPr>
          <a:xfrm>
            <a:off x="18747543" y="-1397000"/>
            <a:ext cx="5639505" cy="4559300"/>
          </a:xfrm>
          <a:prstGeom prst="rect">
            <a:avLst/>
          </a:prstGeom>
          <a:noFill/>
          <a:ln>
            <a:noFill/>
          </a:ln>
        </p:spPr>
      </p:pic>
      <p:sp>
        <p:nvSpPr>
          <p:cNvPr id="20" name="Google Shape;20;p1"/>
          <p:cNvSpPr/>
          <p:nvPr/>
        </p:nvSpPr>
        <p:spPr>
          <a:xfrm>
            <a:off x="7062083" y="3352800"/>
            <a:ext cx="11291711" cy="482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24000"/>
              <a:buFont typeface="Black Han Sans"/>
              <a:buNone/>
            </a:pPr>
            <a:r>
              <a:rPr b="0" i="0" lang="en-US" sz="24000" u="none" cap="none" strike="noStrike">
                <a:solidFill>
                  <a:srgbClr val="FFDE39"/>
                </a:solidFill>
                <a:latin typeface="Black Han Sans"/>
                <a:ea typeface="Black Han Sans"/>
                <a:cs typeface="Black Han Sans"/>
                <a:sym typeface="Black Han Sans"/>
              </a:rPr>
              <a:t>SPACE</a:t>
            </a:r>
            <a:endParaRPr b="0" i="0" sz="24000" u="none" cap="none" strike="noStrike">
              <a:solidFill>
                <a:schemeClr val="dk1"/>
              </a:solidFill>
              <a:latin typeface="Calibri"/>
              <a:ea typeface="Calibri"/>
              <a:cs typeface="Calibri"/>
              <a:sym typeface="Calibri"/>
            </a:endParaRPr>
          </a:p>
        </p:txBody>
      </p:sp>
      <p:pic>
        <p:nvPicPr>
          <p:cNvPr descr=" " id="21" name="Google Shape;21;p1"/>
          <p:cNvPicPr preferRelativeResize="0"/>
          <p:nvPr/>
        </p:nvPicPr>
        <p:blipFill rotWithShape="1">
          <a:blip r:embed="rId6">
            <a:alphaModFix/>
          </a:blip>
          <a:srcRect b="0" l="0" r="0" t="0"/>
          <a:stretch/>
        </p:blipFill>
        <p:spPr>
          <a:xfrm>
            <a:off x="825603" y="7747000"/>
            <a:ext cx="1460683" cy="622300"/>
          </a:xfrm>
          <a:prstGeom prst="rect">
            <a:avLst/>
          </a:prstGeom>
          <a:noFill/>
          <a:ln>
            <a:noFill/>
          </a:ln>
        </p:spPr>
      </p:pic>
      <p:sp>
        <p:nvSpPr>
          <p:cNvPr id="22" name="Google Shape;22;p1"/>
          <p:cNvSpPr/>
          <p:nvPr/>
        </p:nvSpPr>
        <p:spPr>
          <a:xfrm>
            <a:off x="5677610" y="7442200"/>
            <a:ext cx="13302796" cy="1325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pic>
        <p:nvPicPr>
          <p:cNvPr descr=" " id="23" name="Google Shape;23;p1"/>
          <p:cNvPicPr preferRelativeResize="0"/>
          <p:nvPr/>
        </p:nvPicPr>
        <p:blipFill rotWithShape="1">
          <a:blip r:embed="rId7">
            <a:alphaModFix/>
          </a:blip>
          <a:srcRect b="0" l="0" r="0" t="0"/>
          <a:stretch/>
        </p:blipFill>
        <p:spPr>
          <a:xfrm>
            <a:off x="16536130" y="10087483"/>
            <a:ext cx="1612336" cy="1612134"/>
          </a:xfrm>
          <a:prstGeom prst="rect">
            <a:avLst/>
          </a:prstGeom>
          <a:noFill/>
          <a:ln>
            <a:noFill/>
          </a:ln>
        </p:spPr>
      </p:pic>
      <p:pic>
        <p:nvPicPr>
          <p:cNvPr descr=" " id="24" name="Google Shape;24;p1"/>
          <p:cNvPicPr preferRelativeResize="0"/>
          <p:nvPr/>
        </p:nvPicPr>
        <p:blipFill rotWithShape="1">
          <a:blip r:embed="rId8">
            <a:alphaModFix/>
          </a:blip>
          <a:srcRect b="0" l="0" r="0" t="0"/>
          <a:stretch/>
        </p:blipFill>
        <p:spPr>
          <a:xfrm>
            <a:off x="-2540318" y="8064500"/>
            <a:ext cx="7468533" cy="7467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210" name="Shape 210"/>
        <p:cNvGrpSpPr/>
        <p:nvPr/>
      </p:nvGrpSpPr>
      <p:grpSpPr>
        <a:xfrm>
          <a:off x="0" y="0"/>
          <a:ext cx="0" cy="0"/>
          <a:chOff x="0" y="0"/>
          <a:chExt cx="0" cy="0"/>
        </a:xfrm>
      </p:grpSpPr>
      <p:pic>
        <p:nvPicPr>
          <p:cNvPr descr=" " id="211" name="Google Shape;211;p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12" name="Google Shape;212;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14" name="Google Shape;214;p10"/>
          <p:cNvSpPr/>
          <p:nvPr/>
        </p:nvSpPr>
        <p:spPr>
          <a:xfrm>
            <a:off x="9107038" y="469900"/>
            <a:ext cx="780724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8000"/>
              <a:buFont typeface="Black Han Sans"/>
              <a:buNone/>
            </a:pPr>
            <a:r>
              <a:rPr b="0" i="0" lang="en-US" sz="8000" u="none" cap="none" strike="noStrike">
                <a:solidFill>
                  <a:srgbClr val="FFDE39"/>
                </a:solidFill>
                <a:latin typeface="Black Han Sans"/>
                <a:ea typeface="Black Han Sans"/>
                <a:cs typeface="Black Han Sans"/>
                <a:sym typeface="Black Han Sans"/>
              </a:rPr>
              <a:t>PRICING PLAN</a:t>
            </a:r>
            <a:endParaRPr b="0" i="0" sz="8000" u="none" cap="none" strike="noStrike">
              <a:solidFill>
                <a:schemeClr val="dk1"/>
              </a:solidFill>
              <a:latin typeface="Calibri"/>
              <a:ea typeface="Calibri"/>
              <a:cs typeface="Calibri"/>
              <a:sym typeface="Calibri"/>
            </a:endParaRPr>
          </a:p>
        </p:txBody>
      </p:sp>
      <p:sp>
        <p:nvSpPr>
          <p:cNvPr id="215" name="Google Shape;215;p10"/>
          <p:cNvSpPr/>
          <p:nvPr/>
        </p:nvSpPr>
        <p:spPr>
          <a:xfrm>
            <a:off x="1778222" y="3048000"/>
            <a:ext cx="20843305" cy="96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0"/>
          <p:cNvSpPr/>
          <p:nvPr/>
        </p:nvSpPr>
        <p:spPr>
          <a:xfrm>
            <a:off x="1778222" y="3048000"/>
            <a:ext cx="6439705" cy="96520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p10"/>
          <p:cNvPicPr preferRelativeResize="0"/>
          <p:nvPr/>
        </p:nvPicPr>
        <p:blipFill rotWithShape="1">
          <a:blip r:embed="rId5">
            <a:alphaModFix/>
          </a:blip>
          <a:srcRect b="0" l="0" r="0" t="0"/>
          <a:stretch/>
        </p:blipFill>
        <p:spPr>
          <a:xfrm>
            <a:off x="4171842" y="3505200"/>
            <a:ext cx="1652462" cy="1625600"/>
          </a:xfrm>
          <a:prstGeom prst="rect">
            <a:avLst/>
          </a:prstGeom>
          <a:noFill/>
          <a:ln>
            <a:noFill/>
          </a:ln>
        </p:spPr>
      </p:pic>
      <p:sp>
        <p:nvSpPr>
          <p:cNvPr id="218" name="Google Shape;218;p10"/>
          <p:cNvSpPr/>
          <p:nvPr/>
        </p:nvSpPr>
        <p:spPr>
          <a:xfrm>
            <a:off x="3950194" y="5435600"/>
            <a:ext cx="2095762"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BASIC</a:t>
            </a:r>
            <a:endParaRPr b="0" i="0" sz="4800" u="none" cap="none" strike="noStrike">
              <a:solidFill>
                <a:schemeClr val="dk1"/>
              </a:solidFill>
              <a:latin typeface="Calibri"/>
              <a:ea typeface="Calibri"/>
              <a:cs typeface="Calibri"/>
              <a:sym typeface="Calibri"/>
            </a:endParaRPr>
          </a:p>
        </p:txBody>
      </p:sp>
      <p:sp>
        <p:nvSpPr>
          <p:cNvPr id="219" name="Google Shape;219;p10"/>
          <p:cNvSpPr/>
          <p:nvPr/>
        </p:nvSpPr>
        <p:spPr>
          <a:xfrm>
            <a:off x="2235479" y="65024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0" name="Google Shape;220;p10"/>
          <p:cNvSpPr/>
          <p:nvPr/>
        </p:nvSpPr>
        <p:spPr>
          <a:xfrm>
            <a:off x="3016627" y="11480800"/>
            <a:ext cx="3962895"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$10/MONTH</a:t>
            </a:r>
            <a:endParaRPr b="0" i="0" sz="4800" u="none" cap="none" strike="noStrike">
              <a:solidFill>
                <a:schemeClr val="dk1"/>
              </a:solidFill>
              <a:latin typeface="Calibri"/>
              <a:ea typeface="Calibri"/>
              <a:cs typeface="Calibri"/>
              <a:sym typeface="Calibri"/>
            </a:endParaRPr>
          </a:p>
        </p:txBody>
      </p:sp>
      <p:sp>
        <p:nvSpPr>
          <p:cNvPr id="221" name="Google Shape;221;p10"/>
          <p:cNvSpPr/>
          <p:nvPr/>
        </p:nvSpPr>
        <p:spPr>
          <a:xfrm>
            <a:off x="8980022" y="3048000"/>
            <a:ext cx="6439705" cy="96520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p10"/>
          <p:cNvPicPr preferRelativeResize="0"/>
          <p:nvPr/>
        </p:nvPicPr>
        <p:blipFill rotWithShape="1">
          <a:blip r:embed="rId6">
            <a:alphaModFix/>
          </a:blip>
          <a:srcRect b="0" l="0" r="0" t="0"/>
          <a:stretch/>
        </p:blipFill>
        <p:spPr>
          <a:xfrm>
            <a:off x="11386961" y="3505200"/>
            <a:ext cx="1625828" cy="1625600"/>
          </a:xfrm>
          <a:prstGeom prst="rect">
            <a:avLst/>
          </a:prstGeom>
          <a:noFill/>
          <a:ln>
            <a:noFill/>
          </a:ln>
        </p:spPr>
      </p:pic>
      <p:sp>
        <p:nvSpPr>
          <p:cNvPr id="223" name="Google Shape;223;p10"/>
          <p:cNvSpPr/>
          <p:nvPr/>
        </p:nvSpPr>
        <p:spPr>
          <a:xfrm>
            <a:off x="11247256" y="5435600"/>
            <a:ext cx="190523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ELITE</a:t>
            </a:r>
            <a:endParaRPr b="0" i="0" sz="4800" u="none" cap="none" strike="noStrike">
              <a:solidFill>
                <a:schemeClr val="dk1"/>
              </a:solidFill>
              <a:latin typeface="Calibri"/>
              <a:ea typeface="Calibri"/>
              <a:cs typeface="Calibri"/>
              <a:sym typeface="Calibri"/>
            </a:endParaRPr>
          </a:p>
        </p:txBody>
      </p:sp>
      <p:sp>
        <p:nvSpPr>
          <p:cNvPr id="224" name="Google Shape;224;p10"/>
          <p:cNvSpPr/>
          <p:nvPr/>
        </p:nvSpPr>
        <p:spPr>
          <a:xfrm>
            <a:off x="9437280" y="65024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5" name="Google Shape;225;p10"/>
          <p:cNvSpPr/>
          <p:nvPr/>
        </p:nvSpPr>
        <p:spPr>
          <a:xfrm>
            <a:off x="10218427" y="11480800"/>
            <a:ext cx="3962895"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$50/MONTH</a:t>
            </a:r>
            <a:endParaRPr b="0" i="0" sz="4800" u="none" cap="none" strike="noStrike">
              <a:solidFill>
                <a:schemeClr val="dk1"/>
              </a:solidFill>
              <a:latin typeface="Calibri"/>
              <a:ea typeface="Calibri"/>
              <a:cs typeface="Calibri"/>
              <a:sym typeface="Calibri"/>
            </a:endParaRPr>
          </a:p>
        </p:txBody>
      </p:sp>
      <p:sp>
        <p:nvSpPr>
          <p:cNvPr id="226" name="Google Shape;226;p10"/>
          <p:cNvSpPr/>
          <p:nvPr/>
        </p:nvSpPr>
        <p:spPr>
          <a:xfrm>
            <a:off x="16181822" y="3048000"/>
            <a:ext cx="6439705" cy="9652000"/>
          </a:xfrm>
          <a:prstGeom prst="roundRect">
            <a:avLst>
              <a:gd fmla="val 3124"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10"/>
          <p:cNvPicPr preferRelativeResize="0"/>
          <p:nvPr/>
        </p:nvPicPr>
        <p:blipFill rotWithShape="1">
          <a:blip r:embed="rId7">
            <a:alphaModFix/>
          </a:blip>
          <a:srcRect b="0" l="0" r="0" t="0"/>
          <a:stretch/>
        </p:blipFill>
        <p:spPr>
          <a:xfrm>
            <a:off x="18578540" y="3505200"/>
            <a:ext cx="1646270" cy="1625600"/>
          </a:xfrm>
          <a:prstGeom prst="rect">
            <a:avLst/>
          </a:prstGeom>
          <a:noFill/>
          <a:ln>
            <a:noFill/>
          </a:ln>
        </p:spPr>
      </p:pic>
      <p:sp>
        <p:nvSpPr>
          <p:cNvPr id="228" name="Google Shape;228;p10"/>
          <p:cNvSpPr/>
          <p:nvPr/>
        </p:nvSpPr>
        <p:spPr>
          <a:xfrm>
            <a:off x="17394824" y="5435600"/>
            <a:ext cx="4013702"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LEGENDARY</a:t>
            </a:r>
            <a:endParaRPr b="0" i="0" sz="4800" u="none" cap="none" strike="noStrike">
              <a:solidFill>
                <a:schemeClr val="dk1"/>
              </a:solidFill>
              <a:latin typeface="Calibri"/>
              <a:ea typeface="Calibri"/>
              <a:cs typeface="Calibri"/>
              <a:sym typeface="Calibri"/>
            </a:endParaRPr>
          </a:p>
        </p:txBody>
      </p:sp>
      <p:sp>
        <p:nvSpPr>
          <p:cNvPr id="229" name="Google Shape;229;p10"/>
          <p:cNvSpPr/>
          <p:nvPr/>
        </p:nvSpPr>
        <p:spPr>
          <a:xfrm>
            <a:off x="16639080" y="6502400"/>
            <a:ext cx="5660674" cy="4809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0" name="Google Shape;230;p10"/>
          <p:cNvSpPr/>
          <p:nvPr/>
        </p:nvSpPr>
        <p:spPr>
          <a:xfrm>
            <a:off x="17236054" y="11480800"/>
            <a:ext cx="433124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235" name="Shape 235"/>
        <p:cNvGrpSpPr/>
        <p:nvPr/>
      </p:nvGrpSpPr>
      <p:grpSpPr>
        <a:xfrm>
          <a:off x="0" y="0"/>
          <a:ext cx="0" cy="0"/>
          <a:chOff x="0" y="0"/>
          <a:chExt cx="0" cy="0"/>
        </a:xfrm>
      </p:grpSpPr>
      <p:pic>
        <p:nvPicPr>
          <p:cNvPr descr=" " id="236" name="Google Shape;236;p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37" name="Google Shape;237;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8" name="Google Shape;238;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39" name="Google Shape;239;p11"/>
          <p:cNvPicPr preferRelativeResize="0"/>
          <p:nvPr/>
        </p:nvPicPr>
        <p:blipFill rotWithShape="1">
          <a:blip r:embed="rId5">
            <a:alphaModFix/>
          </a:blip>
          <a:srcRect b="0" l="0" r="0" t="0"/>
          <a:stretch/>
        </p:blipFill>
        <p:spPr>
          <a:xfrm>
            <a:off x="1054232" y="1574800"/>
            <a:ext cx="12246706" cy="11051518"/>
          </a:xfrm>
          <a:prstGeom prst="rect">
            <a:avLst/>
          </a:prstGeom>
          <a:noFill/>
          <a:ln>
            <a:noFill/>
          </a:ln>
        </p:spPr>
      </p:pic>
      <p:sp>
        <p:nvSpPr>
          <p:cNvPr id="240" name="Google Shape;240;p11"/>
          <p:cNvSpPr/>
          <p:nvPr/>
        </p:nvSpPr>
        <p:spPr>
          <a:xfrm>
            <a:off x="14543318" y="1651000"/>
            <a:ext cx="756591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lack Han Sans"/>
              <a:buNone/>
            </a:pPr>
            <a:r>
              <a:rPr b="0" i="0" lang="en-US" sz="8000" u="none" cap="none" strike="noStrike">
                <a:solidFill>
                  <a:srgbClr val="FFFFFF"/>
                </a:solidFill>
                <a:latin typeface="Black Han Sans"/>
                <a:ea typeface="Black Han Sans"/>
                <a:cs typeface="Black Han Sans"/>
                <a:sym typeface="Black Han Sans"/>
              </a:rPr>
              <a:t>SOME DATA</a:t>
            </a:r>
            <a:endParaRPr b="0" i="0" sz="8000" u="none" cap="none" strike="noStrike">
              <a:solidFill>
                <a:schemeClr val="dk1"/>
              </a:solidFill>
              <a:latin typeface="Calibri"/>
              <a:ea typeface="Calibri"/>
              <a:cs typeface="Calibri"/>
              <a:sym typeface="Calibri"/>
            </a:endParaRPr>
          </a:p>
        </p:txBody>
      </p:sp>
      <p:sp>
        <p:nvSpPr>
          <p:cNvPr id="241" name="Google Shape;241;p11"/>
          <p:cNvSpPr/>
          <p:nvPr/>
        </p:nvSpPr>
        <p:spPr>
          <a:xfrm>
            <a:off x="14543318" y="3543300"/>
            <a:ext cx="7874984"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a:off x="14543318" y="3543300"/>
            <a:ext cx="7874984"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p:nvPr/>
        </p:nvSpPr>
        <p:spPr>
          <a:xfrm>
            <a:off x="14543318" y="3543300"/>
            <a:ext cx="3353219"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1"/>
          <p:cNvSpPr/>
          <p:nvPr/>
        </p:nvSpPr>
        <p:spPr>
          <a:xfrm>
            <a:off x="14543318" y="3543300"/>
            <a:ext cx="389515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12800"/>
              <a:buFont typeface="Black Han Sans"/>
              <a:buNone/>
            </a:pPr>
            <a:r>
              <a:rPr b="0" i="0" lang="en-US" sz="12800" u="none" cap="none" strike="noStrike">
                <a:solidFill>
                  <a:srgbClr val="FFDE39"/>
                </a:solidFill>
                <a:latin typeface="Black Han Sans"/>
                <a:ea typeface="Black Han Sans"/>
                <a:cs typeface="Black Han Sans"/>
                <a:sym typeface="Black Han Sans"/>
              </a:rPr>
              <a:t>75%</a:t>
            </a:r>
            <a:endParaRPr b="0" i="0" sz="12800" u="none" cap="none" strike="noStrike">
              <a:solidFill>
                <a:schemeClr val="dk1"/>
              </a:solidFill>
              <a:latin typeface="Calibri"/>
              <a:ea typeface="Calibri"/>
              <a:cs typeface="Calibri"/>
              <a:sym typeface="Calibri"/>
            </a:endParaRPr>
          </a:p>
        </p:txBody>
      </p:sp>
      <p:sp>
        <p:nvSpPr>
          <p:cNvPr id="245" name="Google Shape;245;p11"/>
          <p:cNvSpPr/>
          <p:nvPr/>
        </p:nvSpPr>
        <p:spPr>
          <a:xfrm>
            <a:off x="14543318" y="5880100"/>
            <a:ext cx="7874984" cy="12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a:off x="14543318" y="5880100"/>
            <a:ext cx="8027403"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Han Sans"/>
              <a:buNone/>
            </a:pPr>
            <a:r>
              <a:rPr b="0" i="0" lang="en-US" sz="3600" u="none" cap="none" strike="noStrike">
                <a:solidFill>
                  <a:srgbClr val="FFFFFF"/>
                </a:solidFill>
                <a:latin typeface="Black Han Sans"/>
                <a:ea typeface="Black Han Sans"/>
                <a:cs typeface="Black Han Sans"/>
                <a:sym typeface="Black Han Sans"/>
              </a:rPr>
              <a:t>Enchanted Creatures</a:t>
            </a:r>
            <a:endParaRPr b="0" i="0" sz="3600" u="none" cap="none" strike="noStrike">
              <a:solidFill>
                <a:schemeClr val="dk1"/>
              </a:solidFill>
              <a:latin typeface="Calibri"/>
              <a:ea typeface="Calibri"/>
              <a:cs typeface="Calibri"/>
              <a:sym typeface="Calibri"/>
            </a:endParaRPr>
          </a:p>
        </p:txBody>
      </p:sp>
      <p:sp>
        <p:nvSpPr>
          <p:cNvPr id="247" name="Google Shape;247;p11"/>
          <p:cNvSpPr/>
          <p:nvPr/>
        </p:nvSpPr>
        <p:spPr>
          <a:xfrm>
            <a:off x="14543318" y="65532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48" name="Google Shape;248;p11"/>
          <p:cNvSpPr/>
          <p:nvPr/>
        </p:nvSpPr>
        <p:spPr>
          <a:xfrm>
            <a:off x="14543318" y="7696200"/>
            <a:ext cx="7874984"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
          <p:cNvSpPr/>
          <p:nvPr/>
        </p:nvSpPr>
        <p:spPr>
          <a:xfrm>
            <a:off x="14543318" y="7696200"/>
            <a:ext cx="3353219"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1"/>
          <p:cNvSpPr/>
          <p:nvPr/>
        </p:nvSpPr>
        <p:spPr>
          <a:xfrm>
            <a:off x="14543318" y="7696200"/>
            <a:ext cx="389515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12800"/>
              <a:buFont typeface="Black Han Sans"/>
              <a:buNone/>
            </a:pPr>
            <a:r>
              <a:rPr b="0" i="0" lang="en-US" sz="12800" u="none" cap="none" strike="noStrike">
                <a:solidFill>
                  <a:srgbClr val="FFDE39"/>
                </a:solidFill>
                <a:latin typeface="Black Han Sans"/>
                <a:ea typeface="Black Han Sans"/>
                <a:cs typeface="Black Han Sans"/>
                <a:sym typeface="Black Han Sans"/>
              </a:rPr>
              <a:t>60%</a:t>
            </a:r>
            <a:endParaRPr b="0" i="0" sz="12800" u="none" cap="none" strike="noStrike">
              <a:solidFill>
                <a:schemeClr val="dk1"/>
              </a:solidFill>
              <a:latin typeface="Calibri"/>
              <a:ea typeface="Calibri"/>
              <a:cs typeface="Calibri"/>
              <a:sym typeface="Calibri"/>
            </a:endParaRPr>
          </a:p>
        </p:txBody>
      </p:sp>
      <p:sp>
        <p:nvSpPr>
          <p:cNvPr id="251" name="Google Shape;251;p11"/>
          <p:cNvSpPr/>
          <p:nvPr/>
        </p:nvSpPr>
        <p:spPr>
          <a:xfrm>
            <a:off x="14543318" y="10033000"/>
            <a:ext cx="7874984" cy="12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a:off x="14543318" y="10033000"/>
            <a:ext cx="8027403"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Han Sans"/>
              <a:buNone/>
            </a:pPr>
            <a:r>
              <a:rPr b="0" i="0" lang="en-US" sz="3600" u="none" cap="none" strike="noStrike">
                <a:solidFill>
                  <a:srgbClr val="FFFFFF"/>
                </a:solidFill>
                <a:latin typeface="Black Han Sans"/>
                <a:ea typeface="Black Han Sans"/>
                <a:cs typeface="Black Han Sans"/>
                <a:sym typeface="Black Han Sans"/>
              </a:rPr>
              <a:t>Magic-Wielding Individuals</a:t>
            </a:r>
            <a:endParaRPr b="0" i="0" sz="3600" u="none" cap="none" strike="noStrike">
              <a:solidFill>
                <a:schemeClr val="dk1"/>
              </a:solidFill>
              <a:latin typeface="Calibri"/>
              <a:ea typeface="Calibri"/>
              <a:cs typeface="Calibri"/>
              <a:sym typeface="Calibri"/>
            </a:endParaRPr>
          </a:p>
        </p:txBody>
      </p:sp>
      <p:sp>
        <p:nvSpPr>
          <p:cNvPr id="253" name="Google Shape;253;p11"/>
          <p:cNvSpPr/>
          <p:nvPr/>
        </p:nvSpPr>
        <p:spPr>
          <a:xfrm>
            <a:off x="14543318" y="10706100"/>
            <a:ext cx="80104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258" name="Shape 258"/>
        <p:cNvGrpSpPr/>
        <p:nvPr/>
      </p:nvGrpSpPr>
      <p:grpSpPr>
        <a:xfrm>
          <a:off x="0" y="0"/>
          <a:ext cx="0" cy="0"/>
          <a:chOff x="0" y="0"/>
          <a:chExt cx="0" cy="0"/>
        </a:xfrm>
      </p:grpSpPr>
      <p:pic>
        <p:nvPicPr>
          <p:cNvPr descr=" " id="259" name="Google Shape;259;p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60" name="Google Shape;260;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1" name="Google Shape;261;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62" name="Google Shape;262;p12"/>
          <p:cNvSpPr/>
          <p:nvPr/>
        </p:nvSpPr>
        <p:spPr>
          <a:xfrm>
            <a:off x="4305838" y="3403600"/>
            <a:ext cx="15762670" cy="654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
          <p:cNvSpPr/>
          <p:nvPr/>
        </p:nvSpPr>
        <p:spPr>
          <a:xfrm>
            <a:off x="4305838" y="3403600"/>
            <a:ext cx="1576267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p:nvPr/>
        </p:nvSpPr>
        <p:spPr>
          <a:xfrm>
            <a:off x="5779222" y="3403600"/>
            <a:ext cx="12815902" cy="4826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DE39"/>
              </a:buClr>
              <a:buSzPts val="24000"/>
              <a:buFont typeface="Black Han Sans"/>
              <a:buNone/>
            </a:pPr>
            <a:r>
              <a:rPr b="0" i="0" lang="en-US" sz="24000" u="none" cap="none" strike="noStrike">
                <a:solidFill>
                  <a:srgbClr val="FFDE39"/>
                </a:solidFill>
                <a:latin typeface="Black Han Sans"/>
                <a:ea typeface="Black Han Sans"/>
                <a:cs typeface="Black Han Sans"/>
                <a:sym typeface="Black Han Sans"/>
              </a:rPr>
              <a:t>234,567</a:t>
            </a:r>
            <a:endParaRPr b="0" i="0" sz="24000" u="none" cap="none" strike="noStrike">
              <a:solidFill>
                <a:schemeClr val="dk1"/>
              </a:solidFill>
              <a:latin typeface="Calibri"/>
              <a:ea typeface="Calibri"/>
              <a:cs typeface="Calibri"/>
              <a:sym typeface="Calibri"/>
            </a:endParaRPr>
          </a:p>
        </p:txBody>
      </p:sp>
      <p:sp>
        <p:nvSpPr>
          <p:cNvPr id="265" name="Google Shape;265;p12"/>
          <p:cNvSpPr/>
          <p:nvPr/>
        </p:nvSpPr>
        <p:spPr>
          <a:xfrm>
            <a:off x="4170355" y="74168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266" name="Google Shape;266;p12"/>
          <p:cNvSpPr/>
          <p:nvPr/>
        </p:nvSpPr>
        <p:spPr>
          <a:xfrm>
            <a:off x="7483352" y="88773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271" name="Shape 271"/>
        <p:cNvGrpSpPr/>
        <p:nvPr/>
      </p:nvGrpSpPr>
      <p:grpSpPr>
        <a:xfrm>
          <a:off x="0" y="0"/>
          <a:ext cx="0" cy="0"/>
          <a:chOff x="0" y="0"/>
          <a:chExt cx="0" cy="0"/>
        </a:xfrm>
      </p:grpSpPr>
      <p:pic>
        <p:nvPicPr>
          <p:cNvPr descr=" " id="272" name="Google Shape;272;p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73" name="Google Shape;273;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4" name="Google Shape;274;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75" name="Google Shape;275;p13"/>
          <p:cNvSpPr/>
          <p:nvPr/>
        </p:nvSpPr>
        <p:spPr>
          <a:xfrm>
            <a:off x="3391324" y="32639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
          <p:cNvSpPr/>
          <p:nvPr/>
        </p:nvSpPr>
        <p:spPr>
          <a:xfrm>
            <a:off x="3022978" y="3263900"/>
            <a:ext cx="8611676"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3"/>
          <p:cNvSpPr/>
          <p:nvPr/>
        </p:nvSpPr>
        <p:spPr>
          <a:xfrm>
            <a:off x="3022978" y="3263900"/>
            <a:ext cx="9153611"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12800"/>
              <a:buFont typeface="Black Han Sans"/>
              <a:buNone/>
            </a:pPr>
            <a:r>
              <a:rPr b="0" i="0" lang="en-US" sz="12800" u="none" cap="none" strike="noStrike">
                <a:solidFill>
                  <a:srgbClr val="FFDE39"/>
                </a:solidFill>
                <a:latin typeface="Black Han Sans"/>
                <a:ea typeface="Black Han Sans"/>
                <a:cs typeface="Black Han Sans"/>
                <a:sym typeface="Black Han Sans"/>
              </a:rPr>
              <a:t>233 COINS</a:t>
            </a:r>
            <a:endParaRPr b="0" i="0" sz="12800" u="none" cap="none" strike="noStrike">
              <a:solidFill>
                <a:schemeClr val="dk1"/>
              </a:solidFill>
              <a:latin typeface="Calibri"/>
              <a:ea typeface="Calibri"/>
              <a:cs typeface="Calibri"/>
              <a:sym typeface="Calibri"/>
            </a:endParaRPr>
          </a:p>
        </p:txBody>
      </p:sp>
      <p:sp>
        <p:nvSpPr>
          <p:cNvPr id="278" name="Google Shape;278;p13"/>
          <p:cNvSpPr/>
          <p:nvPr/>
        </p:nvSpPr>
        <p:spPr>
          <a:xfrm>
            <a:off x="3391324" y="52959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3"/>
          <p:cNvSpPr/>
          <p:nvPr/>
        </p:nvSpPr>
        <p:spPr>
          <a:xfrm>
            <a:off x="3323582" y="52959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280" name="Google Shape;280;p13"/>
          <p:cNvSpPr/>
          <p:nvPr/>
        </p:nvSpPr>
        <p:spPr>
          <a:xfrm>
            <a:off x="3391324" y="69850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3"/>
          <p:cNvSpPr/>
          <p:nvPr/>
        </p:nvSpPr>
        <p:spPr>
          <a:xfrm>
            <a:off x="2616527" y="6985000"/>
            <a:ext cx="9424578"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3"/>
          <p:cNvSpPr/>
          <p:nvPr/>
        </p:nvSpPr>
        <p:spPr>
          <a:xfrm>
            <a:off x="2616527" y="6985000"/>
            <a:ext cx="9966512"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12800"/>
              <a:buFont typeface="Black Han Sans"/>
              <a:buNone/>
            </a:pPr>
            <a:r>
              <a:rPr b="0" i="0" lang="en-US" sz="12800" u="none" cap="none" strike="noStrike">
                <a:solidFill>
                  <a:srgbClr val="FFDE39"/>
                </a:solidFill>
                <a:latin typeface="Black Han Sans"/>
                <a:ea typeface="Black Han Sans"/>
                <a:cs typeface="Black Han Sans"/>
                <a:sym typeface="Black Han Sans"/>
              </a:rPr>
              <a:t>456 HOURS</a:t>
            </a:r>
            <a:endParaRPr b="0" i="0" sz="12800" u="none" cap="none" strike="noStrike">
              <a:solidFill>
                <a:schemeClr val="dk1"/>
              </a:solidFill>
              <a:latin typeface="Calibri"/>
              <a:ea typeface="Calibri"/>
              <a:cs typeface="Calibri"/>
              <a:sym typeface="Calibri"/>
            </a:endParaRPr>
          </a:p>
        </p:txBody>
      </p:sp>
      <p:sp>
        <p:nvSpPr>
          <p:cNvPr id="283" name="Google Shape;283;p13"/>
          <p:cNvSpPr/>
          <p:nvPr/>
        </p:nvSpPr>
        <p:spPr>
          <a:xfrm>
            <a:off x="3391324" y="90170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3"/>
          <p:cNvSpPr/>
          <p:nvPr/>
        </p:nvSpPr>
        <p:spPr>
          <a:xfrm>
            <a:off x="3323582" y="90170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285" name="Google Shape;285;p13"/>
          <p:cNvSpPr/>
          <p:nvPr/>
        </p:nvSpPr>
        <p:spPr>
          <a:xfrm>
            <a:off x="13552594" y="32639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3"/>
          <p:cNvSpPr/>
          <p:nvPr/>
        </p:nvSpPr>
        <p:spPr>
          <a:xfrm>
            <a:off x="15813476" y="3263900"/>
            <a:ext cx="3353219"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3"/>
          <p:cNvSpPr/>
          <p:nvPr/>
        </p:nvSpPr>
        <p:spPr>
          <a:xfrm>
            <a:off x="15813476" y="3263900"/>
            <a:ext cx="389515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12800"/>
              <a:buFont typeface="Black Han Sans"/>
              <a:buNone/>
            </a:pPr>
            <a:r>
              <a:rPr b="0" i="0" lang="en-US" sz="12800" u="none" cap="none" strike="noStrike">
                <a:solidFill>
                  <a:srgbClr val="FFDE39"/>
                </a:solidFill>
                <a:latin typeface="Black Han Sans"/>
                <a:ea typeface="Black Han Sans"/>
                <a:cs typeface="Black Han Sans"/>
                <a:sym typeface="Black Han Sans"/>
              </a:rPr>
              <a:t>85%</a:t>
            </a:r>
            <a:endParaRPr b="0" i="0" sz="12800" u="none" cap="none" strike="noStrike">
              <a:solidFill>
                <a:schemeClr val="dk1"/>
              </a:solidFill>
              <a:latin typeface="Calibri"/>
              <a:ea typeface="Calibri"/>
              <a:cs typeface="Calibri"/>
              <a:sym typeface="Calibri"/>
            </a:endParaRPr>
          </a:p>
        </p:txBody>
      </p:sp>
      <p:sp>
        <p:nvSpPr>
          <p:cNvPr id="288" name="Google Shape;288;p13"/>
          <p:cNvSpPr/>
          <p:nvPr/>
        </p:nvSpPr>
        <p:spPr>
          <a:xfrm>
            <a:off x="13552594" y="52959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3"/>
          <p:cNvSpPr/>
          <p:nvPr/>
        </p:nvSpPr>
        <p:spPr>
          <a:xfrm>
            <a:off x="13484852" y="52959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290" name="Google Shape;290;p13"/>
          <p:cNvSpPr/>
          <p:nvPr/>
        </p:nvSpPr>
        <p:spPr>
          <a:xfrm>
            <a:off x="13552594" y="69850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3"/>
          <p:cNvSpPr/>
          <p:nvPr/>
        </p:nvSpPr>
        <p:spPr>
          <a:xfrm>
            <a:off x="14409951" y="6985000"/>
            <a:ext cx="6160270"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3"/>
          <p:cNvSpPr/>
          <p:nvPr/>
        </p:nvSpPr>
        <p:spPr>
          <a:xfrm>
            <a:off x="14409951" y="6985000"/>
            <a:ext cx="6702204"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12800"/>
              <a:buFont typeface="Black Han Sans"/>
              <a:buNone/>
            </a:pPr>
            <a:r>
              <a:rPr b="0" i="0" lang="en-US" sz="12800" u="none" cap="none" strike="noStrike">
                <a:solidFill>
                  <a:srgbClr val="FFDE39"/>
                </a:solidFill>
                <a:latin typeface="Black Han Sans"/>
                <a:ea typeface="Black Han Sans"/>
                <a:cs typeface="Black Han Sans"/>
                <a:sym typeface="Black Han Sans"/>
              </a:rPr>
              <a:t>535 KM</a:t>
            </a:r>
            <a:endParaRPr b="0" i="0" sz="12800" u="none" cap="none" strike="noStrike">
              <a:solidFill>
                <a:schemeClr val="dk1"/>
              </a:solidFill>
              <a:latin typeface="Calibri"/>
              <a:ea typeface="Calibri"/>
              <a:cs typeface="Calibri"/>
              <a:sym typeface="Calibri"/>
            </a:endParaRPr>
          </a:p>
        </p:txBody>
      </p:sp>
      <p:sp>
        <p:nvSpPr>
          <p:cNvPr id="293" name="Google Shape;293;p13"/>
          <p:cNvSpPr/>
          <p:nvPr/>
        </p:nvSpPr>
        <p:spPr>
          <a:xfrm>
            <a:off x="13552594" y="9017000"/>
            <a:ext cx="7874984"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3"/>
          <p:cNvSpPr/>
          <p:nvPr/>
        </p:nvSpPr>
        <p:spPr>
          <a:xfrm>
            <a:off x="13484852" y="9017000"/>
            <a:ext cx="8010468"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299" name="Shape 299"/>
        <p:cNvGrpSpPr/>
        <p:nvPr/>
      </p:nvGrpSpPr>
      <p:grpSpPr>
        <a:xfrm>
          <a:off x="0" y="0"/>
          <a:ext cx="0" cy="0"/>
          <a:chOff x="0" y="0"/>
          <a:chExt cx="0" cy="0"/>
        </a:xfrm>
      </p:grpSpPr>
      <p:pic>
        <p:nvPicPr>
          <p:cNvPr descr=" " id="300" name="Google Shape;300;p1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01" name="Google Shape;301;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2" name="Google Shape;302;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3" name="Google Shape;303;p14"/>
          <p:cNvSpPr/>
          <p:nvPr/>
        </p:nvSpPr>
        <p:spPr>
          <a:xfrm>
            <a:off x="6841922" y="1143000"/>
            <a:ext cx="10690503"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DE39"/>
              </a:buClr>
              <a:buSzPts val="8000"/>
              <a:buFont typeface="Black Han Sans"/>
              <a:buNone/>
            </a:pPr>
            <a:r>
              <a:rPr b="0" i="0" lang="en-US" sz="8000" u="none" cap="none" strike="noStrike">
                <a:solidFill>
                  <a:srgbClr val="FFDE39"/>
                </a:solidFill>
                <a:latin typeface="Black Han Sans"/>
                <a:ea typeface="Black Han Sans"/>
                <a:cs typeface="Black Han Sans"/>
                <a:sym typeface="Black Han Sans"/>
              </a:rPr>
              <a:t>SOME GRAPH</a:t>
            </a:r>
            <a:endParaRPr b="0" i="0" sz="8000" u="none" cap="none" strike="noStrike">
              <a:solidFill>
                <a:schemeClr val="dk1"/>
              </a:solidFill>
              <a:latin typeface="Calibri"/>
              <a:ea typeface="Calibri"/>
              <a:cs typeface="Calibri"/>
              <a:sym typeface="Calibri"/>
            </a:endParaRPr>
          </a:p>
        </p:txBody>
      </p:sp>
      <p:sp>
        <p:nvSpPr>
          <p:cNvPr id="304" name="Google Shape;304;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06" name="Google Shape;306;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07" name="Google Shape;307;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08" name="Google Shape;308;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09" name="Google Shape;309;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10" name="Google Shape;310;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11" name="Google Shape;311;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12" name="Google Shape;312;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13" name="Google Shape;313;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14" name="Google Shape;314;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15" name="Google Shape;315;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16" name="Google Shape;316;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17" name="Google Shape;317;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18" name="Google Shape;318;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19" name="Google Shape;319;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20" name="Google Shape;320;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21" name="Google Shape;321;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22" name="Google Shape;322;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23" name="Google Shape;323;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24" name="Google Shape;324;p14"/>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325" name="Google Shape;325;p14"/>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26" name="Google Shape;326;p14"/>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27" name="Google Shape;327;p14"/>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28" name="Google Shape;328;p14"/>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29" name="Google Shape;329;p14"/>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30" name="Google Shape;330;p14"/>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31" name="Google Shape;331;p14"/>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32" name="Google Shape;332;p14"/>
          <p:cNvPicPr preferRelativeResize="0"/>
          <p:nvPr/>
        </p:nvPicPr>
        <p:blipFill rotWithShape="1">
          <a:blip r:embed="rId13">
            <a:alphaModFix/>
          </a:blip>
          <a:srcRect b="0" l="0" r="0" t="0"/>
          <a:stretch/>
        </p:blipFill>
        <p:spPr>
          <a:xfrm>
            <a:off x="3355539" y="5483845"/>
            <a:ext cx="8050168" cy="2373585"/>
          </a:xfrm>
          <a:prstGeom prst="rect">
            <a:avLst/>
          </a:prstGeom>
          <a:noFill/>
          <a:ln>
            <a:noFill/>
          </a:ln>
        </p:spPr>
      </p:pic>
      <p:pic>
        <p:nvPicPr>
          <p:cNvPr descr=" " id="333" name="Google Shape;333;p14"/>
          <p:cNvPicPr preferRelativeResize="0"/>
          <p:nvPr/>
        </p:nvPicPr>
        <p:blipFill rotWithShape="1">
          <a:blip r:embed="rId14">
            <a:alphaModFix/>
          </a:blip>
          <a:srcRect b="0" l="0" r="0" t="0"/>
          <a:stretch/>
        </p:blipFill>
        <p:spPr>
          <a:xfrm>
            <a:off x="3369143" y="6359525"/>
            <a:ext cx="8044028" cy="2268538"/>
          </a:xfrm>
          <a:prstGeom prst="rect">
            <a:avLst/>
          </a:prstGeom>
          <a:noFill/>
          <a:ln>
            <a:noFill/>
          </a:ln>
        </p:spPr>
      </p:pic>
      <p:pic>
        <p:nvPicPr>
          <p:cNvPr descr=" " id="334" name="Google Shape;334;p14"/>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35" name="Google Shape;335;p14"/>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36" name="Google Shape;336;p14"/>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37" name="Google Shape;337;p14"/>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38" name="Google Shape;338;p14"/>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339" name="Google Shape;339;p14"/>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340" name="Google Shape;340;p14"/>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341" name="Google Shape;341;p14"/>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342" name="Google Shape;342;p14"/>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343" name="Google Shape;343;p14"/>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344" name="Google Shape;344;p14"/>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45" name="Google Shape;345;p14"/>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346" name="Google Shape;346;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8" name="Google Shape;348;p14"/>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49" name="Google Shape;349;p1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50" name="Google Shape;350;p14"/>
          <p:cNvSpPr/>
          <p:nvPr/>
        </p:nvSpPr>
        <p:spPr>
          <a:xfrm>
            <a:off x="16200875" y="6365379"/>
            <a:ext cx="1994149"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4"/>
          <p:cNvSpPr/>
          <p:nvPr/>
        </p:nvSpPr>
        <p:spPr>
          <a:xfrm>
            <a:off x="16200875" y="6330950"/>
            <a:ext cx="2197375"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34.574</a:t>
            </a:r>
            <a:endParaRPr b="0" i="0" sz="4800" u="none" cap="none" strike="noStrike">
              <a:solidFill>
                <a:schemeClr val="dk1"/>
              </a:solidFill>
              <a:latin typeface="Calibri"/>
              <a:ea typeface="Calibri"/>
              <a:cs typeface="Calibri"/>
              <a:sym typeface="Calibri"/>
            </a:endParaRPr>
          </a:p>
        </p:txBody>
      </p:sp>
      <p:sp>
        <p:nvSpPr>
          <p:cNvPr id="352" name="Google Shape;352;p14"/>
          <p:cNvSpPr/>
          <p:nvPr/>
        </p:nvSpPr>
        <p:spPr>
          <a:xfrm>
            <a:off x="16747043" y="7092950"/>
            <a:ext cx="1037296"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353" name="Google Shape;353;p14"/>
          <p:cNvSpPr/>
          <p:nvPr/>
        </p:nvSpPr>
        <p:spPr>
          <a:xfrm>
            <a:off x="13260457"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4"/>
          <p:cNvSpPr/>
          <p:nvPr/>
        </p:nvSpPr>
        <p:spPr>
          <a:xfrm>
            <a:off x="13260457" y="10515600"/>
            <a:ext cx="7874984" cy="19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
          <p:cNvSpPr/>
          <p:nvPr/>
        </p:nvSpPr>
        <p:spPr>
          <a:xfrm>
            <a:off x="13158845"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TREASURE FOUND</a:t>
            </a:r>
            <a:endParaRPr b="0" i="0" sz="4800" u="none" cap="none" strike="noStrike">
              <a:solidFill>
                <a:schemeClr val="dk1"/>
              </a:solidFill>
              <a:latin typeface="Calibri"/>
              <a:ea typeface="Calibri"/>
              <a:cs typeface="Calibri"/>
              <a:sym typeface="Calibri"/>
            </a:endParaRPr>
          </a:p>
        </p:txBody>
      </p:sp>
      <p:sp>
        <p:nvSpPr>
          <p:cNvPr id="356" name="Google Shape;356;p14"/>
          <p:cNvSpPr/>
          <p:nvPr/>
        </p:nvSpPr>
        <p:spPr>
          <a:xfrm>
            <a:off x="13192716" y="113792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57" name="Google Shape;357;p14"/>
          <p:cNvSpPr/>
          <p:nvPr/>
        </p:nvSpPr>
        <p:spPr>
          <a:xfrm>
            <a:off x="3251606" y="10515600"/>
            <a:ext cx="7874984"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4"/>
          <p:cNvSpPr/>
          <p:nvPr/>
        </p:nvSpPr>
        <p:spPr>
          <a:xfrm>
            <a:off x="3251606" y="10515600"/>
            <a:ext cx="7874984" cy="26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4"/>
          <p:cNvSpPr/>
          <p:nvPr/>
        </p:nvSpPr>
        <p:spPr>
          <a:xfrm>
            <a:off x="3149994" y="10515600"/>
            <a:ext cx="8078210" cy="1727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SPELLCASTING PROGRESS</a:t>
            </a:r>
            <a:endParaRPr b="0" i="0" sz="4800" u="none" cap="none" strike="noStrike">
              <a:solidFill>
                <a:schemeClr val="dk1"/>
              </a:solidFill>
              <a:latin typeface="Calibri"/>
              <a:ea typeface="Calibri"/>
              <a:cs typeface="Calibri"/>
              <a:sym typeface="Calibri"/>
            </a:endParaRPr>
          </a:p>
        </p:txBody>
      </p:sp>
      <p:sp>
        <p:nvSpPr>
          <p:cNvPr id="360" name="Google Shape;360;p14"/>
          <p:cNvSpPr/>
          <p:nvPr/>
        </p:nvSpPr>
        <p:spPr>
          <a:xfrm>
            <a:off x="3183865" y="121412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365" name="Shape 365"/>
        <p:cNvGrpSpPr/>
        <p:nvPr/>
      </p:nvGrpSpPr>
      <p:grpSpPr>
        <a:xfrm>
          <a:off x="0" y="0"/>
          <a:ext cx="0" cy="0"/>
          <a:chOff x="0" y="0"/>
          <a:chExt cx="0" cy="0"/>
        </a:xfrm>
      </p:grpSpPr>
      <p:pic>
        <p:nvPicPr>
          <p:cNvPr descr=" " id="366" name="Google Shape;366;p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67" name="Google Shape;367;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8" name="Google Shape;368;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69" name="Google Shape;369;p15"/>
          <p:cNvSpPr/>
          <p:nvPr/>
        </p:nvSpPr>
        <p:spPr>
          <a:xfrm>
            <a:off x="13450981" y="68707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5"/>
          <p:cNvSpPr/>
          <p:nvPr/>
        </p:nvSpPr>
        <p:spPr>
          <a:xfrm>
            <a:off x="13450981" y="68707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5"/>
          <p:cNvSpPr/>
          <p:nvPr/>
        </p:nvSpPr>
        <p:spPr>
          <a:xfrm>
            <a:off x="13450981" y="68707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A WEB APPLICATION</a:t>
            </a:r>
            <a:endParaRPr b="0" i="0" sz="4800" u="none" cap="none" strike="noStrike">
              <a:solidFill>
                <a:schemeClr val="dk1"/>
              </a:solidFill>
              <a:latin typeface="Calibri"/>
              <a:ea typeface="Calibri"/>
              <a:cs typeface="Calibri"/>
              <a:sym typeface="Calibri"/>
            </a:endParaRPr>
          </a:p>
        </p:txBody>
      </p:sp>
      <p:sp>
        <p:nvSpPr>
          <p:cNvPr id="372" name="Google Shape;372;p15"/>
          <p:cNvSpPr/>
          <p:nvPr/>
        </p:nvSpPr>
        <p:spPr>
          <a:xfrm>
            <a:off x="13450981" y="78359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73" name="Google Shape;373;p15"/>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374" name="Google Shape;374;p15"/>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375" name="Google Shape;375;p15"/>
          <p:cNvSpPr/>
          <p:nvPr/>
        </p:nvSpPr>
        <p:spPr>
          <a:xfrm>
            <a:off x="13374772" y="3556000"/>
            <a:ext cx="10690503"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8000"/>
              <a:buFont typeface="Black Han Sans"/>
              <a:buNone/>
            </a:pPr>
            <a:r>
              <a:rPr b="0" i="0" lang="en-US" sz="8000" u="none" cap="none" strike="noStrike">
                <a:solidFill>
                  <a:srgbClr val="FFDE39"/>
                </a:solidFill>
                <a:latin typeface="Black Han Sans"/>
                <a:ea typeface="Black Han Sans"/>
                <a:cs typeface="Black Han Sans"/>
                <a:sym typeface="Black Han Sa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380" name="Shape 380"/>
        <p:cNvGrpSpPr/>
        <p:nvPr/>
      </p:nvGrpSpPr>
      <p:grpSpPr>
        <a:xfrm>
          <a:off x="0" y="0"/>
          <a:ext cx="0" cy="0"/>
          <a:chOff x="0" y="0"/>
          <a:chExt cx="0" cy="0"/>
        </a:xfrm>
      </p:grpSpPr>
      <p:pic>
        <p:nvPicPr>
          <p:cNvPr descr=" " id="381" name="Google Shape;381;p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2" name="Google Shape;382;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3" name="Google Shape;383;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4" name="Google Shape;384;p16"/>
          <p:cNvSpPr/>
          <p:nvPr/>
        </p:nvSpPr>
        <p:spPr>
          <a:xfrm>
            <a:off x="2946768" y="49530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6"/>
          <p:cNvSpPr/>
          <p:nvPr/>
        </p:nvSpPr>
        <p:spPr>
          <a:xfrm>
            <a:off x="2946768" y="4953000"/>
            <a:ext cx="8738692" cy="20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6"/>
          <p:cNvSpPr/>
          <p:nvPr/>
        </p:nvSpPr>
        <p:spPr>
          <a:xfrm>
            <a:off x="2946768" y="49530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AN MOBILE APP</a:t>
            </a:r>
            <a:endParaRPr b="0" i="0" sz="4800" u="none" cap="none" strike="noStrike">
              <a:solidFill>
                <a:schemeClr val="dk1"/>
              </a:solidFill>
              <a:latin typeface="Calibri"/>
              <a:ea typeface="Calibri"/>
              <a:cs typeface="Calibri"/>
              <a:sym typeface="Calibri"/>
            </a:endParaRPr>
          </a:p>
        </p:txBody>
      </p:sp>
      <p:sp>
        <p:nvSpPr>
          <p:cNvPr id="387" name="Google Shape;387;p16"/>
          <p:cNvSpPr/>
          <p:nvPr/>
        </p:nvSpPr>
        <p:spPr>
          <a:xfrm>
            <a:off x="2946768" y="5918200"/>
            <a:ext cx="887417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88" name="Google Shape;388;p16"/>
          <p:cNvSpPr/>
          <p:nvPr/>
        </p:nvSpPr>
        <p:spPr>
          <a:xfrm>
            <a:off x="2946768" y="7658100"/>
            <a:ext cx="9090103" cy="3615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389" name="Google Shape;389;p16"/>
          <p:cNvSpPr/>
          <p:nvPr/>
        </p:nvSpPr>
        <p:spPr>
          <a:xfrm>
            <a:off x="2895962" y="1854200"/>
            <a:ext cx="12900579"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8000"/>
              <a:buFont typeface="Black Han Sans"/>
              <a:buNone/>
            </a:pPr>
            <a:r>
              <a:rPr b="0" i="0" lang="en-US" sz="8000" u="none" cap="none" strike="noStrike">
                <a:solidFill>
                  <a:srgbClr val="FFDE39"/>
                </a:solidFill>
                <a:latin typeface="Black Han Sans"/>
                <a:ea typeface="Black Han Sans"/>
                <a:cs typeface="Black Han Sans"/>
                <a:sym typeface="Black Han Sans"/>
              </a:rPr>
              <a:t>THE FUTURE OF FANTASY</a:t>
            </a:r>
            <a:endParaRPr b="0" i="0" sz="8000" u="none" cap="none" strike="noStrike">
              <a:solidFill>
                <a:schemeClr val="dk1"/>
              </a:solidFill>
              <a:latin typeface="Calibri"/>
              <a:ea typeface="Calibri"/>
              <a:cs typeface="Calibri"/>
              <a:sym typeface="Calibri"/>
            </a:endParaRPr>
          </a:p>
        </p:txBody>
      </p:sp>
      <p:pic>
        <p:nvPicPr>
          <p:cNvPr descr=" " id="390" name="Google Shape;390;p16"/>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391" name="Google Shape;391;p16"/>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396" name="Shape 396"/>
        <p:cNvGrpSpPr/>
        <p:nvPr/>
      </p:nvGrpSpPr>
      <p:grpSpPr>
        <a:xfrm>
          <a:off x="0" y="0"/>
          <a:ext cx="0" cy="0"/>
          <a:chOff x="0" y="0"/>
          <a:chExt cx="0" cy="0"/>
        </a:xfrm>
      </p:grpSpPr>
      <p:pic>
        <p:nvPicPr>
          <p:cNvPr descr=" " id="397" name="Google Shape;397;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8" name="Google Shape;398;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9" name="Google Shape;399;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0" name="Google Shape;400;p17"/>
          <p:cNvSpPr/>
          <p:nvPr/>
        </p:nvSpPr>
        <p:spPr>
          <a:xfrm>
            <a:off x="16880410" y="4025900"/>
            <a:ext cx="5715714"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7"/>
          <p:cNvSpPr/>
          <p:nvPr/>
        </p:nvSpPr>
        <p:spPr>
          <a:xfrm>
            <a:off x="16880410" y="4025900"/>
            <a:ext cx="5715714"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7"/>
          <p:cNvSpPr/>
          <p:nvPr/>
        </p:nvSpPr>
        <p:spPr>
          <a:xfrm>
            <a:off x="16880410" y="4025900"/>
            <a:ext cx="5918940"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A WEB APPLICATION</a:t>
            </a:r>
            <a:endParaRPr b="0" i="0" sz="4800" u="none" cap="none" strike="noStrike">
              <a:solidFill>
                <a:schemeClr val="dk1"/>
              </a:solidFill>
              <a:latin typeface="Calibri"/>
              <a:ea typeface="Calibri"/>
              <a:cs typeface="Calibri"/>
              <a:sym typeface="Calibri"/>
            </a:endParaRPr>
          </a:p>
        </p:txBody>
      </p:sp>
      <p:sp>
        <p:nvSpPr>
          <p:cNvPr id="403" name="Google Shape;403;p17"/>
          <p:cNvSpPr/>
          <p:nvPr/>
        </p:nvSpPr>
        <p:spPr>
          <a:xfrm>
            <a:off x="16880410" y="57531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04" name="Google Shape;404;p17"/>
          <p:cNvSpPr/>
          <p:nvPr/>
        </p:nvSpPr>
        <p:spPr>
          <a:xfrm>
            <a:off x="825603" y="4064000"/>
            <a:ext cx="7007042" cy="668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8000"/>
              <a:buFont typeface="Black Han Sans"/>
              <a:buNone/>
            </a:pPr>
            <a:r>
              <a:rPr b="0" i="0" lang="en-US" sz="8000" u="none" cap="none" strike="noStrike">
                <a:solidFill>
                  <a:srgbClr val="FFDE39"/>
                </a:solidFill>
                <a:latin typeface="Black Han Sans"/>
                <a:ea typeface="Black Han Sans"/>
                <a:cs typeface="Black Han Sans"/>
                <a:sym typeface="Black Han Sa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05" name="Google Shape;405;p17"/>
          <p:cNvSpPr/>
          <p:nvPr/>
        </p:nvSpPr>
        <p:spPr>
          <a:xfrm>
            <a:off x="16766096" y="7734300"/>
            <a:ext cx="6994341" cy="501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06" name="Google Shape;406;p17"/>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07" name="Google Shape;407;p17"/>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412" name="Shape 412"/>
        <p:cNvGrpSpPr/>
        <p:nvPr/>
      </p:nvGrpSpPr>
      <p:grpSpPr>
        <a:xfrm>
          <a:off x="0" y="0"/>
          <a:ext cx="0" cy="0"/>
          <a:chOff x="0" y="0"/>
          <a:chExt cx="0" cy="0"/>
        </a:xfrm>
      </p:grpSpPr>
      <p:pic>
        <p:nvPicPr>
          <p:cNvPr descr=" " id="413" name="Google Shape;413;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4" name="Google Shape;414;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5" name="Google Shape;415;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6" name="Google Shape;416;p18"/>
          <p:cNvSpPr/>
          <p:nvPr/>
        </p:nvSpPr>
        <p:spPr>
          <a:xfrm>
            <a:off x="15690694" y="698500"/>
            <a:ext cx="7464300" cy="2878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DE39"/>
              </a:buClr>
              <a:buSzPts val="8000"/>
              <a:buFont typeface="Black Han Sans"/>
              <a:buNone/>
            </a:pPr>
            <a:r>
              <a:rPr b="0" i="0" lang="en-US" sz="8000" u="none" cap="none" strike="noStrike">
                <a:solidFill>
                  <a:srgbClr val="FFDE39"/>
                </a:solidFill>
                <a:latin typeface="Black Han Sans"/>
                <a:ea typeface="Black Han Sans"/>
                <a:cs typeface="Black Han Sans"/>
                <a:sym typeface="Black Han Sa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421" name="Shape 421"/>
        <p:cNvGrpSpPr/>
        <p:nvPr/>
      </p:nvGrpSpPr>
      <p:grpSpPr>
        <a:xfrm>
          <a:off x="0" y="0"/>
          <a:ext cx="0" cy="0"/>
          <a:chOff x="0" y="0"/>
          <a:chExt cx="0" cy="0"/>
        </a:xfrm>
      </p:grpSpPr>
      <p:pic>
        <p:nvPicPr>
          <p:cNvPr descr=" " id="422" name="Google Shape;422;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3" name="Google Shape;42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4" name="Google Shape;424;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25" name="Google Shape;425;p19"/>
          <p:cNvSpPr/>
          <p:nvPr/>
        </p:nvSpPr>
        <p:spPr>
          <a:xfrm>
            <a:off x="6054423" y="1104900"/>
            <a:ext cx="12278201" cy="160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DE39"/>
              </a:buClr>
              <a:buSzPts val="8000"/>
              <a:buFont typeface="Black Han Sans"/>
              <a:buNone/>
            </a:pPr>
            <a:r>
              <a:rPr b="0" i="0" lang="en-US" sz="8000" u="none" cap="none" strike="noStrike">
                <a:solidFill>
                  <a:srgbClr val="FFDE39"/>
                </a:solidFill>
                <a:latin typeface="Black Han Sans"/>
                <a:ea typeface="Black Han Sans"/>
                <a:cs typeface="Black Han Sans"/>
                <a:sym typeface="Black Han Sans"/>
              </a:rPr>
              <a:t>THE TIMELINE</a:t>
            </a:r>
            <a:endParaRPr b="0" i="0" sz="8000" u="none" cap="none" strike="noStrike">
              <a:solidFill>
                <a:schemeClr val="dk1"/>
              </a:solidFill>
              <a:latin typeface="Calibri"/>
              <a:ea typeface="Calibri"/>
              <a:cs typeface="Calibri"/>
              <a:sym typeface="Calibri"/>
            </a:endParaRPr>
          </a:p>
        </p:txBody>
      </p:sp>
      <p:sp>
        <p:nvSpPr>
          <p:cNvPr id="426" name="Google Shape;426;p19"/>
          <p:cNvSpPr/>
          <p:nvPr/>
        </p:nvSpPr>
        <p:spPr>
          <a:xfrm>
            <a:off x="0" y="32893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0" y="79248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8" name="Google Shape;428;p19"/>
          <p:cNvPicPr preferRelativeResize="0"/>
          <p:nvPr/>
        </p:nvPicPr>
        <p:blipFill rotWithShape="1">
          <a:blip r:embed="rId5">
            <a:alphaModFix/>
          </a:blip>
          <a:srcRect b="0" l="0" r="0" t="0"/>
          <a:stretch/>
        </p:blipFill>
        <p:spPr>
          <a:xfrm>
            <a:off x="0" y="7912100"/>
            <a:ext cx="24387048" cy="12700"/>
          </a:xfrm>
          <a:prstGeom prst="rect">
            <a:avLst/>
          </a:prstGeom>
          <a:noFill/>
          <a:ln>
            <a:noFill/>
          </a:ln>
        </p:spPr>
      </p:pic>
      <p:pic>
        <p:nvPicPr>
          <p:cNvPr descr=" " id="429" name="Google Shape;429;p19"/>
          <p:cNvPicPr preferRelativeResize="0"/>
          <p:nvPr/>
        </p:nvPicPr>
        <p:blipFill rotWithShape="1">
          <a:blip r:embed="rId6">
            <a:alphaModFix/>
          </a:blip>
          <a:srcRect b="0" l="0" r="0" t="0"/>
          <a:stretch/>
        </p:blipFill>
        <p:spPr>
          <a:xfrm>
            <a:off x="1244756" y="5016500"/>
            <a:ext cx="190524" cy="2908300"/>
          </a:xfrm>
          <a:prstGeom prst="rect">
            <a:avLst/>
          </a:prstGeom>
          <a:noFill/>
          <a:ln>
            <a:noFill/>
          </a:ln>
        </p:spPr>
      </p:pic>
      <p:pic>
        <p:nvPicPr>
          <p:cNvPr descr=" " id="430" name="Google Shape;430;p19"/>
          <p:cNvPicPr preferRelativeResize="0"/>
          <p:nvPr/>
        </p:nvPicPr>
        <p:blipFill rotWithShape="1">
          <a:blip r:embed="rId7">
            <a:alphaModFix/>
          </a:blip>
          <a:srcRect b="0" l="0" r="0" t="0"/>
          <a:stretch/>
        </p:blipFill>
        <p:spPr>
          <a:xfrm>
            <a:off x="12561870" y="3505200"/>
            <a:ext cx="190524" cy="4419600"/>
          </a:xfrm>
          <a:prstGeom prst="rect">
            <a:avLst/>
          </a:prstGeom>
          <a:noFill/>
          <a:ln>
            <a:noFill/>
          </a:ln>
        </p:spPr>
      </p:pic>
      <p:pic>
        <p:nvPicPr>
          <p:cNvPr descr=" " id="431" name="Google Shape;431;p19"/>
          <p:cNvPicPr preferRelativeResize="0"/>
          <p:nvPr/>
        </p:nvPicPr>
        <p:blipFill rotWithShape="1">
          <a:blip r:embed="rId8">
            <a:alphaModFix/>
          </a:blip>
          <a:srcRect b="0" l="0" r="0" t="0"/>
          <a:stretch/>
        </p:blipFill>
        <p:spPr>
          <a:xfrm>
            <a:off x="6884260" y="7924800"/>
            <a:ext cx="190524" cy="5029200"/>
          </a:xfrm>
          <a:prstGeom prst="rect">
            <a:avLst/>
          </a:prstGeom>
          <a:noFill/>
          <a:ln>
            <a:noFill/>
          </a:ln>
        </p:spPr>
      </p:pic>
      <p:pic>
        <p:nvPicPr>
          <p:cNvPr descr=" " id="432" name="Google Shape;432;p19"/>
          <p:cNvPicPr preferRelativeResize="0"/>
          <p:nvPr/>
        </p:nvPicPr>
        <p:blipFill rotWithShape="1">
          <a:blip r:embed="rId9">
            <a:alphaModFix/>
          </a:blip>
          <a:srcRect b="0" l="0" r="0" t="0"/>
          <a:stretch/>
        </p:blipFill>
        <p:spPr>
          <a:xfrm>
            <a:off x="18214076" y="7924800"/>
            <a:ext cx="190524" cy="3048000"/>
          </a:xfrm>
          <a:prstGeom prst="rect">
            <a:avLst/>
          </a:prstGeom>
          <a:noFill/>
          <a:ln>
            <a:noFill/>
          </a:ln>
        </p:spPr>
      </p:pic>
      <p:sp>
        <p:nvSpPr>
          <p:cNvPr id="433" name="Google Shape;433;p19"/>
          <p:cNvSpPr/>
          <p:nvPr/>
        </p:nvSpPr>
        <p:spPr>
          <a:xfrm>
            <a:off x="1740117" y="4775200"/>
            <a:ext cx="4572572"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1740117" y="4775200"/>
            <a:ext cx="4572572"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1740117" y="477520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Han Sans"/>
              <a:buNone/>
            </a:pPr>
            <a:r>
              <a:rPr b="0" i="0" lang="en-US" sz="3600" u="none" cap="none" strike="noStrike">
                <a:solidFill>
                  <a:srgbClr val="FFFFFF"/>
                </a:solidFill>
                <a:latin typeface="Black Han Sans"/>
                <a:ea typeface="Black Han Sans"/>
                <a:cs typeface="Black Han Sans"/>
                <a:sym typeface="Black Han Sans"/>
              </a:rPr>
              <a:t>War</a:t>
            </a:r>
            <a:endParaRPr b="0" i="0" sz="3600" u="none" cap="none" strike="noStrike">
              <a:solidFill>
                <a:schemeClr val="dk1"/>
              </a:solidFill>
              <a:latin typeface="Calibri"/>
              <a:ea typeface="Calibri"/>
              <a:cs typeface="Calibri"/>
              <a:sym typeface="Calibri"/>
            </a:endParaRPr>
          </a:p>
        </p:txBody>
      </p:sp>
      <p:sp>
        <p:nvSpPr>
          <p:cNvPr id="436" name="Google Shape;436;p19"/>
          <p:cNvSpPr/>
          <p:nvPr/>
        </p:nvSpPr>
        <p:spPr>
          <a:xfrm>
            <a:off x="1740117" y="55499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437" name="Google Shape;437;p19"/>
          <p:cNvSpPr/>
          <p:nvPr/>
        </p:nvSpPr>
        <p:spPr>
          <a:xfrm>
            <a:off x="13069934" y="3289300"/>
            <a:ext cx="4572572"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13069934" y="3289300"/>
            <a:ext cx="4572572"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13069934" y="328930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Han Sans"/>
              <a:buNone/>
            </a:pPr>
            <a:r>
              <a:rPr b="0" i="0" lang="en-US" sz="3600" u="none" cap="none" strike="noStrike">
                <a:solidFill>
                  <a:srgbClr val="FFFFFF"/>
                </a:solidFill>
                <a:latin typeface="Black Han Sans"/>
                <a:ea typeface="Black Han Sans"/>
                <a:cs typeface="Black Han Sans"/>
                <a:sym typeface="Black Han Sans"/>
              </a:rPr>
              <a:t>Transformation</a:t>
            </a:r>
            <a:endParaRPr b="0" i="0" sz="3600" u="none" cap="none" strike="noStrike">
              <a:solidFill>
                <a:schemeClr val="dk1"/>
              </a:solidFill>
              <a:latin typeface="Calibri"/>
              <a:ea typeface="Calibri"/>
              <a:cs typeface="Calibri"/>
              <a:sym typeface="Calibri"/>
            </a:endParaRPr>
          </a:p>
        </p:txBody>
      </p:sp>
      <p:sp>
        <p:nvSpPr>
          <p:cNvPr id="440" name="Google Shape;440;p19"/>
          <p:cNvSpPr/>
          <p:nvPr/>
        </p:nvSpPr>
        <p:spPr>
          <a:xfrm>
            <a:off x="13069934" y="40640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441" name="Google Shape;441;p19"/>
          <p:cNvSpPr/>
          <p:nvPr/>
        </p:nvSpPr>
        <p:spPr>
          <a:xfrm>
            <a:off x="7417727" y="8432800"/>
            <a:ext cx="4572572"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7417727" y="8432800"/>
            <a:ext cx="4572572"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7417727" y="843280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Han Sans"/>
              <a:buNone/>
            </a:pPr>
            <a:r>
              <a:rPr b="0" i="0" lang="en-US" sz="3600" u="none" cap="none" strike="noStrike">
                <a:solidFill>
                  <a:srgbClr val="FFFFFF"/>
                </a:solidFill>
                <a:latin typeface="Black Han Sans"/>
                <a:ea typeface="Black Han Sans"/>
                <a:cs typeface="Black Han Sans"/>
                <a:sym typeface="Black Han Sans"/>
              </a:rPr>
              <a:t>Rise</a:t>
            </a:r>
            <a:endParaRPr b="0" i="0" sz="3600" u="none" cap="none" strike="noStrike">
              <a:solidFill>
                <a:schemeClr val="dk1"/>
              </a:solidFill>
              <a:latin typeface="Calibri"/>
              <a:ea typeface="Calibri"/>
              <a:cs typeface="Calibri"/>
              <a:sym typeface="Calibri"/>
            </a:endParaRPr>
          </a:p>
        </p:txBody>
      </p:sp>
      <p:sp>
        <p:nvSpPr>
          <p:cNvPr id="444" name="Google Shape;444;p19"/>
          <p:cNvSpPr/>
          <p:nvPr/>
        </p:nvSpPr>
        <p:spPr>
          <a:xfrm>
            <a:off x="7417727" y="9207500"/>
            <a:ext cx="4708055" cy="374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445" name="Google Shape;445;p19"/>
          <p:cNvSpPr/>
          <p:nvPr/>
        </p:nvSpPr>
        <p:spPr>
          <a:xfrm>
            <a:off x="18747543" y="8432800"/>
            <a:ext cx="4572572"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18747543" y="8432800"/>
            <a:ext cx="4572572"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18747543" y="8432800"/>
            <a:ext cx="4724991"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Han Sans"/>
              <a:buNone/>
            </a:pPr>
            <a:r>
              <a:rPr b="0" i="0" lang="en-US" sz="3600" u="none" cap="none" strike="noStrike">
                <a:solidFill>
                  <a:srgbClr val="FFFFFF"/>
                </a:solidFill>
                <a:latin typeface="Black Han Sans"/>
                <a:ea typeface="Black Han Sans"/>
                <a:cs typeface="Black Han Sans"/>
                <a:sym typeface="Black Han Sans"/>
              </a:rPr>
              <a:t>Invasion</a:t>
            </a:r>
            <a:endParaRPr b="0" i="0" sz="3600" u="none" cap="none" strike="noStrike">
              <a:solidFill>
                <a:schemeClr val="dk1"/>
              </a:solidFill>
              <a:latin typeface="Calibri"/>
              <a:ea typeface="Calibri"/>
              <a:cs typeface="Calibri"/>
              <a:sym typeface="Calibri"/>
            </a:endParaRPr>
          </a:p>
        </p:txBody>
      </p:sp>
      <p:sp>
        <p:nvSpPr>
          <p:cNvPr id="448" name="Google Shape;448;p19"/>
          <p:cNvSpPr/>
          <p:nvPr/>
        </p:nvSpPr>
        <p:spPr>
          <a:xfrm>
            <a:off x="18747543" y="9207500"/>
            <a:ext cx="4708055" cy="2142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449" name="Google Shape;449;p19"/>
          <p:cNvSpPr/>
          <p:nvPr/>
        </p:nvSpPr>
        <p:spPr>
          <a:xfrm rot="-5400000">
            <a:off x="803375" y="8512398"/>
            <a:ext cx="1257457"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Han Sans"/>
              <a:buNone/>
            </a:pPr>
            <a:r>
              <a:rPr b="0" i="0" lang="en-US" sz="3600" u="none" cap="none" strike="noStrike">
                <a:solidFill>
                  <a:srgbClr val="FFFFFF"/>
                </a:solidFill>
                <a:latin typeface="Black Han Sans"/>
                <a:ea typeface="Black Han Sans"/>
                <a:cs typeface="Black Han Sans"/>
                <a:sym typeface="Black Han Sans"/>
              </a:rPr>
              <a:t>2020</a:t>
            </a:r>
            <a:endParaRPr b="0" i="0" sz="3600" u="none" cap="none" strike="noStrike">
              <a:solidFill>
                <a:schemeClr val="dk1"/>
              </a:solidFill>
              <a:latin typeface="Calibri"/>
              <a:ea typeface="Calibri"/>
              <a:cs typeface="Calibri"/>
              <a:sym typeface="Calibri"/>
            </a:endParaRPr>
          </a:p>
        </p:txBody>
      </p:sp>
      <p:sp>
        <p:nvSpPr>
          <p:cNvPr id="450" name="Google Shape;450;p19"/>
          <p:cNvSpPr/>
          <p:nvPr/>
        </p:nvSpPr>
        <p:spPr>
          <a:xfrm rot="-5400000">
            <a:off x="12120490" y="8514680"/>
            <a:ext cx="1257457"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Han Sans"/>
              <a:buNone/>
            </a:pPr>
            <a:r>
              <a:rPr b="0" i="0" lang="en-US" sz="3600" u="none" cap="none" strike="noStrike">
                <a:solidFill>
                  <a:srgbClr val="FFFFFF"/>
                </a:solidFill>
                <a:latin typeface="Black Han Sans"/>
                <a:ea typeface="Black Han Sans"/>
                <a:cs typeface="Black Han Sans"/>
                <a:sym typeface="Black Han Sans"/>
              </a:rPr>
              <a:t>2022</a:t>
            </a:r>
            <a:endParaRPr b="0" i="0" sz="3600" u="none" cap="none" strike="noStrike">
              <a:solidFill>
                <a:schemeClr val="dk1"/>
              </a:solidFill>
              <a:latin typeface="Calibri"/>
              <a:ea typeface="Calibri"/>
              <a:cs typeface="Calibri"/>
              <a:sym typeface="Calibri"/>
            </a:endParaRPr>
          </a:p>
        </p:txBody>
      </p:sp>
      <p:sp>
        <p:nvSpPr>
          <p:cNvPr id="451" name="Google Shape;451;p19"/>
          <p:cNvSpPr/>
          <p:nvPr/>
        </p:nvSpPr>
        <p:spPr>
          <a:xfrm rot="-5400000">
            <a:off x="6442880" y="6582445"/>
            <a:ext cx="1257457"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Han Sans"/>
              <a:buNone/>
            </a:pPr>
            <a:r>
              <a:rPr b="0" i="0" lang="en-US" sz="3600" u="none" cap="none" strike="noStrike">
                <a:solidFill>
                  <a:srgbClr val="FFFFFF"/>
                </a:solidFill>
                <a:latin typeface="Black Han Sans"/>
                <a:ea typeface="Black Han Sans"/>
                <a:cs typeface="Black Han Sans"/>
                <a:sym typeface="Black Han Sans"/>
              </a:rPr>
              <a:t>2021</a:t>
            </a:r>
            <a:endParaRPr b="0" i="0" sz="3600" u="none" cap="none" strike="noStrike">
              <a:solidFill>
                <a:schemeClr val="dk1"/>
              </a:solidFill>
              <a:latin typeface="Calibri"/>
              <a:ea typeface="Calibri"/>
              <a:cs typeface="Calibri"/>
              <a:sym typeface="Calibri"/>
            </a:endParaRPr>
          </a:p>
        </p:txBody>
      </p:sp>
      <p:sp>
        <p:nvSpPr>
          <p:cNvPr id="452" name="Google Shape;452;p19"/>
          <p:cNvSpPr/>
          <p:nvPr/>
        </p:nvSpPr>
        <p:spPr>
          <a:xfrm rot="-5400000">
            <a:off x="17772696" y="6584280"/>
            <a:ext cx="1257457"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Han Sans"/>
              <a:buNone/>
            </a:pPr>
            <a:r>
              <a:rPr b="0" i="0" lang="en-US" sz="3600" u="none" cap="none" strike="noStrike">
                <a:solidFill>
                  <a:srgbClr val="FFFFFF"/>
                </a:solidFill>
                <a:latin typeface="Black Han Sans"/>
                <a:ea typeface="Black Han Sans"/>
                <a:cs typeface="Black Han Sans"/>
                <a:sym typeface="Black Han Sans"/>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29" name="Shape 29"/>
        <p:cNvGrpSpPr/>
        <p:nvPr/>
      </p:nvGrpSpPr>
      <p:grpSpPr>
        <a:xfrm>
          <a:off x="0" y="0"/>
          <a:ext cx="0" cy="0"/>
          <a:chOff x="0" y="0"/>
          <a:chExt cx="0" cy="0"/>
        </a:xfrm>
      </p:grpSpPr>
      <p:pic>
        <p:nvPicPr>
          <p:cNvPr descr=" " id="30" name="Google Shape;30;p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1" name="Google Shape;31;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 name="Google Shape;33;p2"/>
          <p:cNvSpPr/>
          <p:nvPr/>
        </p:nvSpPr>
        <p:spPr>
          <a:xfrm>
            <a:off x="7756436" y="4394200"/>
            <a:ext cx="8886877"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DE39"/>
              </a:buClr>
              <a:buSzPts val="12800"/>
              <a:buFont typeface="Black Han Sans"/>
              <a:buNone/>
            </a:pPr>
            <a:r>
              <a:rPr b="0" i="0" lang="en-US" sz="12800" u="none" cap="none" strike="noStrike">
                <a:solidFill>
                  <a:srgbClr val="FFDE39"/>
                </a:solidFill>
                <a:latin typeface="Black Han Sans"/>
                <a:ea typeface="Black Han Sans"/>
                <a:cs typeface="Black Han Sans"/>
                <a:sym typeface="Black Han Sans"/>
              </a:rPr>
              <a:t>WELCOME</a:t>
            </a:r>
            <a:endParaRPr b="0" i="0" sz="12800" u="none" cap="none" strike="noStrike">
              <a:solidFill>
                <a:schemeClr val="dk1"/>
              </a:solidFill>
              <a:latin typeface="Calibri"/>
              <a:ea typeface="Calibri"/>
              <a:cs typeface="Calibri"/>
              <a:sym typeface="Calibri"/>
            </a:endParaRPr>
          </a:p>
        </p:txBody>
      </p:sp>
      <p:sp>
        <p:nvSpPr>
          <p:cNvPr id="34" name="Google Shape;34;p2"/>
          <p:cNvSpPr/>
          <p:nvPr/>
        </p:nvSpPr>
        <p:spPr>
          <a:xfrm>
            <a:off x="5000192" y="6921500"/>
            <a:ext cx="14399366" cy="2269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457" name="Shape 457"/>
        <p:cNvGrpSpPr/>
        <p:nvPr/>
      </p:nvGrpSpPr>
      <p:grpSpPr>
        <a:xfrm>
          <a:off x="0" y="0"/>
          <a:ext cx="0" cy="0"/>
          <a:chOff x="0" y="0"/>
          <a:chExt cx="0" cy="0"/>
        </a:xfrm>
      </p:grpSpPr>
      <p:pic>
        <p:nvPicPr>
          <p:cNvPr descr=" " id="458" name="Google Shape;458;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9" name="Google Shape;459;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0" name="Google Shape;460;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1" name="Google Shape;461;p20"/>
          <p:cNvSpPr/>
          <p:nvPr/>
        </p:nvSpPr>
        <p:spPr>
          <a:xfrm>
            <a:off x="9267925" y="711200"/>
            <a:ext cx="5851198" cy="287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DE39"/>
              </a:buClr>
              <a:buSzPts val="8000"/>
              <a:buFont typeface="Black Han Sans"/>
              <a:buNone/>
            </a:pPr>
            <a:r>
              <a:rPr b="0" i="0" lang="en-US" sz="8000" u="none" cap="none" strike="noStrike">
                <a:solidFill>
                  <a:srgbClr val="FFDE39"/>
                </a:solidFill>
                <a:latin typeface="Black Han Sans"/>
                <a:ea typeface="Black Han Sans"/>
                <a:cs typeface="Black Han Sans"/>
                <a:sym typeface="Black Han Sans"/>
              </a:rPr>
              <a:t>OUR TEAM</a:t>
            </a:r>
            <a:endParaRPr b="0" i="0" sz="8000" u="none" cap="none" strike="noStrike">
              <a:solidFill>
                <a:schemeClr val="dk1"/>
              </a:solidFill>
              <a:latin typeface="Calibri"/>
              <a:ea typeface="Calibri"/>
              <a:cs typeface="Calibri"/>
              <a:sym typeface="Calibri"/>
            </a:endParaRPr>
          </a:p>
        </p:txBody>
      </p:sp>
      <p:sp>
        <p:nvSpPr>
          <p:cNvPr id="462" name="Google Shape;462;p20"/>
          <p:cNvSpPr/>
          <p:nvPr/>
        </p:nvSpPr>
        <p:spPr>
          <a:xfrm>
            <a:off x="2553019" y="2984500"/>
            <a:ext cx="6096762" cy="77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p20"/>
          <p:cNvPicPr preferRelativeResize="0"/>
          <p:nvPr/>
        </p:nvPicPr>
        <p:blipFill rotWithShape="1">
          <a:blip r:embed="rId5">
            <a:alphaModFix/>
          </a:blip>
          <a:srcRect b="0" l="0" r="0" t="0"/>
          <a:stretch/>
        </p:blipFill>
        <p:spPr>
          <a:xfrm>
            <a:off x="2553019" y="2984500"/>
            <a:ext cx="6096762" cy="6096000"/>
          </a:xfrm>
          <a:prstGeom prst="rect">
            <a:avLst/>
          </a:prstGeom>
          <a:noFill/>
          <a:ln>
            <a:noFill/>
          </a:ln>
        </p:spPr>
      </p:pic>
      <p:sp>
        <p:nvSpPr>
          <p:cNvPr id="464" name="Google Shape;464;p20"/>
          <p:cNvSpPr/>
          <p:nvPr/>
        </p:nvSpPr>
        <p:spPr>
          <a:xfrm>
            <a:off x="2553019" y="92837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0"/>
          <p:cNvSpPr/>
          <p:nvPr/>
        </p:nvSpPr>
        <p:spPr>
          <a:xfrm>
            <a:off x="2553019" y="92837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0"/>
          <p:cNvSpPr/>
          <p:nvPr/>
        </p:nvSpPr>
        <p:spPr>
          <a:xfrm>
            <a:off x="2451406" y="92837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ELDRUIN</a:t>
            </a:r>
            <a:endParaRPr b="0" i="0" sz="4800" u="none" cap="none" strike="noStrike">
              <a:solidFill>
                <a:schemeClr val="dk1"/>
              </a:solidFill>
              <a:latin typeface="Calibri"/>
              <a:ea typeface="Calibri"/>
              <a:cs typeface="Calibri"/>
              <a:sym typeface="Calibri"/>
            </a:endParaRPr>
          </a:p>
        </p:txBody>
      </p:sp>
      <p:sp>
        <p:nvSpPr>
          <p:cNvPr id="467" name="Google Shape;467;p20"/>
          <p:cNvSpPr/>
          <p:nvPr/>
        </p:nvSpPr>
        <p:spPr>
          <a:xfrm>
            <a:off x="2485277" y="101981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468" name="Google Shape;468;p20"/>
          <p:cNvSpPr/>
          <p:nvPr/>
        </p:nvSpPr>
        <p:spPr>
          <a:xfrm>
            <a:off x="9513489" y="5422900"/>
            <a:ext cx="6096762" cy="77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p20"/>
          <p:cNvPicPr preferRelativeResize="0"/>
          <p:nvPr/>
        </p:nvPicPr>
        <p:blipFill rotWithShape="1">
          <a:blip r:embed="rId6">
            <a:alphaModFix/>
          </a:blip>
          <a:srcRect b="0" l="0" r="0" t="0"/>
          <a:stretch/>
        </p:blipFill>
        <p:spPr>
          <a:xfrm>
            <a:off x="9513489" y="5422900"/>
            <a:ext cx="6096762" cy="6096000"/>
          </a:xfrm>
          <a:prstGeom prst="rect">
            <a:avLst/>
          </a:prstGeom>
          <a:noFill/>
          <a:ln>
            <a:noFill/>
          </a:ln>
        </p:spPr>
      </p:pic>
      <p:sp>
        <p:nvSpPr>
          <p:cNvPr id="470" name="Google Shape;470;p20"/>
          <p:cNvSpPr/>
          <p:nvPr/>
        </p:nvSpPr>
        <p:spPr>
          <a:xfrm>
            <a:off x="9513489" y="117221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p:nvPr/>
        </p:nvSpPr>
        <p:spPr>
          <a:xfrm>
            <a:off x="9513489" y="117221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0"/>
          <p:cNvSpPr/>
          <p:nvPr/>
        </p:nvSpPr>
        <p:spPr>
          <a:xfrm>
            <a:off x="9411876" y="117221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ELEMENTALEN</a:t>
            </a:r>
            <a:endParaRPr b="0" i="0" sz="4800" u="none" cap="none" strike="noStrike">
              <a:solidFill>
                <a:schemeClr val="dk1"/>
              </a:solidFill>
              <a:latin typeface="Calibri"/>
              <a:ea typeface="Calibri"/>
              <a:cs typeface="Calibri"/>
              <a:sym typeface="Calibri"/>
            </a:endParaRPr>
          </a:p>
        </p:txBody>
      </p:sp>
      <p:sp>
        <p:nvSpPr>
          <p:cNvPr id="473" name="Google Shape;473;p20"/>
          <p:cNvSpPr/>
          <p:nvPr/>
        </p:nvSpPr>
        <p:spPr>
          <a:xfrm>
            <a:off x="9445747" y="126365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474" name="Google Shape;474;p20"/>
          <p:cNvSpPr/>
          <p:nvPr/>
        </p:nvSpPr>
        <p:spPr>
          <a:xfrm>
            <a:off x="16473959" y="2984500"/>
            <a:ext cx="6096762" cy="774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p20"/>
          <p:cNvPicPr preferRelativeResize="0"/>
          <p:nvPr/>
        </p:nvPicPr>
        <p:blipFill rotWithShape="1">
          <a:blip r:embed="rId7">
            <a:alphaModFix/>
          </a:blip>
          <a:srcRect b="0" l="0" r="0" t="0"/>
          <a:stretch/>
        </p:blipFill>
        <p:spPr>
          <a:xfrm>
            <a:off x="16473959" y="2984500"/>
            <a:ext cx="6096762" cy="6096000"/>
          </a:xfrm>
          <a:prstGeom prst="rect">
            <a:avLst/>
          </a:prstGeom>
          <a:noFill/>
          <a:ln>
            <a:noFill/>
          </a:ln>
        </p:spPr>
      </p:pic>
      <p:sp>
        <p:nvSpPr>
          <p:cNvPr id="476" name="Google Shape;476;p20"/>
          <p:cNvSpPr/>
          <p:nvPr/>
        </p:nvSpPr>
        <p:spPr>
          <a:xfrm>
            <a:off x="16473959" y="92837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0"/>
          <p:cNvSpPr/>
          <p:nvPr/>
        </p:nvSpPr>
        <p:spPr>
          <a:xfrm>
            <a:off x="16473959" y="9283700"/>
            <a:ext cx="6096762"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0"/>
          <p:cNvSpPr/>
          <p:nvPr/>
        </p:nvSpPr>
        <p:spPr>
          <a:xfrm>
            <a:off x="16372346" y="928370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LUNARIA</a:t>
            </a:r>
            <a:endParaRPr b="0" i="0" sz="4800" u="none" cap="none" strike="noStrike">
              <a:solidFill>
                <a:schemeClr val="dk1"/>
              </a:solidFill>
              <a:latin typeface="Calibri"/>
              <a:ea typeface="Calibri"/>
              <a:cs typeface="Calibri"/>
              <a:sym typeface="Calibri"/>
            </a:endParaRPr>
          </a:p>
        </p:txBody>
      </p:sp>
      <p:sp>
        <p:nvSpPr>
          <p:cNvPr id="479" name="Google Shape;479;p20"/>
          <p:cNvSpPr/>
          <p:nvPr/>
        </p:nvSpPr>
        <p:spPr>
          <a:xfrm>
            <a:off x="16406217" y="10198100"/>
            <a:ext cx="6232246"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484" name="Shape 484"/>
        <p:cNvGrpSpPr/>
        <p:nvPr/>
      </p:nvGrpSpPr>
      <p:grpSpPr>
        <a:xfrm>
          <a:off x="0" y="0"/>
          <a:ext cx="0" cy="0"/>
          <a:chOff x="0" y="0"/>
          <a:chExt cx="0" cy="0"/>
        </a:xfrm>
      </p:grpSpPr>
      <p:pic>
        <p:nvPicPr>
          <p:cNvPr descr=" " id="485" name="Google Shape;485;p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86" name="Google Shape;486;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7" name="Google Shape;487;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8" name="Google Shape;488;p21"/>
          <p:cNvSpPr/>
          <p:nvPr/>
        </p:nvSpPr>
        <p:spPr>
          <a:xfrm>
            <a:off x="6769946" y="1714500"/>
            <a:ext cx="10859857" cy="10287000"/>
          </a:xfrm>
          <a:prstGeom prst="roundRect">
            <a:avLst>
              <a:gd fmla="val 1235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1"/>
          <p:cNvSpPr/>
          <p:nvPr/>
        </p:nvSpPr>
        <p:spPr>
          <a:xfrm>
            <a:off x="7582848" y="2527300"/>
            <a:ext cx="9572763" cy="414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8000"/>
              <a:buFont typeface="Black Han Sans"/>
              <a:buNone/>
            </a:pPr>
            <a:r>
              <a:rPr b="0" i="0" lang="en-US" sz="8000" u="none" cap="none" strike="noStrike">
                <a:solidFill>
                  <a:srgbClr val="FFDE39"/>
                </a:solidFill>
                <a:latin typeface="Black Han Sans"/>
                <a:ea typeface="Black Han Sans"/>
                <a:cs typeface="Black Han Sans"/>
                <a:sym typeface="Black Han Sans"/>
              </a:rPr>
              <a:t>THANK YOU FOR CHOOSING EATEMP</a:t>
            </a:r>
            <a:endParaRPr b="0" i="0" sz="8000" u="none" cap="none" strike="noStrike">
              <a:solidFill>
                <a:schemeClr val="dk1"/>
              </a:solidFill>
              <a:latin typeface="Calibri"/>
              <a:ea typeface="Calibri"/>
              <a:cs typeface="Calibri"/>
              <a:sym typeface="Calibri"/>
            </a:endParaRPr>
          </a:p>
        </p:txBody>
      </p:sp>
      <p:sp>
        <p:nvSpPr>
          <p:cNvPr id="490" name="Google Shape;490;p21"/>
          <p:cNvSpPr/>
          <p:nvPr/>
        </p:nvSpPr>
        <p:spPr>
          <a:xfrm>
            <a:off x="7582848" y="6946900"/>
            <a:ext cx="9369538" cy="437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491" name="Google Shape;491;p21"/>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492" name="Google Shape;492;p21"/>
          <p:cNvPicPr preferRelativeResize="0"/>
          <p:nvPr/>
        </p:nvPicPr>
        <p:blipFill rotWithShape="1">
          <a:blip r:embed="rId6">
            <a:alphaModFix/>
          </a:blip>
          <a:srcRect b="0" l="0" r="0" t="0"/>
          <a:stretch/>
        </p:blipFill>
        <p:spPr>
          <a:xfrm>
            <a:off x="-4953619" y="1384300"/>
            <a:ext cx="10837247" cy="10835902"/>
          </a:xfrm>
          <a:prstGeom prst="rect">
            <a:avLst/>
          </a:prstGeom>
          <a:noFill/>
          <a:ln>
            <a:noFill/>
          </a:ln>
        </p:spPr>
      </p:pic>
      <p:pic>
        <p:nvPicPr>
          <p:cNvPr descr=" " id="493" name="Google Shape;493;p21"/>
          <p:cNvPicPr preferRelativeResize="0"/>
          <p:nvPr/>
        </p:nvPicPr>
        <p:blipFill rotWithShape="1">
          <a:blip r:embed="rId7">
            <a:alphaModFix/>
          </a:blip>
          <a:srcRect b="0" l="0" r="0" t="0"/>
          <a:stretch/>
        </p:blipFill>
        <p:spPr>
          <a:xfrm>
            <a:off x="17566296" y="4724400"/>
            <a:ext cx="6223778" cy="5943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39" name="Shape 39"/>
        <p:cNvGrpSpPr/>
        <p:nvPr/>
      </p:nvGrpSpPr>
      <p:grpSpPr>
        <a:xfrm>
          <a:off x="0" y="0"/>
          <a:ext cx="0" cy="0"/>
          <a:chOff x="0" y="0"/>
          <a:chExt cx="0" cy="0"/>
        </a:xfrm>
      </p:grpSpPr>
      <p:pic>
        <p:nvPicPr>
          <p:cNvPr descr=" " id="40" name="Google Shape;40;p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 name="Google Shape;41;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p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 name="Google Shape;43;p3"/>
          <p:cNvSpPr/>
          <p:nvPr/>
        </p:nvSpPr>
        <p:spPr>
          <a:xfrm>
            <a:off x="5995149" y="1320800"/>
            <a:ext cx="17777989"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12800"/>
              <a:buFont typeface="Black Han Sans"/>
              <a:buNone/>
            </a:pPr>
            <a:r>
              <a:rPr b="0" i="0" lang="en-US" sz="12800" u="none" cap="none" strike="noStrike">
                <a:solidFill>
                  <a:srgbClr val="FFDE39"/>
                </a:solidFill>
                <a:latin typeface="Black Han Sans"/>
                <a:ea typeface="Black Han Sans"/>
                <a:cs typeface="Black Han Sans"/>
                <a:sym typeface="Black Han Sans"/>
              </a:rPr>
              <a:t>TABLE OF CONTENTS</a:t>
            </a:r>
            <a:endParaRPr b="0" i="0" sz="12800" u="none" cap="none" strike="noStrike">
              <a:solidFill>
                <a:schemeClr val="dk1"/>
              </a:solidFill>
              <a:latin typeface="Calibri"/>
              <a:ea typeface="Calibri"/>
              <a:cs typeface="Calibri"/>
              <a:sym typeface="Calibri"/>
            </a:endParaRPr>
          </a:p>
        </p:txBody>
      </p:sp>
      <p:sp>
        <p:nvSpPr>
          <p:cNvPr id="44" name="Google Shape;44;p3"/>
          <p:cNvSpPr/>
          <p:nvPr/>
        </p:nvSpPr>
        <p:spPr>
          <a:xfrm>
            <a:off x="6477810"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6477810" y="46355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274584" y="4635500"/>
            <a:ext cx="6134867" cy="96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INTRODUCTION</a:t>
            </a:r>
            <a:endParaRPr b="0" i="0" sz="4800" u="none" cap="none" strike="noStrike">
              <a:solidFill>
                <a:schemeClr val="dk1"/>
              </a:solidFill>
              <a:latin typeface="Calibri"/>
              <a:ea typeface="Calibri"/>
              <a:cs typeface="Calibri"/>
              <a:sym typeface="Calibri"/>
            </a:endParaRPr>
          </a:p>
        </p:txBody>
      </p:sp>
      <p:sp>
        <p:nvSpPr>
          <p:cNvPr id="47" name="Google Shape;47;p3"/>
          <p:cNvSpPr/>
          <p:nvPr/>
        </p:nvSpPr>
        <p:spPr>
          <a:xfrm>
            <a:off x="6342326" y="54991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8" name="Google Shape;48;p3"/>
          <p:cNvPicPr preferRelativeResize="0"/>
          <p:nvPr/>
        </p:nvPicPr>
        <p:blipFill rotWithShape="1">
          <a:blip r:embed="rId5">
            <a:alphaModFix/>
          </a:blip>
          <a:srcRect b="0" l="0" r="0" t="0"/>
          <a:stretch/>
        </p:blipFill>
        <p:spPr>
          <a:xfrm>
            <a:off x="12612676" y="4521200"/>
            <a:ext cx="1625803" cy="1625600"/>
          </a:xfrm>
          <a:prstGeom prst="rect">
            <a:avLst/>
          </a:prstGeom>
          <a:noFill/>
          <a:ln>
            <a:noFill/>
          </a:ln>
        </p:spPr>
      </p:pic>
      <p:sp>
        <p:nvSpPr>
          <p:cNvPr id="49" name="Google Shape;49;p3"/>
          <p:cNvSpPr/>
          <p:nvPr/>
        </p:nvSpPr>
        <p:spPr>
          <a:xfrm>
            <a:off x="12612676" y="45212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12955619" y="4851400"/>
            <a:ext cx="939917"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01</a:t>
            </a:r>
            <a:endParaRPr b="0" i="0" sz="4800" u="none" cap="none" strike="noStrike">
              <a:solidFill>
                <a:schemeClr val="dk1"/>
              </a:solidFill>
              <a:latin typeface="Calibri"/>
              <a:ea typeface="Calibri"/>
              <a:cs typeface="Calibri"/>
              <a:sym typeface="Calibri"/>
            </a:endParaRPr>
          </a:p>
        </p:txBody>
      </p:sp>
      <p:sp>
        <p:nvSpPr>
          <p:cNvPr id="51" name="Google Shape;51;p3"/>
          <p:cNvSpPr/>
          <p:nvPr/>
        </p:nvSpPr>
        <p:spPr>
          <a:xfrm>
            <a:off x="15000575" y="4521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p3"/>
          <p:cNvPicPr preferRelativeResize="0"/>
          <p:nvPr/>
        </p:nvPicPr>
        <p:blipFill rotWithShape="1">
          <a:blip r:embed="rId5">
            <a:alphaModFix/>
          </a:blip>
          <a:srcRect b="0" l="0" r="0" t="0"/>
          <a:stretch/>
        </p:blipFill>
        <p:spPr>
          <a:xfrm>
            <a:off x="15000575" y="4521200"/>
            <a:ext cx="1625803" cy="1625600"/>
          </a:xfrm>
          <a:prstGeom prst="rect">
            <a:avLst/>
          </a:prstGeom>
          <a:noFill/>
          <a:ln>
            <a:noFill/>
          </a:ln>
        </p:spPr>
      </p:pic>
      <p:sp>
        <p:nvSpPr>
          <p:cNvPr id="53" name="Google Shape;53;p3"/>
          <p:cNvSpPr/>
          <p:nvPr/>
        </p:nvSpPr>
        <p:spPr>
          <a:xfrm>
            <a:off x="15000575" y="45212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5343518" y="4851400"/>
            <a:ext cx="939917"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02</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16829603" y="46355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16829603" y="4635500"/>
            <a:ext cx="613486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ENCOUNTERS</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16829603" y="54991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p3"/>
          <p:cNvSpPr/>
          <p:nvPr/>
        </p:nvSpPr>
        <p:spPr>
          <a:xfrm>
            <a:off x="6477810"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6477810" y="76200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6274584" y="7620000"/>
            <a:ext cx="6134867" cy="96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WONDERS</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6342326" y="84836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2" name="Google Shape;62;p3"/>
          <p:cNvPicPr preferRelativeResize="0"/>
          <p:nvPr/>
        </p:nvPicPr>
        <p:blipFill rotWithShape="1">
          <a:blip r:embed="rId5">
            <a:alphaModFix/>
          </a:blip>
          <a:srcRect b="0" l="0" r="0" t="0"/>
          <a:stretch/>
        </p:blipFill>
        <p:spPr>
          <a:xfrm>
            <a:off x="12612676" y="7505700"/>
            <a:ext cx="1625803" cy="1625600"/>
          </a:xfrm>
          <a:prstGeom prst="rect">
            <a:avLst/>
          </a:prstGeom>
          <a:noFill/>
          <a:ln>
            <a:noFill/>
          </a:ln>
        </p:spPr>
      </p:pic>
      <p:sp>
        <p:nvSpPr>
          <p:cNvPr id="63" name="Google Shape;63;p3"/>
          <p:cNvSpPr/>
          <p:nvPr/>
        </p:nvSpPr>
        <p:spPr>
          <a:xfrm>
            <a:off x="12612676" y="75057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2955619" y="7835900"/>
            <a:ext cx="939917"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03</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15000575" y="7505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p3"/>
          <p:cNvPicPr preferRelativeResize="0"/>
          <p:nvPr/>
        </p:nvPicPr>
        <p:blipFill rotWithShape="1">
          <a:blip r:embed="rId5">
            <a:alphaModFix/>
          </a:blip>
          <a:srcRect b="0" l="0" r="0" t="0"/>
          <a:stretch/>
        </p:blipFill>
        <p:spPr>
          <a:xfrm>
            <a:off x="15000575" y="7505700"/>
            <a:ext cx="1625803" cy="1625600"/>
          </a:xfrm>
          <a:prstGeom prst="rect">
            <a:avLst/>
          </a:prstGeom>
          <a:noFill/>
          <a:ln>
            <a:noFill/>
          </a:ln>
        </p:spPr>
      </p:pic>
      <p:sp>
        <p:nvSpPr>
          <p:cNvPr id="67" name="Google Shape;67;p3"/>
          <p:cNvSpPr/>
          <p:nvPr/>
        </p:nvSpPr>
        <p:spPr>
          <a:xfrm>
            <a:off x="15000575" y="75057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5343518" y="7835900"/>
            <a:ext cx="939917"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04</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16829603" y="76200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6829603" y="7620000"/>
            <a:ext cx="613486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MAGIC</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6829603" y="84836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2" name="Google Shape;72;p3"/>
          <p:cNvSpPr/>
          <p:nvPr/>
        </p:nvSpPr>
        <p:spPr>
          <a:xfrm>
            <a:off x="6477810"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6477810" y="106045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6274584" y="10604500"/>
            <a:ext cx="6134867" cy="96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ADVENTURE</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6342326" y="11468100"/>
            <a:ext cx="6067125" cy="668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6" name="Google Shape;76;p3"/>
          <p:cNvPicPr preferRelativeResize="0"/>
          <p:nvPr/>
        </p:nvPicPr>
        <p:blipFill rotWithShape="1">
          <a:blip r:embed="rId5">
            <a:alphaModFix/>
          </a:blip>
          <a:srcRect b="0" l="0" r="0" t="0"/>
          <a:stretch/>
        </p:blipFill>
        <p:spPr>
          <a:xfrm>
            <a:off x="12612676" y="10490200"/>
            <a:ext cx="1625803" cy="1625600"/>
          </a:xfrm>
          <a:prstGeom prst="rect">
            <a:avLst/>
          </a:prstGeom>
          <a:noFill/>
          <a:ln>
            <a:noFill/>
          </a:ln>
        </p:spPr>
      </p:pic>
      <p:sp>
        <p:nvSpPr>
          <p:cNvPr id="77" name="Google Shape;77;p3"/>
          <p:cNvSpPr/>
          <p:nvPr/>
        </p:nvSpPr>
        <p:spPr>
          <a:xfrm>
            <a:off x="12612676" y="104902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2955619" y="10820400"/>
            <a:ext cx="939917"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05</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15000575" y="104902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p3"/>
          <p:cNvPicPr preferRelativeResize="0"/>
          <p:nvPr/>
        </p:nvPicPr>
        <p:blipFill rotWithShape="1">
          <a:blip r:embed="rId5">
            <a:alphaModFix/>
          </a:blip>
          <a:srcRect b="0" l="0" r="0" t="0"/>
          <a:stretch/>
        </p:blipFill>
        <p:spPr>
          <a:xfrm>
            <a:off x="15000575" y="10490200"/>
            <a:ext cx="1625803" cy="1625600"/>
          </a:xfrm>
          <a:prstGeom prst="rect">
            <a:avLst/>
          </a:prstGeom>
          <a:noFill/>
          <a:ln>
            <a:noFill/>
          </a:ln>
        </p:spPr>
      </p:pic>
      <p:sp>
        <p:nvSpPr>
          <p:cNvPr id="81" name="Google Shape;81;p3"/>
          <p:cNvSpPr/>
          <p:nvPr/>
        </p:nvSpPr>
        <p:spPr>
          <a:xfrm>
            <a:off x="15000575" y="10490200"/>
            <a:ext cx="1625803" cy="1625600"/>
          </a:xfrm>
          <a:prstGeom prst="roundRect">
            <a:avLst>
              <a:gd fmla="val 781313" name="adj"/>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15343518" y="10820400"/>
            <a:ext cx="939917"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06</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16829603" y="10604500"/>
            <a:ext cx="5931641"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6829603" y="10604500"/>
            <a:ext cx="613486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CONCLUSION</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6829603" y="11468100"/>
            <a:ext cx="606712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6" name="Google Shape;86;p3"/>
          <p:cNvPicPr preferRelativeResize="0"/>
          <p:nvPr/>
        </p:nvPicPr>
        <p:blipFill rotWithShape="1">
          <a:blip r:embed="rId6">
            <a:alphaModFix/>
          </a:blip>
          <a:srcRect b="0" l="0" r="0" t="0"/>
          <a:stretch/>
        </p:blipFill>
        <p:spPr>
          <a:xfrm>
            <a:off x="-1260543" y="3586575"/>
            <a:ext cx="9316711" cy="1064146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91" name="Shape 91"/>
        <p:cNvGrpSpPr/>
        <p:nvPr/>
      </p:nvGrpSpPr>
      <p:grpSpPr>
        <a:xfrm>
          <a:off x="0" y="0"/>
          <a:ext cx="0" cy="0"/>
          <a:chOff x="0" y="0"/>
          <a:chExt cx="0" cy="0"/>
        </a:xfrm>
      </p:grpSpPr>
      <p:pic>
        <p:nvPicPr>
          <p:cNvPr descr=" " id="92" name="Google Shape;92;p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3" name="Google Shape;93;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5" name="Google Shape;95;p4"/>
          <p:cNvSpPr/>
          <p:nvPr/>
        </p:nvSpPr>
        <p:spPr>
          <a:xfrm>
            <a:off x="2959470" y="2743200"/>
            <a:ext cx="19797541"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E39"/>
              </a:buClr>
              <a:buSzPts val="8000"/>
              <a:buFont typeface="Black Han Sans"/>
              <a:buNone/>
            </a:pPr>
            <a:r>
              <a:rPr b="0" i="0" lang="en-US" sz="8000" u="none" cap="none" strike="noStrike">
                <a:solidFill>
                  <a:srgbClr val="FFDE39"/>
                </a:solidFill>
                <a:latin typeface="Black Han Sans"/>
                <a:ea typeface="Black Han Sans"/>
                <a:cs typeface="Black Han Sans"/>
                <a:sym typeface="Black Han Sans"/>
              </a:rPr>
              <a:t>THE REALM OF THE EXTRAORDINARY</a:t>
            </a:r>
            <a:endParaRPr b="0" i="0" sz="8000" u="none" cap="none" strike="noStrike">
              <a:solidFill>
                <a:schemeClr val="dk1"/>
              </a:solidFill>
              <a:latin typeface="Calibri"/>
              <a:ea typeface="Calibri"/>
              <a:cs typeface="Calibri"/>
              <a:sym typeface="Calibri"/>
            </a:endParaRPr>
          </a:p>
        </p:txBody>
      </p:sp>
      <p:sp>
        <p:nvSpPr>
          <p:cNvPr id="96" name="Google Shape;96;p4"/>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7" name="Google Shape;97;p4"/>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102" name="Shape 102"/>
        <p:cNvGrpSpPr/>
        <p:nvPr/>
      </p:nvGrpSpPr>
      <p:grpSpPr>
        <a:xfrm>
          <a:off x="0" y="0"/>
          <a:ext cx="0" cy="0"/>
          <a:chOff x="0" y="0"/>
          <a:chExt cx="0" cy="0"/>
        </a:xfrm>
      </p:grpSpPr>
      <p:pic>
        <p:nvPicPr>
          <p:cNvPr descr=" " id="103" name="Google Shape;103;p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4" name="Google Shape;104;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6" name="Google Shape;106;p5"/>
          <p:cNvPicPr preferRelativeResize="0"/>
          <p:nvPr/>
        </p:nvPicPr>
        <p:blipFill rotWithShape="1">
          <a:blip r:embed="rId5">
            <a:alphaModFix/>
          </a:blip>
          <a:srcRect b="0" l="0" r="0" t="0"/>
          <a:stretch/>
        </p:blipFill>
        <p:spPr>
          <a:xfrm>
            <a:off x="0" y="0"/>
            <a:ext cx="24387048" cy="8305800"/>
          </a:xfrm>
          <a:prstGeom prst="rect">
            <a:avLst/>
          </a:prstGeom>
          <a:noFill/>
          <a:ln>
            <a:noFill/>
          </a:ln>
        </p:spPr>
      </p:pic>
      <p:sp>
        <p:nvSpPr>
          <p:cNvPr id="107" name="Google Shape;107;p5"/>
          <p:cNvSpPr/>
          <p:nvPr/>
        </p:nvSpPr>
        <p:spPr>
          <a:xfrm>
            <a:off x="1816327" y="9499600"/>
            <a:ext cx="9907238"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p5"/>
          <p:cNvPicPr preferRelativeResize="0"/>
          <p:nvPr/>
        </p:nvPicPr>
        <p:blipFill rotWithShape="1">
          <a:blip r:embed="rId6">
            <a:alphaModFix/>
          </a:blip>
          <a:srcRect b="0" l="0" r="0" t="0"/>
          <a:stretch/>
        </p:blipFill>
        <p:spPr>
          <a:xfrm>
            <a:off x="1816327" y="9969500"/>
            <a:ext cx="1621090" cy="1625600"/>
          </a:xfrm>
          <a:prstGeom prst="rect">
            <a:avLst/>
          </a:prstGeom>
          <a:noFill/>
          <a:ln>
            <a:noFill/>
          </a:ln>
        </p:spPr>
      </p:pic>
      <p:sp>
        <p:nvSpPr>
          <p:cNvPr id="109" name="Google Shape;109;p5"/>
          <p:cNvSpPr/>
          <p:nvPr/>
        </p:nvSpPr>
        <p:spPr>
          <a:xfrm>
            <a:off x="3843868" y="9499600"/>
            <a:ext cx="7879697"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a:off x="3843868" y="9499600"/>
            <a:ext cx="808292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UNICORN SIGHTINGS</a:t>
            </a:r>
            <a:endParaRPr b="0" i="0" sz="4800" u="none" cap="none" strike="noStrike">
              <a:solidFill>
                <a:schemeClr val="dk1"/>
              </a:solidFill>
              <a:latin typeface="Calibri"/>
              <a:ea typeface="Calibri"/>
              <a:cs typeface="Calibri"/>
              <a:sym typeface="Calibri"/>
            </a:endParaRPr>
          </a:p>
        </p:txBody>
      </p:sp>
      <p:sp>
        <p:nvSpPr>
          <p:cNvPr id="111" name="Google Shape;111;p5"/>
          <p:cNvSpPr/>
          <p:nvPr/>
        </p:nvSpPr>
        <p:spPr>
          <a:xfrm>
            <a:off x="3843868" y="10464800"/>
            <a:ext cx="801518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2" name="Google Shape;112;p5"/>
          <p:cNvSpPr/>
          <p:nvPr/>
        </p:nvSpPr>
        <p:spPr>
          <a:xfrm>
            <a:off x="12676184" y="9499600"/>
            <a:ext cx="9907238"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p5"/>
          <p:cNvPicPr preferRelativeResize="0"/>
          <p:nvPr/>
        </p:nvPicPr>
        <p:blipFill rotWithShape="1">
          <a:blip r:embed="rId7">
            <a:alphaModFix/>
          </a:blip>
          <a:srcRect b="0" l="0" r="0" t="0"/>
          <a:stretch/>
        </p:blipFill>
        <p:spPr>
          <a:xfrm>
            <a:off x="12676184" y="9969500"/>
            <a:ext cx="1719583" cy="1625600"/>
          </a:xfrm>
          <a:prstGeom prst="rect">
            <a:avLst/>
          </a:prstGeom>
          <a:noFill/>
          <a:ln>
            <a:noFill/>
          </a:ln>
        </p:spPr>
      </p:pic>
      <p:sp>
        <p:nvSpPr>
          <p:cNvPr id="114" name="Google Shape;114;p5"/>
          <p:cNvSpPr/>
          <p:nvPr/>
        </p:nvSpPr>
        <p:spPr>
          <a:xfrm>
            <a:off x="14802218" y="9499600"/>
            <a:ext cx="7781205"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14802218" y="9499600"/>
            <a:ext cx="798443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DRAGON TAMING</a:t>
            </a:r>
            <a:endParaRPr b="0" i="0" sz="4800" u="none" cap="none" strike="noStrike">
              <a:solidFill>
                <a:schemeClr val="dk1"/>
              </a:solidFill>
              <a:latin typeface="Calibri"/>
              <a:ea typeface="Calibri"/>
              <a:cs typeface="Calibri"/>
              <a:sym typeface="Calibri"/>
            </a:endParaRPr>
          </a:p>
        </p:txBody>
      </p:sp>
      <p:sp>
        <p:nvSpPr>
          <p:cNvPr id="116" name="Google Shape;116;p5"/>
          <p:cNvSpPr/>
          <p:nvPr/>
        </p:nvSpPr>
        <p:spPr>
          <a:xfrm>
            <a:off x="14802218" y="10464800"/>
            <a:ext cx="791668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121" name="Shape 121"/>
        <p:cNvGrpSpPr/>
        <p:nvPr/>
      </p:nvGrpSpPr>
      <p:grpSpPr>
        <a:xfrm>
          <a:off x="0" y="0"/>
          <a:ext cx="0" cy="0"/>
          <a:chOff x="0" y="0"/>
          <a:chExt cx="0" cy="0"/>
        </a:xfrm>
      </p:grpSpPr>
      <p:pic>
        <p:nvPicPr>
          <p:cNvPr descr=" " id="122" name="Google Shape;122;p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3" name="Google Shape;123;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5" name="Google Shape;125;p6"/>
          <p:cNvSpPr/>
          <p:nvPr/>
        </p:nvSpPr>
        <p:spPr>
          <a:xfrm>
            <a:off x="914514"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6"/>
          <p:cNvSpPr/>
          <p:nvPr/>
        </p:nvSpPr>
        <p:spPr>
          <a:xfrm>
            <a:off x="914514" y="3492500"/>
            <a:ext cx="6566721"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6"/>
          <p:cNvSpPr/>
          <p:nvPr/>
        </p:nvSpPr>
        <p:spPr>
          <a:xfrm>
            <a:off x="914514" y="3492500"/>
            <a:ext cx="6769946"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UNICORN SIGHTINGS</a:t>
            </a:r>
            <a:endParaRPr b="0" i="0" sz="4800" u="none" cap="none" strike="noStrike">
              <a:solidFill>
                <a:schemeClr val="dk1"/>
              </a:solidFill>
              <a:latin typeface="Calibri"/>
              <a:ea typeface="Calibri"/>
              <a:cs typeface="Calibri"/>
              <a:sym typeface="Calibri"/>
            </a:endParaRPr>
          </a:p>
        </p:txBody>
      </p:sp>
      <p:sp>
        <p:nvSpPr>
          <p:cNvPr id="128" name="Google Shape;128;p6"/>
          <p:cNvSpPr/>
          <p:nvPr/>
        </p:nvSpPr>
        <p:spPr>
          <a:xfrm>
            <a:off x="914514" y="48641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
          <p:cNvSpPr/>
          <p:nvPr/>
        </p:nvSpPr>
        <p:spPr>
          <a:xfrm>
            <a:off x="914514" y="48641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0" name="Google Shape;130;p6"/>
          <p:cNvPicPr preferRelativeResize="0"/>
          <p:nvPr/>
        </p:nvPicPr>
        <p:blipFill rotWithShape="1">
          <a:blip r:embed="rId5">
            <a:alphaModFix/>
          </a:blip>
          <a:srcRect b="0" l="0" r="0" t="0"/>
          <a:stretch/>
        </p:blipFill>
        <p:spPr>
          <a:xfrm>
            <a:off x="914514" y="7073900"/>
            <a:ext cx="7023978" cy="5181600"/>
          </a:xfrm>
          <a:prstGeom prst="rect">
            <a:avLst/>
          </a:prstGeom>
          <a:noFill/>
          <a:ln>
            <a:noFill/>
          </a:ln>
        </p:spPr>
      </p:pic>
      <p:sp>
        <p:nvSpPr>
          <p:cNvPr id="131" name="Google Shape;131;p6"/>
          <p:cNvSpPr/>
          <p:nvPr/>
        </p:nvSpPr>
        <p:spPr>
          <a:xfrm>
            <a:off x="15826178" y="34925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6"/>
          <p:cNvSpPr/>
          <p:nvPr/>
        </p:nvSpPr>
        <p:spPr>
          <a:xfrm>
            <a:off x="15826178" y="3492500"/>
            <a:ext cx="6566721"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6"/>
          <p:cNvSpPr/>
          <p:nvPr/>
        </p:nvSpPr>
        <p:spPr>
          <a:xfrm>
            <a:off x="15826178" y="3492500"/>
            <a:ext cx="6769946"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UNICORN SIGHTINGS</a:t>
            </a:r>
            <a:endParaRPr b="0" i="0" sz="4800" u="none" cap="none" strike="noStrike">
              <a:solidFill>
                <a:schemeClr val="dk1"/>
              </a:solidFill>
              <a:latin typeface="Calibri"/>
              <a:ea typeface="Calibri"/>
              <a:cs typeface="Calibri"/>
              <a:sym typeface="Calibri"/>
            </a:endParaRPr>
          </a:p>
        </p:txBody>
      </p:sp>
      <p:sp>
        <p:nvSpPr>
          <p:cNvPr id="134" name="Google Shape;134;p6"/>
          <p:cNvSpPr/>
          <p:nvPr/>
        </p:nvSpPr>
        <p:spPr>
          <a:xfrm>
            <a:off x="15826178" y="48641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15826178" y="48641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6" name="Google Shape;136;p6"/>
          <p:cNvPicPr preferRelativeResize="0"/>
          <p:nvPr/>
        </p:nvPicPr>
        <p:blipFill rotWithShape="1">
          <a:blip r:embed="rId6">
            <a:alphaModFix/>
          </a:blip>
          <a:srcRect b="0" l="0" r="0" t="0"/>
          <a:stretch/>
        </p:blipFill>
        <p:spPr>
          <a:xfrm>
            <a:off x="15826178" y="7073900"/>
            <a:ext cx="7023978" cy="5181600"/>
          </a:xfrm>
          <a:prstGeom prst="rect">
            <a:avLst/>
          </a:prstGeom>
          <a:noFill/>
          <a:ln>
            <a:noFill/>
          </a:ln>
        </p:spPr>
      </p:pic>
      <p:sp>
        <p:nvSpPr>
          <p:cNvPr id="137" name="Google Shape;137;p6"/>
          <p:cNvSpPr/>
          <p:nvPr/>
        </p:nvSpPr>
        <p:spPr>
          <a:xfrm>
            <a:off x="8370346" y="1498600"/>
            <a:ext cx="7023978"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p:nvPr/>
        </p:nvSpPr>
        <p:spPr>
          <a:xfrm>
            <a:off x="8370346" y="1498600"/>
            <a:ext cx="5474384"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8370346" y="1498600"/>
            <a:ext cx="567761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DRAGON TAMING</a:t>
            </a:r>
            <a:endParaRPr b="0" i="0" sz="4800" u="none" cap="none" strike="noStrike">
              <a:solidFill>
                <a:schemeClr val="dk1"/>
              </a:solidFill>
              <a:latin typeface="Calibri"/>
              <a:ea typeface="Calibri"/>
              <a:cs typeface="Calibri"/>
              <a:sym typeface="Calibri"/>
            </a:endParaRPr>
          </a:p>
        </p:txBody>
      </p:sp>
      <p:sp>
        <p:nvSpPr>
          <p:cNvPr id="140" name="Google Shape;140;p6"/>
          <p:cNvSpPr/>
          <p:nvPr/>
        </p:nvSpPr>
        <p:spPr>
          <a:xfrm>
            <a:off x="8370346" y="2870200"/>
            <a:ext cx="7023978"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a:off x="8370346" y="2870200"/>
            <a:ext cx="715946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2" name="Google Shape;142;p6"/>
          <p:cNvPicPr preferRelativeResize="0"/>
          <p:nvPr/>
        </p:nvPicPr>
        <p:blipFill rotWithShape="1">
          <a:blip r:embed="rId7">
            <a:alphaModFix/>
          </a:blip>
          <a:srcRect b="0" l="0" r="0" t="0"/>
          <a:stretch/>
        </p:blipFill>
        <p:spPr>
          <a:xfrm>
            <a:off x="8370346" y="5080000"/>
            <a:ext cx="7023978" cy="518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147" name="Shape 147"/>
        <p:cNvGrpSpPr/>
        <p:nvPr/>
      </p:nvGrpSpPr>
      <p:grpSpPr>
        <a:xfrm>
          <a:off x="0" y="0"/>
          <a:ext cx="0" cy="0"/>
          <a:chOff x="0" y="0"/>
          <a:chExt cx="0" cy="0"/>
        </a:xfrm>
      </p:grpSpPr>
      <p:pic>
        <p:nvPicPr>
          <p:cNvPr descr=" " id="148" name="Google Shape;148;p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9" name="Google Shape;149;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1" name="Google Shape;151;p7"/>
          <p:cNvPicPr preferRelativeResize="0"/>
          <p:nvPr/>
        </p:nvPicPr>
        <p:blipFill rotWithShape="1">
          <a:blip r:embed="rId5">
            <a:alphaModFix/>
          </a:blip>
          <a:srcRect b="0" l="0" r="0" t="0"/>
          <a:stretch/>
        </p:blipFill>
        <p:spPr>
          <a:xfrm>
            <a:off x="508063" y="1384300"/>
            <a:ext cx="5966698" cy="4437887"/>
          </a:xfrm>
          <a:prstGeom prst="rect">
            <a:avLst/>
          </a:prstGeom>
          <a:noFill/>
          <a:ln>
            <a:noFill/>
          </a:ln>
        </p:spPr>
      </p:pic>
      <p:sp>
        <p:nvSpPr>
          <p:cNvPr id="152" name="Google Shape;152;p7"/>
          <p:cNvSpPr/>
          <p:nvPr/>
        </p:nvSpPr>
        <p:spPr>
          <a:xfrm>
            <a:off x="5842730" y="4229100"/>
            <a:ext cx="13603400" cy="621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7"/>
          <p:cNvSpPr/>
          <p:nvPr/>
        </p:nvSpPr>
        <p:spPr>
          <a:xfrm>
            <a:off x="5842730" y="4229100"/>
            <a:ext cx="13806626" cy="553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4" name="Google Shape;154;p7"/>
          <p:cNvSpPr/>
          <p:nvPr/>
        </p:nvSpPr>
        <p:spPr>
          <a:xfrm>
            <a:off x="14733842" y="9867900"/>
            <a:ext cx="4864708"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lack Han Sans"/>
              <a:buNone/>
            </a:pPr>
            <a:r>
              <a:rPr b="0" i="0" lang="en-US" sz="3600" u="none" cap="none" strike="noStrike">
                <a:solidFill>
                  <a:srgbClr val="FFFFFF"/>
                </a:solidFill>
                <a:latin typeface="Black Han Sans"/>
                <a:ea typeface="Black Han Sans"/>
                <a:cs typeface="Black Han Sans"/>
                <a:sym typeface="Black Han Sa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159" name="Shape 159"/>
        <p:cNvGrpSpPr/>
        <p:nvPr/>
      </p:nvGrpSpPr>
      <p:grpSpPr>
        <a:xfrm>
          <a:off x="0" y="0"/>
          <a:ext cx="0" cy="0"/>
          <a:chOff x="0" y="0"/>
          <a:chExt cx="0" cy="0"/>
        </a:xfrm>
      </p:grpSpPr>
      <p:pic>
        <p:nvPicPr>
          <p:cNvPr descr=" " id="160" name="Google Shape;160;p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61" name="Google Shape;161;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63" name="Google Shape;163;p8"/>
          <p:cNvSpPr/>
          <p:nvPr/>
        </p:nvSpPr>
        <p:spPr>
          <a:xfrm>
            <a:off x="16004000" y="3111500"/>
            <a:ext cx="7163695"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8"/>
          <p:cNvSpPr/>
          <p:nvPr/>
        </p:nvSpPr>
        <p:spPr>
          <a:xfrm>
            <a:off x="16004000" y="3111500"/>
            <a:ext cx="7366921"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DRAGON TAMING TECHNIQUE</a:t>
            </a:r>
            <a:endParaRPr b="0" i="0" sz="4800" u="none" cap="none" strike="noStrike">
              <a:solidFill>
                <a:schemeClr val="dk1"/>
              </a:solidFill>
              <a:latin typeface="Calibri"/>
              <a:ea typeface="Calibri"/>
              <a:cs typeface="Calibri"/>
              <a:sym typeface="Calibri"/>
            </a:endParaRPr>
          </a:p>
        </p:txBody>
      </p:sp>
      <p:sp>
        <p:nvSpPr>
          <p:cNvPr id="165" name="Google Shape;165;p8"/>
          <p:cNvSpPr/>
          <p:nvPr/>
        </p:nvSpPr>
        <p:spPr>
          <a:xfrm>
            <a:off x="16004000" y="49403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6" name="Google Shape;166;p8"/>
          <p:cNvSpPr/>
          <p:nvPr/>
        </p:nvSpPr>
        <p:spPr>
          <a:xfrm>
            <a:off x="16004000" y="6985000"/>
            <a:ext cx="7163695"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
          <p:cNvSpPr/>
          <p:nvPr/>
        </p:nvSpPr>
        <p:spPr>
          <a:xfrm>
            <a:off x="16004000" y="6985000"/>
            <a:ext cx="7366921" cy="17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THE ART OF UNICORN SIGHTING</a:t>
            </a:r>
            <a:endParaRPr b="0" i="0" sz="4800" u="none" cap="none" strike="noStrike">
              <a:solidFill>
                <a:schemeClr val="dk1"/>
              </a:solidFill>
              <a:latin typeface="Calibri"/>
              <a:ea typeface="Calibri"/>
              <a:cs typeface="Calibri"/>
              <a:sym typeface="Calibri"/>
            </a:endParaRPr>
          </a:p>
        </p:txBody>
      </p:sp>
      <p:sp>
        <p:nvSpPr>
          <p:cNvPr id="168" name="Google Shape;168;p8"/>
          <p:cNvSpPr/>
          <p:nvPr/>
        </p:nvSpPr>
        <p:spPr>
          <a:xfrm>
            <a:off x="16004000" y="8813800"/>
            <a:ext cx="7299179"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69" name="Google Shape;169;p8"/>
          <p:cNvPicPr preferRelativeResize="0"/>
          <p:nvPr/>
        </p:nvPicPr>
        <p:blipFill rotWithShape="1">
          <a:blip r:embed="rId5">
            <a:alphaModFix/>
          </a:blip>
          <a:srcRect b="0" l="0" r="0" t="0"/>
          <a:stretch/>
        </p:blipFill>
        <p:spPr>
          <a:xfrm>
            <a:off x="1460683" y="5880100"/>
            <a:ext cx="11334154" cy="8645314"/>
          </a:xfrm>
          <a:prstGeom prst="rect">
            <a:avLst/>
          </a:prstGeom>
          <a:noFill/>
          <a:ln>
            <a:noFill/>
          </a:ln>
        </p:spPr>
      </p:pic>
      <p:pic>
        <p:nvPicPr>
          <p:cNvPr descr=" " id="170" name="Google Shape;170;p8"/>
          <p:cNvPicPr preferRelativeResize="0"/>
          <p:nvPr/>
        </p:nvPicPr>
        <p:blipFill rotWithShape="1">
          <a:blip r:embed="rId6">
            <a:alphaModFix/>
          </a:blip>
          <a:srcRect b="0" l="0" r="0" t="0"/>
          <a:stretch/>
        </p:blipFill>
        <p:spPr>
          <a:xfrm>
            <a:off x="2629229" y="1130300"/>
            <a:ext cx="8994126" cy="8435801"/>
          </a:xfrm>
          <a:prstGeom prst="rect">
            <a:avLst/>
          </a:prstGeom>
          <a:noFill/>
          <a:ln>
            <a:noFill/>
          </a:ln>
        </p:spPr>
      </p:pic>
      <p:pic>
        <p:nvPicPr>
          <p:cNvPr descr=" " id="171" name="Google Shape;171;p8"/>
          <p:cNvPicPr preferRelativeResize="0"/>
          <p:nvPr/>
        </p:nvPicPr>
        <p:blipFill rotWithShape="1">
          <a:blip r:embed="rId7">
            <a:alphaModFix/>
          </a:blip>
          <a:srcRect b="0" l="0" r="0" t="0"/>
          <a:stretch/>
        </p:blipFill>
        <p:spPr>
          <a:xfrm>
            <a:off x="35902736" y="23578604"/>
            <a:ext cx="7043930" cy="78354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21A4E"/>
        </a:solidFill>
      </p:bgPr>
    </p:bg>
    <p:spTree>
      <p:nvGrpSpPr>
        <p:cNvPr id="176" name="Shape 176"/>
        <p:cNvGrpSpPr/>
        <p:nvPr/>
      </p:nvGrpSpPr>
      <p:grpSpPr>
        <a:xfrm>
          <a:off x="0" y="0"/>
          <a:ext cx="0" cy="0"/>
          <a:chOff x="0" y="0"/>
          <a:chExt cx="0" cy="0"/>
        </a:xfrm>
      </p:grpSpPr>
      <p:pic>
        <p:nvPicPr>
          <p:cNvPr descr=" " id="177" name="Google Shape;177;p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8" name="Google Shape;178;p9"/>
          <p:cNvSpPr/>
          <p:nvPr/>
        </p:nvSpPr>
        <p:spPr>
          <a:xfrm>
            <a:off x="2091528" y="1308100"/>
            <a:ext cx="20216693" cy="2878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DE39"/>
              </a:buClr>
              <a:buSzPts val="8000"/>
              <a:buFont typeface="Black Han Sans"/>
              <a:buNone/>
            </a:pPr>
            <a:r>
              <a:rPr b="0" i="0" lang="en-US" sz="8000" u="none" cap="none" strike="noStrike">
                <a:solidFill>
                  <a:srgbClr val="FFDE39"/>
                </a:solidFill>
                <a:latin typeface="Black Han Sans"/>
                <a:ea typeface="Black Han Sans"/>
                <a:cs typeface="Black Han Sans"/>
                <a:sym typeface="Black Han Sans"/>
              </a:rPr>
              <a:t>THE MAGIC OF DRAGONS</a:t>
            </a:r>
            <a:endParaRPr b="0" i="0" sz="80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DE39"/>
              </a:buClr>
              <a:buSzPts val="8000"/>
              <a:buFont typeface="Black Han Sans"/>
              <a:buNone/>
            </a:pPr>
            <a:r>
              <a:rPr b="0" i="0" lang="en-US" sz="8000" u="none" cap="none" strike="noStrike">
                <a:solidFill>
                  <a:srgbClr val="FFDE39"/>
                </a:solidFill>
                <a:latin typeface="Black Han Sans"/>
                <a:ea typeface="Black Han Sans"/>
                <a:cs typeface="Black Han Sans"/>
                <a:sym typeface="Black Han Sans"/>
              </a:rPr>
              <a:t>A RESEARCH</a:t>
            </a:r>
            <a:endParaRPr b="0" i="0" sz="8000" u="none" cap="none" strike="noStrike">
              <a:solidFill>
                <a:schemeClr val="dk1"/>
              </a:solidFill>
              <a:latin typeface="Calibri"/>
              <a:ea typeface="Calibri"/>
              <a:cs typeface="Calibri"/>
              <a:sym typeface="Calibri"/>
            </a:endParaRPr>
          </a:p>
        </p:txBody>
      </p:sp>
      <p:sp>
        <p:nvSpPr>
          <p:cNvPr id="179" name="Google Shape;179;p9"/>
          <p:cNvSpPr/>
          <p:nvPr/>
        </p:nvSpPr>
        <p:spPr>
          <a:xfrm>
            <a:off x="14352794" y="4025900"/>
            <a:ext cx="6642930" cy="770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
          <p:cNvSpPr/>
          <p:nvPr/>
        </p:nvSpPr>
        <p:spPr>
          <a:xfrm>
            <a:off x="14835454" y="4025900"/>
            <a:ext cx="56776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DRAGON TAMING</a:t>
            </a:r>
            <a:endParaRPr b="0" i="0" sz="4800" u="none" cap="none" strike="noStrike">
              <a:solidFill>
                <a:schemeClr val="dk1"/>
              </a:solidFill>
              <a:latin typeface="Calibri"/>
              <a:ea typeface="Calibri"/>
              <a:cs typeface="Calibri"/>
              <a:sym typeface="Calibri"/>
            </a:endParaRPr>
          </a:p>
        </p:txBody>
      </p:sp>
      <p:sp>
        <p:nvSpPr>
          <p:cNvPr id="181" name="Google Shape;181;p9"/>
          <p:cNvSpPr/>
          <p:nvPr/>
        </p:nvSpPr>
        <p:spPr>
          <a:xfrm>
            <a:off x="14352794" y="5092700"/>
            <a:ext cx="6642930" cy="66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p9"/>
          <p:cNvPicPr preferRelativeResize="0"/>
          <p:nvPr/>
        </p:nvPicPr>
        <p:blipFill rotWithShape="1">
          <a:blip r:embed="rId4">
            <a:alphaModFix/>
          </a:blip>
          <a:srcRect b="0" l="0" r="0" t="0"/>
          <a:stretch/>
        </p:blipFill>
        <p:spPr>
          <a:xfrm>
            <a:off x="14352794" y="5092700"/>
            <a:ext cx="6642930" cy="6642100"/>
          </a:xfrm>
          <a:prstGeom prst="rect">
            <a:avLst/>
          </a:prstGeom>
          <a:noFill/>
          <a:ln>
            <a:noFill/>
          </a:ln>
        </p:spPr>
      </p:pic>
      <p:pic>
        <p:nvPicPr>
          <p:cNvPr descr=" " id="183" name="Google Shape;183;p9"/>
          <p:cNvPicPr preferRelativeResize="0"/>
          <p:nvPr/>
        </p:nvPicPr>
        <p:blipFill rotWithShape="1">
          <a:blip r:embed="rId5">
            <a:alphaModFix/>
          </a:blip>
          <a:srcRect b="0" l="0" r="0" t="0"/>
          <a:stretch/>
        </p:blipFill>
        <p:spPr>
          <a:xfrm>
            <a:off x="14352791" y="5092700"/>
            <a:ext cx="6642933" cy="6642100"/>
          </a:xfrm>
          <a:prstGeom prst="rect">
            <a:avLst/>
          </a:prstGeom>
          <a:noFill/>
          <a:ln>
            <a:noFill/>
          </a:ln>
        </p:spPr>
      </p:pic>
      <p:sp>
        <p:nvSpPr>
          <p:cNvPr id="184" name="Google Shape;184;p9"/>
          <p:cNvSpPr/>
          <p:nvPr/>
        </p:nvSpPr>
        <p:spPr>
          <a:xfrm>
            <a:off x="15762670" y="6489700"/>
            <a:ext cx="3835879" cy="3835400"/>
          </a:xfrm>
          <a:prstGeom prst="roundRect">
            <a:avLst>
              <a:gd fmla="val 3311285" name="adj"/>
            </a:avLst>
          </a:prstGeom>
          <a:solidFill>
            <a:srgbClr val="6952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5" name="Google Shape;185;p9"/>
          <p:cNvPicPr preferRelativeResize="0"/>
          <p:nvPr/>
        </p:nvPicPr>
        <p:blipFill rotWithShape="1">
          <a:blip r:embed="rId6">
            <a:alphaModFix/>
          </a:blip>
          <a:srcRect b="0" l="0" r="0" t="0"/>
          <a:stretch/>
        </p:blipFill>
        <p:spPr>
          <a:xfrm>
            <a:off x="16884137" y="7061200"/>
            <a:ext cx="1592942" cy="1625600"/>
          </a:xfrm>
          <a:prstGeom prst="rect">
            <a:avLst/>
          </a:prstGeom>
          <a:noFill/>
          <a:ln>
            <a:noFill/>
          </a:ln>
        </p:spPr>
      </p:pic>
      <p:sp>
        <p:nvSpPr>
          <p:cNvPr id="186" name="Google Shape;186;p9"/>
          <p:cNvSpPr/>
          <p:nvPr/>
        </p:nvSpPr>
        <p:spPr>
          <a:xfrm>
            <a:off x="15915089" y="8991600"/>
            <a:ext cx="3531041"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p:nvPr/>
        </p:nvSpPr>
        <p:spPr>
          <a:xfrm>
            <a:off x="15813476" y="8991600"/>
            <a:ext cx="373426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UNICORN </a:t>
            </a:r>
            <a:endParaRPr b="0" i="0" sz="4800" u="none" cap="none" strike="noStrike">
              <a:solidFill>
                <a:schemeClr val="dk1"/>
              </a:solidFill>
              <a:latin typeface="Calibri"/>
              <a:ea typeface="Calibri"/>
              <a:cs typeface="Calibri"/>
              <a:sym typeface="Calibri"/>
            </a:endParaRPr>
          </a:p>
        </p:txBody>
      </p:sp>
      <p:sp>
        <p:nvSpPr>
          <p:cNvPr id="188" name="Google Shape;188;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p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90" name="Google Shape;190;p9"/>
          <p:cNvSpPr/>
          <p:nvPr/>
        </p:nvSpPr>
        <p:spPr>
          <a:xfrm>
            <a:off x="3149994" y="43180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p:nvPr/>
        </p:nvSpPr>
        <p:spPr>
          <a:xfrm>
            <a:off x="3149994" y="43180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9"/>
          <p:cNvSpPr/>
          <p:nvPr/>
        </p:nvSpPr>
        <p:spPr>
          <a:xfrm>
            <a:off x="3149994" y="4318000"/>
            <a:ext cx="382317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ARCHERY</a:t>
            </a:r>
            <a:endParaRPr b="0" i="0" sz="4800" u="none" cap="none" strike="noStrike">
              <a:solidFill>
                <a:schemeClr val="dk1"/>
              </a:solidFill>
              <a:latin typeface="Calibri"/>
              <a:ea typeface="Calibri"/>
              <a:cs typeface="Calibri"/>
              <a:sym typeface="Calibri"/>
            </a:endParaRPr>
          </a:p>
        </p:txBody>
      </p:sp>
      <p:sp>
        <p:nvSpPr>
          <p:cNvPr id="193" name="Google Shape;193;p9"/>
          <p:cNvSpPr/>
          <p:nvPr/>
        </p:nvSpPr>
        <p:spPr>
          <a:xfrm>
            <a:off x="3149994" y="52832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4" name="Google Shape;194;p9"/>
          <p:cNvSpPr/>
          <p:nvPr/>
        </p:nvSpPr>
        <p:spPr>
          <a:xfrm>
            <a:off x="8370346" y="85471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
          <p:cNvSpPr/>
          <p:nvPr/>
        </p:nvSpPr>
        <p:spPr>
          <a:xfrm>
            <a:off x="8370346" y="85471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p:nvPr/>
        </p:nvSpPr>
        <p:spPr>
          <a:xfrm>
            <a:off x="8370346" y="8547100"/>
            <a:ext cx="382317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UNICORN</a:t>
            </a:r>
            <a:endParaRPr b="0" i="0" sz="4800" u="none" cap="none" strike="noStrike">
              <a:solidFill>
                <a:schemeClr val="dk1"/>
              </a:solidFill>
              <a:latin typeface="Calibri"/>
              <a:ea typeface="Calibri"/>
              <a:cs typeface="Calibri"/>
              <a:sym typeface="Calibri"/>
            </a:endParaRPr>
          </a:p>
        </p:txBody>
      </p:sp>
      <p:sp>
        <p:nvSpPr>
          <p:cNvPr id="197" name="Google Shape;197;p9"/>
          <p:cNvSpPr/>
          <p:nvPr/>
        </p:nvSpPr>
        <p:spPr>
          <a:xfrm>
            <a:off x="8370346" y="95123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8" name="Google Shape;198;p9"/>
          <p:cNvSpPr/>
          <p:nvPr/>
        </p:nvSpPr>
        <p:spPr>
          <a:xfrm>
            <a:off x="8370346" y="43180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
          <p:cNvSpPr/>
          <p:nvPr/>
        </p:nvSpPr>
        <p:spPr>
          <a:xfrm>
            <a:off x="8370346" y="43180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
          <p:cNvSpPr/>
          <p:nvPr/>
        </p:nvSpPr>
        <p:spPr>
          <a:xfrm>
            <a:off x="8370346" y="4318000"/>
            <a:ext cx="382317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MUSIC</a:t>
            </a:r>
            <a:endParaRPr b="0" i="0" sz="4800" u="none" cap="none" strike="noStrike">
              <a:solidFill>
                <a:schemeClr val="dk1"/>
              </a:solidFill>
              <a:latin typeface="Calibri"/>
              <a:ea typeface="Calibri"/>
              <a:cs typeface="Calibri"/>
              <a:sym typeface="Calibri"/>
            </a:endParaRPr>
          </a:p>
        </p:txBody>
      </p:sp>
      <p:sp>
        <p:nvSpPr>
          <p:cNvPr id="201" name="Google Shape;201;p9"/>
          <p:cNvSpPr/>
          <p:nvPr/>
        </p:nvSpPr>
        <p:spPr>
          <a:xfrm>
            <a:off x="8370346" y="52832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2" name="Google Shape;202;p9"/>
          <p:cNvSpPr/>
          <p:nvPr/>
        </p:nvSpPr>
        <p:spPr>
          <a:xfrm>
            <a:off x="3149994" y="85471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9"/>
          <p:cNvSpPr/>
          <p:nvPr/>
        </p:nvSpPr>
        <p:spPr>
          <a:xfrm>
            <a:off x="3149994" y="8547100"/>
            <a:ext cx="3619952" cy="309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
          <p:cNvSpPr/>
          <p:nvPr/>
        </p:nvSpPr>
        <p:spPr>
          <a:xfrm>
            <a:off x="3149994" y="8547100"/>
            <a:ext cx="382317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lack Han Sans"/>
              <a:buNone/>
            </a:pPr>
            <a:r>
              <a:rPr b="0" i="0" lang="en-US" sz="4800" u="none" cap="none" strike="noStrike">
                <a:solidFill>
                  <a:srgbClr val="FFFFFF"/>
                </a:solidFill>
                <a:latin typeface="Black Han Sans"/>
                <a:ea typeface="Black Han Sans"/>
                <a:cs typeface="Black Han Sans"/>
                <a:sym typeface="Black Han Sans"/>
              </a:rPr>
              <a:t>LIFE</a:t>
            </a:r>
            <a:endParaRPr b="0" i="0" sz="4800" u="none" cap="none" strike="noStrike">
              <a:solidFill>
                <a:schemeClr val="dk1"/>
              </a:solidFill>
              <a:latin typeface="Calibri"/>
              <a:ea typeface="Calibri"/>
              <a:cs typeface="Calibri"/>
              <a:sym typeface="Calibri"/>
            </a:endParaRPr>
          </a:p>
        </p:txBody>
      </p:sp>
      <p:sp>
        <p:nvSpPr>
          <p:cNvPr id="205" name="Google Shape;205;p9"/>
          <p:cNvSpPr/>
          <p:nvPr/>
        </p:nvSpPr>
        <p:spPr>
          <a:xfrm>
            <a:off x="3149994" y="9512300"/>
            <a:ext cx="3755436"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2024-01-06T08:32:43Z</dcterms:created>
  <dc:creator>PptxGenJS</dc:creator>
</cp:coreProperties>
</file>