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09-12-2024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மண்ணான</a:t>
            </a:r>
            <a:r>
              <a:rPr lang="ta-IN" dirty="0"/>
              <a:t> என்ன</a:t>
            </a:r>
          </a:p>
          <a:p>
            <a:r>
              <a:rPr lang="en-US" dirty="0"/>
              <a:t>Slide 2 - </a:t>
            </a:r>
            <a:r>
              <a:rPr lang="ta-IN" dirty="0"/>
              <a:t>என்னை அழகு </a:t>
            </a:r>
            <a:r>
              <a:rPr lang="ta-IN" dirty="0" err="1"/>
              <a:t>படுத்தும்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ஒழுங்கினம்</a:t>
            </a:r>
            <a:r>
              <a:rPr lang="ta-IN" dirty="0"/>
              <a:t> நிறைந்த</a:t>
            </a:r>
          </a:p>
          <a:p>
            <a:r>
              <a:rPr lang="en-US" dirty="0"/>
              <a:t>Slide 4 - </a:t>
            </a:r>
            <a:r>
              <a:rPr lang="ta-IN" dirty="0"/>
              <a:t>அலங்கோலம் நிறைந்த</a:t>
            </a:r>
          </a:p>
          <a:p>
            <a:r>
              <a:rPr lang="en-US" dirty="0"/>
              <a:t>Slide 5 - </a:t>
            </a:r>
            <a:r>
              <a:rPr lang="ta-IN" dirty="0"/>
              <a:t>ஆராதனை செய்கிறேன்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1515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மண்ணான</a:t>
            </a:r>
            <a:r>
              <a:rPr lang="ta-IN" dirty="0"/>
              <a:t> என்ன</a:t>
            </a:r>
          </a:p>
          <a:p>
            <a:r>
              <a:rPr lang="en-US" dirty="0"/>
              <a:t>Slide 2 - </a:t>
            </a:r>
            <a:r>
              <a:rPr lang="ta-IN" dirty="0"/>
              <a:t>என்னை அழகு </a:t>
            </a:r>
            <a:r>
              <a:rPr lang="ta-IN" dirty="0" err="1"/>
              <a:t>படுத்தும்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ஒழுங்கினம்</a:t>
            </a:r>
            <a:r>
              <a:rPr lang="ta-IN" dirty="0"/>
              <a:t> நிறைந்த</a:t>
            </a:r>
          </a:p>
          <a:p>
            <a:r>
              <a:rPr lang="en-US" dirty="0"/>
              <a:t>Slide 4 - </a:t>
            </a:r>
            <a:r>
              <a:rPr lang="ta-IN" dirty="0"/>
              <a:t>அலங்கோலம் நிறைந்த</a:t>
            </a:r>
          </a:p>
          <a:p>
            <a:r>
              <a:rPr lang="en-US" dirty="0"/>
              <a:t>Slide 5 - </a:t>
            </a:r>
            <a:r>
              <a:rPr lang="ta-IN" dirty="0"/>
              <a:t>ஆராதனை செய்கிறேன்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9427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மண்ணான</a:t>
            </a:r>
            <a:r>
              <a:rPr lang="ta-IN" dirty="0"/>
              <a:t> என்ன</a:t>
            </a:r>
          </a:p>
          <a:p>
            <a:r>
              <a:rPr lang="en-US" dirty="0"/>
              <a:t>Slide 2 - </a:t>
            </a:r>
            <a:r>
              <a:rPr lang="ta-IN" dirty="0"/>
              <a:t>என்னை அழகு </a:t>
            </a:r>
            <a:r>
              <a:rPr lang="ta-IN" dirty="0" err="1"/>
              <a:t>படுத்தும்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ஒழுங்கினம்</a:t>
            </a:r>
            <a:r>
              <a:rPr lang="ta-IN" dirty="0"/>
              <a:t> நிறைந்த</a:t>
            </a:r>
          </a:p>
          <a:p>
            <a:r>
              <a:rPr lang="en-US" dirty="0"/>
              <a:t>Slide 4 - </a:t>
            </a:r>
            <a:r>
              <a:rPr lang="ta-IN" dirty="0"/>
              <a:t>அலங்கோலம் நிறைந்த</a:t>
            </a:r>
          </a:p>
          <a:p>
            <a:r>
              <a:rPr lang="en-US" dirty="0"/>
              <a:t>Slide 5 - </a:t>
            </a:r>
            <a:r>
              <a:rPr lang="ta-IN" dirty="0"/>
              <a:t>ஆராதனை செய்கிறேன்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3999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மண்ணான</a:t>
            </a:r>
            <a:r>
              <a:rPr lang="ta-IN" dirty="0"/>
              <a:t> என்ன</a:t>
            </a:r>
          </a:p>
          <a:p>
            <a:r>
              <a:rPr lang="en-US" dirty="0"/>
              <a:t>Slide 2 - </a:t>
            </a:r>
            <a:r>
              <a:rPr lang="ta-IN" dirty="0"/>
              <a:t>என்னை அழகு </a:t>
            </a:r>
            <a:r>
              <a:rPr lang="ta-IN" dirty="0" err="1"/>
              <a:t>படுத்தும்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ஒழுங்கினம்</a:t>
            </a:r>
            <a:r>
              <a:rPr lang="ta-IN" dirty="0"/>
              <a:t> நிறைந்த</a:t>
            </a:r>
          </a:p>
          <a:p>
            <a:r>
              <a:rPr lang="en-US" dirty="0"/>
              <a:t>Slide 4 - </a:t>
            </a:r>
            <a:r>
              <a:rPr lang="ta-IN" dirty="0"/>
              <a:t>அலங்கோலம் நிறைந்த</a:t>
            </a:r>
          </a:p>
          <a:p>
            <a:r>
              <a:rPr lang="en-US" dirty="0"/>
              <a:t>Slide 5 - </a:t>
            </a:r>
            <a:r>
              <a:rPr lang="ta-IN" dirty="0"/>
              <a:t>ஆராதனை செய்கிறேன்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6116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மண்ணான</a:t>
            </a:r>
            <a:r>
              <a:rPr lang="ta-IN" dirty="0"/>
              <a:t> என்ன</a:t>
            </a:r>
          </a:p>
          <a:p>
            <a:r>
              <a:rPr lang="en-US" dirty="0"/>
              <a:t>Slide 2 - </a:t>
            </a:r>
            <a:r>
              <a:rPr lang="ta-IN" dirty="0"/>
              <a:t>என்னை அழகு </a:t>
            </a:r>
            <a:r>
              <a:rPr lang="ta-IN" dirty="0" err="1"/>
              <a:t>படுத்தும்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ஒழுங்கினம்</a:t>
            </a:r>
            <a:r>
              <a:rPr lang="ta-IN" dirty="0"/>
              <a:t> நிறைந்த</a:t>
            </a:r>
          </a:p>
          <a:p>
            <a:r>
              <a:rPr lang="en-US" dirty="0"/>
              <a:t>Slide 4 - </a:t>
            </a:r>
            <a:r>
              <a:rPr lang="ta-IN" dirty="0"/>
              <a:t>அலங்கோலம் நிறைந்த</a:t>
            </a:r>
          </a:p>
          <a:p>
            <a:r>
              <a:rPr lang="en-US" dirty="0"/>
              <a:t>Slide 5 - </a:t>
            </a:r>
            <a:r>
              <a:rPr lang="ta-IN" dirty="0"/>
              <a:t>ஆராதனை செய்கிறேன்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208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DC7FD-DC4C-9167-303D-7FB7DED121E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23CB16F-8550-6ADE-42DC-CFDDE4BA3E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9C4AC3D5-EE10-5A85-A326-30F61E21E8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F511A3-2845-95F3-EB58-B334BF940E8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240BA82-7515-9035-01D6-DF59DC1D57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32698-AAD3-5FD7-A60A-1641BE99D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F1FF294-D285-2F33-FD0B-D61D71AF1A5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2774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2024-12-09T01:12:21Z</dcterms:modified>
</cp:coreProperties>
</file>