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2.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tags/tag768.xml" ContentType="application/vnd.openxmlformats-officedocument.presentationml.tags+xml"/>
  <Override PartName="/ppt/tags/tag769.xml" ContentType="application/vnd.openxmlformats-officedocument.presentationml.tags+xml"/>
  <Override PartName="/ppt/tags/tag770.xml" ContentType="application/vnd.openxmlformats-officedocument.presentationml.tags+xml"/>
  <Override PartName="/ppt/tags/tag771.xml" ContentType="application/vnd.openxmlformats-officedocument.presentationml.tags+xml"/>
  <Override PartName="/ppt/tags/tag772.xml" ContentType="application/vnd.openxmlformats-officedocument.presentationml.tags+xml"/>
  <Override PartName="/ppt/tags/tag773.xml" ContentType="application/vnd.openxmlformats-officedocument.presentationml.tags+xml"/>
  <Override PartName="/ppt/tags/tag774.xml" ContentType="application/vnd.openxmlformats-officedocument.presentationml.tags+xml"/>
  <Override PartName="/ppt/tags/tag775.xml" ContentType="application/vnd.openxmlformats-officedocument.presentationml.tags+xml"/>
  <Override PartName="/ppt/tags/tag776.xml" ContentType="application/vnd.openxmlformats-officedocument.presentationml.tags+xml"/>
  <Override PartName="/ppt/tags/tag777.xml" ContentType="application/vnd.openxmlformats-officedocument.presentationml.tags+xml"/>
  <Override PartName="/ppt/tags/tag778.xml" ContentType="application/vnd.openxmlformats-officedocument.presentationml.tags+xml"/>
  <Override PartName="/ppt/tags/tag779.xml" ContentType="application/vnd.openxmlformats-officedocument.presentationml.tags+xml"/>
  <Override PartName="/ppt/tags/tag780.xml" ContentType="application/vnd.openxmlformats-officedocument.presentationml.tags+xml"/>
  <Override PartName="/ppt/tags/tag781.xml" ContentType="application/vnd.openxmlformats-officedocument.presentationml.tags+xml"/>
  <Override PartName="/ppt/tags/tag782.xml" ContentType="application/vnd.openxmlformats-officedocument.presentationml.tags+xml"/>
  <Override PartName="/ppt/tags/tag783.xml" ContentType="application/vnd.openxmlformats-officedocument.presentationml.tags+xml"/>
  <Override PartName="/ppt/tags/tag784.xml" ContentType="application/vnd.openxmlformats-officedocument.presentationml.tags+xml"/>
  <Override PartName="/ppt/tags/tag785.xml" ContentType="application/vnd.openxmlformats-officedocument.presentationml.tags+xml"/>
  <Override PartName="/ppt/tags/tag786.xml" ContentType="application/vnd.openxmlformats-officedocument.presentationml.tags+xml"/>
  <Override PartName="/ppt/tags/tag787.xml" ContentType="application/vnd.openxmlformats-officedocument.presentationml.tags+xml"/>
  <Override PartName="/ppt/tags/tag788.xml" ContentType="application/vnd.openxmlformats-officedocument.presentationml.tags+xml"/>
  <Override PartName="/ppt/tags/tag789.xml" ContentType="application/vnd.openxmlformats-officedocument.presentationml.tags+xml"/>
  <Override PartName="/ppt/tags/tag790.xml" ContentType="application/vnd.openxmlformats-officedocument.presentationml.tags+xml"/>
  <Override PartName="/ppt/tags/tag791.xml" ContentType="application/vnd.openxmlformats-officedocument.presentationml.tags+xml"/>
  <Override PartName="/ppt/tags/tag792.xml" ContentType="application/vnd.openxmlformats-officedocument.presentationml.tags+xml"/>
  <Override PartName="/ppt/tags/tag793.xml" ContentType="application/vnd.openxmlformats-officedocument.presentationml.tags+xml"/>
  <Override PartName="/ppt/tags/tag794.xml" ContentType="application/vnd.openxmlformats-officedocument.presentationml.tags+xml"/>
  <Override PartName="/ppt/tags/tag795.xml" ContentType="application/vnd.openxmlformats-officedocument.presentationml.tags+xml"/>
  <Override PartName="/ppt/tags/tag796.xml" ContentType="application/vnd.openxmlformats-officedocument.presentationml.tags+xml"/>
  <Override PartName="/ppt/tags/tag797.xml" ContentType="application/vnd.openxmlformats-officedocument.presentationml.tags+xml"/>
  <Override PartName="/ppt/tags/tag798.xml" ContentType="application/vnd.openxmlformats-officedocument.presentationml.tags+xml"/>
  <Override PartName="/ppt/tags/tag799.xml" ContentType="application/vnd.openxmlformats-officedocument.presentationml.tags+xml"/>
  <Override PartName="/ppt/tags/tag800.xml" ContentType="application/vnd.openxmlformats-officedocument.presentationml.tags+xml"/>
  <Override PartName="/ppt/tags/tag801.xml" ContentType="application/vnd.openxmlformats-officedocument.presentationml.tags+xml"/>
  <Override PartName="/ppt/tags/tag802.xml" ContentType="application/vnd.openxmlformats-officedocument.presentationml.tags+xml"/>
  <Override PartName="/ppt/tags/tag803.xml" ContentType="application/vnd.openxmlformats-officedocument.presentationml.tags+xml"/>
  <Override PartName="/ppt/tags/tag804.xml" ContentType="application/vnd.openxmlformats-officedocument.presentationml.tags+xml"/>
  <Override PartName="/ppt/tags/tag805.xml" ContentType="application/vnd.openxmlformats-officedocument.presentationml.tags+xml"/>
  <Override PartName="/ppt/tags/tag806.xml" ContentType="application/vnd.openxmlformats-officedocument.presentationml.tags+xml"/>
  <Override PartName="/ppt/tags/tag807.xml" ContentType="application/vnd.openxmlformats-officedocument.presentationml.tags+xml"/>
  <Override PartName="/ppt/tags/tag80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 id="2147483684" r:id="rId2"/>
    <p:sldMasterId id="2147483696" r:id="rId3"/>
  </p:sldMasterIdLst>
  <p:notesMasterIdLst>
    <p:notesMasterId r:id="rId106"/>
  </p:notesMasterIdLst>
  <p:sldIdLst>
    <p:sldId id="257" r:id="rId4"/>
    <p:sldId id="2134804810" r:id="rId5"/>
    <p:sldId id="2134805474" r:id="rId6"/>
    <p:sldId id="2134804730" r:id="rId7"/>
    <p:sldId id="2134807525" r:id="rId8"/>
    <p:sldId id="2134805978" r:id="rId9"/>
    <p:sldId id="2134807743" r:id="rId10"/>
    <p:sldId id="2134806261" r:id="rId11"/>
    <p:sldId id="2134807098" r:id="rId12"/>
    <p:sldId id="2134807299" r:id="rId13"/>
    <p:sldId id="2134807380" r:id="rId14"/>
    <p:sldId id="2134807744" r:id="rId15"/>
    <p:sldId id="2134806092" r:id="rId16"/>
    <p:sldId id="2134807247" r:id="rId17"/>
    <p:sldId id="2134807483" r:id="rId18"/>
    <p:sldId id="2134807772" r:id="rId19"/>
    <p:sldId id="2134807773" r:id="rId20"/>
    <p:sldId id="2134807284" r:id="rId21"/>
    <p:sldId id="2134807365" r:id="rId22"/>
    <p:sldId id="2134807367" r:id="rId23"/>
    <p:sldId id="2134807368" r:id="rId24"/>
    <p:sldId id="2134806916" r:id="rId25"/>
    <p:sldId id="2134806917" r:id="rId26"/>
    <p:sldId id="2134807778" r:id="rId27"/>
    <p:sldId id="2134807779" r:id="rId28"/>
    <p:sldId id="2134807397" r:id="rId29"/>
    <p:sldId id="2134807398" r:id="rId30"/>
    <p:sldId id="2134807381" r:id="rId31"/>
    <p:sldId id="2134804919" r:id="rId32"/>
    <p:sldId id="2134807372" r:id="rId33"/>
    <p:sldId id="2134807373" r:id="rId34"/>
    <p:sldId id="2134807382" r:id="rId35"/>
    <p:sldId id="2134807383" r:id="rId36"/>
    <p:sldId id="2134807384" r:id="rId37"/>
    <p:sldId id="2134807385" r:id="rId38"/>
    <p:sldId id="2134807479" r:id="rId39"/>
    <p:sldId id="2134805383" r:id="rId40"/>
    <p:sldId id="2134807375" r:id="rId41"/>
    <p:sldId id="2134805384" r:id="rId42"/>
    <p:sldId id="2134807376" r:id="rId43"/>
    <p:sldId id="2134807377" r:id="rId44"/>
    <p:sldId id="2134807745" r:id="rId45"/>
    <p:sldId id="2134807309" r:id="rId46"/>
    <p:sldId id="2134807243" r:id="rId47"/>
    <p:sldId id="2134807301" r:id="rId48"/>
    <p:sldId id="2134807527" r:id="rId49"/>
    <p:sldId id="2134807528" r:id="rId50"/>
    <p:sldId id="2134807550" r:id="rId51"/>
    <p:sldId id="2134807551" r:id="rId52"/>
    <p:sldId id="2134807552" r:id="rId53"/>
    <p:sldId id="2134807553" r:id="rId54"/>
    <p:sldId id="2134807804" r:id="rId55"/>
    <p:sldId id="2134807805" r:id="rId56"/>
    <p:sldId id="2134807800" r:id="rId57"/>
    <p:sldId id="2134807801" r:id="rId58"/>
    <p:sldId id="2134807802" r:id="rId59"/>
    <p:sldId id="2134807803" r:id="rId60"/>
    <p:sldId id="2134807806" r:id="rId61"/>
    <p:sldId id="2134807807" r:id="rId62"/>
    <p:sldId id="2134807808" r:id="rId63"/>
    <p:sldId id="2134807809" r:id="rId64"/>
    <p:sldId id="2134806500" r:id="rId65"/>
    <p:sldId id="2134807562" r:id="rId66"/>
    <p:sldId id="2134807563" r:id="rId67"/>
    <p:sldId id="2134807586" r:id="rId68"/>
    <p:sldId id="2134807585" r:id="rId69"/>
    <p:sldId id="2134807587" r:id="rId70"/>
    <p:sldId id="2134807322" r:id="rId71"/>
    <p:sldId id="2134807591" r:id="rId72"/>
    <p:sldId id="2134807750" r:id="rId73"/>
    <p:sldId id="2134807329" r:id="rId74"/>
    <p:sldId id="2134807331" r:id="rId75"/>
    <p:sldId id="2134807593" r:id="rId76"/>
    <p:sldId id="2134807812" r:id="rId77"/>
    <p:sldId id="2134807814" r:id="rId78"/>
    <p:sldId id="2134807810" r:id="rId79"/>
    <p:sldId id="2134807774" r:id="rId80"/>
    <p:sldId id="2134807813" r:id="rId81"/>
    <p:sldId id="2134807611" r:id="rId82"/>
    <p:sldId id="2134807737" r:id="rId83"/>
    <p:sldId id="2134807613" r:id="rId84"/>
    <p:sldId id="2134807614" r:id="rId85"/>
    <p:sldId id="2134807751" r:id="rId86"/>
    <p:sldId id="2134807463" r:id="rId87"/>
    <p:sldId id="2134807799" r:id="rId88"/>
    <p:sldId id="2134807739" r:id="rId89"/>
    <p:sldId id="2134807796" r:id="rId90"/>
    <p:sldId id="2134807493" r:id="rId91"/>
    <p:sldId id="2134807721" r:id="rId92"/>
    <p:sldId id="2134807722" r:id="rId93"/>
    <p:sldId id="2134807757" r:id="rId94"/>
    <p:sldId id="2134807728" r:id="rId95"/>
    <p:sldId id="2134807547" r:id="rId96"/>
    <p:sldId id="2134807785" r:id="rId97"/>
    <p:sldId id="2134807732" r:id="rId98"/>
    <p:sldId id="2134807524" r:id="rId99"/>
    <p:sldId id="2134807341" r:id="rId100"/>
    <p:sldId id="2134807758" r:id="rId101"/>
    <p:sldId id="2134807355" r:id="rId102"/>
    <p:sldId id="2134807344" r:id="rId103"/>
    <p:sldId id="2134807347" r:id="rId104"/>
    <p:sldId id="2134805888" r:id="rId105"/>
  </p:sldIdLst>
  <p:sldSz cx="9144000" cy="6858000" type="screen4x3"/>
  <p:notesSz cx="6858000" cy="9144000"/>
  <p:embeddedFontLst>
    <p:embeddedFont>
      <p:font typeface="Cambria" panose="02040503050406030204" pitchFamily="18" charset="0"/>
      <p:regular r:id="rId107"/>
      <p:bold r:id="rId108"/>
      <p:italic r:id="rId109"/>
      <p:boldItalic r:id="rId110"/>
    </p:embeddedFont>
    <p:embeddedFont>
      <p:font typeface="Carelia" panose="020B0604020202020204" charset="0"/>
      <p:regular r:id="rId111"/>
    </p:embeddedFont>
    <p:embeddedFont>
      <p:font typeface="Dosis" pitchFamily="2" charset="0"/>
      <p:regular r:id="rId112"/>
      <p:bold r:id="rId113"/>
    </p:embeddedFont>
    <p:embeddedFont>
      <p:font typeface="Dosis Bold" pitchFamily="2" charset="0"/>
      <p:regular r:id="rId114"/>
      <p:bold r:id="rId11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D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3969" autoAdjust="0"/>
  </p:normalViewPr>
  <p:slideViewPr>
    <p:cSldViewPr snapToGrid="0">
      <p:cViewPr varScale="1">
        <p:scale>
          <a:sx n="90" d="100"/>
          <a:sy n="90" d="100"/>
        </p:scale>
        <p:origin x="126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viewProps" Target="viewProps.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font" Target="fonts/font6.fntdata"/><Relationship Id="rId16" Type="http://schemas.openxmlformats.org/officeDocument/2006/relationships/slide" Target="slides/slide13.xml"/><Relationship Id="rId107" Type="http://schemas.openxmlformats.org/officeDocument/2006/relationships/font" Target="fonts/font1.fntdata"/><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font" Target="fonts/font7.fntdata"/><Relationship Id="rId118" Type="http://schemas.openxmlformats.org/officeDocument/2006/relationships/theme" Target="theme/theme1.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font" Target="fonts/font2.fntdata"/><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font" Target="fonts/font8.fntdata"/><Relationship Id="rId119" Type="http://schemas.openxmlformats.org/officeDocument/2006/relationships/tableStyles" Target="tableStyle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font" Target="fonts/font3.fntdata"/><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font" Target="fonts/font4.fntdata"/><Relationship Id="rId115" Type="http://schemas.openxmlformats.org/officeDocument/2006/relationships/font" Target="fonts/font9.fntdata"/><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font" Target="fonts/font5.fntdata"/><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86FE23-F830-4D11-B32B-3CF64BB57DAC}" type="datetimeFigureOut">
              <a:rPr lang="fr-FR" smtClean="0"/>
              <a:t>11/08/2025</a:t>
            </a:fld>
            <a:endParaRPr lang="fr-FR"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B66871-77D9-49DE-9CAB-18052DDDC244}" type="slidenum">
              <a:rPr lang="fr-FR" smtClean="0"/>
              <a:t>‹N°›</a:t>
            </a:fld>
            <a:endParaRPr lang="fr-FR" dirty="0"/>
          </a:p>
        </p:txBody>
      </p:sp>
    </p:spTree>
    <p:extLst>
      <p:ext uri="{BB962C8B-B14F-4D97-AF65-F5344CB8AC3E}">
        <p14:creationId xmlns:p14="http://schemas.microsoft.com/office/powerpoint/2010/main" val="40855545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59B66871-77D9-49DE-9CAB-18052DDDC244}" type="slidenum">
              <a:rPr lang="fr-FR" smtClean="0"/>
              <a:t>15</a:t>
            </a:fld>
            <a:endParaRPr lang="fr-FR" dirty="0"/>
          </a:p>
        </p:txBody>
      </p:sp>
    </p:spTree>
    <p:extLst>
      <p:ext uri="{BB962C8B-B14F-4D97-AF65-F5344CB8AC3E}">
        <p14:creationId xmlns:p14="http://schemas.microsoft.com/office/powerpoint/2010/main" val="1395313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787284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060207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35159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06" indent="0" algn="ctr">
              <a:buNone/>
              <a:defRPr>
                <a:solidFill>
                  <a:schemeClr val="tx1">
                    <a:tint val="75000"/>
                  </a:schemeClr>
                </a:solidFill>
              </a:defRPr>
            </a:lvl2pPr>
            <a:lvl3pPr marL="457212" indent="0" algn="ctr">
              <a:buNone/>
              <a:defRPr>
                <a:solidFill>
                  <a:schemeClr val="tx1">
                    <a:tint val="75000"/>
                  </a:schemeClr>
                </a:solidFill>
              </a:defRPr>
            </a:lvl3pPr>
            <a:lvl4pPr marL="685818" indent="0" algn="ctr">
              <a:buNone/>
              <a:defRPr>
                <a:solidFill>
                  <a:schemeClr val="tx1">
                    <a:tint val="75000"/>
                  </a:schemeClr>
                </a:solidFill>
              </a:defRPr>
            </a:lvl4pPr>
            <a:lvl5pPr marL="914423" indent="0" algn="ctr">
              <a:buNone/>
              <a:defRPr>
                <a:solidFill>
                  <a:schemeClr val="tx1">
                    <a:tint val="75000"/>
                  </a:schemeClr>
                </a:solidFill>
              </a:defRPr>
            </a:lvl5pPr>
            <a:lvl6pPr marL="1143028" indent="0" algn="ctr">
              <a:buNone/>
              <a:defRPr>
                <a:solidFill>
                  <a:schemeClr val="tx1">
                    <a:tint val="75000"/>
                  </a:schemeClr>
                </a:solidFill>
              </a:defRPr>
            </a:lvl6pPr>
            <a:lvl7pPr marL="1371634" indent="0" algn="ctr">
              <a:buNone/>
              <a:defRPr>
                <a:solidFill>
                  <a:schemeClr val="tx1">
                    <a:tint val="75000"/>
                  </a:schemeClr>
                </a:solidFill>
              </a:defRPr>
            </a:lvl7pPr>
            <a:lvl8pPr marL="1600240" indent="0" algn="ctr">
              <a:buNone/>
              <a:defRPr>
                <a:solidFill>
                  <a:schemeClr val="tx1">
                    <a:tint val="75000"/>
                  </a:schemeClr>
                </a:solidFill>
              </a:defRPr>
            </a:lvl8pPr>
            <a:lvl9pPr marL="1828846"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2523775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549969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2417583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6230377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4093132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36274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03956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01635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5751599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9795667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66388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6"/>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6"/>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6381505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420283"/>
            <a:ext cx="3886200" cy="980017"/>
          </a:xfrm>
        </p:spPr>
        <p:txBody>
          <a:bodyPr/>
          <a:lstStyle/>
          <a:p>
            <a:r>
              <a:rPr lang="en-US"/>
              <a:t>Click to edit Master title style</a:t>
            </a:r>
          </a:p>
        </p:txBody>
      </p:sp>
      <p:sp>
        <p:nvSpPr>
          <p:cNvPr id="3" name="Subtitle 2"/>
          <p:cNvSpPr>
            <a:spLocks noGrp="1"/>
          </p:cNvSpPr>
          <p:nvPr>
            <p:ph type="subTitle" idx="1"/>
          </p:nvPr>
        </p:nvSpPr>
        <p:spPr>
          <a:xfrm>
            <a:off x="685800" y="2590800"/>
            <a:ext cx="3200400" cy="11684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4"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9" indent="0" algn="ctr">
              <a:buNone/>
              <a:defRPr>
                <a:solidFill>
                  <a:schemeClr val="tx1">
                    <a:tint val="75000"/>
                  </a:schemeClr>
                </a:solidFill>
              </a:defRPr>
            </a:lvl7pPr>
            <a:lvl8pPr marL="1600280" indent="0" algn="ctr">
              <a:buNone/>
              <a:defRPr>
                <a:solidFill>
                  <a:schemeClr val="tx1">
                    <a:tint val="75000"/>
                  </a:schemeClr>
                </a:solidFill>
              </a:defRPr>
            </a:lvl8pPr>
            <a:lvl9pPr marL="1828891"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20179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51740829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4"/>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4"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9" indent="0">
              <a:buNone/>
              <a:defRPr sz="700">
                <a:solidFill>
                  <a:schemeClr val="tx1">
                    <a:tint val="75000"/>
                  </a:schemeClr>
                </a:solidFill>
              </a:defRPr>
            </a:lvl7pPr>
            <a:lvl8pPr marL="1600280" indent="0">
              <a:buNone/>
              <a:defRPr sz="700">
                <a:solidFill>
                  <a:schemeClr val="tx1">
                    <a:tint val="75000"/>
                  </a:schemeClr>
                </a:solidFill>
              </a:defRPr>
            </a:lvl8pPr>
            <a:lvl9pPr marL="1828891"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8833965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1"/>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1430171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0" y="1023409"/>
            <a:ext cx="2020094"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0"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1023409"/>
            <a:ext cx="2020887" cy="426508"/>
          </a:xfrm>
        </p:spPr>
        <p:txBody>
          <a:bodyPr anchor="b"/>
          <a:lstStyle>
            <a:lvl1pPr marL="0" indent="0">
              <a:buNone/>
              <a:defRPr sz="1200" b="1"/>
            </a:lvl1pPr>
            <a:lvl2pPr marL="228611" indent="0">
              <a:buNone/>
              <a:defRPr sz="1000" b="1"/>
            </a:lvl2pPr>
            <a:lvl3pPr marL="457223" indent="0">
              <a:buNone/>
              <a:defRPr sz="900" b="1"/>
            </a:lvl3pPr>
            <a:lvl4pPr marL="685834" indent="0">
              <a:buNone/>
              <a:defRPr sz="800" b="1"/>
            </a:lvl4pPr>
            <a:lvl5pPr marL="914446" indent="0">
              <a:buNone/>
              <a:defRPr sz="800" b="1"/>
            </a:lvl5pPr>
            <a:lvl6pPr marL="1143057" indent="0">
              <a:buNone/>
              <a:defRPr sz="800" b="1"/>
            </a:lvl6pPr>
            <a:lvl7pPr marL="1371669" indent="0">
              <a:buNone/>
              <a:defRPr sz="800" b="1"/>
            </a:lvl7pPr>
            <a:lvl8pPr marL="1600280" indent="0">
              <a:buNone/>
              <a:defRPr sz="800" b="1"/>
            </a:lvl8pPr>
            <a:lvl9pPr marL="1828891"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3153517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241917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490638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937937"/>
            <a:ext cx="3886200" cy="908050"/>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937810"/>
            <a:ext cx="3886200" cy="1000125"/>
          </a:xfrm>
        </p:spPr>
        <p:txBody>
          <a:bodyPr anchor="b"/>
          <a:lstStyle>
            <a:lvl1pPr marL="0" indent="0">
              <a:buNone/>
              <a:defRPr sz="1000">
                <a:solidFill>
                  <a:schemeClr val="tx1">
                    <a:tint val="75000"/>
                  </a:schemeClr>
                </a:solidFill>
              </a:defRPr>
            </a:lvl1pPr>
            <a:lvl2pPr marL="228606" indent="0">
              <a:buNone/>
              <a:defRPr sz="900">
                <a:solidFill>
                  <a:schemeClr val="tx1">
                    <a:tint val="75000"/>
                  </a:schemeClr>
                </a:solidFill>
              </a:defRPr>
            </a:lvl2pPr>
            <a:lvl3pPr marL="457212" indent="0">
              <a:buNone/>
              <a:defRPr sz="800">
                <a:solidFill>
                  <a:schemeClr val="tx1">
                    <a:tint val="75000"/>
                  </a:schemeClr>
                </a:solidFill>
              </a:defRPr>
            </a:lvl3pPr>
            <a:lvl4pPr marL="685818" indent="0">
              <a:buNone/>
              <a:defRPr sz="700">
                <a:solidFill>
                  <a:schemeClr val="tx1">
                    <a:tint val="75000"/>
                  </a:schemeClr>
                </a:solidFill>
              </a:defRPr>
            </a:lvl4pPr>
            <a:lvl5pPr marL="914423" indent="0">
              <a:buNone/>
              <a:defRPr sz="700">
                <a:solidFill>
                  <a:schemeClr val="tx1">
                    <a:tint val="75000"/>
                  </a:schemeClr>
                </a:solidFill>
              </a:defRPr>
            </a:lvl5pPr>
            <a:lvl6pPr marL="1143028" indent="0">
              <a:buNone/>
              <a:defRPr sz="700">
                <a:solidFill>
                  <a:schemeClr val="tx1">
                    <a:tint val="75000"/>
                  </a:schemeClr>
                </a:solidFill>
              </a:defRPr>
            </a:lvl6pPr>
            <a:lvl7pPr marL="1371634" indent="0">
              <a:buNone/>
              <a:defRPr sz="700">
                <a:solidFill>
                  <a:schemeClr val="tx1">
                    <a:tint val="75000"/>
                  </a:schemeClr>
                </a:solidFill>
              </a:defRPr>
            </a:lvl7pPr>
            <a:lvl8pPr marL="1600240" indent="0">
              <a:buNone/>
              <a:defRPr sz="700">
                <a:solidFill>
                  <a:schemeClr val="tx1">
                    <a:tint val="75000"/>
                  </a:schemeClr>
                </a:solidFill>
              </a:defRPr>
            </a:lvl8pPr>
            <a:lvl9pPr marL="1828846"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8113825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5" y="182035"/>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956735"/>
            <a:ext cx="1504157" cy="31273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23621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11" indent="0">
              <a:buNone/>
              <a:defRPr sz="1400"/>
            </a:lvl2pPr>
            <a:lvl3pPr marL="457223" indent="0">
              <a:buNone/>
              <a:defRPr sz="1200"/>
            </a:lvl3pPr>
            <a:lvl4pPr marL="685834" indent="0">
              <a:buNone/>
              <a:defRPr sz="1000"/>
            </a:lvl4pPr>
            <a:lvl5pPr marL="914446" indent="0">
              <a:buNone/>
              <a:defRPr sz="1000"/>
            </a:lvl5pPr>
            <a:lvl6pPr marL="1143057" indent="0">
              <a:buNone/>
              <a:defRPr sz="1000"/>
            </a:lvl6pPr>
            <a:lvl7pPr marL="1371669" indent="0">
              <a:buNone/>
              <a:defRPr sz="1000"/>
            </a:lvl7pPr>
            <a:lvl8pPr marL="1600280" indent="0">
              <a:buNone/>
              <a:defRPr sz="1000"/>
            </a:lvl8pPr>
            <a:lvl9pPr marL="1828891"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11" indent="0">
              <a:buNone/>
              <a:defRPr sz="600"/>
            </a:lvl2pPr>
            <a:lvl3pPr marL="457223" indent="0">
              <a:buNone/>
              <a:defRPr sz="500"/>
            </a:lvl3pPr>
            <a:lvl4pPr marL="685834" indent="0">
              <a:buNone/>
              <a:defRPr sz="450"/>
            </a:lvl4pPr>
            <a:lvl5pPr marL="914446" indent="0">
              <a:buNone/>
              <a:defRPr sz="450"/>
            </a:lvl5pPr>
            <a:lvl6pPr marL="1143057" indent="0">
              <a:buNone/>
              <a:defRPr sz="450"/>
            </a:lvl6pPr>
            <a:lvl7pPr marL="1371669" indent="0">
              <a:buNone/>
              <a:defRPr sz="450"/>
            </a:lvl7pPr>
            <a:lvl8pPr marL="1600280" indent="0">
              <a:buNone/>
              <a:defRPr sz="450"/>
            </a:lvl8pPr>
            <a:lvl9pPr marL="1828891"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722574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4684339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83093"/>
            <a:ext cx="10287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83093"/>
            <a:ext cx="30099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389692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1066804"/>
            <a:ext cx="2019300" cy="3017309"/>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418095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2" y="1023409"/>
            <a:ext cx="2020094"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2" y="1449917"/>
            <a:ext cx="2020094"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5" y="1023409"/>
            <a:ext cx="2020887" cy="426508"/>
          </a:xfrm>
        </p:spPr>
        <p:txBody>
          <a:bodyPr anchor="b"/>
          <a:lstStyle>
            <a:lvl1pPr marL="0" indent="0">
              <a:buNone/>
              <a:defRPr sz="1200" b="1"/>
            </a:lvl1pPr>
            <a:lvl2pPr marL="228606" indent="0">
              <a:buNone/>
              <a:defRPr sz="1000" b="1"/>
            </a:lvl2pPr>
            <a:lvl3pPr marL="457212" indent="0">
              <a:buNone/>
              <a:defRPr sz="900" b="1"/>
            </a:lvl3pPr>
            <a:lvl4pPr marL="685818" indent="0">
              <a:buNone/>
              <a:defRPr sz="800" b="1"/>
            </a:lvl4pPr>
            <a:lvl5pPr marL="914423" indent="0">
              <a:buNone/>
              <a:defRPr sz="800" b="1"/>
            </a:lvl5pPr>
            <a:lvl6pPr marL="1143028" indent="0">
              <a:buNone/>
              <a:defRPr sz="800" b="1"/>
            </a:lvl6pPr>
            <a:lvl7pPr marL="1371634" indent="0">
              <a:buNone/>
              <a:defRPr sz="800" b="1"/>
            </a:lvl7pPr>
            <a:lvl8pPr marL="1600240" indent="0">
              <a:buNone/>
              <a:defRPr sz="800" b="1"/>
            </a:lvl8pPr>
            <a:lvl9pPr marL="1828846"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5" y="1449917"/>
            <a:ext cx="2020887" cy="2634192"/>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24271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2804992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34983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2" y="182033"/>
            <a:ext cx="1504157" cy="774700"/>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7" y="182037"/>
            <a:ext cx="2555875" cy="3902075"/>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2" y="956737"/>
            <a:ext cx="1504157" cy="31273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122322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3200400"/>
            <a:ext cx="2743200" cy="377825"/>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408517"/>
            <a:ext cx="2743200" cy="2743200"/>
          </a:xfrm>
        </p:spPr>
        <p:txBody>
          <a:bodyPr/>
          <a:lstStyle>
            <a:lvl1pPr marL="0" indent="0">
              <a:buNone/>
              <a:defRPr sz="1600"/>
            </a:lvl1pPr>
            <a:lvl2pPr marL="228606" indent="0">
              <a:buNone/>
              <a:defRPr sz="1400"/>
            </a:lvl2pPr>
            <a:lvl3pPr marL="457212" indent="0">
              <a:buNone/>
              <a:defRPr sz="1200"/>
            </a:lvl3pPr>
            <a:lvl4pPr marL="685818" indent="0">
              <a:buNone/>
              <a:defRPr sz="1000"/>
            </a:lvl4pPr>
            <a:lvl5pPr marL="914423" indent="0">
              <a:buNone/>
              <a:defRPr sz="1000"/>
            </a:lvl5pPr>
            <a:lvl6pPr marL="1143028" indent="0">
              <a:buNone/>
              <a:defRPr sz="1000"/>
            </a:lvl6pPr>
            <a:lvl7pPr marL="1371634" indent="0">
              <a:buNone/>
              <a:defRPr sz="1000"/>
            </a:lvl7pPr>
            <a:lvl8pPr marL="1600240" indent="0">
              <a:buNone/>
              <a:defRPr sz="1000"/>
            </a:lvl8pPr>
            <a:lvl9pPr marL="1828846" indent="0">
              <a:buNone/>
              <a:defRPr sz="1000"/>
            </a:lvl9pPr>
          </a:lstStyle>
          <a:p>
            <a:endParaRPr lang="en-US" dirty="0"/>
          </a:p>
        </p:txBody>
      </p:sp>
      <p:sp>
        <p:nvSpPr>
          <p:cNvPr id="4" name="Text Placeholder 3"/>
          <p:cNvSpPr>
            <a:spLocks noGrp="1"/>
          </p:cNvSpPr>
          <p:nvPr>
            <p:ph type="body" sz="half" idx="2"/>
          </p:nvPr>
        </p:nvSpPr>
        <p:spPr>
          <a:xfrm>
            <a:off x="896144" y="3578225"/>
            <a:ext cx="2743200" cy="536575"/>
          </a:xfrm>
        </p:spPr>
        <p:txBody>
          <a:bodyPr/>
          <a:lstStyle>
            <a:lvl1pPr marL="0" indent="0">
              <a:buNone/>
              <a:defRPr sz="700"/>
            </a:lvl1pPr>
            <a:lvl2pPr marL="228606" indent="0">
              <a:buNone/>
              <a:defRPr sz="600"/>
            </a:lvl2pPr>
            <a:lvl3pPr marL="457212" indent="0">
              <a:buNone/>
              <a:defRPr sz="500"/>
            </a:lvl3pPr>
            <a:lvl4pPr marL="685818" indent="0">
              <a:buNone/>
              <a:defRPr sz="450"/>
            </a:lvl4pPr>
            <a:lvl5pPr marL="914423" indent="0">
              <a:buNone/>
              <a:defRPr sz="450"/>
            </a:lvl5pPr>
            <a:lvl6pPr marL="1143028" indent="0">
              <a:buNone/>
              <a:defRPr sz="450"/>
            </a:lvl6pPr>
            <a:lvl7pPr marL="1371634" indent="0">
              <a:buNone/>
              <a:defRPr sz="450"/>
            </a:lvl7pPr>
            <a:lvl8pPr marL="1600240" indent="0">
              <a:buNone/>
              <a:defRPr sz="450"/>
            </a:lvl8pPr>
            <a:lvl9pPr marL="1828846"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8845495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7423390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28600" y="1066804"/>
            <a:ext cx="4114800" cy="30173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228600" y="4237570"/>
            <a:ext cx="1066800" cy="243417"/>
          </a:xfrm>
          <a:prstGeom prst="rect">
            <a:avLst/>
          </a:prstGeom>
        </p:spPr>
        <p:txBody>
          <a:bodyPr vert="horz" lIns="91440" tIns="45720" rIns="91440" bIns="45720" rtlCol="0" anchor="ctr"/>
          <a:lstStyle>
            <a:lvl1pPr algn="l">
              <a:defRPr sz="600">
                <a:solidFill>
                  <a:schemeClr val="tx1">
                    <a:tint val="75000"/>
                  </a:schemeClr>
                </a:solidFill>
                <a:latin typeface="Dosis" pitchFamily="2" charset="0"/>
              </a:defRPr>
            </a:lvl1p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3"/>
          </p:nvPr>
        </p:nvSpPr>
        <p:spPr>
          <a:xfrm>
            <a:off x="1562100" y="4237570"/>
            <a:ext cx="1447800" cy="243417"/>
          </a:xfrm>
          <a:prstGeom prst="rect">
            <a:avLst/>
          </a:prstGeom>
        </p:spPr>
        <p:txBody>
          <a:bodyPr vert="horz" lIns="91440" tIns="45720" rIns="91440" bIns="45720" rtlCol="0" anchor="ctr"/>
          <a:lstStyle>
            <a:lvl1pPr algn="ctr">
              <a:defRPr sz="6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3276600" y="4237570"/>
            <a:ext cx="1066800" cy="243417"/>
          </a:xfrm>
          <a:prstGeom prst="rect">
            <a:avLst/>
          </a:prstGeom>
        </p:spPr>
        <p:txBody>
          <a:bodyPr vert="horz" lIns="91440" tIns="45720" rIns="91440" bIns="45720" rtlCol="0" anchor="ctr"/>
          <a:lstStyle>
            <a:lvl1pPr algn="r">
              <a:defRPr sz="6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6802967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12" rtl="0" eaLnBrk="1" latinLnBrk="0" hangingPunct="1">
        <a:spcBef>
          <a:spcPct val="0"/>
        </a:spcBef>
        <a:buNone/>
        <a:defRPr sz="2200" kern="1200">
          <a:solidFill>
            <a:schemeClr val="tx1"/>
          </a:solidFill>
          <a:latin typeface="Dosis" pitchFamily="2" charset="0"/>
          <a:ea typeface="+mj-ea"/>
          <a:cs typeface="+mj-cs"/>
        </a:defRPr>
      </a:lvl1pPr>
    </p:titleStyle>
    <p:bodyStyle>
      <a:lvl1pPr marL="171454" indent="-171454" algn="l" defTabSz="457212" rtl="0" eaLnBrk="1" latinLnBrk="0" hangingPunct="1">
        <a:spcBef>
          <a:spcPct val="20000"/>
        </a:spcBef>
        <a:buFont typeface="Arial" pitchFamily="34" charset="0"/>
        <a:buChar char="•"/>
        <a:defRPr sz="1600" kern="1200">
          <a:solidFill>
            <a:schemeClr val="tx1"/>
          </a:solidFill>
          <a:latin typeface="Dosis" pitchFamily="2" charset="0"/>
          <a:ea typeface="+mn-ea"/>
          <a:cs typeface="+mn-cs"/>
        </a:defRPr>
      </a:lvl1pPr>
      <a:lvl2pPr marL="371485" indent="-142879" algn="l" defTabSz="457212" rtl="0" eaLnBrk="1" latinLnBrk="0" hangingPunct="1">
        <a:spcBef>
          <a:spcPct val="20000"/>
        </a:spcBef>
        <a:buFont typeface="Arial" pitchFamily="34" charset="0"/>
        <a:buChar char="–"/>
        <a:defRPr sz="1400" kern="1200">
          <a:solidFill>
            <a:schemeClr val="tx1"/>
          </a:solidFill>
          <a:latin typeface="Dosis" pitchFamily="2" charset="0"/>
          <a:ea typeface="+mn-ea"/>
          <a:cs typeface="+mn-cs"/>
        </a:defRPr>
      </a:lvl2pPr>
      <a:lvl3pPr marL="571514" indent="-114303" algn="l" defTabSz="457212" rtl="0" eaLnBrk="1" latinLnBrk="0" hangingPunct="1">
        <a:spcBef>
          <a:spcPct val="20000"/>
        </a:spcBef>
        <a:buFont typeface="Arial" pitchFamily="34" charset="0"/>
        <a:buChar char="•"/>
        <a:defRPr sz="1200" kern="1200">
          <a:solidFill>
            <a:schemeClr val="tx1"/>
          </a:solidFill>
          <a:latin typeface="Dosis" pitchFamily="2" charset="0"/>
          <a:ea typeface="+mn-ea"/>
          <a:cs typeface="+mn-cs"/>
        </a:defRPr>
      </a:lvl3pPr>
      <a:lvl4pPr marL="800120"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4pPr>
      <a:lvl5pPr marL="1028726" indent="-114303" algn="l" defTabSz="457212" rtl="0" eaLnBrk="1" latinLnBrk="0" hangingPunct="1">
        <a:spcBef>
          <a:spcPct val="20000"/>
        </a:spcBef>
        <a:buFont typeface="Arial" pitchFamily="34" charset="0"/>
        <a:buChar char="»"/>
        <a:defRPr sz="1000" kern="1200">
          <a:solidFill>
            <a:schemeClr val="tx1"/>
          </a:solidFill>
          <a:latin typeface="Dosis" pitchFamily="2" charset="0"/>
          <a:ea typeface="+mn-ea"/>
          <a:cs typeface="+mn-cs"/>
        </a:defRPr>
      </a:lvl5pPr>
      <a:lvl6pPr marL="1257332"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3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43"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48" indent="-114303" algn="l" defTabSz="457212"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12" rtl="0" eaLnBrk="1" latinLnBrk="0" hangingPunct="1">
        <a:defRPr sz="900" kern="1200">
          <a:solidFill>
            <a:schemeClr val="tx1"/>
          </a:solidFill>
          <a:latin typeface="+mn-lt"/>
          <a:ea typeface="+mn-ea"/>
          <a:cs typeface="+mn-cs"/>
        </a:defRPr>
      </a:lvl1pPr>
      <a:lvl2pPr marL="228606" algn="l" defTabSz="457212" rtl="0" eaLnBrk="1" latinLnBrk="0" hangingPunct="1">
        <a:defRPr sz="900" kern="1200">
          <a:solidFill>
            <a:schemeClr val="tx1"/>
          </a:solidFill>
          <a:latin typeface="+mn-lt"/>
          <a:ea typeface="+mn-ea"/>
          <a:cs typeface="+mn-cs"/>
        </a:defRPr>
      </a:lvl2pPr>
      <a:lvl3pPr marL="457212" algn="l" defTabSz="457212" rtl="0" eaLnBrk="1" latinLnBrk="0" hangingPunct="1">
        <a:defRPr sz="900" kern="1200">
          <a:solidFill>
            <a:schemeClr val="tx1"/>
          </a:solidFill>
          <a:latin typeface="+mn-lt"/>
          <a:ea typeface="+mn-ea"/>
          <a:cs typeface="+mn-cs"/>
        </a:defRPr>
      </a:lvl3pPr>
      <a:lvl4pPr marL="685818" algn="l" defTabSz="457212" rtl="0" eaLnBrk="1" latinLnBrk="0" hangingPunct="1">
        <a:defRPr sz="900" kern="1200">
          <a:solidFill>
            <a:schemeClr val="tx1"/>
          </a:solidFill>
          <a:latin typeface="+mn-lt"/>
          <a:ea typeface="+mn-ea"/>
          <a:cs typeface="+mn-cs"/>
        </a:defRPr>
      </a:lvl4pPr>
      <a:lvl5pPr marL="914423" algn="l" defTabSz="457212" rtl="0" eaLnBrk="1" latinLnBrk="0" hangingPunct="1">
        <a:defRPr sz="900" kern="1200">
          <a:solidFill>
            <a:schemeClr val="tx1"/>
          </a:solidFill>
          <a:latin typeface="+mn-lt"/>
          <a:ea typeface="+mn-ea"/>
          <a:cs typeface="+mn-cs"/>
        </a:defRPr>
      </a:lvl5pPr>
      <a:lvl6pPr marL="1143028" algn="l" defTabSz="457212" rtl="0" eaLnBrk="1" latinLnBrk="0" hangingPunct="1">
        <a:defRPr sz="900" kern="1200">
          <a:solidFill>
            <a:schemeClr val="tx1"/>
          </a:solidFill>
          <a:latin typeface="+mn-lt"/>
          <a:ea typeface="+mn-ea"/>
          <a:cs typeface="+mn-cs"/>
        </a:defRPr>
      </a:lvl6pPr>
      <a:lvl7pPr marL="1371634" algn="l" defTabSz="457212" rtl="0" eaLnBrk="1" latinLnBrk="0" hangingPunct="1">
        <a:defRPr sz="900" kern="1200">
          <a:solidFill>
            <a:schemeClr val="tx1"/>
          </a:solidFill>
          <a:latin typeface="+mn-lt"/>
          <a:ea typeface="+mn-ea"/>
          <a:cs typeface="+mn-cs"/>
        </a:defRPr>
      </a:lvl7pPr>
      <a:lvl8pPr marL="1600240" algn="l" defTabSz="457212" rtl="0" eaLnBrk="1" latinLnBrk="0" hangingPunct="1">
        <a:defRPr sz="900" kern="1200">
          <a:solidFill>
            <a:schemeClr val="tx1"/>
          </a:solidFill>
          <a:latin typeface="+mn-lt"/>
          <a:ea typeface="+mn-ea"/>
          <a:cs typeface="+mn-cs"/>
        </a:defRPr>
      </a:lvl8pPr>
      <a:lvl9pPr marL="1828846" algn="l" defTabSz="457212" rtl="0" eaLnBrk="1" latinLnBrk="0" hangingPunct="1">
        <a:defRPr sz="9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83092"/>
            <a:ext cx="41148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1066801"/>
            <a:ext cx="41148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4237568"/>
            <a:ext cx="1066800" cy="243417"/>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8/11/2025</a:t>
            </a:fld>
            <a:endParaRPr lang="en-US" dirty="0"/>
          </a:p>
        </p:txBody>
      </p:sp>
      <p:sp>
        <p:nvSpPr>
          <p:cNvPr id="5" name="Footer Placeholder 4"/>
          <p:cNvSpPr>
            <a:spLocks noGrp="1"/>
          </p:cNvSpPr>
          <p:nvPr>
            <p:ph type="ftr" sz="quarter" idx="3"/>
          </p:nvPr>
        </p:nvSpPr>
        <p:spPr>
          <a:xfrm>
            <a:off x="1562100" y="4237568"/>
            <a:ext cx="1447800" cy="243417"/>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76600" y="4237568"/>
            <a:ext cx="1066800" cy="243417"/>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‹N°›</a:t>
            </a:fld>
            <a:endParaRPr lang="en-US" dirty="0"/>
          </a:p>
        </p:txBody>
      </p:sp>
    </p:spTree>
    <p:extLst>
      <p:ext uri="{BB962C8B-B14F-4D97-AF65-F5344CB8AC3E}">
        <p14:creationId xmlns:p14="http://schemas.microsoft.com/office/powerpoint/2010/main" val="303689067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9" indent="-171459"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2"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1"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7"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4"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9"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1" algn="l" defTabSz="457223"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3.png"/><Relationship Id="rId18" Type="http://schemas.openxmlformats.org/officeDocument/2006/relationships/image" Target="../media/image8.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notesSlide" Target="../notesSlides/notesSlide1.xml"/><Relationship Id="rId17" Type="http://schemas.openxmlformats.org/officeDocument/2006/relationships/image" Target="../media/image7.png"/><Relationship Id="rId2" Type="http://schemas.openxmlformats.org/officeDocument/2006/relationships/tags" Target="../tags/tag2.xml"/><Relationship Id="rId16" Type="http://schemas.openxmlformats.org/officeDocument/2006/relationships/image" Target="../media/image6.sv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7.xml"/><Relationship Id="rId5" Type="http://schemas.openxmlformats.org/officeDocument/2006/relationships/tags" Target="../tags/tag5.xml"/><Relationship Id="rId15" Type="http://schemas.openxmlformats.org/officeDocument/2006/relationships/image" Target="../media/image5.png"/><Relationship Id="rId10" Type="http://schemas.openxmlformats.org/officeDocument/2006/relationships/tags" Target="../tags/tag10.xml"/><Relationship Id="rId19" Type="http://schemas.openxmlformats.org/officeDocument/2006/relationships/image" Target="../media/image9.svg"/><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4.svg"/></Relationships>
</file>

<file path=ppt/slides/_rels/slide1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83.xml"/><Relationship Id="rId7" Type="http://schemas.openxmlformats.org/officeDocument/2006/relationships/image" Target="../media/image29.png"/><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slideLayout" Target="../slideLayouts/slideLayout7.xml"/><Relationship Id="rId5" Type="http://schemas.openxmlformats.org/officeDocument/2006/relationships/audio" Target="../media/media1.mp3"/><Relationship Id="rId4" Type="http://schemas.microsoft.com/office/2007/relationships/media" Target="../media/media1.mp3"/></Relationships>
</file>

<file path=ppt/slides/_rels/slide100.xml.rels><?xml version="1.0" encoding="UTF-8" standalone="yes"?>
<Relationships xmlns="http://schemas.openxmlformats.org/package/2006/relationships"><Relationship Id="rId8" Type="http://schemas.openxmlformats.org/officeDocument/2006/relationships/tags" Target="../tags/tag794.xml"/><Relationship Id="rId13" Type="http://schemas.openxmlformats.org/officeDocument/2006/relationships/image" Target="../media/image58.png"/><Relationship Id="rId3" Type="http://schemas.openxmlformats.org/officeDocument/2006/relationships/tags" Target="../tags/tag789.xml"/><Relationship Id="rId7" Type="http://schemas.openxmlformats.org/officeDocument/2006/relationships/tags" Target="../tags/tag793.xml"/><Relationship Id="rId12" Type="http://schemas.openxmlformats.org/officeDocument/2006/relationships/image" Target="../media/image23.svg"/><Relationship Id="rId2" Type="http://schemas.openxmlformats.org/officeDocument/2006/relationships/tags" Target="../tags/tag788.xml"/><Relationship Id="rId1" Type="http://schemas.openxmlformats.org/officeDocument/2006/relationships/tags" Target="../tags/tag787.xml"/><Relationship Id="rId6" Type="http://schemas.openxmlformats.org/officeDocument/2006/relationships/tags" Target="../tags/tag792.xml"/><Relationship Id="rId11" Type="http://schemas.openxmlformats.org/officeDocument/2006/relationships/image" Target="../media/image22.png"/><Relationship Id="rId5" Type="http://schemas.openxmlformats.org/officeDocument/2006/relationships/tags" Target="../tags/tag791.xml"/><Relationship Id="rId10" Type="http://schemas.openxmlformats.org/officeDocument/2006/relationships/slideLayout" Target="../slideLayouts/slideLayout7.xml"/><Relationship Id="rId4" Type="http://schemas.openxmlformats.org/officeDocument/2006/relationships/tags" Target="../tags/tag790.xml"/><Relationship Id="rId9" Type="http://schemas.openxmlformats.org/officeDocument/2006/relationships/tags" Target="../tags/tag795.xml"/></Relationships>
</file>

<file path=ppt/slides/_rels/slide101.xml.rels><?xml version="1.0" encoding="UTF-8" standalone="yes"?>
<Relationships xmlns="http://schemas.openxmlformats.org/package/2006/relationships"><Relationship Id="rId8" Type="http://schemas.openxmlformats.org/officeDocument/2006/relationships/tags" Target="../tags/tag803.xml"/><Relationship Id="rId3" Type="http://schemas.openxmlformats.org/officeDocument/2006/relationships/tags" Target="../tags/tag798.xml"/><Relationship Id="rId7" Type="http://schemas.openxmlformats.org/officeDocument/2006/relationships/tags" Target="../tags/tag802.xml"/><Relationship Id="rId12" Type="http://schemas.openxmlformats.org/officeDocument/2006/relationships/image" Target="../media/image58.png"/><Relationship Id="rId2" Type="http://schemas.openxmlformats.org/officeDocument/2006/relationships/tags" Target="../tags/tag797.xml"/><Relationship Id="rId1" Type="http://schemas.openxmlformats.org/officeDocument/2006/relationships/tags" Target="../tags/tag796.xml"/><Relationship Id="rId6" Type="http://schemas.openxmlformats.org/officeDocument/2006/relationships/tags" Target="../tags/tag801.xml"/><Relationship Id="rId11" Type="http://schemas.openxmlformats.org/officeDocument/2006/relationships/image" Target="../media/image23.svg"/><Relationship Id="rId5" Type="http://schemas.openxmlformats.org/officeDocument/2006/relationships/tags" Target="../tags/tag800.xml"/><Relationship Id="rId10" Type="http://schemas.openxmlformats.org/officeDocument/2006/relationships/image" Target="../media/image22.png"/><Relationship Id="rId4" Type="http://schemas.openxmlformats.org/officeDocument/2006/relationships/tags" Target="../tags/tag799.xml"/><Relationship Id="rId9"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806.xml"/><Relationship Id="rId7" Type="http://schemas.openxmlformats.org/officeDocument/2006/relationships/image" Target="../media/image22.png"/><Relationship Id="rId2" Type="http://schemas.openxmlformats.org/officeDocument/2006/relationships/tags" Target="../tags/tag805.xml"/><Relationship Id="rId1" Type="http://schemas.openxmlformats.org/officeDocument/2006/relationships/tags" Target="../tags/tag804.xml"/><Relationship Id="rId6" Type="http://schemas.openxmlformats.org/officeDocument/2006/relationships/slideLayout" Target="../slideLayouts/slideLayout18.xml"/><Relationship Id="rId5" Type="http://schemas.openxmlformats.org/officeDocument/2006/relationships/tags" Target="../tags/tag808.xml"/><Relationship Id="rId4" Type="http://schemas.openxmlformats.org/officeDocument/2006/relationships/tags" Target="../tags/tag807.xml"/><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tags" Target="../tags/tag86.xml"/><Relationship Id="rId7" Type="http://schemas.openxmlformats.org/officeDocument/2006/relationships/image" Target="../media/image30.png"/><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slideLayout" Target="../slideLayouts/slideLayout7.xml"/><Relationship Id="rId5" Type="http://schemas.openxmlformats.org/officeDocument/2006/relationships/audio" Target="../media/media1.mp3"/><Relationship Id="rId4" Type="http://schemas.microsoft.com/office/2007/relationships/media" Target="../media/media1.mp3"/></Relationships>
</file>

<file path=ppt/slides/_rels/slide1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89.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tags" Target="../tags/tag92.xml"/><Relationship Id="rId11" Type="http://schemas.openxmlformats.org/officeDocument/2006/relationships/image" Target="../media/image5.png"/><Relationship Id="rId5" Type="http://schemas.openxmlformats.org/officeDocument/2006/relationships/tags" Target="../tags/tag91.xml"/><Relationship Id="rId10" Type="http://schemas.openxmlformats.org/officeDocument/2006/relationships/image" Target="../media/image25.svg"/><Relationship Id="rId4" Type="http://schemas.openxmlformats.org/officeDocument/2006/relationships/tags" Target="../tags/tag90.xml"/><Relationship Id="rId9"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tags" Target="../tags/tag100.xml"/><Relationship Id="rId13" Type="http://schemas.openxmlformats.org/officeDocument/2006/relationships/image" Target="../media/image13.svg"/><Relationship Id="rId3" Type="http://schemas.openxmlformats.org/officeDocument/2006/relationships/tags" Target="../tags/tag95.xml"/><Relationship Id="rId7" Type="http://schemas.openxmlformats.org/officeDocument/2006/relationships/tags" Target="../tags/tag99.xml"/><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tags" Target="../tags/tag94.xml"/><Relationship Id="rId16" Type="http://schemas.openxmlformats.org/officeDocument/2006/relationships/image" Target="../media/image15.svg"/><Relationship Id="rId1" Type="http://schemas.openxmlformats.org/officeDocument/2006/relationships/tags" Target="../tags/tag93.xml"/><Relationship Id="rId6" Type="http://schemas.openxmlformats.org/officeDocument/2006/relationships/tags" Target="../tags/tag98.xml"/><Relationship Id="rId11" Type="http://schemas.openxmlformats.org/officeDocument/2006/relationships/image" Target="../media/image10.jpeg"/><Relationship Id="rId5" Type="http://schemas.openxmlformats.org/officeDocument/2006/relationships/tags" Target="../tags/tag97.xml"/><Relationship Id="rId15" Type="http://schemas.openxmlformats.org/officeDocument/2006/relationships/image" Target="../media/image32.svg"/><Relationship Id="rId10" Type="http://schemas.openxmlformats.org/officeDocument/2006/relationships/slideLayout" Target="../slideLayouts/slideLayout29.xml"/><Relationship Id="rId4" Type="http://schemas.openxmlformats.org/officeDocument/2006/relationships/tags" Target="../tags/tag96.xml"/><Relationship Id="rId9" Type="http://schemas.openxmlformats.org/officeDocument/2006/relationships/tags" Target="../tags/tag101.xml"/><Relationship Id="rId14" Type="http://schemas.openxmlformats.org/officeDocument/2006/relationships/image" Target="../media/image31.png"/></Relationships>
</file>

<file path=ppt/slides/_rels/slide14.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jpeg"/><Relationship Id="rId3" Type="http://schemas.openxmlformats.org/officeDocument/2006/relationships/tags" Target="../tags/tag104.xml"/><Relationship Id="rId7" Type="http://schemas.openxmlformats.org/officeDocument/2006/relationships/image" Target="../media/image23.svg"/><Relationship Id="rId12" Type="http://schemas.openxmlformats.org/officeDocument/2006/relationships/image" Target="../media/image38.jpeg"/><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image" Target="../media/image22.png"/><Relationship Id="rId11" Type="http://schemas.openxmlformats.org/officeDocument/2006/relationships/image" Target="../media/image37.png"/><Relationship Id="rId5" Type="http://schemas.openxmlformats.org/officeDocument/2006/relationships/image" Target="../media/image33.jpg"/><Relationship Id="rId10" Type="http://schemas.openxmlformats.org/officeDocument/2006/relationships/image" Target="../media/image36.png"/><Relationship Id="rId4" Type="http://schemas.openxmlformats.org/officeDocument/2006/relationships/slideLayout" Target="../slideLayouts/slideLayout7.xml"/><Relationship Id="rId9" Type="http://schemas.openxmlformats.org/officeDocument/2006/relationships/image" Target="../media/image35.png"/></Relationships>
</file>

<file path=ppt/slides/_rels/slide15.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slideLayout" Target="../slideLayouts/slideLayout7.xml"/><Relationship Id="rId7" Type="http://schemas.openxmlformats.org/officeDocument/2006/relationships/image" Target="../media/image23.svg"/><Relationship Id="rId12" Type="http://schemas.openxmlformats.org/officeDocument/2006/relationships/image" Target="../media/image44.png"/><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image" Target="../media/image22.png"/><Relationship Id="rId11" Type="http://schemas.openxmlformats.org/officeDocument/2006/relationships/image" Target="../media/image43.png"/><Relationship Id="rId5" Type="http://schemas.openxmlformats.org/officeDocument/2006/relationships/image" Target="../media/image33.jpg"/><Relationship Id="rId10" Type="http://schemas.openxmlformats.org/officeDocument/2006/relationships/image" Target="../media/image42.png"/><Relationship Id="rId4" Type="http://schemas.openxmlformats.org/officeDocument/2006/relationships/notesSlide" Target="../notesSlides/notesSlide2.xml"/><Relationship Id="rId9" Type="http://schemas.openxmlformats.org/officeDocument/2006/relationships/image" Target="../media/image4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6.png"/><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3.jpg"/></Relationships>
</file>

<file path=ppt/slides/_rels/slide17.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tags" Target="../tags/tag111.xml"/><Relationship Id="rId7" Type="http://schemas.openxmlformats.org/officeDocument/2006/relationships/image" Target="../media/image23.svg"/><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image" Target="../media/image22.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4.png"/><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3.jpg"/></Relationships>
</file>

<file path=ppt/slides/_rels/slide1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tags" Target="../tags/tag116.xml"/><Relationship Id="rId7" Type="http://schemas.openxmlformats.org/officeDocument/2006/relationships/image" Target="../media/image23.svg"/><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image" Target="../media/image22.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tags" Target="../tags/tag18.xml"/><Relationship Id="rId13" Type="http://schemas.openxmlformats.org/officeDocument/2006/relationships/image" Target="../media/image11.png"/><Relationship Id="rId3" Type="http://schemas.openxmlformats.org/officeDocument/2006/relationships/tags" Target="../tags/tag13.xml"/><Relationship Id="rId7" Type="http://schemas.openxmlformats.org/officeDocument/2006/relationships/tags" Target="../tags/tag17.xml"/><Relationship Id="rId12" Type="http://schemas.openxmlformats.org/officeDocument/2006/relationships/image" Target="../media/image10.jpe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tags" Target="../tags/tag16.xml"/><Relationship Id="rId11" Type="http://schemas.openxmlformats.org/officeDocument/2006/relationships/slideLayout" Target="../slideLayouts/slideLayout7.xml"/><Relationship Id="rId5" Type="http://schemas.openxmlformats.org/officeDocument/2006/relationships/tags" Target="../tags/tag15.xml"/><Relationship Id="rId10" Type="http://schemas.openxmlformats.org/officeDocument/2006/relationships/tags" Target="../tags/tag20.xml"/><Relationship Id="rId4" Type="http://schemas.openxmlformats.org/officeDocument/2006/relationships/tags" Target="../tags/tag14.xml"/><Relationship Id="rId9" Type="http://schemas.openxmlformats.org/officeDocument/2006/relationships/tags" Target="../tags/tag19.xml"/><Relationship Id="rId14" Type="http://schemas.openxmlformats.org/officeDocument/2006/relationships/image" Target="../media/image12.sv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3.png"/><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3.jpg"/></Relationships>
</file>

<file path=ppt/slides/_rels/slide2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tags" Target="../tags/tag121.xml"/><Relationship Id="rId7" Type="http://schemas.openxmlformats.org/officeDocument/2006/relationships/image" Target="../media/image23.svg"/><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image" Target="../media/image22.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1.png"/><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3.jpg"/></Relationships>
</file>

<file path=ppt/slides/_rels/slide23.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tags" Target="../tags/tag126.xml"/><Relationship Id="rId7" Type="http://schemas.openxmlformats.org/officeDocument/2006/relationships/image" Target="../media/image23.svg"/><Relationship Id="rId2" Type="http://schemas.openxmlformats.org/officeDocument/2006/relationships/tags" Target="../tags/tag125.xml"/><Relationship Id="rId1" Type="http://schemas.openxmlformats.org/officeDocument/2006/relationships/tags" Target="../tags/tag124.xml"/><Relationship Id="rId6" Type="http://schemas.openxmlformats.org/officeDocument/2006/relationships/image" Target="../media/image22.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2.png"/><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3.jpg"/></Relationships>
</file>

<file path=ppt/slides/_rels/slide2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tags" Target="../tags/tag131.xml"/><Relationship Id="rId7" Type="http://schemas.openxmlformats.org/officeDocument/2006/relationships/image" Target="../media/image23.svg"/><Relationship Id="rId2" Type="http://schemas.openxmlformats.org/officeDocument/2006/relationships/tags" Target="../tags/tag130.xml"/><Relationship Id="rId1" Type="http://schemas.openxmlformats.org/officeDocument/2006/relationships/tags" Target="../tags/tag129.xml"/><Relationship Id="rId6" Type="http://schemas.openxmlformats.org/officeDocument/2006/relationships/image" Target="../media/image22.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45.png"/><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33.jpg"/></Relationships>
</file>

<file path=ppt/slides/_rels/slide2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tags" Target="../tags/tag136.xml"/><Relationship Id="rId7" Type="http://schemas.openxmlformats.org/officeDocument/2006/relationships/image" Target="../media/image23.svg"/><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image" Target="../media/image22.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slideLayout" Target="../slideLayouts/slideLayout7.xml"/><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image" Target="../media/image23.svg"/><Relationship Id="rId11" Type="http://schemas.openxmlformats.org/officeDocument/2006/relationships/image" Target="../media/image44.png"/><Relationship Id="rId5" Type="http://schemas.openxmlformats.org/officeDocument/2006/relationships/image" Target="../media/image22.png"/><Relationship Id="rId10" Type="http://schemas.openxmlformats.org/officeDocument/2006/relationships/image" Target="../media/image43.png"/><Relationship Id="rId4" Type="http://schemas.openxmlformats.org/officeDocument/2006/relationships/image" Target="../media/image33.jpg"/><Relationship Id="rId9" Type="http://schemas.openxmlformats.org/officeDocument/2006/relationships/image" Target="../media/image42.png"/></Relationships>
</file>

<file path=ppt/slides/_rels/slide2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41.xml"/><Relationship Id="rId7" Type="http://schemas.openxmlformats.org/officeDocument/2006/relationships/image" Target="../media/image10.jpeg"/><Relationship Id="rId2" Type="http://schemas.openxmlformats.org/officeDocument/2006/relationships/tags" Target="../tags/tag140.xml"/><Relationship Id="rId1" Type="http://schemas.openxmlformats.org/officeDocument/2006/relationships/tags" Target="../tags/tag139.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143.xml"/><Relationship Id="rId10" Type="http://schemas.openxmlformats.org/officeDocument/2006/relationships/image" Target="../media/image5.png"/><Relationship Id="rId4" Type="http://schemas.openxmlformats.org/officeDocument/2006/relationships/tags" Target="../tags/tag142.xml"/><Relationship Id="rId9"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slideLayout" Target="../slideLayouts/slideLayout7.xml"/><Relationship Id="rId13" Type="http://schemas.openxmlformats.org/officeDocument/2006/relationships/image" Target="../media/image15.svg"/><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image" Target="../media/image14.png"/><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image" Target="../media/image13.svg"/><Relationship Id="rId5" Type="http://schemas.openxmlformats.org/officeDocument/2006/relationships/tags" Target="../tags/tag25.xml"/><Relationship Id="rId10" Type="http://schemas.openxmlformats.org/officeDocument/2006/relationships/image" Target="../media/image11.png"/><Relationship Id="rId4" Type="http://schemas.openxmlformats.org/officeDocument/2006/relationships/tags" Target="../tags/tag24.xml"/><Relationship Id="rId9" Type="http://schemas.openxmlformats.org/officeDocument/2006/relationships/image" Target="../media/image10.jpeg"/><Relationship Id="rId14" Type="http://schemas.openxmlformats.org/officeDocument/2006/relationships/image" Target="../media/image16.png"/></Relationships>
</file>

<file path=ppt/slides/_rels/slide30.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tags" Target="../tags/tag146.xml"/><Relationship Id="rId7" Type="http://schemas.openxmlformats.org/officeDocument/2006/relationships/image" Target="../media/image23.svg"/><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image" Target="../media/image22.png"/><Relationship Id="rId5" Type="http://schemas.openxmlformats.org/officeDocument/2006/relationships/image" Target="../media/image33.jpg"/><Relationship Id="rId4"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33.jpg"/><Relationship Id="rId13" Type="http://schemas.openxmlformats.org/officeDocument/2006/relationships/image" Target="../media/image41.png"/><Relationship Id="rId3" Type="http://schemas.openxmlformats.org/officeDocument/2006/relationships/tags" Target="../tags/tag149.xml"/><Relationship Id="rId7" Type="http://schemas.openxmlformats.org/officeDocument/2006/relationships/slideLayout" Target="../slideLayouts/slideLayout7.xml"/><Relationship Id="rId12" Type="http://schemas.openxmlformats.org/officeDocument/2006/relationships/image" Target="../media/image40.png"/><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tags" Target="../tags/tag152.xml"/><Relationship Id="rId11" Type="http://schemas.openxmlformats.org/officeDocument/2006/relationships/image" Target="../media/image48.jpeg"/><Relationship Id="rId5" Type="http://schemas.openxmlformats.org/officeDocument/2006/relationships/tags" Target="../tags/tag151.xml"/><Relationship Id="rId10" Type="http://schemas.openxmlformats.org/officeDocument/2006/relationships/image" Target="../media/image23.svg"/><Relationship Id="rId4" Type="http://schemas.openxmlformats.org/officeDocument/2006/relationships/tags" Target="../tags/tag150.xml"/><Relationship Id="rId9" Type="http://schemas.openxmlformats.org/officeDocument/2006/relationships/image" Target="../media/image22.png"/><Relationship Id="rId14" Type="http://schemas.openxmlformats.org/officeDocument/2006/relationships/image" Target="../media/image43.png"/></Relationships>
</file>

<file path=ppt/slides/_rels/slide32.xml.rels><?xml version="1.0" encoding="UTF-8" standalone="yes"?>
<Relationships xmlns="http://schemas.openxmlformats.org/package/2006/relationships"><Relationship Id="rId8" Type="http://schemas.openxmlformats.org/officeDocument/2006/relationships/image" Target="../media/image33.jpg"/><Relationship Id="rId13" Type="http://schemas.openxmlformats.org/officeDocument/2006/relationships/image" Target="../media/image41.png"/><Relationship Id="rId3" Type="http://schemas.openxmlformats.org/officeDocument/2006/relationships/tags" Target="../tags/tag155.xml"/><Relationship Id="rId7" Type="http://schemas.openxmlformats.org/officeDocument/2006/relationships/slideLayout" Target="../slideLayouts/slideLayout7.xml"/><Relationship Id="rId12" Type="http://schemas.openxmlformats.org/officeDocument/2006/relationships/image" Target="../media/image40.png"/><Relationship Id="rId2" Type="http://schemas.openxmlformats.org/officeDocument/2006/relationships/tags" Target="../tags/tag154.xml"/><Relationship Id="rId1" Type="http://schemas.openxmlformats.org/officeDocument/2006/relationships/tags" Target="../tags/tag153.xml"/><Relationship Id="rId6" Type="http://schemas.openxmlformats.org/officeDocument/2006/relationships/tags" Target="../tags/tag158.xml"/><Relationship Id="rId11" Type="http://schemas.openxmlformats.org/officeDocument/2006/relationships/image" Target="../media/image48.jpeg"/><Relationship Id="rId5" Type="http://schemas.openxmlformats.org/officeDocument/2006/relationships/tags" Target="../tags/tag157.xml"/><Relationship Id="rId10" Type="http://schemas.openxmlformats.org/officeDocument/2006/relationships/image" Target="../media/image23.svg"/><Relationship Id="rId4" Type="http://schemas.openxmlformats.org/officeDocument/2006/relationships/tags" Target="../tags/tag156.xml"/><Relationship Id="rId9" Type="http://schemas.openxmlformats.org/officeDocument/2006/relationships/image" Target="../media/image22.png"/><Relationship Id="rId14" Type="http://schemas.openxmlformats.org/officeDocument/2006/relationships/image" Target="../media/image45.png"/></Relationships>
</file>

<file path=ppt/slides/_rels/slide33.xml.rels><?xml version="1.0" encoding="UTF-8" standalone="yes"?>
<Relationships xmlns="http://schemas.openxmlformats.org/package/2006/relationships"><Relationship Id="rId8" Type="http://schemas.openxmlformats.org/officeDocument/2006/relationships/image" Target="../media/image33.jpg"/><Relationship Id="rId13" Type="http://schemas.openxmlformats.org/officeDocument/2006/relationships/image" Target="../media/image44.png"/><Relationship Id="rId3" Type="http://schemas.openxmlformats.org/officeDocument/2006/relationships/tags" Target="../tags/tag161.xml"/><Relationship Id="rId7" Type="http://schemas.openxmlformats.org/officeDocument/2006/relationships/slideLayout" Target="../slideLayouts/slideLayout7.xml"/><Relationship Id="rId12" Type="http://schemas.openxmlformats.org/officeDocument/2006/relationships/image" Target="../media/image41.png"/><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tags" Target="../tags/tag164.xml"/><Relationship Id="rId11" Type="http://schemas.openxmlformats.org/officeDocument/2006/relationships/image" Target="../media/image23.svg"/><Relationship Id="rId5" Type="http://schemas.openxmlformats.org/officeDocument/2006/relationships/tags" Target="../tags/tag163.xml"/><Relationship Id="rId10" Type="http://schemas.openxmlformats.org/officeDocument/2006/relationships/image" Target="../media/image22.png"/><Relationship Id="rId4" Type="http://schemas.openxmlformats.org/officeDocument/2006/relationships/tags" Target="../tags/tag162.xml"/><Relationship Id="rId9" Type="http://schemas.openxmlformats.org/officeDocument/2006/relationships/image" Target="../media/image48.jpeg"/><Relationship Id="rId14" Type="http://schemas.openxmlformats.org/officeDocument/2006/relationships/image" Target="../media/image45.png"/></Relationships>
</file>

<file path=ppt/slides/_rels/slide34.xml.rels><?xml version="1.0" encoding="UTF-8" standalone="yes"?>
<Relationships xmlns="http://schemas.openxmlformats.org/package/2006/relationships"><Relationship Id="rId8" Type="http://schemas.openxmlformats.org/officeDocument/2006/relationships/image" Target="../media/image33.jpg"/><Relationship Id="rId13" Type="http://schemas.openxmlformats.org/officeDocument/2006/relationships/image" Target="../media/image42.png"/><Relationship Id="rId3" Type="http://schemas.openxmlformats.org/officeDocument/2006/relationships/tags" Target="../tags/tag167.xml"/><Relationship Id="rId7" Type="http://schemas.openxmlformats.org/officeDocument/2006/relationships/slideLayout" Target="../slideLayouts/slideLayout7.xml"/><Relationship Id="rId12" Type="http://schemas.openxmlformats.org/officeDocument/2006/relationships/image" Target="../media/image44.png"/><Relationship Id="rId2" Type="http://schemas.openxmlformats.org/officeDocument/2006/relationships/tags" Target="../tags/tag166.xml"/><Relationship Id="rId1" Type="http://schemas.openxmlformats.org/officeDocument/2006/relationships/tags" Target="../tags/tag165.xml"/><Relationship Id="rId6" Type="http://schemas.openxmlformats.org/officeDocument/2006/relationships/tags" Target="../tags/tag170.xml"/><Relationship Id="rId11" Type="http://schemas.openxmlformats.org/officeDocument/2006/relationships/image" Target="../media/image23.svg"/><Relationship Id="rId5" Type="http://schemas.openxmlformats.org/officeDocument/2006/relationships/tags" Target="../tags/tag169.xml"/><Relationship Id="rId10" Type="http://schemas.openxmlformats.org/officeDocument/2006/relationships/image" Target="../media/image22.png"/><Relationship Id="rId4" Type="http://schemas.openxmlformats.org/officeDocument/2006/relationships/tags" Target="../tags/tag168.xml"/><Relationship Id="rId9" Type="http://schemas.openxmlformats.org/officeDocument/2006/relationships/image" Target="../media/image48.jpeg"/><Relationship Id="rId14" Type="http://schemas.openxmlformats.org/officeDocument/2006/relationships/image" Target="../media/image45.png"/></Relationships>
</file>

<file path=ppt/slides/_rels/slide35.xml.rels><?xml version="1.0" encoding="UTF-8" standalone="yes"?>
<Relationships xmlns="http://schemas.openxmlformats.org/package/2006/relationships"><Relationship Id="rId8" Type="http://schemas.openxmlformats.org/officeDocument/2006/relationships/image" Target="../media/image33.jpg"/><Relationship Id="rId13" Type="http://schemas.openxmlformats.org/officeDocument/2006/relationships/image" Target="../media/image42.png"/><Relationship Id="rId3" Type="http://schemas.openxmlformats.org/officeDocument/2006/relationships/tags" Target="../tags/tag173.xml"/><Relationship Id="rId7" Type="http://schemas.openxmlformats.org/officeDocument/2006/relationships/slideLayout" Target="../slideLayouts/slideLayout7.xml"/><Relationship Id="rId12" Type="http://schemas.openxmlformats.org/officeDocument/2006/relationships/image" Target="../media/image44.png"/><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tags" Target="../tags/tag176.xml"/><Relationship Id="rId11" Type="http://schemas.openxmlformats.org/officeDocument/2006/relationships/image" Target="../media/image23.svg"/><Relationship Id="rId5" Type="http://schemas.openxmlformats.org/officeDocument/2006/relationships/tags" Target="../tags/tag175.xml"/><Relationship Id="rId10" Type="http://schemas.openxmlformats.org/officeDocument/2006/relationships/image" Target="../media/image22.png"/><Relationship Id="rId4" Type="http://schemas.openxmlformats.org/officeDocument/2006/relationships/tags" Target="../tags/tag174.xml"/><Relationship Id="rId9" Type="http://schemas.openxmlformats.org/officeDocument/2006/relationships/image" Target="../media/image48.jpeg"/><Relationship Id="rId14" Type="http://schemas.openxmlformats.org/officeDocument/2006/relationships/image" Target="../media/image49.png"/></Relationships>
</file>

<file path=ppt/slides/_rels/slide36.xml.rels><?xml version="1.0" encoding="UTF-8" standalone="yes"?>
<Relationships xmlns="http://schemas.openxmlformats.org/package/2006/relationships"><Relationship Id="rId8" Type="http://schemas.openxmlformats.org/officeDocument/2006/relationships/image" Target="../media/image33.jpg"/><Relationship Id="rId13" Type="http://schemas.openxmlformats.org/officeDocument/2006/relationships/image" Target="../media/image50.png"/><Relationship Id="rId3" Type="http://schemas.openxmlformats.org/officeDocument/2006/relationships/tags" Target="../tags/tag179.xml"/><Relationship Id="rId7" Type="http://schemas.openxmlformats.org/officeDocument/2006/relationships/slideLayout" Target="../slideLayouts/slideLayout7.xml"/><Relationship Id="rId12" Type="http://schemas.openxmlformats.org/officeDocument/2006/relationships/image" Target="../media/image42.png"/><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tags" Target="../tags/tag182.xml"/><Relationship Id="rId11" Type="http://schemas.openxmlformats.org/officeDocument/2006/relationships/image" Target="../media/image23.svg"/><Relationship Id="rId5" Type="http://schemas.openxmlformats.org/officeDocument/2006/relationships/tags" Target="../tags/tag181.xml"/><Relationship Id="rId10" Type="http://schemas.openxmlformats.org/officeDocument/2006/relationships/image" Target="../media/image22.png"/><Relationship Id="rId4" Type="http://schemas.openxmlformats.org/officeDocument/2006/relationships/tags" Target="../tags/tag180.xml"/><Relationship Id="rId9" Type="http://schemas.openxmlformats.org/officeDocument/2006/relationships/image" Target="../media/image48.jpeg"/><Relationship Id="rId14" Type="http://schemas.openxmlformats.org/officeDocument/2006/relationships/image" Target="../media/image51.png"/></Relationships>
</file>

<file path=ppt/slides/_rels/slide3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85.xml"/><Relationship Id="rId7" Type="http://schemas.openxmlformats.org/officeDocument/2006/relationships/image" Target="../media/image10.jpeg"/><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slideLayout" Target="../slideLayouts/slideLayout7.xml"/><Relationship Id="rId11" Type="http://schemas.openxmlformats.org/officeDocument/2006/relationships/image" Target="../media/image26.svg"/><Relationship Id="rId5" Type="http://schemas.openxmlformats.org/officeDocument/2006/relationships/tags" Target="../tags/tag187.xml"/><Relationship Id="rId10" Type="http://schemas.openxmlformats.org/officeDocument/2006/relationships/image" Target="../media/image5.png"/><Relationship Id="rId4" Type="http://schemas.openxmlformats.org/officeDocument/2006/relationships/tags" Target="../tags/tag186.xml"/><Relationship Id="rId9" Type="http://schemas.openxmlformats.org/officeDocument/2006/relationships/image" Target="../media/image25.svg"/></Relationships>
</file>

<file path=ppt/slides/_rels/slide38.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tags" Target="../tags/tag190.xml"/><Relationship Id="rId7" Type="http://schemas.openxmlformats.org/officeDocument/2006/relationships/image" Target="../media/image23.svg"/><Relationship Id="rId12" Type="http://schemas.openxmlformats.org/officeDocument/2006/relationships/image" Target="../media/image44.png"/><Relationship Id="rId2" Type="http://schemas.openxmlformats.org/officeDocument/2006/relationships/tags" Target="../tags/tag189.xml"/><Relationship Id="rId1" Type="http://schemas.openxmlformats.org/officeDocument/2006/relationships/tags" Target="../tags/tag188.xml"/><Relationship Id="rId6" Type="http://schemas.openxmlformats.org/officeDocument/2006/relationships/image" Target="../media/image22.png"/><Relationship Id="rId11" Type="http://schemas.openxmlformats.org/officeDocument/2006/relationships/image" Target="../media/image43.png"/><Relationship Id="rId5" Type="http://schemas.openxmlformats.org/officeDocument/2006/relationships/image" Target="../media/image33.jpg"/><Relationship Id="rId10" Type="http://schemas.openxmlformats.org/officeDocument/2006/relationships/image" Target="../media/image42.png"/><Relationship Id="rId4" Type="http://schemas.openxmlformats.org/officeDocument/2006/relationships/slideLayout" Target="../slideLayouts/slideLayout7.xml"/><Relationship Id="rId9" Type="http://schemas.openxmlformats.org/officeDocument/2006/relationships/image" Target="../media/image41.png"/></Relationships>
</file>

<file path=ppt/slides/_rels/slide3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193.xml"/><Relationship Id="rId7" Type="http://schemas.openxmlformats.org/officeDocument/2006/relationships/image" Target="../media/image10.jpeg"/><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slideLayout" Target="../slideLayouts/slideLayout7.xml"/><Relationship Id="rId11" Type="http://schemas.openxmlformats.org/officeDocument/2006/relationships/image" Target="../media/image6.svg"/><Relationship Id="rId5" Type="http://schemas.openxmlformats.org/officeDocument/2006/relationships/tags" Target="../tags/tag195.xml"/><Relationship Id="rId10" Type="http://schemas.openxmlformats.org/officeDocument/2006/relationships/image" Target="../media/image5.png"/><Relationship Id="rId4" Type="http://schemas.openxmlformats.org/officeDocument/2006/relationships/tags" Target="../tags/tag194.xml"/><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8" Type="http://schemas.openxmlformats.org/officeDocument/2006/relationships/tags" Target="../tags/tag35.xml"/><Relationship Id="rId13" Type="http://schemas.openxmlformats.org/officeDocument/2006/relationships/tags" Target="../tags/tag40.xml"/><Relationship Id="rId18" Type="http://schemas.openxmlformats.org/officeDocument/2006/relationships/image" Target="../media/image11.png"/><Relationship Id="rId3" Type="http://schemas.openxmlformats.org/officeDocument/2006/relationships/tags" Target="../tags/tag30.xml"/><Relationship Id="rId7" Type="http://schemas.openxmlformats.org/officeDocument/2006/relationships/tags" Target="../tags/tag34.xml"/><Relationship Id="rId12" Type="http://schemas.openxmlformats.org/officeDocument/2006/relationships/tags" Target="../tags/tag39.xml"/><Relationship Id="rId17" Type="http://schemas.openxmlformats.org/officeDocument/2006/relationships/image" Target="../media/image10.jpeg"/><Relationship Id="rId2" Type="http://schemas.openxmlformats.org/officeDocument/2006/relationships/tags" Target="../tags/tag29.xml"/><Relationship Id="rId16"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tags" Target="../tags/tag38.xml"/><Relationship Id="rId5" Type="http://schemas.openxmlformats.org/officeDocument/2006/relationships/tags" Target="../tags/tag32.xml"/><Relationship Id="rId15" Type="http://schemas.openxmlformats.org/officeDocument/2006/relationships/tags" Target="../tags/tag42.xml"/><Relationship Id="rId10" Type="http://schemas.openxmlformats.org/officeDocument/2006/relationships/tags" Target="../tags/tag37.xml"/><Relationship Id="rId19" Type="http://schemas.openxmlformats.org/officeDocument/2006/relationships/image" Target="../media/image12.svg"/><Relationship Id="rId4" Type="http://schemas.openxmlformats.org/officeDocument/2006/relationships/tags" Target="../tags/tag31.xml"/><Relationship Id="rId9" Type="http://schemas.openxmlformats.org/officeDocument/2006/relationships/tags" Target="../tags/tag36.xml"/><Relationship Id="rId14" Type="http://schemas.openxmlformats.org/officeDocument/2006/relationships/tags" Target="../tags/tag41.xml"/></Relationships>
</file>

<file path=ppt/slides/_rels/slide40.xml.rels><?xml version="1.0" encoding="UTF-8" standalone="yes"?>
<Relationships xmlns="http://schemas.openxmlformats.org/package/2006/relationships"><Relationship Id="rId8" Type="http://schemas.openxmlformats.org/officeDocument/2006/relationships/image" Target="../media/image33.jpg"/><Relationship Id="rId13" Type="http://schemas.openxmlformats.org/officeDocument/2006/relationships/image" Target="../media/image43.png"/><Relationship Id="rId3" Type="http://schemas.openxmlformats.org/officeDocument/2006/relationships/tags" Target="../tags/tag198.xml"/><Relationship Id="rId7" Type="http://schemas.openxmlformats.org/officeDocument/2006/relationships/slideLayout" Target="../slideLayouts/slideLayout7.xml"/><Relationship Id="rId12" Type="http://schemas.openxmlformats.org/officeDocument/2006/relationships/image" Target="../media/image41.png"/><Relationship Id="rId2" Type="http://schemas.openxmlformats.org/officeDocument/2006/relationships/tags" Target="../tags/tag197.xml"/><Relationship Id="rId1" Type="http://schemas.openxmlformats.org/officeDocument/2006/relationships/tags" Target="../tags/tag196.xml"/><Relationship Id="rId6" Type="http://schemas.openxmlformats.org/officeDocument/2006/relationships/tags" Target="../tags/tag201.xml"/><Relationship Id="rId11" Type="http://schemas.openxmlformats.org/officeDocument/2006/relationships/image" Target="../media/image40.png"/><Relationship Id="rId5" Type="http://schemas.openxmlformats.org/officeDocument/2006/relationships/tags" Target="../tags/tag200.xml"/><Relationship Id="rId10" Type="http://schemas.openxmlformats.org/officeDocument/2006/relationships/image" Target="../media/image23.svg"/><Relationship Id="rId4" Type="http://schemas.openxmlformats.org/officeDocument/2006/relationships/tags" Target="../tags/tag199.xml"/><Relationship Id="rId9" Type="http://schemas.openxmlformats.org/officeDocument/2006/relationships/image" Target="../media/image22.png"/><Relationship Id="rId14" Type="http://schemas.openxmlformats.org/officeDocument/2006/relationships/image" Target="../media/image44.png"/></Relationships>
</file>

<file path=ppt/slides/_rels/slide41.xml.rels><?xml version="1.0" encoding="UTF-8" standalone="yes"?>
<Relationships xmlns="http://schemas.openxmlformats.org/package/2006/relationships"><Relationship Id="rId8" Type="http://schemas.openxmlformats.org/officeDocument/2006/relationships/tags" Target="../tags/tag209.xml"/><Relationship Id="rId13" Type="http://schemas.openxmlformats.org/officeDocument/2006/relationships/image" Target="../media/image40.png"/><Relationship Id="rId18" Type="http://schemas.openxmlformats.org/officeDocument/2006/relationships/image" Target="../media/image45.png"/><Relationship Id="rId3" Type="http://schemas.openxmlformats.org/officeDocument/2006/relationships/tags" Target="../tags/tag204.xml"/><Relationship Id="rId7" Type="http://schemas.openxmlformats.org/officeDocument/2006/relationships/tags" Target="../tags/tag208.xml"/><Relationship Id="rId12" Type="http://schemas.openxmlformats.org/officeDocument/2006/relationships/image" Target="../media/image23.svg"/><Relationship Id="rId17" Type="http://schemas.openxmlformats.org/officeDocument/2006/relationships/image" Target="../media/image44.png"/><Relationship Id="rId2" Type="http://schemas.openxmlformats.org/officeDocument/2006/relationships/tags" Target="../tags/tag203.xml"/><Relationship Id="rId16" Type="http://schemas.openxmlformats.org/officeDocument/2006/relationships/image" Target="../media/image43.png"/><Relationship Id="rId1" Type="http://schemas.openxmlformats.org/officeDocument/2006/relationships/tags" Target="../tags/tag202.xml"/><Relationship Id="rId6" Type="http://schemas.openxmlformats.org/officeDocument/2006/relationships/tags" Target="../tags/tag207.xml"/><Relationship Id="rId11" Type="http://schemas.openxmlformats.org/officeDocument/2006/relationships/image" Target="../media/image22.png"/><Relationship Id="rId5" Type="http://schemas.openxmlformats.org/officeDocument/2006/relationships/tags" Target="../tags/tag206.xml"/><Relationship Id="rId15" Type="http://schemas.openxmlformats.org/officeDocument/2006/relationships/image" Target="../media/image42.png"/><Relationship Id="rId10" Type="http://schemas.openxmlformats.org/officeDocument/2006/relationships/image" Target="../media/image33.jpg"/><Relationship Id="rId4" Type="http://schemas.openxmlformats.org/officeDocument/2006/relationships/tags" Target="../tags/tag205.xml"/><Relationship Id="rId9" Type="http://schemas.openxmlformats.org/officeDocument/2006/relationships/slideLayout" Target="../slideLayouts/slideLayout7.xml"/><Relationship Id="rId14" Type="http://schemas.openxmlformats.org/officeDocument/2006/relationships/image" Target="../media/image41.png"/></Relationships>
</file>

<file path=ppt/slides/_rels/slide4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212.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tags" Target="../tags/tag215.xml"/><Relationship Id="rId11" Type="http://schemas.openxmlformats.org/officeDocument/2006/relationships/image" Target="../media/image5.png"/><Relationship Id="rId5" Type="http://schemas.openxmlformats.org/officeDocument/2006/relationships/tags" Target="../tags/tag214.xml"/><Relationship Id="rId10" Type="http://schemas.openxmlformats.org/officeDocument/2006/relationships/image" Target="../media/image25.svg"/><Relationship Id="rId4" Type="http://schemas.openxmlformats.org/officeDocument/2006/relationships/tags" Target="../tags/tag213.xml"/><Relationship Id="rId9" Type="http://schemas.openxmlformats.org/officeDocument/2006/relationships/image" Target="../media/image3.png"/></Relationships>
</file>

<file path=ppt/slides/_rels/slide43.xml.rels><?xml version="1.0" encoding="UTF-8" standalone="yes"?>
<Relationships xmlns="http://schemas.openxmlformats.org/package/2006/relationships"><Relationship Id="rId8" Type="http://schemas.openxmlformats.org/officeDocument/2006/relationships/tags" Target="../tags/tag223.xml"/><Relationship Id="rId13" Type="http://schemas.openxmlformats.org/officeDocument/2006/relationships/image" Target="../media/image13.svg"/><Relationship Id="rId3" Type="http://schemas.openxmlformats.org/officeDocument/2006/relationships/tags" Target="../tags/tag218.xml"/><Relationship Id="rId7" Type="http://schemas.openxmlformats.org/officeDocument/2006/relationships/tags" Target="../tags/tag222.xml"/><Relationship Id="rId12" Type="http://schemas.openxmlformats.org/officeDocument/2006/relationships/image" Target="../media/image11.png"/><Relationship Id="rId2" Type="http://schemas.openxmlformats.org/officeDocument/2006/relationships/tags" Target="../tags/tag217.xml"/><Relationship Id="rId16" Type="http://schemas.openxmlformats.org/officeDocument/2006/relationships/image" Target="../media/image16.png"/><Relationship Id="rId1" Type="http://schemas.openxmlformats.org/officeDocument/2006/relationships/tags" Target="../tags/tag216.xml"/><Relationship Id="rId6" Type="http://schemas.openxmlformats.org/officeDocument/2006/relationships/tags" Target="../tags/tag221.xml"/><Relationship Id="rId11" Type="http://schemas.openxmlformats.org/officeDocument/2006/relationships/image" Target="../media/image10.jpeg"/><Relationship Id="rId5" Type="http://schemas.openxmlformats.org/officeDocument/2006/relationships/tags" Target="../tags/tag220.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219.xml"/><Relationship Id="rId9" Type="http://schemas.openxmlformats.org/officeDocument/2006/relationships/tags" Target="../tags/tag224.xml"/><Relationship Id="rId14" Type="http://schemas.openxmlformats.org/officeDocument/2006/relationships/image" Target="../media/image14.png"/></Relationships>
</file>

<file path=ppt/slides/_rels/slide4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227.xml"/><Relationship Id="rId7" Type="http://schemas.openxmlformats.org/officeDocument/2006/relationships/image" Target="../media/image22.png"/><Relationship Id="rId2" Type="http://schemas.openxmlformats.org/officeDocument/2006/relationships/tags" Target="../tags/tag226.xml"/><Relationship Id="rId1" Type="http://schemas.openxmlformats.org/officeDocument/2006/relationships/tags" Target="../tags/tag225.xml"/><Relationship Id="rId6" Type="http://schemas.openxmlformats.org/officeDocument/2006/relationships/slideLayout" Target="../slideLayouts/slideLayout7.xml"/><Relationship Id="rId5" Type="http://schemas.openxmlformats.org/officeDocument/2006/relationships/tags" Target="../tags/tag229.xml"/><Relationship Id="rId4" Type="http://schemas.openxmlformats.org/officeDocument/2006/relationships/tags" Target="../tags/tag228.xml"/></Relationships>
</file>

<file path=ppt/slides/_rels/slide45.xml.rels><?xml version="1.0" encoding="UTF-8" standalone="yes"?>
<Relationships xmlns="http://schemas.openxmlformats.org/package/2006/relationships"><Relationship Id="rId8" Type="http://schemas.openxmlformats.org/officeDocument/2006/relationships/tags" Target="../tags/tag237.xml"/><Relationship Id="rId13" Type="http://schemas.openxmlformats.org/officeDocument/2006/relationships/slideLayout" Target="../slideLayouts/slideLayout7.xml"/><Relationship Id="rId3" Type="http://schemas.openxmlformats.org/officeDocument/2006/relationships/tags" Target="../tags/tag232.xml"/><Relationship Id="rId7" Type="http://schemas.openxmlformats.org/officeDocument/2006/relationships/tags" Target="../tags/tag236.xml"/><Relationship Id="rId12" Type="http://schemas.openxmlformats.org/officeDocument/2006/relationships/tags" Target="../tags/tag241.xml"/><Relationship Id="rId2" Type="http://schemas.openxmlformats.org/officeDocument/2006/relationships/tags" Target="../tags/tag231.xml"/><Relationship Id="rId1" Type="http://schemas.openxmlformats.org/officeDocument/2006/relationships/tags" Target="../tags/tag230.xml"/><Relationship Id="rId6" Type="http://schemas.openxmlformats.org/officeDocument/2006/relationships/tags" Target="../tags/tag235.xml"/><Relationship Id="rId11" Type="http://schemas.openxmlformats.org/officeDocument/2006/relationships/tags" Target="../tags/tag240.xml"/><Relationship Id="rId5" Type="http://schemas.openxmlformats.org/officeDocument/2006/relationships/tags" Target="../tags/tag234.xml"/><Relationship Id="rId15" Type="http://schemas.openxmlformats.org/officeDocument/2006/relationships/image" Target="../media/image23.svg"/><Relationship Id="rId10" Type="http://schemas.openxmlformats.org/officeDocument/2006/relationships/tags" Target="../tags/tag239.xml"/><Relationship Id="rId4" Type="http://schemas.openxmlformats.org/officeDocument/2006/relationships/tags" Target="../tags/tag233.xml"/><Relationship Id="rId9" Type="http://schemas.openxmlformats.org/officeDocument/2006/relationships/tags" Target="../tags/tag238.xml"/><Relationship Id="rId14" Type="http://schemas.openxmlformats.org/officeDocument/2006/relationships/image" Target="../media/image22.png"/></Relationships>
</file>

<file path=ppt/slides/_rels/slide46.xml.rels><?xml version="1.0" encoding="UTF-8" standalone="yes"?>
<Relationships xmlns="http://schemas.openxmlformats.org/package/2006/relationships"><Relationship Id="rId8" Type="http://schemas.openxmlformats.org/officeDocument/2006/relationships/tags" Target="../tags/tag249.xml"/><Relationship Id="rId13" Type="http://schemas.openxmlformats.org/officeDocument/2006/relationships/tags" Target="../tags/tag254.xml"/><Relationship Id="rId3" Type="http://schemas.openxmlformats.org/officeDocument/2006/relationships/tags" Target="../tags/tag244.xml"/><Relationship Id="rId7" Type="http://schemas.openxmlformats.org/officeDocument/2006/relationships/tags" Target="../tags/tag248.xml"/><Relationship Id="rId12" Type="http://schemas.openxmlformats.org/officeDocument/2006/relationships/tags" Target="../tags/tag253.xml"/><Relationship Id="rId2" Type="http://schemas.openxmlformats.org/officeDocument/2006/relationships/tags" Target="../tags/tag243.xml"/><Relationship Id="rId16" Type="http://schemas.openxmlformats.org/officeDocument/2006/relationships/image" Target="../media/image23.svg"/><Relationship Id="rId1" Type="http://schemas.openxmlformats.org/officeDocument/2006/relationships/tags" Target="../tags/tag242.xml"/><Relationship Id="rId6" Type="http://schemas.openxmlformats.org/officeDocument/2006/relationships/tags" Target="../tags/tag247.xml"/><Relationship Id="rId11" Type="http://schemas.openxmlformats.org/officeDocument/2006/relationships/tags" Target="../tags/tag252.xml"/><Relationship Id="rId5" Type="http://schemas.openxmlformats.org/officeDocument/2006/relationships/tags" Target="../tags/tag246.xml"/><Relationship Id="rId15" Type="http://schemas.openxmlformats.org/officeDocument/2006/relationships/image" Target="../media/image22.png"/><Relationship Id="rId10" Type="http://schemas.openxmlformats.org/officeDocument/2006/relationships/tags" Target="../tags/tag251.xml"/><Relationship Id="rId4" Type="http://schemas.openxmlformats.org/officeDocument/2006/relationships/tags" Target="../tags/tag245.xml"/><Relationship Id="rId9" Type="http://schemas.openxmlformats.org/officeDocument/2006/relationships/tags" Target="../tags/tag250.xml"/><Relationship Id="rId14"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tags" Target="../tags/tag262.xml"/><Relationship Id="rId13" Type="http://schemas.openxmlformats.org/officeDocument/2006/relationships/slideLayout" Target="../slideLayouts/slideLayout7.xml"/><Relationship Id="rId3" Type="http://schemas.openxmlformats.org/officeDocument/2006/relationships/tags" Target="../tags/tag257.xml"/><Relationship Id="rId7" Type="http://schemas.openxmlformats.org/officeDocument/2006/relationships/tags" Target="../tags/tag261.xml"/><Relationship Id="rId12" Type="http://schemas.openxmlformats.org/officeDocument/2006/relationships/tags" Target="../tags/tag266.xml"/><Relationship Id="rId2" Type="http://schemas.openxmlformats.org/officeDocument/2006/relationships/tags" Target="../tags/tag256.xml"/><Relationship Id="rId1" Type="http://schemas.openxmlformats.org/officeDocument/2006/relationships/tags" Target="../tags/tag255.xml"/><Relationship Id="rId6" Type="http://schemas.openxmlformats.org/officeDocument/2006/relationships/tags" Target="../tags/tag260.xml"/><Relationship Id="rId11" Type="http://schemas.openxmlformats.org/officeDocument/2006/relationships/tags" Target="../tags/tag265.xml"/><Relationship Id="rId5" Type="http://schemas.openxmlformats.org/officeDocument/2006/relationships/tags" Target="../tags/tag259.xml"/><Relationship Id="rId15" Type="http://schemas.openxmlformats.org/officeDocument/2006/relationships/image" Target="../media/image23.svg"/><Relationship Id="rId10" Type="http://schemas.openxmlformats.org/officeDocument/2006/relationships/tags" Target="../tags/tag264.xml"/><Relationship Id="rId4" Type="http://schemas.openxmlformats.org/officeDocument/2006/relationships/tags" Target="../tags/tag258.xml"/><Relationship Id="rId9" Type="http://schemas.openxmlformats.org/officeDocument/2006/relationships/tags" Target="../tags/tag263.xml"/><Relationship Id="rId14" Type="http://schemas.openxmlformats.org/officeDocument/2006/relationships/image" Target="../media/image22.png"/></Relationships>
</file>

<file path=ppt/slides/_rels/slide48.xml.rels><?xml version="1.0" encoding="UTF-8" standalone="yes"?>
<Relationships xmlns="http://schemas.openxmlformats.org/package/2006/relationships"><Relationship Id="rId8" Type="http://schemas.openxmlformats.org/officeDocument/2006/relationships/tags" Target="../tags/tag274.xml"/><Relationship Id="rId13" Type="http://schemas.openxmlformats.org/officeDocument/2006/relationships/tags" Target="../tags/tag279.xml"/><Relationship Id="rId3" Type="http://schemas.openxmlformats.org/officeDocument/2006/relationships/tags" Target="../tags/tag269.xml"/><Relationship Id="rId7" Type="http://schemas.openxmlformats.org/officeDocument/2006/relationships/tags" Target="../tags/tag273.xml"/><Relationship Id="rId12" Type="http://schemas.openxmlformats.org/officeDocument/2006/relationships/tags" Target="../tags/tag278.xml"/><Relationship Id="rId2" Type="http://schemas.openxmlformats.org/officeDocument/2006/relationships/tags" Target="../tags/tag268.xml"/><Relationship Id="rId16" Type="http://schemas.openxmlformats.org/officeDocument/2006/relationships/image" Target="../media/image23.svg"/><Relationship Id="rId1" Type="http://schemas.openxmlformats.org/officeDocument/2006/relationships/tags" Target="../tags/tag267.xml"/><Relationship Id="rId6" Type="http://schemas.openxmlformats.org/officeDocument/2006/relationships/tags" Target="../tags/tag272.xml"/><Relationship Id="rId11" Type="http://schemas.openxmlformats.org/officeDocument/2006/relationships/tags" Target="../tags/tag277.xml"/><Relationship Id="rId5" Type="http://schemas.openxmlformats.org/officeDocument/2006/relationships/tags" Target="../tags/tag271.xml"/><Relationship Id="rId15" Type="http://schemas.openxmlformats.org/officeDocument/2006/relationships/image" Target="../media/image22.png"/><Relationship Id="rId10" Type="http://schemas.openxmlformats.org/officeDocument/2006/relationships/tags" Target="../tags/tag276.xml"/><Relationship Id="rId4" Type="http://schemas.openxmlformats.org/officeDocument/2006/relationships/tags" Target="../tags/tag270.xml"/><Relationship Id="rId9" Type="http://schemas.openxmlformats.org/officeDocument/2006/relationships/tags" Target="../tags/tag275.xml"/><Relationship Id="rId14"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8" Type="http://schemas.openxmlformats.org/officeDocument/2006/relationships/tags" Target="../tags/tag287.xml"/><Relationship Id="rId13" Type="http://schemas.openxmlformats.org/officeDocument/2006/relationships/slideLayout" Target="../slideLayouts/slideLayout7.xml"/><Relationship Id="rId3" Type="http://schemas.openxmlformats.org/officeDocument/2006/relationships/tags" Target="../tags/tag282.xml"/><Relationship Id="rId7" Type="http://schemas.openxmlformats.org/officeDocument/2006/relationships/tags" Target="../tags/tag286.xml"/><Relationship Id="rId12" Type="http://schemas.openxmlformats.org/officeDocument/2006/relationships/tags" Target="../tags/tag291.xml"/><Relationship Id="rId2" Type="http://schemas.openxmlformats.org/officeDocument/2006/relationships/tags" Target="../tags/tag281.xml"/><Relationship Id="rId1" Type="http://schemas.openxmlformats.org/officeDocument/2006/relationships/tags" Target="../tags/tag280.xml"/><Relationship Id="rId6" Type="http://schemas.openxmlformats.org/officeDocument/2006/relationships/tags" Target="../tags/tag285.xml"/><Relationship Id="rId11" Type="http://schemas.openxmlformats.org/officeDocument/2006/relationships/tags" Target="../tags/tag290.xml"/><Relationship Id="rId5" Type="http://schemas.openxmlformats.org/officeDocument/2006/relationships/tags" Target="../tags/tag284.xml"/><Relationship Id="rId15" Type="http://schemas.openxmlformats.org/officeDocument/2006/relationships/image" Target="../media/image23.svg"/><Relationship Id="rId10" Type="http://schemas.openxmlformats.org/officeDocument/2006/relationships/tags" Target="../tags/tag289.xml"/><Relationship Id="rId4" Type="http://schemas.openxmlformats.org/officeDocument/2006/relationships/tags" Target="../tags/tag283.xml"/><Relationship Id="rId9" Type="http://schemas.openxmlformats.org/officeDocument/2006/relationships/tags" Target="../tags/tag288.xml"/><Relationship Id="rId14"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openxmlformats.org/officeDocument/2006/relationships/tags" Target="../tags/tag50.xml"/><Relationship Id="rId13" Type="http://schemas.openxmlformats.org/officeDocument/2006/relationships/tags" Target="../tags/tag55.xml"/><Relationship Id="rId18" Type="http://schemas.openxmlformats.org/officeDocument/2006/relationships/image" Target="../media/image17.png"/><Relationship Id="rId3" Type="http://schemas.openxmlformats.org/officeDocument/2006/relationships/tags" Target="../tags/tag45.xml"/><Relationship Id="rId21" Type="http://schemas.openxmlformats.org/officeDocument/2006/relationships/image" Target="../media/image20.png"/><Relationship Id="rId7" Type="http://schemas.openxmlformats.org/officeDocument/2006/relationships/tags" Target="../tags/tag49.xml"/><Relationship Id="rId12" Type="http://schemas.openxmlformats.org/officeDocument/2006/relationships/tags" Target="../tags/tag54.xml"/><Relationship Id="rId17" Type="http://schemas.openxmlformats.org/officeDocument/2006/relationships/image" Target="../media/image13.svg"/><Relationship Id="rId2" Type="http://schemas.openxmlformats.org/officeDocument/2006/relationships/tags" Target="../tags/tag44.xml"/><Relationship Id="rId16" Type="http://schemas.openxmlformats.org/officeDocument/2006/relationships/image" Target="../media/image11.png"/><Relationship Id="rId20" Type="http://schemas.openxmlformats.org/officeDocument/2006/relationships/image" Target="../media/image19.png"/><Relationship Id="rId1" Type="http://schemas.openxmlformats.org/officeDocument/2006/relationships/tags" Target="../tags/tag43.xml"/><Relationship Id="rId6" Type="http://schemas.openxmlformats.org/officeDocument/2006/relationships/tags" Target="../tags/tag48.xml"/><Relationship Id="rId11" Type="http://schemas.openxmlformats.org/officeDocument/2006/relationships/tags" Target="../tags/tag53.xml"/><Relationship Id="rId5" Type="http://schemas.openxmlformats.org/officeDocument/2006/relationships/tags" Target="../tags/tag47.xml"/><Relationship Id="rId15" Type="http://schemas.openxmlformats.org/officeDocument/2006/relationships/image" Target="../media/image10.jpeg"/><Relationship Id="rId10" Type="http://schemas.openxmlformats.org/officeDocument/2006/relationships/tags" Target="../tags/tag52.xml"/><Relationship Id="rId19" Type="http://schemas.openxmlformats.org/officeDocument/2006/relationships/image" Target="../media/image18.png"/><Relationship Id="rId4" Type="http://schemas.openxmlformats.org/officeDocument/2006/relationships/tags" Target="../tags/tag46.xml"/><Relationship Id="rId9" Type="http://schemas.openxmlformats.org/officeDocument/2006/relationships/tags" Target="../tags/tag51.xml"/><Relationship Id="rId14" Type="http://schemas.openxmlformats.org/officeDocument/2006/relationships/slideLayout" Target="../slideLayouts/slideLayout7.xml"/><Relationship Id="rId22" Type="http://schemas.openxmlformats.org/officeDocument/2006/relationships/image" Target="../media/image21.png"/></Relationships>
</file>

<file path=ppt/slides/_rels/slide50.xml.rels><?xml version="1.0" encoding="UTF-8" standalone="yes"?>
<Relationships xmlns="http://schemas.openxmlformats.org/package/2006/relationships"><Relationship Id="rId8" Type="http://schemas.openxmlformats.org/officeDocument/2006/relationships/tags" Target="../tags/tag299.xml"/><Relationship Id="rId13" Type="http://schemas.openxmlformats.org/officeDocument/2006/relationships/tags" Target="../tags/tag304.xml"/><Relationship Id="rId3" Type="http://schemas.openxmlformats.org/officeDocument/2006/relationships/tags" Target="../tags/tag294.xml"/><Relationship Id="rId7" Type="http://schemas.openxmlformats.org/officeDocument/2006/relationships/tags" Target="../tags/tag298.xml"/><Relationship Id="rId12" Type="http://schemas.openxmlformats.org/officeDocument/2006/relationships/tags" Target="../tags/tag303.xml"/><Relationship Id="rId2" Type="http://schemas.openxmlformats.org/officeDocument/2006/relationships/tags" Target="../tags/tag293.xml"/><Relationship Id="rId16" Type="http://schemas.openxmlformats.org/officeDocument/2006/relationships/image" Target="../media/image23.svg"/><Relationship Id="rId1" Type="http://schemas.openxmlformats.org/officeDocument/2006/relationships/tags" Target="../tags/tag292.xml"/><Relationship Id="rId6" Type="http://schemas.openxmlformats.org/officeDocument/2006/relationships/tags" Target="../tags/tag297.xml"/><Relationship Id="rId11" Type="http://schemas.openxmlformats.org/officeDocument/2006/relationships/tags" Target="../tags/tag302.xml"/><Relationship Id="rId5" Type="http://schemas.openxmlformats.org/officeDocument/2006/relationships/tags" Target="../tags/tag296.xml"/><Relationship Id="rId15" Type="http://schemas.openxmlformats.org/officeDocument/2006/relationships/image" Target="../media/image22.png"/><Relationship Id="rId10" Type="http://schemas.openxmlformats.org/officeDocument/2006/relationships/tags" Target="../tags/tag301.xml"/><Relationship Id="rId4" Type="http://schemas.openxmlformats.org/officeDocument/2006/relationships/tags" Target="../tags/tag295.xml"/><Relationship Id="rId9" Type="http://schemas.openxmlformats.org/officeDocument/2006/relationships/tags" Target="../tags/tag300.xml"/><Relationship Id="rId14"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8" Type="http://schemas.openxmlformats.org/officeDocument/2006/relationships/tags" Target="../tags/tag312.xml"/><Relationship Id="rId13" Type="http://schemas.openxmlformats.org/officeDocument/2006/relationships/slideLayout" Target="../slideLayouts/slideLayout7.xml"/><Relationship Id="rId3" Type="http://schemas.openxmlformats.org/officeDocument/2006/relationships/tags" Target="../tags/tag307.xml"/><Relationship Id="rId7" Type="http://schemas.openxmlformats.org/officeDocument/2006/relationships/tags" Target="../tags/tag311.xml"/><Relationship Id="rId12" Type="http://schemas.openxmlformats.org/officeDocument/2006/relationships/tags" Target="../tags/tag316.xml"/><Relationship Id="rId2" Type="http://schemas.openxmlformats.org/officeDocument/2006/relationships/tags" Target="../tags/tag306.xml"/><Relationship Id="rId1" Type="http://schemas.openxmlformats.org/officeDocument/2006/relationships/tags" Target="../tags/tag305.xml"/><Relationship Id="rId6" Type="http://schemas.openxmlformats.org/officeDocument/2006/relationships/tags" Target="../tags/tag310.xml"/><Relationship Id="rId11" Type="http://schemas.openxmlformats.org/officeDocument/2006/relationships/tags" Target="../tags/tag315.xml"/><Relationship Id="rId5" Type="http://schemas.openxmlformats.org/officeDocument/2006/relationships/tags" Target="../tags/tag309.xml"/><Relationship Id="rId15" Type="http://schemas.openxmlformats.org/officeDocument/2006/relationships/image" Target="../media/image23.svg"/><Relationship Id="rId10" Type="http://schemas.openxmlformats.org/officeDocument/2006/relationships/tags" Target="../tags/tag314.xml"/><Relationship Id="rId4" Type="http://schemas.openxmlformats.org/officeDocument/2006/relationships/tags" Target="../tags/tag308.xml"/><Relationship Id="rId9" Type="http://schemas.openxmlformats.org/officeDocument/2006/relationships/tags" Target="../tags/tag313.xml"/><Relationship Id="rId14" Type="http://schemas.openxmlformats.org/officeDocument/2006/relationships/image" Target="../media/image22.png"/></Relationships>
</file>

<file path=ppt/slides/_rels/slide52.xml.rels><?xml version="1.0" encoding="UTF-8" standalone="yes"?>
<Relationships xmlns="http://schemas.openxmlformats.org/package/2006/relationships"><Relationship Id="rId8" Type="http://schemas.openxmlformats.org/officeDocument/2006/relationships/tags" Target="../tags/tag324.xml"/><Relationship Id="rId13" Type="http://schemas.openxmlformats.org/officeDocument/2006/relationships/tags" Target="../tags/tag329.xml"/><Relationship Id="rId3" Type="http://schemas.openxmlformats.org/officeDocument/2006/relationships/tags" Target="../tags/tag319.xml"/><Relationship Id="rId7" Type="http://schemas.openxmlformats.org/officeDocument/2006/relationships/tags" Target="../tags/tag323.xml"/><Relationship Id="rId12" Type="http://schemas.openxmlformats.org/officeDocument/2006/relationships/tags" Target="../tags/tag328.xml"/><Relationship Id="rId2" Type="http://schemas.openxmlformats.org/officeDocument/2006/relationships/tags" Target="../tags/tag318.xml"/><Relationship Id="rId16" Type="http://schemas.openxmlformats.org/officeDocument/2006/relationships/image" Target="../media/image23.svg"/><Relationship Id="rId1" Type="http://schemas.openxmlformats.org/officeDocument/2006/relationships/tags" Target="../tags/tag317.xml"/><Relationship Id="rId6" Type="http://schemas.openxmlformats.org/officeDocument/2006/relationships/tags" Target="../tags/tag322.xml"/><Relationship Id="rId11" Type="http://schemas.openxmlformats.org/officeDocument/2006/relationships/tags" Target="../tags/tag327.xml"/><Relationship Id="rId5" Type="http://schemas.openxmlformats.org/officeDocument/2006/relationships/tags" Target="../tags/tag321.xml"/><Relationship Id="rId15" Type="http://schemas.openxmlformats.org/officeDocument/2006/relationships/image" Target="../media/image22.png"/><Relationship Id="rId10" Type="http://schemas.openxmlformats.org/officeDocument/2006/relationships/tags" Target="../tags/tag326.xml"/><Relationship Id="rId4" Type="http://schemas.openxmlformats.org/officeDocument/2006/relationships/tags" Target="../tags/tag320.xml"/><Relationship Id="rId9" Type="http://schemas.openxmlformats.org/officeDocument/2006/relationships/tags" Target="../tags/tag325.xml"/><Relationship Id="rId14"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8" Type="http://schemas.openxmlformats.org/officeDocument/2006/relationships/tags" Target="../tags/tag337.xml"/><Relationship Id="rId13" Type="http://schemas.openxmlformats.org/officeDocument/2006/relationships/slideLayout" Target="../slideLayouts/slideLayout7.xml"/><Relationship Id="rId3" Type="http://schemas.openxmlformats.org/officeDocument/2006/relationships/tags" Target="../tags/tag332.xml"/><Relationship Id="rId7" Type="http://schemas.openxmlformats.org/officeDocument/2006/relationships/tags" Target="../tags/tag336.xml"/><Relationship Id="rId12" Type="http://schemas.openxmlformats.org/officeDocument/2006/relationships/tags" Target="../tags/tag341.xml"/><Relationship Id="rId2" Type="http://schemas.openxmlformats.org/officeDocument/2006/relationships/tags" Target="../tags/tag331.xml"/><Relationship Id="rId1" Type="http://schemas.openxmlformats.org/officeDocument/2006/relationships/tags" Target="../tags/tag330.xml"/><Relationship Id="rId6" Type="http://schemas.openxmlformats.org/officeDocument/2006/relationships/tags" Target="../tags/tag335.xml"/><Relationship Id="rId11" Type="http://schemas.openxmlformats.org/officeDocument/2006/relationships/tags" Target="../tags/tag340.xml"/><Relationship Id="rId5" Type="http://schemas.openxmlformats.org/officeDocument/2006/relationships/tags" Target="../tags/tag334.xml"/><Relationship Id="rId15" Type="http://schemas.openxmlformats.org/officeDocument/2006/relationships/image" Target="../media/image23.svg"/><Relationship Id="rId10" Type="http://schemas.openxmlformats.org/officeDocument/2006/relationships/tags" Target="../tags/tag339.xml"/><Relationship Id="rId4" Type="http://schemas.openxmlformats.org/officeDocument/2006/relationships/tags" Target="../tags/tag333.xml"/><Relationship Id="rId9" Type="http://schemas.openxmlformats.org/officeDocument/2006/relationships/tags" Target="../tags/tag338.xml"/><Relationship Id="rId14" Type="http://schemas.openxmlformats.org/officeDocument/2006/relationships/image" Target="../media/image22.png"/></Relationships>
</file>

<file path=ppt/slides/_rels/slide54.xml.rels><?xml version="1.0" encoding="UTF-8" standalone="yes"?>
<Relationships xmlns="http://schemas.openxmlformats.org/package/2006/relationships"><Relationship Id="rId8" Type="http://schemas.openxmlformats.org/officeDocument/2006/relationships/tags" Target="../tags/tag349.xml"/><Relationship Id="rId13" Type="http://schemas.openxmlformats.org/officeDocument/2006/relationships/tags" Target="../tags/tag354.xml"/><Relationship Id="rId3" Type="http://schemas.openxmlformats.org/officeDocument/2006/relationships/tags" Target="../tags/tag344.xml"/><Relationship Id="rId7" Type="http://schemas.openxmlformats.org/officeDocument/2006/relationships/tags" Target="../tags/tag348.xml"/><Relationship Id="rId12" Type="http://schemas.openxmlformats.org/officeDocument/2006/relationships/tags" Target="../tags/tag353.xml"/><Relationship Id="rId2" Type="http://schemas.openxmlformats.org/officeDocument/2006/relationships/tags" Target="../tags/tag343.xml"/><Relationship Id="rId16" Type="http://schemas.openxmlformats.org/officeDocument/2006/relationships/image" Target="../media/image23.svg"/><Relationship Id="rId1" Type="http://schemas.openxmlformats.org/officeDocument/2006/relationships/tags" Target="../tags/tag342.xml"/><Relationship Id="rId6" Type="http://schemas.openxmlformats.org/officeDocument/2006/relationships/tags" Target="../tags/tag347.xml"/><Relationship Id="rId11" Type="http://schemas.openxmlformats.org/officeDocument/2006/relationships/tags" Target="../tags/tag352.xml"/><Relationship Id="rId5" Type="http://schemas.openxmlformats.org/officeDocument/2006/relationships/tags" Target="../tags/tag346.xml"/><Relationship Id="rId15" Type="http://schemas.openxmlformats.org/officeDocument/2006/relationships/image" Target="../media/image22.png"/><Relationship Id="rId10" Type="http://schemas.openxmlformats.org/officeDocument/2006/relationships/tags" Target="../tags/tag351.xml"/><Relationship Id="rId4" Type="http://schemas.openxmlformats.org/officeDocument/2006/relationships/tags" Target="../tags/tag345.xml"/><Relationship Id="rId9" Type="http://schemas.openxmlformats.org/officeDocument/2006/relationships/tags" Target="../tags/tag350.xml"/><Relationship Id="rId14"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8" Type="http://schemas.openxmlformats.org/officeDocument/2006/relationships/tags" Target="../tags/tag362.xml"/><Relationship Id="rId13" Type="http://schemas.openxmlformats.org/officeDocument/2006/relationships/slideLayout" Target="../slideLayouts/slideLayout7.xml"/><Relationship Id="rId3" Type="http://schemas.openxmlformats.org/officeDocument/2006/relationships/tags" Target="../tags/tag357.xml"/><Relationship Id="rId7" Type="http://schemas.openxmlformats.org/officeDocument/2006/relationships/tags" Target="../tags/tag361.xml"/><Relationship Id="rId12" Type="http://schemas.openxmlformats.org/officeDocument/2006/relationships/tags" Target="../tags/tag366.xml"/><Relationship Id="rId2" Type="http://schemas.openxmlformats.org/officeDocument/2006/relationships/tags" Target="../tags/tag356.xml"/><Relationship Id="rId1" Type="http://schemas.openxmlformats.org/officeDocument/2006/relationships/tags" Target="../tags/tag355.xml"/><Relationship Id="rId6" Type="http://schemas.openxmlformats.org/officeDocument/2006/relationships/tags" Target="../tags/tag360.xml"/><Relationship Id="rId11" Type="http://schemas.openxmlformats.org/officeDocument/2006/relationships/tags" Target="../tags/tag365.xml"/><Relationship Id="rId5" Type="http://schemas.openxmlformats.org/officeDocument/2006/relationships/tags" Target="../tags/tag359.xml"/><Relationship Id="rId15" Type="http://schemas.openxmlformats.org/officeDocument/2006/relationships/image" Target="../media/image23.svg"/><Relationship Id="rId10" Type="http://schemas.openxmlformats.org/officeDocument/2006/relationships/tags" Target="../tags/tag364.xml"/><Relationship Id="rId4" Type="http://schemas.openxmlformats.org/officeDocument/2006/relationships/tags" Target="../tags/tag358.xml"/><Relationship Id="rId9" Type="http://schemas.openxmlformats.org/officeDocument/2006/relationships/tags" Target="../tags/tag363.xml"/><Relationship Id="rId14" Type="http://schemas.openxmlformats.org/officeDocument/2006/relationships/image" Target="../media/image22.png"/></Relationships>
</file>

<file path=ppt/slides/_rels/slide56.xml.rels><?xml version="1.0" encoding="UTF-8" standalone="yes"?>
<Relationships xmlns="http://schemas.openxmlformats.org/package/2006/relationships"><Relationship Id="rId8" Type="http://schemas.openxmlformats.org/officeDocument/2006/relationships/tags" Target="../tags/tag374.xml"/><Relationship Id="rId13" Type="http://schemas.openxmlformats.org/officeDocument/2006/relationships/tags" Target="../tags/tag379.xml"/><Relationship Id="rId3" Type="http://schemas.openxmlformats.org/officeDocument/2006/relationships/tags" Target="../tags/tag369.xml"/><Relationship Id="rId7" Type="http://schemas.openxmlformats.org/officeDocument/2006/relationships/tags" Target="../tags/tag373.xml"/><Relationship Id="rId12" Type="http://schemas.openxmlformats.org/officeDocument/2006/relationships/tags" Target="../tags/tag378.xml"/><Relationship Id="rId2" Type="http://schemas.openxmlformats.org/officeDocument/2006/relationships/tags" Target="../tags/tag368.xml"/><Relationship Id="rId16" Type="http://schemas.openxmlformats.org/officeDocument/2006/relationships/image" Target="../media/image23.svg"/><Relationship Id="rId1" Type="http://schemas.openxmlformats.org/officeDocument/2006/relationships/tags" Target="../tags/tag367.xml"/><Relationship Id="rId6" Type="http://schemas.openxmlformats.org/officeDocument/2006/relationships/tags" Target="../tags/tag372.xml"/><Relationship Id="rId11" Type="http://schemas.openxmlformats.org/officeDocument/2006/relationships/tags" Target="../tags/tag377.xml"/><Relationship Id="rId5" Type="http://schemas.openxmlformats.org/officeDocument/2006/relationships/tags" Target="../tags/tag371.xml"/><Relationship Id="rId15" Type="http://schemas.openxmlformats.org/officeDocument/2006/relationships/image" Target="../media/image22.png"/><Relationship Id="rId10" Type="http://schemas.openxmlformats.org/officeDocument/2006/relationships/tags" Target="../tags/tag376.xml"/><Relationship Id="rId4" Type="http://schemas.openxmlformats.org/officeDocument/2006/relationships/tags" Target="../tags/tag370.xml"/><Relationship Id="rId9" Type="http://schemas.openxmlformats.org/officeDocument/2006/relationships/tags" Target="../tags/tag375.xml"/><Relationship Id="rId14"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tags" Target="../tags/tag387.xml"/><Relationship Id="rId13" Type="http://schemas.openxmlformats.org/officeDocument/2006/relationships/slideLayout" Target="../slideLayouts/slideLayout7.xml"/><Relationship Id="rId3" Type="http://schemas.openxmlformats.org/officeDocument/2006/relationships/tags" Target="../tags/tag382.xml"/><Relationship Id="rId7" Type="http://schemas.openxmlformats.org/officeDocument/2006/relationships/tags" Target="../tags/tag386.xml"/><Relationship Id="rId12" Type="http://schemas.openxmlformats.org/officeDocument/2006/relationships/tags" Target="../tags/tag391.xml"/><Relationship Id="rId2" Type="http://schemas.openxmlformats.org/officeDocument/2006/relationships/tags" Target="../tags/tag381.xml"/><Relationship Id="rId1" Type="http://schemas.openxmlformats.org/officeDocument/2006/relationships/tags" Target="../tags/tag380.xml"/><Relationship Id="rId6" Type="http://schemas.openxmlformats.org/officeDocument/2006/relationships/tags" Target="../tags/tag385.xml"/><Relationship Id="rId11" Type="http://schemas.openxmlformats.org/officeDocument/2006/relationships/tags" Target="../tags/tag390.xml"/><Relationship Id="rId5" Type="http://schemas.openxmlformats.org/officeDocument/2006/relationships/tags" Target="../tags/tag384.xml"/><Relationship Id="rId15" Type="http://schemas.openxmlformats.org/officeDocument/2006/relationships/image" Target="../media/image23.svg"/><Relationship Id="rId10" Type="http://schemas.openxmlformats.org/officeDocument/2006/relationships/tags" Target="../tags/tag389.xml"/><Relationship Id="rId4" Type="http://schemas.openxmlformats.org/officeDocument/2006/relationships/tags" Target="../tags/tag383.xml"/><Relationship Id="rId9" Type="http://schemas.openxmlformats.org/officeDocument/2006/relationships/tags" Target="../tags/tag388.xml"/><Relationship Id="rId14" Type="http://schemas.openxmlformats.org/officeDocument/2006/relationships/image" Target="../media/image22.png"/></Relationships>
</file>

<file path=ppt/slides/_rels/slide58.xml.rels><?xml version="1.0" encoding="UTF-8" standalone="yes"?>
<Relationships xmlns="http://schemas.openxmlformats.org/package/2006/relationships"><Relationship Id="rId8" Type="http://schemas.openxmlformats.org/officeDocument/2006/relationships/tags" Target="../tags/tag399.xml"/><Relationship Id="rId13" Type="http://schemas.openxmlformats.org/officeDocument/2006/relationships/tags" Target="../tags/tag404.xml"/><Relationship Id="rId3" Type="http://schemas.openxmlformats.org/officeDocument/2006/relationships/tags" Target="../tags/tag394.xml"/><Relationship Id="rId7" Type="http://schemas.openxmlformats.org/officeDocument/2006/relationships/tags" Target="../tags/tag398.xml"/><Relationship Id="rId12" Type="http://schemas.openxmlformats.org/officeDocument/2006/relationships/tags" Target="../tags/tag403.xml"/><Relationship Id="rId2" Type="http://schemas.openxmlformats.org/officeDocument/2006/relationships/tags" Target="../tags/tag393.xml"/><Relationship Id="rId16" Type="http://schemas.openxmlformats.org/officeDocument/2006/relationships/image" Target="../media/image23.svg"/><Relationship Id="rId1" Type="http://schemas.openxmlformats.org/officeDocument/2006/relationships/tags" Target="../tags/tag392.xml"/><Relationship Id="rId6" Type="http://schemas.openxmlformats.org/officeDocument/2006/relationships/tags" Target="../tags/tag397.xml"/><Relationship Id="rId11" Type="http://schemas.openxmlformats.org/officeDocument/2006/relationships/tags" Target="../tags/tag402.xml"/><Relationship Id="rId5" Type="http://schemas.openxmlformats.org/officeDocument/2006/relationships/tags" Target="../tags/tag396.xml"/><Relationship Id="rId15" Type="http://schemas.openxmlformats.org/officeDocument/2006/relationships/image" Target="../media/image22.png"/><Relationship Id="rId10" Type="http://schemas.openxmlformats.org/officeDocument/2006/relationships/tags" Target="../tags/tag401.xml"/><Relationship Id="rId4" Type="http://schemas.openxmlformats.org/officeDocument/2006/relationships/tags" Target="../tags/tag395.xml"/><Relationship Id="rId9" Type="http://schemas.openxmlformats.org/officeDocument/2006/relationships/tags" Target="../tags/tag400.xml"/><Relationship Id="rId1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tags" Target="../tags/tag412.xml"/><Relationship Id="rId13" Type="http://schemas.openxmlformats.org/officeDocument/2006/relationships/slideLayout" Target="../slideLayouts/slideLayout7.xml"/><Relationship Id="rId3" Type="http://schemas.openxmlformats.org/officeDocument/2006/relationships/tags" Target="../tags/tag407.xml"/><Relationship Id="rId7" Type="http://schemas.openxmlformats.org/officeDocument/2006/relationships/tags" Target="../tags/tag411.xml"/><Relationship Id="rId12" Type="http://schemas.openxmlformats.org/officeDocument/2006/relationships/tags" Target="../tags/tag416.xml"/><Relationship Id="rId2" Type="http://schemas.openxmlformats.org/officeDocument/2006/relationships/tags" Target="../tags/tag406.xml"/><Relationship Id="rId1" Type="http://schemas.openxmlformats.org/officeDocument/2006/relationships/tags" Target="../tags/tag405.xml"/><Relationship Id="rId6" Type="http://schemas.openxmlformats.org/officeDocument/2006/relationships/tags" Target="../tags/tag410.xml"/><Relationship Id="rId11" Type="http://schemas.openxmlformats.org/officeDocument/2006/relationships/tags" Target="../tags/tag415.xml"/><Relationship Id="rId5" Type="http://schemas.openxmlformats.org/officeDocument/2006/relationships/tags" Target="../tags/tag409.xml"/><Relationship Id="rId15" Type="http://schemas.openxmlformats.org/officeDocument/2006/relationships/image" Target="../media/image23.svg"/><Relationship Id="rId10" Type="http://schemas.openxmlformats.org/officeDocument/2006/relationships/tags" Target="../tags/tag414.xml"/><Relationship Id="rId4" Type="http://schemas.openxmlformats.org/officeDocument/2006/relationships/tags" Target="../tags/tag408.xml"/><Relationship Id="rId9" Type="http://schemas.openxmlformats.org/officeDocument/2006/relationships/tags" Target="../tags/tag413.xml"/><Relationship Id="rId1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58.xml"/><Relationship Id="rId7" Type="http://schemas.openxmlformats.org/officeDocument/2006/relationships/image" Target="../media/image22.png"/><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slideLayout" Target="../slideLayouts/slideLayout7.xml"/><Relationship Id="rId5" Type="http://schemas.openxmlformats.org/officeDocument/2006/relationships/tags" Target="../tags/tag60.xml"/><Relationship Id="rId4" Type="http://schemas.openxmlformats.org/officeDocument/2006/relationships/tags" Target="../tags/tag59.xml"/><Relationship Id="rId9" Type="http://schemas.openxmlformats.org/officeDocument/2006/relationships/image" Target="../media/image24.png"/></Relationships>
</file>

<file path=ppt/slides/_rels/slide60.xml.rels><?xml version="1.0" encoding="UTF-8" standalone="yes"?>
<Relationships xmlns="http://schemas.openxmlformats.org/package/2006/relationships"><Relationship Id="rId8" Type="http://schemas.openxmlformats.org/officeDocument/2006/relationships/tags" Target="../tags/tag424.xml"/><Relationship Id="rId13" Type="http://schemas.openxmlformats.org/officeDocument/2006/relationships/tags" Target="../tags/tag429.xml"/><Relationship Id="rId3" Type="http://schemas.openxmlformats.org/officeDocument/2006/relationships/tags" Target="../tags/tag419.xml"/><Relationship Id="rId7" Type="http://schemas.openxmlformats.org/officeDocument/2006/relationships/tags" Target="../tags/tag423.xml"/><Relationship Id="rId12" Type="http://schemas.openxmlformats.org/officeDocument/2006/relationships/tags" Target="../tags/tag428.xml"/><Relationship Id="rId2" Type="http://schemas.openxmlformats.org/officeDocument/2006/relationships/tags" Target="../tags/tag418.xml"/><Relationship Id="rId16" Type="http://schemas.openxmlformats.org/officeDocument/2006/relationships/image" Target="../media/image23.svg"/><Relationship Id="rId1" Type="http://schemas.openxmlformats.org/officeDocument/2006/relationships/tags" Target="../tags/tag417.xml"/><Relationship Id="rId6" Type="http://schemas.openxmlformats.org/officeDocument/2006/relationships/tags" Target="../tags/tag422.xml"/><Relationship Id="rId11" Type="http://schemas.openxmlformats.org/officeDocument/2006/relationships/tags" Target="../tags/tag427.xml"/><Relationship Id="rId5" Type="http://schemas.openxmlformats.org/officeDocument/2006/relationships/tags" Target="../tags/tag421.xml"/><Relationship Id="rId15" Type="http://schemas.openxmlformats.org/officeDocument/2006/relationships/image" Target="../media/image22.png"/><Relationship Id="rId10" Type="http://schemas.openxmlformats.org/officeDocument/2006/relationships/tags" Target="../tags/tag426.xml"/><Relationship Id="rId4" Type="http://schemas.openxmlformats.org/officeDocument/2006/relationships/tags" Target="../tags/tag420.xml"/><Relationship Id="rId9" Type="http://schemas.openxmlformats.org/officeDocument/2006/relationships/tags" Target="../tags/tag425.xml"/><Relationship Id="rId14"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8" Type="http://schemas.openxmlformats.org/officeDocument/2006/relationships/tags" Target="../tags/tag437.xml"/><Relationship Id="rId13" Type="http://schemas.openxmlformats.org/officeDocument/2006/relationships/slideLayout" Target="../slideLayouts/slideLayout7.xml"/><Relationship Id="rId3" Type="http://schemas.openxmlformats.org/officeDocument/2006/relationships/tags" Target="../tags/tag432.xml"/><Relationship Id="rId7" Type="http://schemas.openxmlformats.org/officeDocument/2006/relationships/tags" Target="../tags/tag436.xml"/><Relationship Id="rId12" Type="http://schemas.openxmlformats.org/officeDocument/2006/relationships/tags" Target="../tags/tag441.xml"/><Relationship Id="rId2" Type="http://schemas.openxmlformats.org/officeDocument/2006/relationships/tags" Target="../tags/tag431.xml"/><Relationship Id="rId1" Type="http://schemas.openxmlformats.org/officeDocument/2006/relationships/tags" Target="../tags/tag430.xml"/><Relationship Id="rId6" Type="http://schemas.openxmlformats.org/officeDocument/2006/relationships/tags" Target="../tags/tag435.xml"/><Relationship Id="rId11" Type="http://schemas.openxmlformats.org/officeDocument/2006/relationships/tags" Target="../tags/tag440.xml"/><Relationship Id="rId5" Type="http://schemas.openxmlformats.org/officeDocument/2006/relationships/tags" Target="../tags/tag434.xml"/><Relationship Id="rId15" Type="http://schemas.openxmlformats.org/officeDocument/2006/relationships/image" Target="../media/image23.svg"/><Relationship Id="rId10" Type="http://schemas.openxmlformats.org/officeDocument/2006/relationships/tags" Target="../tags/tag439.xml"/><Relationship Id="rId4" Type="http://schemas.openxmlformats.org/officeDocument/2006/relationships/tags" Target="../tags/tag433.xml"/><Relationship Id="rId9" Type="http://schemas.openxmlformats.org/officeDocument/2006/relationships/tags" Target="../tags/tag438.xml"/><Relationship Id="rId14" Type="http://schemas.openxmlformats.org/officeDocument/2006/relationships/image" Target="../media/image22.png"/></Relationships>
</file>

<file path=ppt/slides/_rels/slide62.xml.rels><?xml version="1.0" encoding="UTF-8" standalone="yes"?>
<Relationships xmlns="http://schemas.openxmlformats.org/package/2006/relationships"><Relationship Id="rId8" Type="http://schemas.openxmlformats.org/officeDocument/2006/relationships/tags" Target="../tags/tag449.xml"/><Relationship Id="rId13" Type="http://schemas.openxmlformats.org/officeDocument/2006/relationships/slideLayout" Target="../slideLayouts/slideLayout7.xml"/><Relationship Id="rId3" Type="http://schemas.openxmlformats.org/officeDocument/2006/relationships/tags" Target="../tags/tag444.xml"/><Relationship Id="rId7" Type="http://schemas.openxmlformats.org/officeDocument/2006/relationships/tags" Target="../tags/tag448.xml"/><Relationship Id="rId12" Type="http://schemas.openxmlformats.org/officeDocument/2006/relationships/tags" Target="../tags/tag453.xml"/><Relationship Id="rId2" Type="http://schemas.openxmlformats.org/officeDocument/2006/relationships/tags" Target="../tags/tag443.xml"/><Relationship Id="rId1" Type="http://schemas.openxmlformats.org/officeDocument/2006/relationships/tags" Target="../tags/tag442.xml"/><Relationship Id="rId6" Type="http://schemas.openxmlformats.org/officeDocument/2006/relationships/tags" Target="../tags/tag447.xml"/><Relationship Id="rId11" Type="http://schemas.openxmlformats.org/officeDocument/2006/relationships/tags" Target="../tags/tag452.xml"/><Relationship Id="rId5" Type="http://schemas.openxmlformats.org/officeDocument/2006/relationships/tags" Target="../tags/tag446.xml"/><Relationship Id="rId15" Type="http://schemas.openxmlformats.org/officeDocument/2006/relationships/image" Target="../media/image23.svg"/><Relationship Id="rId10" Type="http://schemas.openxmlformats.org/officeDocument/2006/relationships/tags" Target="../tags/tag451.xml"/><Relationship Id="rId4" Type="http://schemas.openxmlformats.org/officeDocument/2006/relationships/tags" Target="../tags/tag445.xml"/><Relationship Id="rId9" Type="http://schemas.openxmlformats.org/officeDocument/2006/relationships/tags" Target="../tags/tag450.xml"/><Relationship Id="rId14" Type="http://schemas.openxmlformats.org/officeDocument/2006/relationships/image" Target="../media/image22.png"/></Relationships>
</file>

<file path=ppt/slides/_rels/slide63.xml.rels><?xml version="1.0" encoding="UTF-8" standalone="yes"?>
<Relationships xmlns="http://schemas.openxmlformats.org/package/2006/relationships"><Relationship Id="rId8" Type="http://schemas.openxmlformats.org/officeDocument/2006/relationships/tags" Target="../tags/tag461.xml"/><Relationship Id="rId13" Type="http://schemas.openxmlformats.org/officeDocument/2006/relationships/image" Target="../media/image22.png"/><Relationship Id="rId3" Type="http://schemas.openxmlformats.org/officeDocument/2006/relationships/tags" Target="../tags/tag456.xml"/><Relationship Id="rId7" Type="http://schemas.openxmlformats.org/officeDocument/2006/relationships/tags" Target="../tags/tag460.xml"/><Relationship Id="rId12" Type="http://schemas.openxmlformats.org/officeDocument/2006/relationships/slideLayout" Target="../slideLayouts/slideLayout7.xml"/><Relationship Id="rId2" Type="http://schemas.openxmlformats.org/officeDocument/2006/relationships/tags" Target="../tags/tag455.xml"/><Relationship Id="rId1" Type="http://schemas.openxmlformats.org/officeDocument/2006/relationships/tags" Target="../tags/tag454.xml"/><Relationship Id="rId6" Type="http://schemas.openxmlformats.org/officeDocument/2006/relationships/tags" Target="../tags/tag459.xml"/><Relationship Id="rId11" Type="http://schemas.openxmlformats.org/officeDocument/2006/relationships/tags" Target="../tags/tag464.xml"/><Relationship Id="rId5" Type="http://schemas.openxmlformats.org/officeDocument/2006/relationships/tags" Target="../tags/tag458.xml"/><Relationship Id="rId10" Type="http://schemas.openxmlformats.org/officeDocument/2006/relationships/tags" Target="../tags/tag463.xml"/><Relationship Id="rId4" Type="http://schemas.openxmlformats.org/officeDocument/2006/relationships/tags" Target="../tags/tag457.xml"/><Relationship Id="rId9" Type="http://schemas.openxmlformats.org/officeDocument/2006/relationships/tags" Target="../tags/tag462.xml"/><Relationship Id="rId14" Type="http://schemas.openxmlformats.org/officeDocument/2006/relationships/image" Target="../media/image23.svg"/></Relationships>
</file>

<file path=ppt/slides/_rels/slide64.xml.rels><?xml version="1.0" encoding="UTF-8" standalone="yes"?>
<Relationships xmlns="http://schemas.openxmlformats.org/package/2006/relationships"><Relationship Id="rId8" Type="http://schemas.openxmlformats.org/officeDocument/2006/relationships/tags" Target="../tags/tag472.xml"/><Relationship Id="rId13" Type="http://schemas.openxmlformats.org/officeDocument/2006/relationships/slideLayout" Target="../slideLayouts/slideLayout7.xml"/><Relationship Id="rId3" Type="http://schemas.openxmlformats.org/officeDocument/2006/relationships/tags" Target="../tags/tag467.xml"/><Relationship Id="rId7" Type="http://schemas.openxmlformats.org/officeDocument/2006/relationships/tags" Target="../tags/tag471.xml"/><Relationship Id="rId12" Type="http://schemas.openxmlformats.org/officeDocument/2006/relationships/tags" Target="../tags/tag476.xml"/><Relationship Id="rId2" Type="http://schemas.openxmlformats.org/officeDocument/2006/relationships/tags" Target="../tags/tag466.xml"/><Relationship Id="rId1" Type="http://schemas.openxmlformats.org/officeDocument/2006/relationships/tags" Target="../tags/tag465.xml"/><Relationship Id="rId6" Type="http://schemas.openxmlformats.org/officeDocument/2006/relationships/tags" Target="../tags/tag470.xml"/><Relationship Id="rId11" Type="http://schemas.openxmlformats.org/officeDocument/2006/relationships/tags" Target="../tags/tag475.xml"/><Relationship Id="rId5" Type="http://schemas.openxmlformats.org/officeDocument/2006/relationships/tags" Target="../tags/tag469.xml"/><Relationship Id="rId15" Type="http://schemas.openxmlformats.org/officeDocument/2006/relationships/image" Target="../media/image23.svg"/><Relationship Id="rId10" Type="http://schemas.openxmlformats.org/officeDocument/2006/relationships/tags" Target="../tags/tag474.xml"/><Relationship Id="rId4" Type="http://schemas.openxmlformats.org/officeDocument/2006/relationships/tags" Target="../tags/tag468.xml"/><Relationship Id="rId9" Type="http://schemas.openxmlformats.org/officeDocument/2006/relationships/tags" Target="../tags/tag473.xml"/><Relationship Id="rId14" Type="http://schemas.openxmlformats.org/officeDocument/2006/relationships/image" Target="../media/image22.png"/></Relationships>
</file>

<file path=ppt/slides/_rels/slide65.xml.rels><?xml version="1.0" encoding="UTF-8" standalone="yes"?>
<Relationships xmlns="http://schemas.openxmlformats.org/package/2006/relationships"><Relationship Id="rId8" Type="http://schemas.openxmlformats.org/officeDocument/2006/relationships/tags" Target="../tags/tag484.xml"/><Relationship Id="rId13" Type="http://schemas.openxmlformats.org/officeDocument/2006/relationships/slideLayout" Target="../slideLayouts/slideLayout7.xml"/><Relationship Id="rId3" Type="http://schemas.openxmlformats.org/officeDocument/2006/relationships/tags" Target="../tags/tag479.xml"/><Relationship Id="rId7" Type="http://schemas.openxmlformats.org/officeDocument/2006/relationships/tags" Target="../tags/tag483.xml"/><Relationship Id="rId12" Type="http://schemas.openxmlformats.org/officeDocument/2006/relationships/tags" Target="../tags/tag488.xml"/><Relationship Id="rId2" Type="http://schemas.openxmlformats.org/officeDocument/2006/relationships/tags" Target="../tags/tag478.xml"/><Relationship Id="rId1" Type="http://schemas.openxmlformats.org/officeDocument/2006/relationships/tags" Target="../tags/tag477.xml"/><Relationship Id="rId6" Type="http://schemas.openxmlformats.org/officeDocument/2006/relationships/tags" Target="../tags/tag482.xml"/><Relationship Id="rId11" Type="http://schemas.openxmlformats.org/officeDocument/2006/relationships/tags" Target="../tags/tag487.xml"/><Relationship Id="rId5" Type="http://schemas.openxmlformats.org/officeDocument/2006/relationships/tags" Target="../tags/tag481.xml"/><Relationship Id="rId15" Type="http://schemas.openxmlformats.org/officeDocument/2006/relationships/image" Target="../media/image23.svg"/><Relationship Id="rId10" Type="http://schemas.openxmlformats.org/officeDocument/2006/relationships/tags" Target="../tags/tag486.xml"/><Relationship Id="rId4" Type="http://schemas.openxmlformats.org/officeDocument/2006/relationships/tags" Target="../tags/tag480.xml"/><Relationship Id="rId9" Type="http://schemas.openxmlformats.org/officeDocument/2006/relationships/tags" Target="../tags/tag485.xml"/><Relationship Id="rId14" Type="http://schemas.openxmlformats.org/officeDocument/2006/relationships/image" Target="../media/image22.png"/></Relationships>
</file>

<file path=ppt/slides/_rels/slide66.xml.rels><?xml version="1.0" encoding="UTF-8" standalone="yes"?>
<Relationships xmlns="http://schemas.openxmlformats.org/package/2006/relationships"><Relationship Id="rId8" Type="http://schemas.openxmlformats.org/officeDocument/2006/relationships/tags" Target="../tags/tag496.xml"/><Relationship Id="rId13" Type="http://schemas.openxmlformats.org/officeDocument/2006/relationships/tags" Target="../tags/tag501.xml"/><Relationship Id="rId3" Type="http://schemas.openxmlformats.org/officeDocument/2006/relationships/tags" Target="../tags/tag491.xml"/><Relationship Id="rId7" Type="http://schemas.openxmlformats.org/officeDocument/2006/relationships/tags" Target="../tags/tag495.xml"/><Relationship Id="rId12" Type="http://schemas.openxmlformats.org/officeDocument/2006/relationships/tags" Target="../tags/tag500.xml"/><Relationship Id="rId2" Type="http://schemas.openxmlformats.org/officeDocument/2006/relationships/tags" Target="../tags/tag490.xml"/><Relationship Id="rId16" Type="http://schemas.openxmlformats.org/officeDocument/2006/relationships/image" Target="../media/image23.svg"/><Relationship Id="rId1" Type="http://schemas.openxmlformats.org/officeDocument/2006/relationships/tags" Target="../tags/tag489.xml"/><Relationship Id="rId6" Type="http://schemas.openxmlformats.org/officeDocument/2006/relationships/tags" Target="../tags/tag494.xml"/><Relationship Id="rId11" Type="http://schemas.openxmlformats.org/officeDocument/2006/relationships/tags" Target="../tags/tag499.xml"/><Relationship Id="rId5" Type="http://schemas.openxmlformats.org/officeDocument/2006/relationships/tags" Target="../tags/tag493.xml"/><Relationship Id="rId15" Type="http://schemas.openxmlformats.org/officeDocument/2006/relationships/image" Target="../media/image22.png"/><Relationship Id="rId10" Type="http://schemas.openxmlformats.org/officeDocument/2006/relationships/tags" Target="../tags/tag498.xml"/><Relationship Id="rId4" Type="http://schemas.openxmlformats.org/officeDocument/2006/relationships/tags" Target="../tags/tag492.xml"/><Relationship Id="rId9" Type="http://schemas.openxmlformats.org/officeDocument/2006/relationships/tags" Target="../tags/tag497.xml"/><Relationship Id="rId14"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tags" Target="../tags/tag509.xml"/><Relationship Id="rId13" Type="http://schemas.openxmlformats.org/officeDocument/2006/relationships/tags" Target="../tags/tag514.xml"/><Relationship Id="rId3" Type="http://schemas.openxmlformats.org/officeDocument/2006/relationships/tags" Target="../tags/tag504.xml"/><Relationship Id="rId7" Type="http://schemas.openxmlformats.org/officeDocument/2006/relationships/tags" Target="../tags/tag508.xml"/><Relationship Id="rId12" Type="http://schemas.openxmlformats.org/officeDocument/2006/relationships/tags" Target="../tags/tag513.xml"/><Relationship Id="rId2" Type="http://schemas.openxmlformats.org/officeDocument/2006/relationships/tags" Target="../tags/tag503.xml"/><Relationship Id="rId16" Type="http://schemas.openxmlformats.org/officeDocument/2006/relationships/image" Target="../media/image23.svg"/><Relationship Id="rId1" Type="http://schemas.openxmlformats.org/officeDocument/2006/relationships/tags" Target="../tags/tag502.xml"/><Relationship Id="rId6" Type="http://schemas.openxmlformats.org/officeDocument/2006/relationships/tags" Target="../tags/tag507.xml"/><Relationship Id="rId11" Type="http://schemas.openxmlformats.org/officeDocument/2006/relationships/tags" Target="../tags/tag512.xml"/><Relationship Id="rId5" Type="http://schemas.openxmlformats.org/officeDocument/2006/relationships/tags" Target="../tags/tag506.xml"/><Relationship Id="rId15" Type="http://schemas.openxmlformats.org/officeDocument/2006/relationships/image" Target="../media/image22.png"/><Relationship Id="rId10" Type="http://schemas.openxmlformats.org/officeDocument/2006/relationships/tags" Target="../tags/tag511.xml"/><Relationship Id="rId4" Type="http://schemas.openxmlformats.org/officeDocument/2006/relationships/tags" Target="../tags/tag505.xml"/><Relationship Id="rId9" Type="http://schemas.openxmlformats.org/officeDocument/2006/relationships/tags" Target="../tags/tag510.xml"/><Relationship Id="rId14"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8" Type="http://schemas.openxmlformats.org/officeDocument/2006/relationships/tags" Target="../tags/tag522.xml"/><Relationship Id="rId3" Type="http://schemas.openxmlformats.org/officeDocument/2006/relationships/tags" Target="../tags/tag517.xml"/><Relationship Id="rId7" Type="http://schemas.openxmlformats.org/officeDocument/2006/relationships/tags" Target="../tags/tag521.xml"/><Relationship Id="rId12" Type="http://schemas.openxmlformats.org/officeDocument/2006/relationships/image" Target="../media/image52.png"/><Relationship Id="rId2" Type="http://schemas.openxmlformats.org/officeDocument/2006/relationships/tags" Target="../tags/tag516.xml"/><Relationship Id="rId1" Type="http://schemas.openxmlformats.org/officeDocument/2006/relationships/tags" Target="../tags/tag515.xml"/><Relationship Id="rId6" Type="http://schemas.openxmlformats.org/officeDocument/2006/relationships/tags" Target="../tags/tag520.xml"/><Relationship Id="rId11" Type="http://schemas.openxmlformats.org/officeDocument/2006/relationships/image" Target="../media/image23.svg"/><Relationship Id="rId5" Type="http://schemas.openxmlformats.org/officeDocument/2006/relationships/tags" Target="../tags/tag519.xml"/><Relationship Id="rId10" Type="http://schemas.openxmlformats.org/officeDocument/2006/relationships/image" Target="../media/image22.png"/><Relationship Id="rId4" Type="http://schemas.openxmlformats.org/officeDocument/2006/relationships/tags" Target="../tags/tag518.xml"/><Relationship Id="rId9"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8" Type="http://schemas.openxmlformats.org/officeDocument/2006/relationships/tags" Target="../tags/tag530.xml"/><Relationship Id="rId13" Type="http://schemas.openxmlformats.org/officeDocument/2006/relationships/image" Target="../media/image53.jpg"/><Relationship Id="rId3" Type="http://schemas.openxmlformats.org/officeDocument/2006/relationships/tags" Target="../tags/tag525.xml"/><Relationship Id="rId7" Type="http://schemas.openxmlformats.org/officeDocument/2006/relationships/tags" Target="../tags/tag529.xml"/><Relationship Id="rId12" Type="http://schemas.openxmlformats.org/officeDocument/2006/relationships/image" Target="../media/image23.svg"/><Relationship Id="rId2" Type="http://schemas.openxmlformats.org/officeDocument/2006/relationships/tags" Target="../tags/tag524.xml"/><Relationship Id="rId1" Type="http://schemas.openxmlformats.org/officeDocument/2006/relationships/tags" Target="../tags/tag523.xml"/><Relationship Id="rId6" Type="http://schemas.openxmlformats.org/officeDocument/2006/relationships/tags" Target="../tags/tag528.xml"/><Relationship Id="rId11" Type="http://schemas.openxmlformats.org/officeDocument/2006/relationships/image" Target="../media/image22.png"/><Relationship Id="rId5" Type="http://schemas.openxmlformats.org/officeDocument/2006/relationships/tags" Target="../tags/tag527.xml"/><Relationship Id="rId10" Type="http://schemas.openxmlformats.org/officeDocument/2006/relationships/slideLayout" Target="../slideLayouts/slideLayout7.xml"/><Relationship Id="rId4" Type="http://schemas.openxmlformats.org/officeDocument/2006/relationships/tags" Target="../tags/tag526.xml"/><Relationship Id="rId9" Type="http://schemas.openxmlformats.org/officeDocument/2006/relationships/tags" Target="../tags/tag531.xml"/><Relationship Id="rId14" Type="http://schemas.openxmlformats.org/officeDocument/2006/relationships/image" Target="../media/image52.png"/></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63.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tags" Target="../tags/tag66.xml"/><Relationship Id="rId11" Type="http://schemas.openxmlformats.org/officeDocument/2006/relationships/image" Target="../media/image5.png"/><Relationship Id="rId5" Type="http://schemas.openxmlformats.org/officeDocument/2006/relationships/tags" Target="../tags/tag65.xml"/><Relationship Id="rId10" Type="http://schemas.openxmlformats.org/officeDocument/2006/relationships/image" Target="../media/image25.svg"/><Relationship Id="rId4" Type="http://schemas.openxmlformats.org/officeDocument/2006/relationships/tags" Target="../tags/tag64.xml"/><Relationship Id="rId9" Type="http://schemas.openxmlformats.org/officeDocument/2006/relationships/image" Target="../media/image3.png"/></Relationships>
</file>

<file path=ppt/slides/_rels/slide70.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534.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533.xml"/><Relationship Id="rId1" Type="http://schemas.openxmlformats.org/officeDocument/2006/relationships/tags" Target="../tags/tag532.xml"/><Relationship Id="rId6" Type="http://schemas.openxmlformats.org/officeDocument/2006/relationships/tags" Target="../tags/tag537.xml"/><Relationship Id="rId11" Type="http://schemas.openxmlformats.org/officeDocument/2006/relationships/image" Target="../media/image5.png"/><Relationship Id="rId5" Type="http://schemas.openxmlformats.org/officeDocument/2006/relationships/tags" Target="../tags/tag536.xml"/><Relationship Id="rId10" Type="http://schemas.openxmlformats.org/officeDocument/2006/relationships/image" Target="../media/image25.svg"/><Relationship Id="rId4" Type="http://schemas.openxmlformats.org/officeDocument/2006/relationships/tags" Target="../tags/tag535.xml"/><Relationship Id="rId9" Type="http://schemas.openxmlformats.org/officeDocument/2006/relationships/image" Target="../media/image3.png"/></Relationships>
</file>

<file path=ppt/slides/_rels/slide71.xml.rels><?xml version="1.0" encoding="UTF-8" standalone="yes"?>
<Relationships xmlns="http://schemas.openxmlformats.org/package/2006/relationships"><Relationship Id="rId8" Type="http://schemas.openxmlformats.org/officeDocument/2006/relationships/tags" Target="../tags/tag545.xml"/><Relationship Id="rId13" Type="http://schemas.openxmlformats.org/officeDocument/2006/relationships/image" Target="../media/image13.svg"/><Relationship Id="rId3" Type="http://schemas.openxmlformats.org/officeDocument/2006/relationships/tags" Target="../tags/tag540.xml"/><Relationship Id="rId7" Type="http://schemas.openxmlformats.org/officeDocument/2006/relationships/tags" Target="../tags/tag544.xml"/><Relationship Id="rId12" Type="http://schemas.openxmlformats.org/officeDocument/2006/relationships/image" Target="../media/image11.png"/><Relationship Id="rId2" Type="http://schemas.openxmlformats.org/officeDocument/2006/relationships/tags" Target="../tags/tag539.xml"/><Relationship Id="rId16" Type="http://schemas.openxmlformats.org/officeDocument/2006/relationships/image" Target="../media/image16.png"/><Relationship Id="rId1" Type="http://schemas.openxmlformats.org/officeDocument/2006/relationships/tags" Target="../tags/tag538.xml"/><Relationship Id="rId6" Type="http://schemas.openxmlformats.org/officeDocument/2006/relationships/tags" Target="../tags/tag543.xml"/><Relationship Id="rId11" Type="http://schemas.openxmlformats.org/officeDocument/2006/relationships/image" Target="../media/image10.jpeg"/><Relationship Id="rId5" Type="http://schemas.openxmlformats.org/officeDocument/2006/relationships/tags" Target="../tags/tag542.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541.xml"/><Relationship Id="rId9" Type="http://schemas.openxmlformats.org/officeDocument/2006/relationships/tags" Target="../tags/tag546.xml"/><Relationship Id="rId14" Type="http://schemas.openxmlformats.org/officeDocument/2006/relationships/image" Target="../media/image14.png"/></Relationships>
</file>

<file path=ppt/slides/_rels/slide72.xml.rels><?xml version="1.0" encoding="UTF-8" standalone="yes"?>
<Relationships xmlns="http://schemas.openxmlformats.org/package/2006/relationships"><Relationship Id="rId8" Type="http://schemas.openxmlformats.org/officeDocument/2006/relationships/tags" Target="../tags/tag554.xml"/><Relationship Id="rId13" Type="http://schemas.openxmlformats.org/officeDocument/2006/relationships/image" Target="../media/image54.png"/><Relationship Id="rId3" Type="http://schemas.openxmlformats.org/officeDocument/2006/relationships/tags" Target="../tags/tag549.xml"/><Relationship Id="rId7" Type="http://schemas.openxmlformats.org/officeDocument/2006/relationships/tags" Target="../tags/tag553.xml"/><Relationship Id="rId12" Type="http://schemas.openxmlformats.org/officeDocument/2006/relationships/image" Target="../media/image23.svg"/><Relationship Id="rId2" Type="http://schemas.openxmlformats.org/officeDocument/2006/relationships/tags" Target="../tags/tag548.xml"/><Relationship Id="rId1" Type="http://schemas.openxmlformats.org/officeDocument/2006/relationships/tags" Target="../tags/tag547.xml"/><Relationship Id="rId6" Type="http://schemas.openxmlformats.org/officeDocument/2006/relationships/tags" Target="../tags/tag552.xml"/><Relationship Id="rId11" Type="http://schemas.openxmlformats.org/officeDocument/2006/relationships/image" Target="../media/image22.png"/><Relationship Id="rId5" Type="http://schemas.openxmlformats.org/officeDocument/2006/relationships/tags" Target="../tags/tag551.xml"/><Relationship Id="rId10" Type="http://schemas.openxmlformats.org/officeDocument/2006/relationships/slideLayout" Target="../slideLayouts/slideLayout7.xml"/><Relationship Id="rId4" Type="http://schemas.openxmlformats.org/officeDocument/2006/relationships/tags" Target="../tags/tag550.xml"/><Relationship Id="rId9" Type="http://schemas.openxmlformats.org/officeDocument/2006/relationships/tags" Target="../tags/tag555.xml"/><Relationship Id="rId14" Type="http://schemas.openxmlformats.org/officeDocument/2006/relationships/image" Target="../media/image55.svg"/></Relationships>
</file>

<file path=ppt/slides/_rels/slide73.xml.rels><?xml version="1.0" encoding="UTF-8" standalone="yes"?>
<Relationships xmlns="http://schemas.openxmlformats.org/package/2006/relationships"><Relationship Id="rId8" Type="http://schemas.openxmlformats.org/officeDocument/2006/relationships/tags" Target="../tags/tag563.xml"/><Relationship Id="rId13" Type="http://schemas.openxmlformats.org/officeDocument/2006/relationships/image" Target="../media/image23.svg"/><Relationship Id="rId3" Type="http://schemas.openxmlformats.org/officeDocument/2006/relationships/tags" Target="../tags/tag558.xml"/><Relationship Id="rId7" Type="http://schemas.openxmlformats.org/officeDocument/2006/relationships/tags" Target="../tags/tag562.xml"/><Relationship Id="rId12" Type="http://schemas.openxmlformats.org/officeDocument/2006/relationships/image" Target="../media/image22.png"/><Relationship Id="rId2" Type="http://schemas.openxmlformats.org/officeDocument/2006/relationships/tags" Target="../tags/tag557.xml"/><Relationship Id="rId1" Type="http://schemas.openxmlformats.org/officeDocument/2006/relationships/tags" Target="../tags/tag556.xml"/><Relationship Id="rId6" Type="http://schemas.openxmlformats.org/officeDocument/2006/relationships/tags" Target="../tags/tag561.xml"/><Relationship Id="rId11" Type="http://schemas.openxmlformats.org/officeDocument/2006/relationships/slideLayout" Target="../slideLayouts/slideLayout7.xml"/><Relationship Id="rId5" Type="http://schemas.openxmlformats.org/officeDocument/2006/relationships/tags" Target="../tags/tag560.xml"/><Relationship Id="rId10" Type="http://schemas.openxmlformats.org/officeDocument/2006/relationships/tags" Target="../tags/tag565.xml"/><Relationship Id="rId4" Type="http://schemas.openxmlformats.org/officeDocument/2006/relationships/tags" Target="../tags/tag559.xml"/><Relationship Id="rId9" Type="http://schemas.openxmlformats.org/officeDocument/2006/relationships/tags" Target="../tags/tag564.xml"/></Relationships>
</file>

<file path=ppt/slides/_rels/slide74.xml.rels><?xml version="1.0" encoding="UTF-8" standalone="yes"?>
<Relationships xmlns="http://schemas.openxmlformats.org/package/2006/relationships"><Relationship Id="rId8" Type="http://schemas.openxmlformats.org/officeDocument/2006/relationships/tags" Target="../tags/tag573.xml"/><Relationship Id="rId13" Type="http://schemas.openxmlformats.org/officeDocument/2006/relationships/image" Target="../media/image23.svg"/><Relationship Id="rId3" Type="http://schemas.openxmlformats.org/officeDocument/2006/relationships/tags" Target="../tags/tag568.xml"/><Relationship Id="rId7" Type="http://schemas.openxmlformats.org/officeDocument/2006/relationships/tags" Target="../tags/tag572.xml"/><Relationship Id="rId12" Type="http://schemas.openxmlformats.org/officeDocument/2006/relationships/image" Target="../media/image22.png"/><Relationship Id="rId2" Type="http://schemas.openxmlformats.org/officeDocument/2006/relationships/tags" Target="../tags/tag567.xml"/><Relationship Id="rId1" Type="http://schemas.openxmlformats.org/officeDocument/2006/relationships/tags" Target="../tags/tag566.xml"/><Relationship Id="rId6" Type="http://schemas.openxmlformats.org/officeDocument/2006/relationships/tags" Target="../tags/tag571.xml"/><Relationship Id="rId11" Type="http://schemas.openxmlformats.org/officeDocument/2006/relationships/slideLayout" Target="../slideLayouts/slideLayout7.xml"/><Relationship Id="rId5" Type="http://schemas.openxmlformats.org/officeDocument/2006/relationships/tags" Target="../tags/tag570.xml"/><Relationship Id="rId10" Type="http://schemas.openxmlformats.org/officeDocument/2006/relationships/tags" Target="../tags/tag575.xml"/><Relationship Id="rId4" Type="http://schemas.openxmlformats.org/officeDocument/2006/relationships/tags" Target="../tags/tag569.xml"/><Relationship Id="rId9" Type="http://schemas.openxmlformats.org/officeDocument/2006/relationships/tags" Target="../tags/tag574.xml"/></Relationships>
</file>

<file path=ppt/slides/_rels/slide75.xml.rels><?xml version="1.0" encoding="UTF-8" standalone="yes"?>
<Relationships xmlns="http://schemas.openxmlformats.org/package/2006/relationships"><Relationship Id="rId8" Type="http://schemas.openxmlformats.org/officeDocument/2006/relationships/tags" Target="../tags/tag583.xml"/><Relationship Id="rId13" Type="http://schemas.openxmlformats.org/officeDocument/2006/relationships/image" Target="../media/image23.svg"/><Relationship Id="rId3" Type="http://schemas.openxmlformats.org/officeDocument/2006/relationships/tags" Target="../tags/tag578.xml"/><Relationship Id="rId7" Type="http://schemas.openxmlformats.org/officeDocument/2006/relationships/tags" Target="../tags/tag582.xml"/><Relationship Id="rId12" Type="http://schemas.openxmlformats.org/officeDocument/2006/relationships/image" Target="../media/image22.png"/><Relationship Id="rId2" Type="http://schemas.openxmlformats.org/officeDocument/2006/relationships/tags" Target="../tags/tag577.xml"/><Relationship Id="rId1" Type="http://schemas.openxmlformats.org/officeDocument/2006/relationships/tags" Target="../tags/tag576.xml"/><Relationship Id="rId6" Type="http://schemas.openxmlformats.org/officeDocument/2006/relationships/tags" Target="../tags/tag581.xml"/><Relationship Id="rId11" Type="http://schemas.openxmlformats.org/officeDocument/2006/relationships/slideLayout" Target="../slideLayouts/slideLayout7.xml"/><Relationship Id="rId5" Type="http://schemas.openxmlformats.org/officeDocument/2006/relationships/tags" Target="../tags/tag580.xml"/><Relationship Id="rId10" Type="http://schemas.openxmlformats.org/officeDocument/2006/relationships/tags" Target="../tags/tag585.xml"/><Relationship Id="rId4" Type="http://schemas.openxmlformats.org/officeDocument/2006/relationships/tags" Target="../tags/tag579.xml"/><Relationship Id="rId9" Type="http://schemas.openxmlformats.org/officeDocument/2006/relationships/tags" Target="../tags/tag584.xml"/></Relationships>
</file>

<file path=ppt/slides/_rels/slide76.xml.rels><?xml version="1.0" encoding="UTF-8" standalone="yes"?>
<Relationships xmlns="http://schemas.openxmlformats.org/package/2006/relationships"><Relationship Id="rId8" Type="http://schemas.openxmlformats.org/officeDocument/2006/relationships/tags" Target="../tags/tag593.xml"/><Relationship Id="rId3" Type="http://schemas.openxmlformats.org/officeDocument/2006/relationships/tags" Target="../tags/tag588.xml"/><Relationship Id="rId7" Type="http://schemas.openxmlformats.org/officeDocument/2006/relationships/tags" Target="../tags/tag592.xml"/><Relationship Id="rId12" Type="http://schemas.openxmlformats.org/officeDocument/2006/relationships/image" Target="../media/image23.svg"/><Relationship Id="rId2" Type="http://schemas.openxmlformats.org/officeDocument/2006/relationships/tags" Target="../tags/tag587.xml"/><Relationship Id="rId1" Type="http://schemas.openxmlformats.org/officeDocument/2006/relationships/tags" Target="../tags/tag586.xml"/><Relationship Id="rId6" Type="http://schemas.openxmlformats.org/officeDocument/2006/relationships/tags" Target="../tags/tag591.xml"/><Relationship Id="rId11" Type="http://schemas.openxmlformats.org/officeDocument/2006/relationships/image" Target="../media/image22.png"/><Relationship Id="rId5" Type="http://schemas.openxmlformats.org/officeDocument/2006/relationships/tags" Target="../tags/tag590.xml"/><Relationship Id="rId10" Type="http://schemas.openxmlformats.org/officeDocument/2006/relationships/slideLayout" Target="../slideLayouts/slideLayout7.xml"/><Relationship Id="rId4" Type="http://schemas.openxmlformats.org/officeDocument/2006/relationships/tags" Target="../tags/tag589.xml"/><Relationship Id="rId9" Type="http://schemas.openxmlformats.org/officeDocument/2006/relationships/tags" Target="../tags/tag594.xml"/></Relationships>
</file>

<file path=ppt/slides/_rels/slide77.xml.rels><?xml version="1.0" encoding="UTF-8" standalone="yes"?>
<Relationships xmlns="http://schemas.openxmlformats.org/package/2006/relationships"><Relationship Id="rId8" Type="http://schemas.openxmlformats.org/officeDocument/2006/relationships/tags" Target="../tags/tag602.xml"/><Relationship Id="rId3" Type="http://schemas.openxmlformats.org/officeDocument/2006/relationships/tags" Target="../tags/tag597.xml"/><Relationship Id="rId7" Type="http://schemas.openxmlformats.org/officeDocument/2006/relationships/tags" Target="../tags/tag601.xml"/><Relationship Id="rId2" Type="http://schemas.openxmlformats.org/officeDocument/2006/relationships/tags" Target="../tags/tag596.xml"/><Relationship Id="rId1" Type="http://schemas.openxmlformats.org/officeDocument/2006/relationships/tags" Target="../tags/tag595.xml"/><Relationship Id="rId6" Type="http://schemas.openxmlformats.org/officeDocument/2006/relationships/tags" Target="../tags/tag600.xml"/><Relationship Id="rId11" Type="http://schemas.openxmlformats.org/officeDocument/2006/relationships/image" Target="../media/image23.svg"/><Relationship Id="rId5" Type="http://schemas.openxmlformats.org/officeDocument/2006/relationships/tags" Target="../tags/tag599.xml"/><Relationship Id="rId10" Type="http://schemas.openxmlformats.org/officeDocument/2006/relationships/image" Target="../media/image22.png"/><Relationship Id="rId4" Type="http://schemas.openxmlformats.org/officeDocument/2006/relationships/tags" Target="../tags/tag598.xml"/><Relationship Id="rId9"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8" Type="http://schemas.openxmlformats.org/officeDocument/2006/relationships/tags" Target="../tags/tag610.xml"/><Relationship Id="rId3" Type="http://schemas.openxmlformats.org/officeDocument/2006/relationships/tags" Target="../tags/tag605.xml"/><Relationship Id="rId7" Type="http://schemas.openxmlformats.org/officeDocument/2006/relationships/tags" Target="../tags/tag609.xml"/><Relationship Id="rId2" Type="http://schemas.openxmlformats.org/officeDocument/2006/relationships/tags" Target="../tags/tag604.xml"/><Relationship Id="rId1" Type="http://schemas.openxmlformats.org/officeDocument/2006/relationships/tags" Target="../tags/tag603.xml"/><Relationship Id="rId6" Type="http://schemas.openxmlformats.org/officeDocument/2006/relationships/tags" Target="../tags/tag608.xml"/><Relationship Id="rId11" Type="http://schemas.openxmlformats.org/officeDocument/2006/relationships/image" Target="../media/image23.svg"/><Relationship Id="rId5" Type="http://schemas.openxmlformats.org/officeDocument/2006/relationships/tags" Target="../tags/tag607.xml"/><Relationship Id="rId10" Type="http://schemas.openxmlformats.org/officeDocument/2006/relationships/image" Target="../media/image22.png"/><Relationship Id="rId4" Type="http://schemas.openxmlformats.org/officeDocument/2006/relationships/tags" Target="../tags/tag606.xml"/><Relationship Id="rId9"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8" Type="http://schemas.openxmlformats.org/officeDocument/2006/relationships/tags" Target="../tags/tag618.xml"/><Relationship Id="rId13" Type="http://schemas.openxmlformats.org/officeDocument/2006/relationships/tags" Target="../tags/tag623.xml"/><Relationship Id="rId3" Type="http://schemas.openxmlformats.org/officeDocument/2006/relationships/tags" Target="../tags/tag613.xml"/><Relationship Id="rId7" Type="http://schemas.openxmlformats.org/officeDocument/2006/relationships/tags" Target="../tags/tag617.xml"/><Relationship Id="rId12" Type="http://schemas.openxmlformats.org/officeDocument/2006/relationships/tags" Target="../tags/tag622.xml"/><Relationship Id="rId2" Type="http://schemas.openxmlformats.org/officeDocument/2006/relationships/tags" Target="../tags/tag612.xml"/><Relationship Id="rId16" Type="http://schemas.openxmlformats.org/officeDocument/2006/relationships/image" Target="../media/image23.svg"/><Relationship Id="rId1" Type="http://schemas.openxmlformats.org/officeDocument/2006/relationships/tags" Target="../tags/tag611.xml"/><Relationship Id="rId6" Type="http://schemas.openxmlformats.org/officeDocument/2006/relationships/tags" Target="../tags/tag616.xml"/><Relationship Id="rId11" Type="http://schemas.openxmlformats.org/officeDocument/2006/relationships/tags" Target="../tags/tag621.xml"/><Relationship Id="rId5" Type="http://schemas.openxmlformats.org/officeDocument/2006/relationships/tags" Target="../tags/tag615.xml"/><Relationship Id="rId15" Type="http://schemas.openxmlformats.org/officeDocument/2006/relationships/image" Target="../media/image22.png"/><Relationship Id="rId10" Type="http://schemas.openxmlformats.org/officeDocument/2006/relationships/tags" Target="../tags/tag620.xml"/><Relationship Id="rId4" Type="http://schemas.openxmlformats.org/officeDocument/2006/relationships/tags" Target="../tags/tag614.xml"/><Relationship Id="rId9" Type="http://schemas.openxmlformats.org/officeDocument/2006/relationships/tags" Target="../tags/tag619.xml"/><Relationship Id="rId14"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tags" Target="../tags/tag74.xml"/><Relationship Id="rId13" Type="http://schemas.openxmlformats.org/officeDocument/2006/relationships/image" Target="../media/image13.svg"/><Relationship Id="rId3" Type="http://schemas.openxmlformats.org/officeDocument/2006/relationships/tags" Target="../tags/tag69.xml"/><Relationship Id="rId7" Type="http://schemas.openxmlformats.org/officeDocument/2006/relationships/tags" Target="../tags/tag73.xml"/><Relationship Id="rId12" Type="http://schemas.openxmlformats.org/officeDocument/2006/relationships/image" Target="../media/image11.png"/><Relationship Id="rId2" Type="http://schemas.openxmlformats.org/officeDocument/2006/relationships/tags" Target="../tags/tag68.xml"/><Relationship Id="rId16" Type="http://schemas.openxmlformats.org/officeDocument/2006/relationships/image" Target="../media/image16.png"/><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image" Target="../media/image10.jpeg"/><Relationship Id="rId5" Type="http://schemas.openxmlformats.org/officeDocument/2006/relationships/tags" Target="../tags/tag71.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70.xml"/><Relationship Id="rId9" Type="http://schemas.openxmlformats.org/officeDocument/2006/relationships/tags" Target="../tags/tag75.xml"/><Relationship Id="rId14" Type="http://schemas.openxmlformats.org/officeDocument/2006/relationships/image" Target="../media/image14.png"/></Relationships>
</file>

<file path=ppt/slides/_rels/slide80.xml.rels><?xml version="1.0" encoding="UTF-8" standalone="yes"?>
<Relationships xmlns="http://schemas.openxmlformats.org/package/2006/relationships"><Relationship Id="rId8" Type="http://schemas.openxmlformats.org/officeDocument/2006/relationships/tags" Target="../tags/tag631.xml"/><Relationship Id="rId13" Type="http://schemas.openxmlformats.org/officeDocument/2006/relationships/tags" Target="../tags/tag636.xml"/><Relationship Id="rId3" Type="http://schemas.openxmlformats.org/officeDocument/2006/relationships/tags" Target="../tags/tag626.xml"/><Relationship Id="rId7" Type="http://schemas.openxmlformats.org/officeDocument/2006/relationships/tags" Target="../tags/tag630.xml"/><Relationship Id="rId12" Type="http://schemas.openxmlformats.org/officeDocument/2006/relationships/tags" Target="../tags/tag635.xml"/><Relationship Id="rId2" Type="http://schemas.openxmlformats.org/officeDocument/2006/relationships/tags" Target="../tags/tag625.xml"/><Relationship Id="rId16" Type="http://schemas.openxmlformats.org/officeDocument/2006/relationships/image" Target="../media/image23.svg"/><Relationship Id="rId1" Type="http://schemas.openxmlformats.org/officeDocument/2006/relationships/tags" Target="../tags/tag624.xml"/><Relationship Id="rId6" Type="http://schemas.openxmlformats.org/officeDocument/2006/relationships/tags" Target="../tags/tag629.xml"/><Relationship Id="rId11" Type="http://schemas.openxmlformats.org/officeDocument/2006/relationships/tags" Target="../tags/tag634.xml"/><Relationship Id="rId5" Type="http://schemas.openxmlformats.org/officeDocument/2006/relationships/tags" Target="../tags/tag628.xml"/><Relationship Id="rId15" Type="http://schemas.openxmlformats.org/officeDocument/2006/relationships/image" Target="../media/image22.png"/><Relationship Id="rId10" Type="http://schemas.openxmlformats.org/officeDocument/2006/relationships/tags" Target="../tags/tag633.xml"/><Relationship Id="rId4" Type="http://schemas.openxmlformats.org/officeDocument/2006/relationships/tags" Target="../tags/tag627.xml"/><Relationship Id="rId9" Type="http://schemas.openxmlformats.org/officeDocument/2006/relationships/tags" Target="../tags/tag632.xml"/><Relationship Id="rId14"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8" Type="http://schemas.openxmlformats.org/officeDocument/2006/relationships/tags" Target="../tags/tag644.xml"/><Relationship Id="rId3" Type="http://schemas.openxmlformats.org/officeDocument/2006/relationships/tags" Target="../tags/tag639.xml"/><Relationship Id="rId7" Type="http://schemas.openxmlformats.org/officeDocument/2006/relationships/tags" Target="../tags/tag643.xml"/><Relationship Id="rId12" Type="http://schemas.openxmlformats.org/officeDocument/2006/relationships/image" Target="../media/image52.png"/><Relationship Id="rId2" Type="http://schemas.openxmlformats.org/officeDocument/2006/relationships/tags" Target="../tags/tag638.xml"/><Relationship Id="rId1" Type="http://schemas.openxmlformats.org/officeDocument/2006/relationships/tags" Target="../tags/tag637.xml"/><Relationship Id="rId6" Type="http://schemas.openxmlformats.org/officeDocument/2006/relationships/tags" Target="../tags/tag642.xml"/><Relationship Id="rId11" Type="http://schemas.openxmlformats.org/officeDocument/2006/relationships/image" Target="../media/image23.svg"/><Relationship Id="rId5" Type="http://schemas.openxmlformats.org/officeDocument/2006/relationships/tags" Target="../tags/tag641.xml"/><Relationship Id="rId10" Type="http://schemas.openxmlformats.org/officeDocument/2006/relationships/image" Target="../media/image22.png"/><Relationship Id="rId4" Type="http://schemas.openxmlformats.org/officeDocument/2006/relationships/tags" Target="../tags/tag640.xml"/><Relationship Id="rId9"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8" Type="http://schemas.openxmlformats.org/officeDocument/2006/relationships/tags" Target="../tags/tag652.xml"/><Relationship Id="rId13" Type="http://schemas.openxmlformats.org/officeDocument/2006/relationships/image" Target="../media/image53.jpg"/><Relationship Id="rId3" Type="http://schemas.openxmlformats.org/officeDocument/2006/relationships/tags" Target="../tags/tag647.xml"/><Relationship Id="rId7" Type="http://schemas.openxmlformats.org/officeDocument/2006/relationships/tags" Target="../tags/tag651.xml"/><Relationship Id="rId12" Type="http://schemas.openxmlformats.org/officeDocument/2006/relationships/image" Target="../media/image23.svg"/><Relationship Id="rId2" Type="http://schemas.openxmlformats.org/officeDocument/2006/relationships/tags" Target="../tags/tag646.xml"/><Relationship Id="rId1" Type="http://schemas.openxmlformats.org/officeDocument/2006/relationships/tags" Target="../tags/tag645.xml"/><Relationship Id="rId6" Type="http://schemas.openxmlformats.org/officeDocument/2006/relationships/tags" Target="../tags/tag650.xml"/><Relationship Id="rId11" Type="http://schemas.openxmlformats.org/officeDocument/2006/relationships/image" Target="../media/image22.png"/><Relationship Id="rId5" Type="http://schemas.openxmlformats.org/officeDocument/2006/relationships/tags" Target="../tags/tag649.xml"/><Relationship Id="rId10" Type="http://schemas.openxmlformats.org/officeDocument/2006/relationships/slideLayout" Target="../slideLayouts/slideLayout7.xml"/><Relationship Id="rId4" Type="http://schemas.openxmlformats.org/officeDocument/2006/relationships/tags" Target="../tags/tag648.xml"/><Relationship Id="rId9" Type="http://schemas.openxmlformats.org/officeDocument/2006/relationships/tags" Target="../tags/tag653.xml"/><Relationship Id="rId14" Type="http://schemas.openxmlformats.org/officeDocument/2006/relationships/image" Target="../media/image52.png"/></Relationships>
</file>

<file path=ppt/slides/_rels/slide8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656.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655.xml"/><Relationship Id="rId1" Type="http://schemas.openxmlformats.org/officeDocument/2006/relationships/tags" Target="../tags/tag654.xml"/><Relationship Id="rId6" Type="http://schemas.openxmlformats.org/officeDocument/2006/relationships/tags" Target="../tags/tag659.xml"/><Relationship Id="rId11" Type="http://schemas.openxmlformats.org/officeDocument/2006/relationships/image" Target="../media/image5.png"/><Relationship Id="rId5" Type="http://schemas.openxmlformats.org/officeDocument/2006/relationships/tags" Target="../tags/tag658.xml"/><Relationship Id="rId10" Type="http://schemas.openxmlformats.org/officeDocument/2006/relationships/image" Target="../media/image25.svg"/><Relationship Id="rId4" Type="http://schemas.openxmlformats.org/officeDocument/2006/relationships/tags" Target="../tags/tag657.xml"/><Relationship Id="rId9" Type="http://schemas.openxmlformats.org/officeDocument/2006/relationships/image" Target="../media/image3.png"/></Relationships>
</file>

<file path=ppt/slides/_rels/slide84.xml.rels><?xml version="1.0" encoding="UTF-8" standalone="yes"?>
<Relationships xmlns="http://schemas.openxmlformats.org/package/2006/relationships"><Relationship Id="rId8" Type="http://schemas.openxmlformats.org/officeDocument/2006/relationships/tags" Target="../tags/tag667.xml"/><Relationship Id="rId13" Type="http://schemas.openxmlformats.org/officeDocument/2006/relationships/image" Target="../media/image13.svg"/><Relationship Id="rId3" Type="http://schemas.openxmlformats.org/officeDocument/2006/relationships/tags" Target="../tags/tag662.xml"/><Relationship Id="rId7" Type="http://schemas.openxmlformats.org/officeDocument/2006/relationships/tags" Target="../tags/tag666.xml"/><Relationship Id="rId12" Type="http://schemas.openxmlformats.org/officeDocument/2006/relationships/image" Target="../media/image11.png"/><Relationship Id="rId2" Type="http://schemas.openxmlformats.org/officeDocument/2006/relationships/tags" Target="../tags/tag661.xml"/><Relationship Id="rId16" Type="http://schemas.openxmlformats.org/officeDocument/2006/relationships/image" Target="../media/image16.png"/><Relationship Id="rId1" Type="http://schemas.openxmlformats.org/officeDocument/2006/relationships/tags" Target="../tags/tag660.xml"/><Relationship Id="rId6" Type="http://schemas.openxmlformats.org/officeDocument/2006/relationships/tags" Target="../tags/tag665.xml"/><Relationship Id="rId11" Type="http://schemas.openxmlformats.org/officeDocument/2006/relationships/image" Target="../media/image10.jpeg"/><Relationship Id="rId5" Type="http://schemas.openxmlformats.org/officeDocument/2006/relationships/tags" Target="../tags/tag664.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663.xml"/><Relationship Id="rId9" Type="http://schemas.openxmlformats.org/officeDocument/2006/relationships/tags" Target="../tags/tag668.xml"/><Relationship Id="rId14" Type="http://schemas.openxmlformats.org/officeDocument/2006/relationships/image" Target="../media/image14.png"/></Relationships>
</file>

<file path=ppt/slides/_rels/slide85.xml.rels><?xml version="1.0" encoding="UTF-8" standalone="yes"?>
<Relationships xmlns="http://schemas.openxmlformats.org/package/2006/relationships"><Relationship Id="rId8" Type="http://schemas.openxmlformats.org/officeDocument/2006/relationships/tags" Target="../tags/tag676.xml"/><Relationship Id="rId3" Type="http://schemas.openxmlformats.org/officeDocument/2006/relationships/tags" Target="../tags/tag671.xml"/><Relationship Id="rId7" Type="http://schemas.openxmlformats.org/officeDocument/2006/relationships/tags" Target="../tags/tag675.xml"/><Relationship Id="rId2" Type="http://schemas.openxmlformats.org/officeDocument/2006/relationships/tags" Target="../tags/tag670.xml"/><Relationship Id="rId1" Type="http://schemas.openxmlformats.org/officeDocument/2006/relationships/tags" Target="../tags/tag669.xml"/><Relationship Id="rId6" Type="http://schemas.openxmlformats.org/officeDocument/2006/relationships/tags" Target="../tags/tag674.xml"/><Relationship Id="rId11" Type="http://schemas.openxmlformats.org/officeDocument/2006/relationships/image" Target="../media/image23.svg"/><Relationship Id="rId5" Type="http://schemas.openxmlformats.org/officeDocument/2006/relationships/tags" Target="../tags/tag673.xml"/><Relationship Id="rId10" Type="http://schemas.openxmlformats.org/officeDocument/2006/relationships/image" Target="../media/image22.png"/><Relationship Id="rId4" Type="http://schemas.openxmlformats.org/officeDocument/2006/relationships/tags" Target="../tags/tag672.xml"/><Relationship Id="rId9"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tags" Target="../tags/tag684.xml"/><Relationship Id="rId3" Type="http://schemas.openxmlformats.org/officeDocument/2006/relationships/tags" Target="../tags/tag679.xml"/><Relationship Id="rId7" Type="http://schemas.openxmlformats.org/officeDocument/2006/relationships/tags" Target="../tags/tag683.xml"/><Relationship Id="rId2" Type="http://schemas.openxmlformats.org/officeDocument/2006/relationships/tags" Target="../tags/tag678.xml"/><Relationship Id="rId1" Type="http://schemas.openxmlformats.org/officeDocument/2006/relationships/tags" Target="../tags/tag677.xml"/><Relationship Id="rId6" Type="http://schemas.openxmlformats.org/officeDocument/2006/relationships/tags" Target="../tags/tag682.xml"/><Relationship Id="rId11" Type="http://schemas.openxmlformats.org/officeDocument/2006/relationships/image" Target="../media/image23.svg"/><Relationship Id="rId5" Type="http://schemas.openxmlformats.org/officeDocument/2006/relationships/tags" Target="../tags/tag681.xml"/><Relationship Id="rId10" Type="http://schemas.openxmlformats.org/officeDocument/2006/relationships/image" Target="../media/image22.png"/><Relationship Id="rId4" Type="http://schemas.openxmlformats.org/officeDocument/2006/relationships/tags" Target="../tags/tag680.xml"/><Relationship Id="rId9"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8" Type="http://schemas.openxmlformats.org/officeDocument/2006/relationships/tags" Target="../tags/tag692.xml"/><Relationship Id="rId3" Type="http://schemas.openxmlformats.org/officeDocument/2006/relationships/tags" Target="../tags/tag687.xml"/><Relationship Id="rId7" Type="http://schemas.openxmlformats.org/officeDocument/2006/relationships/tags" Target="../tags/tag691.xml"/><Relationship Id="rId2" Type="http://schemas.openxmlformats.org/officeDocument/2006/relationships/tags" Target="../tags/tag686.xml"/><Relationship Id="rId1" Type="http://schemas.openxmlformats.org/officeDocument/2006/relationships/tags" Target="../tags/tag685.xml"/><Relationship Id="rId6" Type="http://schemas.openxmlformats.org/officeDocument/2006/relationships/tags" Target="../tags/tag690.xml"/><Relationship Id="rId11" Type="http://schemas.openxmlformats.org/officeDocument/2006/relationships/image" Target="../media/image23.svg"/><Relationship Id="rId5" Type="http://schemas.openxmlformats.org/officeDocument/2006/relationships/tags" Target="../tags/tag689.xml"/><Relationship Id="rId10" Type="http://schemas.openxmlformats.org/officeDocument/2006/relationships/image" Target="../media/image22.png"/><Relationship Id="rId4" Type="http://schemas.openxmlformats.org/officeDocument/2006/relationships/tags" Target="../tags/tag688.xml"/><Relationship Id="rId9"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8" Type="http://schemas.openxmlformats.org/officeDocument/2006/relationships/tags" Target="../tags/tag700.xml"/><Relationship Id="rId3" Type="http://schemas.openxmlformats.org/officeDocument/2006/relationships/tags" Target="../tags/tag695.xml"/><Relationship Id="rId7" Type="http://schemas.openxmlformats.org/officeDocument/2006/relationships/tags" Target="../tags/tag699.xml"/><Relationship Id="rId2" Type="http://schemas.openxmlformats.org/officeDocument/2006/relationships/tags" Target="../tags/tag694.xml"/><Relationship Id="rId1" Type="http://schemas.openxmlformats.org/officeDocument/2006/relationships/tags" Target="../tags/tag693.xml"/><Relationship Id="rId6" Type="http://schemas.openxmlformats.org/officeDocument/2006/relationships/tags" Target="../tags/tag698.xml"/><Relationship Id="rId11" Type="http://schemas.openxmlformats.org/officeDocument/2006/relationships/image" Target="../media/image23.svg"/><Relationship Id="rId5" Type="http://schemas.openxmlformats.org/officeDocument/2006/relationships/tags" Target="../tags/tag697.xml"/><Relationship Id="rId10" Type="http://schemas.openxmlformats.org/officeDocument/2006/relationships/image" Target="../media/image22.png"/><Relationship Id="rId4" Type="http://schemas.openxmlformats.org/officeDocument/2006/relationships/tags" Target="../tags/tag696.xml"/><Relationship Id="rId9"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8" Type="http://schemas.openxmlformats.org/officeDocument/2006/relationships/tags" Target="../tags/tag708.xml"/><Relationship Id="rId3" Type="http://schemas.openxmlformats.org/officeDocument/2006/relationships/tags" Target="../tags/tag703.xml"/><Relationship Id="rId7" Type="http://schemas.openxmlformats.org/officeDocument/2006/relationships/tags" Target="../tags/tag707.xml"/><Relationship Id="rId12" Type="http://schemas.openxmlformats.org/officeDocument/2006/relationships/image" Target="../media/image52.png"/><Relationship Id="rId2" Type="http://schemas.openxmlformats.org/officeDocument/2006/relationships/tags" Target="../tags/tag702.xml"/><Relationship Id="rId1" Type="http://schemas.openxmlformats.org/officeDocument/2006/relationships/tags" Target="../tags/tag701.xml"/><Relationship Id="rId6" Type="http://schemas.openxmlformats.org/officeDocument/2006/relationships/tags" Target="../tags/tag706.xml"/><Relationship Id="rId11" Type="http://schemas.openxmlformats.org/officeDocument/2006/relationships/image" Target="../media/image23.svg"/><Relationship Id="rId5" Type="http://schemas.openxmlformats.org/officeDocument/2006/relationships/tags" Target="../tags/tag705.xml"/><Relationship Id="rId10" Type="http://schemas.openxmlformats.org/officeDocument/2006/relationships/image" Target="../media/image22.png"/><Relationship Id="rId4" Type="http://schemas.openxmlformats.org/officeDocument/2006/relationships/tags" Target="../tags/tag704.xml"/><Relationship Id="rId9"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78.xml"/><Relationship Id="rId7" Type="http://schemas.openxmlformats.org/officeDocument/2006/relationships/image" Target="../media/image22.png"/><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slideLayout" Target="../slideLayouts/slideLayout7.xml"/><Relationship Id="rId5" Type="http://schemas.openxmlformats.org/officeDocument/2006/relationships/tags" Target="../tags/tag80.xml"/><Relationship Id="rId4" Type="http://schemas.openxmlformats.org/officeDocument/2006/relationships/tags" Target="../tags/tag79.xml"/><Relationship Id="rId9" Type="http://schemas.openxmlformats.org/officeDocument/2006/relationships/image" Target="../media/image28.jpg"/></Relationships>
</file>

<file path=ppt/slides/_rels/slide90.xml.rels><?xml version="1.0" encoding="UTF-8" standalone="yes"?>
<Relationships xmlns="http://schemas.openxmlformats.org/package/2006/relationships"><Relationship Id="rId8" Type="http://schemas.openxmlformats.org/officeDocument/2006/relationships/tags" Target="../tags/tag716.xml"/><Relationship Id="rId13" Type="http://schemas.openxmlformats.org/officeDocument/2006/relationships/image" Target="../media/image53.jpg"/><Relationship Id="rId3" Type="http://schemas.openxmlformats.org/officeDocument/2006/relationships/tags" Target="../tags/tag711.xml"/><Relationship Id="rId7" Type="http://schemas.openxmlformats.org/officeDocument/2006/relationships/tags" Target="../tags/tag715.xml"/><Relationship Id="rId12" Type="http://schemas.openxmlformats.org/officeDocument/2006/relationships/image" Target="../media/image23.svg"/><Relationship Id="rId2" Type="http://schemas.openxmlformats.org/officeDocument/2006/relationships/tags" Target="../tags/tag710.xml"/><Relationship Id="rId1" Type="http://schemas.openxmlformats.org/officeDocument/2006/relationships/tags" Target="../tags/tag709.xml"/><Relationship Id="rId6" Type="http://schemas.openxmlformats.org/officeDocument/2006/relationships/tags" Target="../tags/tag714.xml"/><Relationship Id="rId11" Type="http://schemas.openxmlformats.org/officeDocument/2006/relationships/image" Target="../media/image22.png"/><Relationship Id="rId5" Type="http://schemas.openxmlformats.org/officeDocument/2006/relationships/tags" Target="../tags/tag713.xml"/><Relationship Id="rId10" Type="http://schemas.openxmlformats.org/officeDocument/2006/relationships/slideLayout" Target="../slideLayouts/slideLayout7.xml"/><Relationship Id="rId4" Type="http://schemas.openxmlformats.org/officeDocument/2006/relationships/tags" Target="../tags/tag712.xml"/><Relationship Id="rId9" Type="http://schemas.openxmlformats.org/officeDocument/2006/relationships/tags" Target="../tags/tag717.xml"/><Relationship Id="rId14" Type="http://schemas.openxmlformats.org/officeDocument/2006/relationships/image" Target="../media/image52.png"/></Relationships>
</file>

<file path=ppt/slides/_rels/slide91.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720.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719.xml"/><Relationship Id="rId1" Type="http://schemas.openxmlformats.org/officeDocument/2006/relationships/tags" Target="../tags/tag718.xml"/><Relationship Id="rId6" Type="http://schemas.openxmlformats.org/officeDocument/2006/relationships/tags" Target="../tags/tag723.xml"/><Relationship Id="rId11" Type="http://schemas.openxmlformats.org/officeDocument/2006/relationships/image" Target="../media/image5.png"/><Relationship Id="rId5" Type="http://schemas.openxmlformats.org/officeDocument/2006/relationships/tags" Target="../tags/tag722.xml"/><Relationship Id="rId10" Type="http://schemas.openxmlformats.org/officeDocument/2006/relationships/image" Target="../media/image25.svg"/><Relationship Id="rId4" Type="http://schemas.openxmlformats.org/officeDocument/2006/relationships/tags" Target="../tags/tag721.xml"/><Relationship Id="rId9" Type="http://schemas.openxmlformats.org/officeDocument/2006/relationships/image" Target="../media/image3.png"/></Relationships>
</file>

<file path=ppt/slides/_rels/slide92.xml.rels><?xml version="1.0" encoding="UTF-8" standalone="yes"?>
<Relationships xmlns="http://schemas.openxmlformats.org/package/2006/relationships"><Relationship Id="rId8" Type="http://schemas.openxmlformats.org/officeDocument/2006/relationships/tags" Target="../tags/tag731.xml"/><Relationship Id="rId13" Type="http://schemas.openxmlformats.org/officeDocument/2006/relationships/image" Target="../media/image13.svg"/><Relationship Id="rId3" Type="http://schemas.openxmlformats.org/officeDocument/2006/relationships/tags" Target="../tags/tag726.xml"/><Relationship Id="rId7" Type="http://schemas.openxmlformats.org/officeDocument/2006/relationships/tags" Target="../tags/tag730.xml"/><Relationship Id="rId12" Type="http://schemas.openxmlformats.org/officeDocument/2006/relationships/image" Target="../media/image11.png"/><Relationship Id="rId2" Type="http://schemas.openxmlformats.org/officeDocument/2006/relationships/tags" Target="../tags/tag725.xml"/><Relationship Id="rId16" Type="http://schemas.openxmlformats.org/officeDocument/2006/relationships/image" Target="../media/image16.png"/><Relationship Id="rId1" Type="http://schemas.openxmlformats.org/officeDocument/2006/relationships/tags" Target="../tags/tag724.xml"/><Relationship Id="rId6" Type="http://schemas.openxmlformats.org/officeDocument/2006/relationships/tags" Target="../tags/tag729.xml"/><Relationship Id="rId11" Type="http://schemas.openxmlformats.org/officeDocument/2006/relationships/image" Target="../media/image10.jpeg"/><Relationship Id="rId5" Type="http://schemas.openxmlformats.org/officeDocument/2006/relationships/tags" Target="../tags/tag728.xml"/><Relationship Id="rId15" Type="http://schemas.openxmlformats.org/officeDocument/2006/relationships/image" Target="../media/image15.svg"/><Relationship Id="rId10" Type="http://schemas.openxmlformats.org/officeDocument/2006/relationships/slideLayout" Target="../slideLayouts/slideLayout7.xml"/><Relationship Id="rId4" Type="http://schemas.openxmlformats.org/officeDocument/2006/relationships/tags" Target="../tags/tag727.xml"/><Relationship Id="rId9" Type="http://schemas.openxmlformats.org/officeDocument/2006/relationships/tags" Target="../tags/tag732.xml"/><Relationship Id="rId14" Type="http://schemas.openxmlformats.org/officeDocument/2006/relationships/image" Target="../media/image14.png"/></Relationships>
</file>

<file path=ppt/slides/_rels/slide93.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735.xml"/><Relationship Id="rId7" Type="http://schemas.openxmlformats.org/officeDocument/2006/relationships/slideLayout" Target="../slideLayouts/slideLayout7.xml"/><Relationship Id="rId2" Type="http://schemas.openxmlformats.org/officeDocument/2006/relationships/tags" Target="../tags/tag734.xml"/><Relationship Id="rId1" Type="http://schemas.openxmlformats.org/officeDocument/2006/relationships/tags" Target="../tags/tag733.xml"/><Relationship Id="rId6" Type="http://schemas.openxmlformats.org/officeDocument/2006/relationships/tags" Target="../tags/tag738.xml"/><Relationship Id="rId5" Type="http://schemas.openxmlformats.org/officeDocument/2006/relationships/tags" Target="../tags/tag737.xml"/><Relationship Id="rId10" Type="http://schemas.openxmlformats.org/officeDocument/2006/relationships/image" Target="../media/image56.png"/><Relationship Id="rId4" Type="http://schemas.openxmlformats.org/officeDocument/2006/relationships/tags" Target="../tags/tag736.xml"/><Relationship Id="rId9" Type="http://schemas.openxmlformats.org/officeDocument/2006/relationships/image" Target="../media/image23.svg"/></Relationships>
</file>

<file path=ppt/slides/_rels/slide94.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tags" Target="../tags/tag741.xml"/><Relationship Id="rId7" Type="http://schemas.openxmlformats.org/officeDocument/2006/relationships/slideLayout" Target="../slideLayouts/slideLayout7.xml"/><Relationship Id="rId2" Type="http://schemas.openxmlformats.org/officeDocument/2006/relationships/tags" Target="../tags/tag740.xml"/><Relationship Id="rId1" Type="http://schemas.openxmlformats.org/officeDocument/2006/relationships/tags" Target="../tags/tag739.xml"/><Relationship Id="rId6" Type="http://schemas.openxmlformats.org/officeDocument/2006/relationships/tags" Target="../tags/tag744.xml"/><Relationship Id="rId5" Type="http://schemas.openxmlformats.org/officeDocument/2006/relationships/tags" Target="../tags/tag743.xml"/><Relationship Id="rId10" Type="http://schemas.openxmlformats.org/officeDocument/2006/relationships/image" Target="../media/image56.png"/><Relationship Id="rId4" Type="http://schemas.openxmlformats.org/officeDocument/2006/relationships/tags" Target="../tags/tag742.xml"/><Relationship Id="rId9" Type="http://schemas.openxmlformats.org/officeDocument/2006/relationships/image" Target="../media/image23.svg"/></Relationships>
</file>

<file path=ppt/slides/_rels/slide95.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tags" Target="../tags/tag747.xml"/><Relationship Id="rId7" Type="http://schemas.openxmlformats.org/officeDocument/2006/relationships/image" Target="../media/image22.png"/><Relationship Id="rId2" Type="http://schemas.openxmlformats.org/officeDocument/2006/relationships/tags" Target="../tags/tag746.xml"/><Relationship Id="rId1" Type="http://schemas.openxmlformats.org/officeDocument/2006/relationships/tags" Target="../tags/tag745.xml"/><Relationship Id="rId6" Type="http://schemas.openxmlformats.org/officeDocument/2006/relationships/slideLayout" Target="../slideLayouts/slideLayout7.xml"/><Relationship Id="rId5" Type="http://schemas.openxmlformats.org/officeDocument/2006/relationships/tags" Target="../tags/tag749.xml"/><Relationship Id="rId4" Type="http://schemas.openxmlformats.org/officeDocument/2006/relationships/tags" Target="../tags/tag748.xml"/><Relationship Id="rId9" Type="http://schemas.openxmlformats.org/officeDocument/2006/relationships/image" Target="../media/image47.png"/></Relationships>
</file>

<file path=ppt/slides/_rels/slide96.xml.rels><?xml version="1.0" encoding="UTF-8" standalone="yes"?>
<Relationships xmlns="http://schemas.openxmlformats.org/package/2006/relationships"><Relationship Id="rId8" Type="http://schemas.openxmlformats.org/officeDocument/2006/relationships/tags" Target="../tags/tag757.xml"/><Relationship Id="rId3" Type="http://schemas.openxmlformats.org/officeDocument/2006/relationships/tags" Target="../tags/tag752.xml"/><Relationship Id="rId7" Type="http://schemas.openxmlformats.org/officeDocument/2006/relationships/tags" Target="../tags/tag756.xml"/><Relationship Id="rId12" Type="http://schemas.openxmlformats.org/officeDocument/2006/relationships/image" Target="../media/image52.png"/><Relationship Id="rId2" Type="http://schemas.openxmlformats.org/officeDocument/2006/relationships/tags" Target="../tags/tag751.xml"/><Relationship Id="rId1" Type="http://schemas.openxmlformats.org/officeDocument/2006/relationships/tags" Target="../tags/tag750.xml"/><Relationship Id="rId6" Type="http://schemas.openxmlformats.org/officeDocument/2006/relationships/tags" Target="../tags/tag755.xml"/><Relationship Id="rId11" Type="http://schemas.openxmlformats.org/officeDocument/2006/relationships/image" Target="../media/image23.svg"/><Relationship Id="rId5" Type="http://schemas.openxmlformats.org/officeDocument/2006/relationships/tags" Target="../tags/tag754.xml"/><Relationship Id="rId10" Type="http://schemas.openxmlformats.org/officeDocument/2006/relationships/image" Target="../media/image22.png"/><Relationship Id="rId4" Type="http://schemas.openxmlformats.org/officeDocument/2006/relationships/tags" Target="../tags/tag753.xml"/><Relationship Id="rId9"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8" Type="http://schemas.openxmlformats.org/officeDocument/2006/relationships/tags" Target="../tags/tag765.xml"/><Relationship Id="rId3" Type="http://schemas.openxmlformats.org/officeDocument/2006/relationships/tags" Target="../tags/tag760.xml"/><Relationship Id="rId7" Type="http://schemas.openxmlformats.org/officeDocument/2006/relationships/tags" Target="../tags/tag764.xml"/><Relationship Id="rId12" Type="http://schemas.openxmlformats.org/officeDocument/2006/relationships/image" Target="../media/image52.png"/><Relationship Id="rId2" Type="http://schemas.openxmlformats.org/officeDocument/2006/relationships/tags" Target="../tags/tag759.xml"/><Relationship Id="rId1" Type="http://schemas.openxmlformats.org/officeDocument/2006/relationships/tags" Target="../tags/tag758.xml"/><Relationship Id="rId6" Type="http://schemas.openxmlformats.org/officeDocument/2006/relationships/tags" Target="../tags/tag763.xml"/><Relationship Id="rId11" Type="http://schemas.openxmlformats.org/officeDocument/2006/relationships/image" Target="../media/image23.svg"/><Relationship Id="rId5" Type="http://schemas.openxmlformats.org/officeDocument/2006/relationships/tags" Target="../tags/tag762.xml"/><Relationship Id="rId10" Type="http://schemas.openxmlformats.org/officeDocument/2006/relationships/image" Target="../media/image22.png"/><Relationship Id="rId4" Type="http://schemas.openxmlformats.org/officeDocument/2006/relationships/tags" Target="../tags/tag761.xml"/><Relationship Id="rId9"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27.png"/><Relationship Id="rId3" Type="http://schemas.openxmlformats.org/officeDocument/2006/relationships/tags" Target="../tags/tag768.xml"/><Relationship Id="rId7" Type="http://schemas.openxmlformats.org/officeDocument/2006/relationships/slideLayout" Target="../slideLayouts/slideLayout7.xml"/><Relationship Id="rId12" Type="http://schemas.openxmlformats.org/officeDocument/2006/relationships/image" Target="../media/image26.svg"/><Relationship Id="rId2" Type="http://schemas.openxmlformats.org/officeDocument/2006/relationships/tags" Target="../tags/tag767.xml"/><Relationship Id="rId1" Type="http://schemas.openxmlformats.org/officeDocument/2006/relationships/tags" Target="../tags/tag766.xml"/><Relationship Id="rId6" Type="http://schemas.openxmlformats.org/officeDocument/2006/relationships/tags" Target="../tags/tag771.xml"/><Relationship Id="rId11" Type="http://schemas.openxmlformats.org/officeDocument/2006/relationships/image" Target="../media/image5.png"/><Relationship Id="rId5" Type="http://schemas.openxmlformats.org/officeDocument/2006/relationships/tags" Target="../tags/tag770.xml"/><Relationship Id="rId10" Type="http://schemas.openxmlformats.org/officeDocument/2006/relationships/image" Target="../media/image25.svg"/><Relationship Id="rId4" Type="http://schemas.openxmlformats.org/officeDocument/2006/relationships/tags" Target="../tags/tag769.xml"/><Relationship Id="rId9" Type="http://schemas.openxmlformats.org/officeDocument/2006/relationships/image" Target="../media/image3.png"/></Relationships>
</file>

<file path=ppt/slides/_rels/slide99.xml.rels><?xml version="1.0" encoding="UTF-8" standalone="yes"?>
<Relationships xmlns="http://schemas.openxmlformats.org/package/2006/relationships"><Relationship Id="rId8" Type="http://schemas.openxmlformats.org/officeDocument/2006/relationships/tags" Target="../tags/tag779.xml"/><Relationship Id="rId13" Type="http://schemas.openxmlformats.org/officeDocument/2006/relationships/tags" Target="../tags/tag784.xml"/><Relationship Id="rId18" Type="http://schemas.openxmlformats.org/officeDocument/2006/relationships/image" Target="../media/image11.png"/><Relationship Id="rId3" Type="http://schemas.openxmlformats.org/officeDocument/2006/relationships/tags" Target="../tags/tag774.xml"/><Relationship Id="rId21" Type="http://schemas.openxmlformats.org/officeDocument/2006/relationships/image" Target="../media/image15.svg"/><Relationship Id="rId7" Type="http://schemas.openxmlformats.org/officeDocument/2006/relationships/tags" Target="../tags/tag778.xml"/><Relationship Id="rId12" Type="http://schemas.openxmlformats.org/officeDocument/2006/relationships/tags" Target="../tags/tag783.xml"/><Relationship Id="rId17" Type="http://schemas.openxmlformats.org/officeDocument/2006/relationships/image" Target="../media/image10.jpeg"/><Relationship Id="rId2" Type="http://schemas.openxmlformats.org/officeDocument/2006/relationships/tags" Target="../tags/tag773.xml"/><Relationship Id="rId16" Type="http://schemas.openxmlformats.org/officeDocument/2006/relationships/slideLayout" Target="../slideLayouts/slideLayout7.xml"/><Relationship Id="rId20" Type="http://schemas.openxmlformats.org/officeDocument/2006/relationships/image" Target="../media/image14.png"/><Relationship Id="rId1" Type="http://schemas.openxmlformats.org/officeDocument/2006/relationships/tags" Target="../tags/tag772.xml"/><Relationship Id="rId6" Type="http://schemas.openxmlformats.org/officeDocument/2006/relationships/tags" Target="../tags/tag777.xml"/><Relationship Id="rId11" Type="http://schemas.openxmlformats.org/officeDocument/2006/relationships/tags" Target="../tags/tag782.xml"/><Relationship Id="rId5" Type="http://schemas.openxmlformats.org/officeDocument/2006/relationships/tags" Target="../tags/tag776.xml"/><Relationship Id="rId15" Type="http://schemas.openxmlformats.org/officeDocument/2006/relationships/tags" Target="../tags/tag786.xml"/><Relationship Id="rId23" Type="http://schemas.openxmlformats.org/officeDocument/2006/relationships/image" Target="../media/image57.png"/><Relationship Id="rId10" Type="http://schemas.openxmlformats.org/officeDocument/2006/relationships/tags" Target="../tags/tag781.xml"/><Relationship Id="rId19" Type="http://schemas.openxmlformats.org/officeDocument/2006/relationships/image" Target="../media/image13.svg"/><Relationship Id="rId4" Type="http://schemas.openxmlformats.org/officeDocument/2006/relationships/tags" Target="../tags/tag775.xml"/><Relationship Id="rId9" Type="http://schemas.openxmlformats.org/officeDocument/2006/relationships/tags" Target="../tags/tag780.xml"/><Relationship Id="rId14" Type="http://schemas.openxmlformats.org/officeDocument/2006/relationships/tags" Target="../tags/tag785.xml"/><Relationship Id="rId22"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EFD"/>
        </a:solidFill>
        <a:effectLst/>
      </p:bgPr>
    </p:bg>
    <p:spTree>
      <p:nvGrpSpPr>
        <p:cNvPr id="1" name=""/>
        <p:cNvGrpSpPr/>
        <p:nvPr/>
      </p:nvGrpSpPr>
      <p:grpSpPr>
        <a:xfrm>
          <a:off x="0" y="0"/>
          <a:ext cx="0" cy="0"/>
          <a:chOff x="0" y="0"/>
          <a:chExt cx="0" cy="0"/>
        </a:xfrm>
      </p:grpSpPr>
      <p:sp>
        <p:nvSpPr>
          <p:cNvPr id="2" name="Freeform 2"/>
          <p:cNvSpPr/>
          <p:nvPr>
            <p:custDataLst>
              <p:tags r:id="rId1"/>
            </p:custDataLst>
          </p:nvPr>
        </p:nvSpPr>
        <p:spPr>
          <a:xfrm>
            <a:off x="0" y="5198816"/>
            <a:ext cx="1342175" cy="1663803"/>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3">
              <a:extLst>
                <a:ext uri="{96DAC541-7B7A-43D3-8B79-37D633B846F1}">
                  <asvg:svgBlip xmlns:asvg="http://schemas.microsoft.com/office/drawing/2016/SVG/main" r:embed="rId14"/>
                </a:ext>
              </a:extLst>
            </a:blip>
            <a:stretch>
              <a:fillRect l="-157570" t="-6438" b="-44673"/>
            </a:stretch>
          </a:blipFill>
          <a:ln>
            <a:noFill/>
          </a:ln>
        </p:spPr>
        <p:txBody>
          <a:bodyPr/>
          <a:lstStyle/>
          <a:p>
            <a:pPr defTabSz="609630"/>
            <a:endParaRPr lang="fr-MA" sz="900" dirty="0">
              <a:solidFill>
                <a:prstClr val="black"/>
              </a:solidFill>
              <a:latin typeface="Dosis" pitchFamily="2" charset="0"/>
            </a:endParaRPr>
          </a:p>
        </p:txBody>
      </p:sp>
      <p:sp>
        <p:nvSpPr>
          <p:cNvPr id="4" name="Freeform 4"/>
          <p:cNvSpPr/>
          <p:nvPr>
            <p:custDataLst>
              <p:tags r:id="rId2"/>
            </p:custDataLst>
          </p:nvPr>
        </p:nvSpPr>
        <p:spPr>
          <a:xfrm>
            <a:off x="7365784" y="5005471"/>
            <a:ext cx="1778216"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5">
              <a:extLst>
                <a:ext uri="{96DAC541-7B7A-43D3-8B79-37D633B846F1}">
                  <asvg:svgBlip xmlns:asvg="http://schemas.microsoft.com/office/drawing/2016/SVG/main" r:embed="rId16"/>
                </a:ext>
              </a:extLst>
            </a:blip>
            <a:stretch>
              <a:fillRect l="-4351" t="-332" r="-93446" b="-41558"/>
            </a:stretch>
          </a:blipFill>
        </p:spPr>
        <p:txBody>
          <a:bodyPr/>
          <a:lstStyle/>
          <a:p>
            <a:pPr defTabSz="609630"/>
            <a:endParaRPr lang="fr-MA" sz="900" dirty="0">
              <a:solidFill>
                <a:prstClr val="black"/>
              </a:solidFill>
              <a:latin typeface="Dosis" pitchFamily="2" charset="0"/>
            </a:endParaRP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custDataLst>
              <p:tags r:id="rId3"/>
            </p:custDataLst>
          </p:nvPr>
        </p:nvPicPr>
        <p:blipFill>
          <a:blip r:embed="rId17">
            <a:extLst>
              <a:ext uri="{28A0092B-C50C-407E-A947-70E740481C1C}">
                <a14:useLocalDpi xmlns:a14="http://schemas.microsoft.com/office/drawing/2010/main" val="0"/>
              </a:ext>
            </a:extLst>
          </a:blip>
          <a:srcRect/>
          <a:stretch>
            <a:fillRect/>
          </a:stretch>
        </p:blipFill>
        <p:spPr bwMode="auto">
          <a:xfrm>
            <a:off x="2269632" y="304693"/>
            <a:ext cx="4586074" cy="695415"/>
          </a:xfrm>
          <a:prstGeom prst="rect">
            <a:avLst/>
          </a:prstGeom>
          <a:noFill/>
          <a:extLst>
            <a:ext uri="{909E8E84-426E-40DD-AFC4-6F175D3DCCD1}">
              <a14:hiddenFill xmlns:a14="http://schemas.microsoft.com/office/drawing/2010/main">
                <a:solidFill>
                  <a:srgbClr val="FFFFFF"/>
                </a:solidFill>
              </a14:hiddenFill>
            </a:ext>
          </a:extLst>
        </p:spPr>
      </p:pic>
      <p:sp>
        <p:nvSpPr>
          <p:cNvPr id="3" name="Freeform 7">
            <a:extLst>
              <a:ext uri="{FF2B5EF4-FFF2-40B4-BE49-F238E27FC236}">
                <a16:creationId xmlns:a16="http://schemas.microsoft.com/office/drawing/2014/main" id="{0053E8FF-2D63-8CA0-2C78-395873427766}"/>
              </a:ext>
            </a:extLst>
          </p:cNvPr>
          <p:cNvSpPr/>
          <p:nvPr>
            <p:custDataLst>
              <p:tags r:id="rId4"/>
            </p:custDataLst>
          </p:nvPr>
        </p:nvSpPr>
        <p:spPr>
          <a:xfrm>
            <a:off x="7171485" y="1427617"/>
            <a:ext cx="1550502" cy="1535477"/>
          </a:xfrm>
          <a:custGeom>
            <a:avLst/>
            <a:gdLst/>
            <a:ahLst/>
            <a:cxnLst/>
            <a:rect l="l" t="t" r="r" b="b"/>
            <a:pathLst>
              <a:path w="1446572" h="1650653">
                <a:moveTo>
                  <a:pt x="0" y="0"/>
                </a:moveTo>
                <a:lnTo>
                  <a:pt x="1446572" y="0"/>
                </a:lnTo>
                <a:lnTo>
                  <a:pt x="1446572" y="1650653"/>
                </a:lnTo>
                <a:lnTo>
                  <a:pt x="0" y="1650653"/>
                </a:lnTo>
                <a:lnTo>
                  <a:pt x="0" y="0"/>
                </a:lnTo>
                <a:close/>
              </a:path>
            </a:pathLst>
          </a:custGeom>
          <a:blipFill>
            <a:blip r:embed="rId18">
              <a:extLst>
                <a:ext uri="{96DAC541-7B7A-43D3-8B79-37D633B846F1}">
                  <asvg:svgBlip xmlns:asvg="http://schemas.microsoft.com/office/drawing/2016/SVG/main" r:embed="rId19"/>
                </a:ext>
              </a:extLst>
            </a:blip>
            <a:stretch>
              <a:fillRect/>
            </a:stretch>
          </a:blipFill>
          <a:effectLst>
            <a:outerShdw blurRad="50800" dist="38100" dir="2700000" algn="tl" rotWithShape="0">
              <a:prstClr val="black">
                <a:alpha val="40000"/>
              </a:prstClr>
            </a:outerShdw>
          </a:effectLst>
        </p:spPr>
        <p:txBody>
          <a:bodyPr/>
          <a:lstStyle/>
          <a:p>
            <a:pPr defTabSz="609630"/>
            <a:endParaRPr lang="fr-MA" sz="900" dirty="0">
              <a:solidFill>
                <a:prstClr val="black"/>
              </a:solidFill>
              <a:latin typeface="Dosis" pitchFamily="2" charset="0"/>
            </a:endParaRPr>
          </a:p>
        </p:txBody>
      </p:sp>
      <p:sp>
        <p:nvSpPr>
          <p:cNvPr id="6" name="TextBox 7">
            <a:extLst>
              <a:ext uri="{FF2B5EF4-FFF2-40B4-BE49-F238E27FC236}">
                <a16:creationId xmlns:a16="http://schemas.microsoft.com/office/drawing/2014/main" id="{E945DC07-416B-B273-6C0F-CDF5A2D39FE8}"/>
              </a:ext>
            </a:extLst>
          </p:cNvPr>
          <p:cNvSpPr txBox="1"/>
          <p:nvPr>
            <p:custDataLst>
              <p:tags r:id="rId5"/>
            </p:custDataLst>
          </p:nvPr>
        </p:nvSpPr>
        <p:spPr>
          <a:xfrm>
            <a:off x="7027418" y="1866719"/>
            <a:ext cx="1838633" cy="396262"/>
          </a:xfrm>
          <a:prstGeom prst="rect">
            <a:avLst/>
          </a:prstGeom>
          <a:ln>
            <a:noFill/>
          </a:ln>
        </p:spPr>
        <p:txBody>
          <a:bodyPr wrap="square" lIns="0" tIns="0" rIns="0" bIns="0" rtlCol="0" anchor="t">
            <a:spAutoFit/>
          </a:bodyPr>
          <a:lstStyle/>
          <a:p>
            <a:pPr algn="ctr" defTabSz="609630">
              <a:lnSpc>
                <a:spcPts val="3426"/>
              </a:lnSpc>
            </a:pPr>
            <a:r>
              <a:rPr lang="en-US" sz="2400" dirty="0">
                <a:solidFill>
                  <a:srgbClr val="4BACC6">
                    <a:lumMod val="75000"/>
                  </a:srgbClr>
                </a:solidFill>
                <a:latin typeface="Dosis Bold"/>
              </a:rPr>
              <a:t>Niveaux             </a:t>
            </a:r>
            <a:r>
              <a:rPr lang="en-US" sz="2000" dirty="0">
                <a:solidFill>
                  <a:srgbClr val="4BACC6">
                    <a:lumMod val="75000"/>
                  </a:srgbClr>
                </a:solidFill>
                <a:latin typeface="Dosis Bold"/>
              </a:rPr>
              <a:t>   </a:t>
            </a:r>
            <a:r>
              <a:rPr lang="en-US" sz="2200" dirty="0">
                <a:solidFill>
                  <a:srgbClr val="4BACC6">
                    <a:lumMod val="75000"/>
                  </a:srgbClr>
                </a:solidFill>
                <a:latin typeface="Dosis Bold"/>
              </a:rPr>
              <a:t>             </a:t>
            </a:r>
          </a:p>
        </p:txBody>
      </p:sp>
      <p:sp>
        <p:nvSpPr>
          <p:cNvPr id="7" name="ZoneTexte 6">
            <a:extLst>
              <a:ext uri="{FF2B5EF4-FFF2-40B4-BE49-F238E27FC236}">
                <a16:creationId xmlns:a16="http://schemas.microsoft.com/office/drawing/2014/main" id="{BE21CE57-1F3C-3DFA-C9E5-F213B6541F3E}"/>
              </a:ext>
            </a:extLst>
          </p:cNvPr>
          <p:cNvSpPr txBox="1"/>
          <p:nvPr>
            <p:custDataLst>
              <p:tags r:id="rId6"/>
            </p:custDataLst>
          </p:nvPr>
        </p:nvSpPr>
        <p:spPr>
          <a:xfrm>
            <a:off x="7305460" y="2277185"/>
            <a:ext cx="1282547" cy="584775"/>
          </a:xfrm>
          <a:prstGeom prst="rect">
            <a:avLst/>
          </a:prstGeom>
          <a:noFill/>
        </p:spPr>
        <p:txBody>
          <a:bodyPr wrap="square">
            <a:spAutoFit/>
          </a:bodyPr>
          <a:lstStyle/>
          <a:p>
            <a:pPr algn="ctr" defTabSz="609630"/>
            <a:r>
              <a:rPr lang="en-US" sz="3200" dirty="0">
                <a:solidFill>
                  <a:srgbClr val="FCBF18"/>
                </a:solidFill>
                <a:latin typeface="Dosis Bold"/>
              </a:rPr>
              <a:t>2</a:t>
            </a:r>
            <a:r>
              <a:rPr lang="en-US" sz="2933" dirty="0">
                <a:solidFill>
                  <a:srgbClr val="FCBF18"/>
                </a:solidFill>
                <a:latin typeface="Dosis Bold"/>
              </a:rPr>
              <a:t> </a:t>
            </a:r>
            <a:endParaRPr lang="fr-MA" sz="2933" dirty="0">
              <a:solidFill>
                <a:srgbClr val="FCBF18"/>
              </a:solidFill>
              <a:latin typeface="Dosis" pitchFamily="2" charset="0"/>
            </a:endParaRPr>
          </a:p>
        </p:txBody>
      </p:sp>
      <p:sp>
        <p:nvSpPr>
          <p:cNvPr id="5" name="TextBox 3">
            <a:extLst>
              <a:ext uri="{FF2B5EF4-FFF2-40B4-BE49-F238E27FC236}">
                <a16:creationId xmlns:a16="http://schemas.microsoft.com/office/drawing/2014/main" id="{8E1566B7-0B9A-D899-0DF9-F5A603FAC78C}"/>
              </a:ext>
            </a:extLst>
          </p:cNvPr>
          <p:cNvSpPr txBox="1"/>
          <p:nvPr>
            <p:custDataLst>
              <p:tags r:id="rId7"/>
            </p:custDataLst>
          </p:nvPr>
        </p:nvSpPr>
        <p:spPr>
          <a:xfrm>
            <a:off x="1109351" y="1987910"/>
            <a:ext cx="6124075" cy="1200329"/>
          </a:xfrm>
          <a:prstGeom prst="rect">
            <a:avLst/>
          </a:prstGeom>
        </p:spPr>
        <p:txBody>
          <a:bodyPr wrap="square" lIns="0" tIns="0" rIns="0" bIns="0" rtlCol="0" anchor="t">
            <a:spAutoFit/>
          </a:bodyPr>
          <a:lstStyle/>
          <a:p>
            <a:pPr marL="0" marR="0" lvl="0" indent="0" algn="ctr" defTabSz="914400" rtl="0" eaLnBrk="1" fontAlgn="auto" latinLnBrk="0" hangingPunct="1">
              <a:lnSpc>
                <a:spcPts val="1049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01070A"/>
                </a:solidFill>
                <a:effectLst/>
                <a:uLnTx/>
                <a:uFillTx/>
                <a:latin typeface="Dosis" pitchFamily="2" charset="0"/>
              </a:rPr>
              <a:t>TaRL </a:t>
            </a:r>
            <a:r>
              <a:rPr kumimoji="0" lang="en-US" sz="6000" b="1" i="0" u="none" strike="noStrike" kern="1200" cap="none" spc="0" normalizeH="0" baseline="0" noProof="0" dirty="0">
                <a:ln>
                  <a:noFill/>
                </a:ln>
                <a:solidFill>
                  <a:srgbClr val="1F497D"/>
                </a:solidFill>
                <a:effectLst/>
                <a:uLnTx/>
                <a:uFillTx/>
                <a:latin typeface="Dosis" pitchFamily="2" charset="0"/>
              </a:rPr>
              <a:t>français</a:t>
            </a:r>
          </a:p>
        </p:txBody>
      </p:sp>
      <p:sp>
        <p:nvSpPr>
          <p:cNvPr id="13" name="Rectangle : coins arrondis 12">
            <a:extLst>
              <a:ext uri="{FF2B5EF4-FFF2-40B4-BE49-F238E27FC236}">
                <a16:creationId xmlns:a16="http://schemas.microsoft.com/office/drawing/2014/main" id="{40B5F8D4-C5AD-3EDE-6D1E-386C2DEB94C7}"/>
              </a:ext>
            </a:extLst>
          </p:cNvPr>
          <p:cNvSpPr/>
          <p:nvPr>
            <p:custDataLst>
              <p:tags r:id="rId8"/>
            </p:custDataLst>
          </p:nvPr>
        </p:nvSpPr>
        <p:spPr>
          <a:xfrm>
            <a:off x="2912763" y="4890364"/>
            <a:ext cx="2941358" cy="767518"/>
          </a:xfrm>
          <a:prstGeom prst="roundRect">
            <a:avLst>
              <a:gd name="adj" fmla="val 32324"/>
            </a:avLst>
          </a:prstGeom>
          <a:solidFill>
            <a:schemeClr val="tx2"/>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4" name="TextBox 7">
            <a:extLst>
              <a:ext uri="{FF2B5EF4-FFF2-40B4-BE49-F238E27FC236}">
                <a16:creationId xmlns:a16="http://schemas.microsoft.com/office/drawing/2014/main" id="{E4D9BD1B-81CB-3F21-EC9F-EE692561950F}"/>
              </a:ext>
            </a:extLst>
          </p:cNvPr>
          <p:cNvSpPr txBox="1"/>
          <p:nvPr>
            <p:custDataLst>
              <p:tags r:id="rId9"/>
            </p:custDataLst>
          </p:nvPr>
        </p:nvSpPr>
        <p:spPr>
          <a:xfrm>
            <a:off x="2884769" y="4759362"/>
            <a:ext cx="2941358" cy="767518"/>
          </a:xfrm>
          <a:prstGeom prst="rect">
            <a:avLst/>
          </a:prstGeom>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Dosis Bold"/>
                <a:ea typeface="+mn-ea"/>
                <a:cs typeface="+mn-cs"/>
              </a:rPr>
              <a:t>Séance 5  </a:t>
            </a:r>
          </a:p>
        </p:txBody>
      </p:sp>
      <p:sp>
        <p:nvSpPr>
          <p:cNvPr id="15" name="TextBox 7">
            <a:extLst>
              <a:ext uri="{FF2B5EF4-FFF2-40B4-BE49-F238E27FC236}">
                <a16:creationId xmlns:a16="http://schemas.microsoft.com/office/drawing/2014/main" id="{3D27ACD1-FFF4-CD7B-5F38-D3FE43558A6C}"/>
              </a:ext>
            </a:extLst>
          </p:cNvPr>
          <p:cNvSpPr txBox="1"/>
          <p:nvPr>
            <p:custDataLst>
              <p:tags r:id="rId10"/>
            </p:custDataLst>
          </p:nvPr>
        </p:nvSpPr>
        <p:spPr>
          <a:xfrm>
            <a:off x="1370306" y="3518770"/>
            <a:ext cx="5884585" cy="779059"/>
          </a:xfrm>
          <a:prstGeom prst="rect">
            <a:avLst/>
          </a:prstGeom>
          <a:ln>
            <a:noFill/>
          </a:ln>
        </p:spPr>
        <p:txBody>
          <a:bodyPr wrap="square" lIns="0" tIns="0" rIns="0" bIns="0" rtlCol="0" anchor="t">
            <a:spAutoFit/>
          </a:bodyPr>
          <a:lstStyle/>
          <a:p>
            <a:pPr marL="0" marR="0" lvl="0" indent="0" algn="ctr" defTabSz="914400" rtl="0" eaLnBrk="1" fontAlgn="auto" latinLnBrk="0" hangingPunct="1">
              <a:lnSpc>
                <a:spcPts val="6852"/>
              </a:lnSpc>
              <a:spcBef>
                <a:spcPts val="0"/>
              </a:spcBef>
              <a:spcAft>
                <a:spcPts val="0"/>
              </a:spcAft>
              <a:buClrTx/>
              <a:buSzTx/>
              <a:buFontTx/>
              <a:buNone/>
              <a:tabLst/>
              <a:defRPr/>
            </a:pPr>
            <a:r>
              <a:rPr kumimoji="0" lang="fr-FR" sz="4000" b="0" i="0" u="none" strike="noStrike" kern="1200" cap="none" spc="0" normalizeH="0" baseline="0" noProof="0" dirty="0">
                <a:ln>
                  <a:noFill/>
                </a:ln>
                <a:solidFill>
                  <a:srgbClr val="4BACC6">
                    <a:lumMod val="75000"/>
                  </a:srgbClr>
                </a:solidFill>
                <a:effectLst/>
                <a:uLnTx/>
                <a:uFillTx/>
                <a:latin typeface="Dosis Bold"/>
                <a:ea typeface="+mn-ea"/>
                <a:cs typeface="+mn-cs"/>
              </a:rPr>
              <a:t>Palier</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2  -  </a:t>
            </a:r>
            <a:r>
              <a:rPr kumimoji="0" lang="en-US" sz="4000" b="0" i="0" u="none" strike="noStrike" kern="1200" cap="none" spc="0" normalizeH="0" baseline="0" noProof="0" dirty="0" err="1">
                <a:ln>
                  <a:noFill/>
                </a:ln>
                <a:solidFill>
                  <a:srgbClr val="4BACC6">
                    <a:lumMod val="75000"/>
                  </a:srgbClr>
                </a:solidFill>
                <a:effectLst/>
                <a:uLnTx/>
                <a:uFillTx/>
                <a:latin typeface="Dosis Bold"/>
                <a:ea typeface="+mn-ea"/>
                <a:cs typeface="+mn-cs"/>
              </a:rPr>
              <a:t>Syllabes</a:t>
            </a:r>
            <a:r>
              <a:rPr kumimoji="0" lang="en-US" sz="4000" b="0" i="0" u="none" strike="noStrike" kern="1200" cap="none" spc="0" normalizeH="0" baseline="0" noProof="0" dirty="0">
                <a:ln>
                  <a:noFill/>
                </a:ln>
                <a:solidFill>
                  <a:srgbClr val="4BACC6">
                    <a:lumMod val="75000"/>
                  </a:srgbClr>
                </a:solidFill>
                <a:effectLst/>
                <a:uLnTx/>
                <a:uFillTx/>
                <a:latin typeface="Dosis Bold"/>
                <a:ea typeface="+mn-ea"/>
                <a:cs typeface="+mn-cs"/>
              </a:rPr>
              <a:t> simples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34347" y="38388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Première écoute : les élèves écoutent la chanson. Cliquez pour diffuser l’audio. </a:t>
            </a:r>
          </a:p>
        </p:txBody>
      </p:sp>
      <p:pic>
        <p:nvPicPr>
          <p:cNvPr id="2" name="06_Jean Petit qui danse">
            <a:hlinkClick r:id="" action="ppaction://media"/>
            <a:extLst>
              <a:ext uri="{FF2B5EF4-FFF2-40B4-BE49-F238E27FC236}">
                <a16:creationId xmlns:a16="http://schemas.microsoft.com/office/drawing/2014/main" id="{A8B5C5D2-AE7D-BC02-9DE6-4DBB62DD0CC3}"/>
              </a:ext>
            </a:extLst>
          </p:cNvPr>
          <p:cNvPicPr>
            <a:picLocks noChangeAspect="1"/>
          </p:cNvPicPr>
          <p:nvPr>
            <a:audioFile r:link="rId5"/>
            <p:extLst>
              <p:ext uri="{DAA4B4D4-6D71-4841-9C94-3DE7FCFB9230}">
                <p14:media xmlns:p14="http://schemas.microsoft.com/office/powerpoint/2010/main" r:embed="rId4"/>
              </p:ext>
            </p:extLst>
          </p:nvPr>
        </p:nvPicPr>
        <p:blipFill>
          <a:blip r:embed="rId7"/>
          <a:stretch>
            <a:fillRect/>
          </a:stretch>
        </p:blipFill>
        <p:spPr>
          <a:xfrm>
            <a:off x="7903547" y="1335762"/>
            <a:ext cx="609600" cy="609600"/>
          </a:xfrm>
          <a:prstGeom prst="rect">
            <a:avLst/>
          </a:prstGeom>
        </p:spPr>
      </p:pic>
      <p:pic>
        <p:nvPicPr>
          <p:cNvPr id="5" name="Image 4">
            <a:extLst>
              <a:ext uri="{FF2B5EF4-FFF2-40B4-BE49-F238E27FC236}">
                <a16:creationId xmlns:a16="http://schemas.microsoft.com/office/drawing/2014/main" id="{D278DE87-9482-309F-A99B-18782144B6B2}"/>
              </a:ext>
            </a:extLst>
          </p:cNvPr>
          <p:cNvPicPr>
            <a:picLocks noChangeAspect="1"/>
          </p:cNvPicPr>
          <p:nvPr/>
        </p:nvPicPr>
        <p:blipFill>
          <a:blip r:embed="rId8"/>
          <a:stretch>
            <a:fillRect/>
          </a:stretch>
        </p:blipFill>
        <p:spPr>
          <a:xfrm>
            <a:off x="1280079" y="2191790"/>
            <a:ext cx="5982535" cy="3924848"/>
          </a:xfrm>
          <a:prstGeom prst="rect">
            <a:avLst/>
          </a:prstGeom>
        </p:spPr>
      </p:pic>
    </p:spTree>
    <p:extLst>
      <p:ext uri="{BB962C8B-B14F-4D97-AF65-F5344CB8AC3E}">
        <p14:creationId xmlns:p14="http://schemas.microsoft.com/office/powerpoint/2010/main" val="674104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0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39205" y="180292"/>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97746" y="47891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821483" y="393871"/>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a:t>
            </a:r>
            <a:r>
              <a:rPr lang="fr-FR" sz="1600" b="1" dirty="0">
                <a:solidFill>
                  <a:prstClr val="white">
                    <a:lumMod val="65000"/>
                  </a:prstClr>
                </a:solidFill>
                <a:latin typeface="Calibri"/>
              </a:rPr>
              <a:t>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n va  sauter sur les </a:t>
            </a:r>
            <a:r>
              <a:rPr lang="fr-FR" sz="1600" b="1" dirty="0">
                <a:solidFill>
                  <a:prstClr val="white">
                    <a:lumMod val="65000"/>
                  </a:prstClr>
                </a:solidFill>
                <a:latin typeface="Calibri"/>
              </a:rPr>
              <a:t>syllabes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pic>
        <p:nvPicPr>
          <p:cNvPr id="2" name="Image 1">
            <a:extLst>
              <a:ext uri="{FF2B5EF4-FFF2-40B4-BE49-F238E27FC236}">
                <a16:creationId xmlns:a16="http://schemas.microsoft.com/office/drawing/2014/main" id="{A61D4B01-E137-12B2-4FD8-32153DD6E8C0}"/>
              </a:ext>
            </a:extLst>
          </p:cNvPr>
          <p:cNvPicPr>
            <a:picLocks noChangeAspect="1"/>
          </p:cNvPicPr>
          <p:nvPr>
            <p:custDataLst>
              <p:tags r:id="rId8"/>
            </p:custDataLst>
          </p:nvPr>
        </p:nvPicPr>
        <p:blipFill>
          <a:blip r:embed="rId13">
            <a:clrChange>
              <a:clrFrom>
                <a:srgbClr val="FFFFFF"/>
              </a:clrFrom>
              <a:clrTo>
                <a:srgbClr val="FFFFFF">
                  <a:alpha val="0"/>
                </a:srgbClr>
              </a:clrTo>
            </a:clrChange>
          </a:blip>
          <a:stretch>
            <a:fillRect/>
          </a:stretch>
        </p:blipFill>
        <p:spPr>
          <a:xfrm>
            <a:off x="319208" y="2028634"/>
            <a:ext cx="4293980" cy="2710574"/>
          </a:xfrm>
          <a:prstGeom prst="rect">
            <a:avLst/>
          </a:prstGeom>
        </p:spPr>
      </p:pic>
      <p:sp>
        <p:nvSpPr>
          <p:cNvPr id="4" name="ZoneTexte 3">
            <a:extLst>
              <a:ext uri="{FF2B5EF4-FFF2-40B4-BE49-F238E27FC236}">
                <a16:creationId xmlns:a16="http://schemas.microsoft.com/office/drawing/2014/main" id="{2B5D0D71-8D6E-376A-3E30-8C9DE7DBC84D}"/>
              </a:ext>
            </a:extLst>
          </p:cNvPr>
          <p:cNvSpPr txBox="1"/>
          <p:nvPr>
            <p:custDataLst>
              <p:tags r:id="rId9"/>
            </p:custDataLst>
          </p:nvPr>
        </p:nvSpPr>
        <p:spPr>
          <a:xfrm>
            <a:off x="4803820" y="1743790"/>
            <a:ext cx="3920948" cy="4093428"/>
          </a:xfrm>
          <a:prstGeom prst="rect">
            <a:avLst/>
          </a:prstGeom>
          <a:noFill/>
        </p:spPr>
        <p:txBody>
          <a:bodyPr wrap="square" rtlCol="0">
            <a:spAutoFit/>
          </a:bodyPr>
          <a:lstStyle/>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joueur pour sauter sur les </a:t>
            </a:r>
            <a:r>
              <a:rPr lang="fr-FR" sz="2000" b="1" dirty="0">
                <a:solidFill>
                  <a:srgbClr val="1F497D"/>
                </a:solidFill>
                <a:latin typeface="Dosis" pitchFamily="2" charset="0"/>
              </a:rPr>
              <a:t>syllabes</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Les autres élèves disent une </a:t>
            </a:r>
            <a:r>
              <a:rPr lang="fr-FR" sz="2000" b="1" dirty="0">
                <a:solidFill>
                  <a:srgbClr val="1F497D"/>
                </a:solidFill>
                <a:latin typeface="Dosis" pitchFamily="2" charset="0"/>
              </a:rPr>
              <a:t>syllabe avec </a:t>
            </a:r>
            <a:r>
              <a:rPr lang="fr-FR" sz="2000" b="1" dirty="0">
                <a:solidFill>
                  <a:srgbClr val="0070C0"/>
                </a:solidFill>
                <a:latin typeface="Dosis" pitchFamily="2" charset="0"/>
              </a:rPr>
              <a:t>s</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 joueur doit sauter sur toutes les cases comprenant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dite. Après chaque saut, il lit la </a:t>
            </a:r>
            <a:r>
              <a:rPr lang="fr-FR" sz="2000" b="1" dirty="0">
                <a:solidFill>
                  <a:srgbClr val="1F497D"/>
                </a:solidFill>
                <a:latin typeface="Dosis" pitchFamily="2" charset="0"/>
              </a:rPr>
              <a:t>syllabe</a:t>
            </a: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 de la case. </a:t>
            </a:r>
          </a:p>
          <a:p>
            <a:pPr marL="457200" marR="0" lvl="0" indent="-457200" algn="l" defTabSz="457200" rtl="0" eaLnBrk="1" fontAlgn="auto" latinLnBrk="0" hangingPunct="1">
              <a:lnSpc>
                <a:spcPct val="100000"/>
              </a:lnSpc>
              <a:spcBef>
                <a:spcPts val="0"/>
              </a:spcBef>
              <a:spcAft>
                <a:spcPts val="2400"/>
              </a:spcAft>
              <a:buClrTx/>
              <a:buSzTx/>
              <a:buFontTx/>
              <a:buAutoNum type="arabicPeriod"/>
              <a:tabLst/>
              <a:defRPr/>
            </a:pPr>
            <a:r>
              <a:rPr kumimoji="0" lang="fr-FR" sz="2000" b="1" i="0" u="none" strike="noStrike" kern="1200" cap="none" spc="0" normalizeH="0" baseline="0" noProof="0" dirty="0">
                <a:ln>
                  <a:noFill/>
                </a:ln>
                <a:solidFill>
                  <a:srgbClr val="1F497D"/>
                </a:solidFill>
                <a:effectLst/>
                <a:uLnTx/>
                <a:uFillTx/>
                <a:latin typeface="Dosis" pitchFamily="2" charset="0"/>
                <a:ea typeface="+mn-ea"/>
                <a:cs typeface="+mn-cs"/>
              </a:rPr>
              <a:t>L’enseignant désigne un autre joueur et répète la procédure. </a:t>
            </a:r>
          </a:p>
        </p:txBody>
      </p:sp>
    </p:spTree>
    <p:extLst>
      <p:ext uri="{BB962C8B-B14F-4D97-AF65-F5344CB8AC3E}">
        <p14:creationId xmlns:p14="http://schemas.microsoft.com/office/powerpoint/2010/main" val="423858886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507675" y="42101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2DB474C9-729B-255F-5A87-0D410F95384F}"/>
              </a:ext>
            </a:extLst>
          </p:cNvPr>
          <p:cNvSpPr txBox="1"/>
          <p:nvPr>
            <p:custDataLst>
              <p:tags r:id="rId7"/>
            </p:custDataLst>
          </p:nvPr>
        </p:nvSpPr>
        <p:spPr>
          <a:xfrm>
            <a:off x="1024498" y="359852"/>
            <a:ext cx="7686264" cy="338554"/>
          </a:xfrm>
          <a:prstGeom prst="rect">
            <a:avLst/>
          </a:prstGeom>
          <a:noFill/>
        </p:spPr>
        <p:txBody>
          <a:bodyPr wrap="square" rtlCol="0">
            <a:spAutoFit/>
          </a:bodyPr>
          <a:lstStyle/>
          <a:p>
            <a:pPr marL="0" marR="0" lvl="0" indent="0" algn="just"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Jouons maintenant !  </a:t>
            </a:r>
          </a:p>
        </p:txBody>
      </p:sp>
      <p:pic>
        <p:nvPicPr>
          <p:cNvPr id="2" name="Image 1">
            <a:extLst>
              <a:ext uri="{FF2B5EF4-FFF2-40B4-BE49-F238E27FC236}">
                <a16:creationId xmlns:a16="http://schemas.microsoft.com/office/drawing/2014/main" id="{9A361EA7-82A8-4A06-D606-769C9212C01E}"/>
              </a:ext>
            </a:extLst>
          </p:cNvPr>
          <p:cNvPicPr>
            <a:picLocks noChangeAspect="1"/>
          </p:cNvPicPr>
          <p:nvPr>
            <p:custDataLst>
              <p:tags r:id="rId8"/>
            </p:custDataLst>
          </p:nvPr>
        </p:nvPicPr>
        <p:blipFill>
          <a:blip r:embed="rId12">
            <a:clrChange>
              <a:clrFrom>
                <a:srgbClr val="FFFFFF"/>
              </a:clrFrom>
              <a:clrTo>
                <a:srgbClr val="FFFFFF">
                  <a:alpha val="0"/>
                </a:srgbClr>
              </a:clrTo>
            </a:clrChange>
          </a:blip>
          <a:stretch>
            <a:fillRect/>
          </a:stretch>
        </p:blipFill>
        <p:spPr>
          <a:xfrm>
            <a:off x="1972947" y="1788348"/>
            <a:ext cx="5198105" cy="3281303"/>
          </a:xfrm>
          <a:prstGeom prst="rect">
            <a:avLst/>
          </a:prstGeom>
        </p:spPr>
      </p:pic>
    </p:spTree>
    <p:extLst>
      <p:ext uri="{BB962C8B-B14F-4D97-AF65-F5344CB8AC3E}">
        <p14:creationId xmlns:p14="http://schemas.microsoft.com/office/powerpoint/2010/main" val="176342450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a:extLst>
              <a:ext uri="{FF2B5EF4-FFF2-40B4-BE49-F238E27FC236}">
                <a16:creationId xmlns:a16="http://schemas.microsoft.com/office/drawing/2014/main" id="{D51A81A8-4F06-C093-25A9-0FE3712ACE6B}"/>
              </a:ext>
            </a:extLst>
          </p:cNvPr>
          <p:cNvGrpSpPr/>
          <p:nvPr>
            <p:custDataLst>
              <p:tags r:id="rId1"/>
            </p:custDataLst>
          </p:nvPr>
        </p:nvGrpSpPr>
        <p:grpSpPr>
          <a:xfrm>
            <a:off x="-50800" y="-6928"/>
            <a:ext cx="9245600" cy="6890327"/>
            <a:chOff x="0" y="0"/>
            <a:chExt cx="13716000" cy="10287000"/>
          </a:xfrm>
        </p:grpSpPr>
        <p:sp>
          <p:nvSpPr>
            <p:cNvPr id="10" name="Rectangle 9">
              <a:extLst>
                <a:ext uri="{FF2B5EF4-FFF2-40B4-BE49-F238E27FC236}">
                  <a16:creationId xmlns:a16="http://schemas.microsoft.com/office/drawing/2014/main" id="{AA80821A-6045-A7B6-8BA1-654CC7001F11}"/>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2" name="Rectangle : coins arrondis 11">
              <a:extLst>
                <a:ext uri="{FF2B5EF4-FFF2-40B4-BE49-F238E27FC236}">
                  <a16:creationId xmlns:a16="http://schemas.microsoft.com/office/drawing/2014/main" id="{64F59840-A01A-8173-DC12-4FC80A9EAD5C}"/>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prstClr val="white"/>
                </a:solidFill>
                <a:latin typeface="Dosis" pitchFamily="2" charset="0"/>
              </a:endParaRPr>
            </a:p>
          </p:txBody>
        </p:sp>
        <p:sp>
          <p:nvSpPr>
            <p:cNvPr id="13" name="Rectangle : coins arrondis 12">
              <a:extLst>
                <a:ext uri="{FF2B5EF4-FFF2-40B4-BE49-F238E27FC236}">
                  <a16:creationId xmlns:a16="http://schemas.microsoft.com/office/drawing/2014/main" id="{C42AFE5A-6CA2-6FC9-C6F7-D582C1D97B73}"/>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prstClr val="white"/>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3"/>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11" name="Image 10">
            <a:extLst>
              <a:ext uri="{FF2B5EF4-FFF2-40B4-BE49-F238E27FC236}">
                <a16:creationId xmlns:a16="http://schemas.microsoft.com/office/drawing/2014/main" id="{7716C7A4-C367-13D5-42B2-22528625D86D}"/>
              </a:ext>
            </a:extLst>
          </p:cNvPr>
          <p:cNvPicPr>
            <a:picLocks noChangeAspect="1"/>
          </p:cNvPicPr>
          <p:nvPr>
            <p:custDataLst>
              <p:tags r:id="rId4"/>
            </p:custDataLst>
          </p:nvPr>
        </p:nvPicPr>
        <p:blipFill>
          <a:blip r:embed="rId9"/>
          <a:stretch>
            <a:fillRect/>
          </a:stretch>
        </p:blipFill>
        <p:spPr>
          <a:xfrm>
            <a:off x="2039847" y="1796732"/>
            <a:ext cx="5064307" cy="4158646"/>
          </a:xfrm>
          <a:prstGeom prst="rect">
            <a:avLst/>
          </a:prstGeom>
        </p:spPr>
      </p:pic>
      <p:sp>
        <p:nvSpPr>
          <p:cNvPr id="3" name="ZoneTexte 2">
            <a:extLst>
              <a:ext uri="{FF2B5EF4-FFF2-40B4-BE49-F238E27FC236}">
                <a16:creationId xmlns:a16="http://schemas.microsoft.com/office/drawing/2014/main" id="{5E5AED38-3DED-93F7-D4C2-14AFC0DD8E78}"/>
              </a:ext>
            </a:extLst>
          </p:cNvPr>
          <p:cNvSpPr txBox="1"/>
          <p:nvPr>
            <p:custDataLst>
              <p:tags r:id="rId5"/>
            </p:custDataLst>
          </p:nvPr>
        </p:nvSpPr>
        <p:spPr>
          <a:xfrm>
            <a:off x="838199" y="435021"/>
            <a:ext cx="8128000" cy="338554"/>
          </a:xfrm>
          <a:prstGeom prst="rect">
            <a:avLst/>
          </a:prstGeom>
          <a:noFill/>
        </p:spPr>
        <p:txBody>
          <a:bodyPr wrap="square">
            <a:spAutoFit/>
          </a:bodyPr>
          <a:lstStyle/>
          <a:p>
            <a:pPr defTabSz="609630">
              <a:defRPr/>
            </a:pPr>
            <a:r>
              <a:rPr lang="fr-FR" sz="1600" b="1" dirty="0">
                <a:solidFill>
                  <a:prstClr val="white">
                    <a:lumMod val="65000"/>
                  </a:prstClr>
                </a:solidFill>
                <a:latin typeface="Calibri"/>
              </a:rPr>
              <a:t>La séance d’aujourd’hui est terminée. À demain ! </a:t>
            </a:r>
          </a:p>
        </p:txBody>
      </p:sp>
    </p:spTree>
    <p:extLst>
      <p:ext uri="{BB962C8B-B14F-4D97-AF65-F5344CB8AC3E}">
        <p14:creationId xmlns:p14="http://schemas.microsoft.com/office/powerpoint/2010/main" val="2158106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10" name="ZoneTexte 9">
            <a:extLst>
              <a:ext uri="{FF2B5EF4-FFF2-40B4-BE49-F238E27FC236}">
                <a16:creationId xmlns:a16="http://schemas.microsoft.com/office/drawing/2014/main" id="{37EF2ADE-B959-5993-A71F-4320DC335AB1}"/>
              </a:ext>
            </a:extLst>
          </p:cNvPr>
          <p:cNvSpPr txBox="1"/>
          <p:nvPr>
            <p:custDataLst>
              <p:tags r:id="rId2"/>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3"/>
            </p:custDataLst>
          </p:nvPr>
        </p:nvSpPr>
        <p:spPr>
          <a:xfrm>
            <a:off x="304799" y="381001"/>
            <a:ext cx="8636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rPr>
              <a:t>Deuxième écoute : les élèves chantent et font des gestes expressifs. Cliquez pour diffuser l’audio. </a:t>
            </a:r>
          </a:p>
        </p:txBody>
      </p:sp>
      <p:pic>
        <p:nvPicPr>
          <p:cNvPr id="4" name="Image 3">
            <a:extLst>
              <a:ext uri="{FF2B5EF4-FFF2-40B4-BE49-F238E27FC236}">
                <a16:creationId xmlns:a16="http://schemas.microsoft.com/office/drawing/2014/main" id="{0A0AF214-C4B7-DADF-5E7E-159C4723B788}"/>
              </a:ext>
            </a:extLst>
          </p:cNvPr>
          <p:cNvPicPr>
            <a:picLocks noChangeAspect="1"/>
          </p:cNvPicPr>
          <p:nvPr/>
        </p:nvPicPr>
        <p:blipFill>
          <a:blip r:embed="rId7"/>
          <a:stretch>
            <a:fillRect/>
          </a:stretch>
        </p:blipFill>
        <p:spPr>
          <a:xfrm>
            <a:off x="1094431" y="2094186"/>
            <a:ext cx="5982535" cy="3924848"/>
          </a:xfrm>
          <a:prstGeom prst="rect">
            <a:avLst/>
          </a:prstGeom>
        </p:spPr>
      </p:pic>
      <p:pic>
        <p:nvPicPr>
          <p:cNvPr id="3" name="06_Jean Petit qui danse">
            <a:hlinkClick r:id="" action="ppaction://media"/>
            <a:extLst>
              <a:ext uri="{FF2B5EF4-FFF2-40B4-BE49-F238E27FC236}">
                <a16:creationId xmlns:a16="http://schemas.microsoft.com/office/drawing/2014/main" id="{2ADD7B17-8C2E-7883-1DE1-3B8C14B65B30}"/>
              </a:ext>
            </a:extLst>
          </p:cNvPr>
          <p:cNvPicPr>
            <a:picLocks noChangeAspect="1"/>
          </p:cNvPicPr>
          <p:nvPr>
            <a:audioFile r:link="rId5"/>
            <p:extLst>
              <p:ext uri="{DAA4B4D4-6D71-4841-9C94-3DE7FCFB9230}">
                <p14:media xmlns:p14="http://schemas.microsoft.com/office/powerpoint/2010/main" r:embed="rId4"/>
              </p:ext>
            </p:extLst>
          </p:nvPr>
        </p:nvPicPr>
        <p:blipFill>
          <a:blip r:embed="rId8"/>
          <a:stretch>
            <a:fillRect/>
          </a:stretch>
        </p:blipFill>
        <p:spPr>
          <a:xfrm>
            <a:off x="7903547" y="1335762"/>
            <a:ext cx="609600" cy="609600"/>
          </a:xfrm>
          <a:prstGeom prst="rect">
            <a:avLst/>
          </a:prstGeom>
        </p:spPr>
      </p:pic>
    </p:spTree>
    <p:extLst>
      <p:ext uri="{BB962C8B-B14F-4D97-AF65-F5344CB8AC3E}">
        <p14:creationId xmlns:p14="http://schemas.microsoft.com/office/powerpoint/2010/main" val="36610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0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62472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5</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8623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25400"/>
            <a:ext cx="9144000" cy="68834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algn="just" defTabSz="457223">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defTabSz="457223">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defTabSz="457223">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algn="just" defTabSz="457223">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3314414" y="1445247"/>
            <a:ext cx="3352800" cy="359073"/>
          </a:xfrm>
          <a:prstGeom prst="rect">
            <a:avLst/>
          </a:prstGeom>
        </p:spPr>
        <p:txBody>
          <a:bodyPr wrap="square" lIns="0" tIns="0" rIns="0" bIns="0" rtlCol="0" anchor="t">
            <a:spAutoFit/>
          </a:bodyPr>
          <a:lstStyle/>
          <a:p>
            <a:pPr algn="just" defTabSz="457223">
              <a:lnSpc>
                <a:spcPts val="2799"/>
              </a:lnSpc>
              <a:defRPr/>
            </a:pPr>
            <a:r>
              <a:rPr lang="fr-FR" sz="2400" b="1" dirty="0">
                <a:solidFill>
                  <a:srgbClr val="106585"/>
                </a:solidFill>
                <a:latin typeface="+mj-lt"/>
              </a:rPr>
              <a:t>Objectifs de l’activité </a:t>
            </a:r>
          </a:p>
        </p:txBody>
      </p:sp>
      <p:sp>
        <p:nvSpPr>
          <p:cNvPr id="11" name="Freeform 17">
            <a:extLst>
              <a:ext uri="{FF2B5EF4-FFF2-40B4-BE49-F238E27FC236}">
                <a16:creationId xmlns:a16="http://schemas.microsoft.com/office/drawing/2014/main" id="{D18BEC05-D612-F7E2-194E-B3EA5F2BB168}"/>
              </a:ext>
            </a:extLst>
          </p:cNvPr>
          <p:cNvSpPr/>
          <p:nvPr>
            <p:custDataLst>
              <p:tags r:id="rId5"/>
            </p:custDataLst>
          </p:nvPr>
        </p:nvSpPr>
        <p:spPr>
          <a:xfrm rot="10800000" flipH="1">
            <a:off x="660401" y="2290667"/>
            <a:ext cx="7835151"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defTabSz="609630">
              <a:defRPr/>
            </a:pPr>
            <a:endParaRPr lang="fr-MA" sz="600" dirty="0">
              <a:solidFill>
                <a:prstClr val="black"/>
              </a:solidFill>
              <a:latin typeface="Dosis" pitchFamily="2" charset="0"/>
            </a:endParaRPr>
          </a:p>
        </p:txBody>
      </p:sp>
      <p:sp>
        <p:nvSpPr>
          <p:cNvPr id="13" name="Freeform 17">
            <a:extLst>
              <a:ext uri="{FF2B5EF4-FFF2-40B4-BE49-F238E27FC236}">
                <a16:creationId xmlns:a16="http://schemas.microsoft.com/office/drawing/2014/main" id="{0C15E862-7EF3-9E28-081D-4B7348D69912}"/>
              </a:ext>
            </a:extLst>
          </p:cNvPr>
          <p:cNvSpPr/>
          <p:nvPr>
            <p:custDataLst>
              <p:tags r:id="rId6"/>
            </p:custDataLst>
          </p:nvPr>
        </p:nvSpPr>
        <p:spPr>
          <a:xfrm>
            <a:off x="816231" y="235002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6"/>
                </a:ext>
              </a:extLst>
            </a:blip>
            <a:stretch>
              <a:fillRect l="-109199" t="-6937" r="-896458" b="-829367"/>
            </a:stretch>
          </a:blipFill>
        </p:spPr>
        <p:txBody>
          <a:bodyPr/>
          <a:lstStyle/>
          <a:p>
            <a:pPr defTabSz="609630">
              <a:defRPr/>
            </a:pPr>
            <a:endParaRPr lang="fr-MA" sz="600" dirty="0">
              <a:solidFill>
                <a:prstClr val="black"/>
              </a:solidFill>
              <a:latin typeface="Dosis" pitchFamily="2" charset="0"/>
            </a:endParaRPr>
          </a:p>
        </p:txBody>
      </p:sp>
      <p:pic>
        <p:nvPicPr>
          <p:cNvPr id="19" name="Image 18">
            <a:extLst>
              <a:ext uri="{FF2B5EF4-FFF2-40B4-BE49-F238E27FC236}">
                <a16:creationId xmlns:a16="http://schemas.microsoft.com/office/drawing/2014/main" id="{C94B88BE-8917-6FF8-E4B2-F9E693387688}"/>
              </a:ext>
            </a:extLst>
          </p:cNvPr>
          <p:cNvPicPr>
            <a:picLocks noChangeAspect="1"/>
          </p:cNvPicPr>
          <p:nvPr>
            <p:custDataLst>
              <p:tags r:id="rId7"/>
            </p:custDataLst>
          </p:nvPr>
        </p:nvPicPr>
        <p:blipFill>
          <a:blip r:embed="rId17"/>
          <a:stretch>
            <a:fillRect/>
          </a:stretch>
        </p:blipFill>
        <p:spPr>
          <a:xfrm>
            <a:off x="1016000" y="2854857"/>
            <a:ext cx="336283" cy="366045"/>
          </a:xfrm>
          <a:prstGeom prst="rect">
            <a:avLst/>
          </a:prstGeom>
        </p:spPr>
      </p:pic>
      <p:sp>
        <p:nvSpPr>
          <p:cNvPr id="10" name="TextBox 10">
            <a:extLst>
              <a:ext uri="{FF2B5EF4-FFF2-40B4-BE49-F238E27FC236}">
                <a16:creationId xmlns:a16="http://schemas.microsoft.com/office/drawing/2014/main" id="{6D1AA5F5-9721-BDFB-5D84-C9B03241E66C}"/>
              </a:ext>
            </a:extLst>
          </p:cNvPr>
          <p:cNvSpPr txBox="1"/>
          <p:nvPr>
            <p:custDataLst>
              <p:tags r:id="rId8"/>
            </p:custDataLst>
          </p:nvPr>
        </p:nvSpPr>
        <p:spPr>
          <a:xfrm>
            <a:off x="1633484" y="2695602"/>
            <a:ext cx="6567423" cy="957709"/>
          </a:xfrm>
          <a:prstGeom prst="roundRect">
            <a:avLst/>
          </a:prstGeom>
          <a:noFill/>
        </p:spPr>
        <p:txBody>
          <a:bodyPr wrap="square" lIns="0" tIns="0" rIns="0" bIns="0" rtlCol="0" anchor="t">
            <a:spAutoFit/>
          </a:bodyPr>
          <a:lstStyle/>
          <a:p>
            <a:pPr defTabSz="457223">
              <a:lnSpc>
                <a:spcPct val="150000"/>
              </a:lnSpc>
              <a:spcAft>
                <a:spcPts val="400"/>
              </a:spcAft>
              <a:defRPr/>
            </a:pPr>
            <a:r>
              <a:rPr lang="fr-FR" sz="2000" dirty="0">
                <a:latin typeface="Dosis" pitchFamily="2" charset="0"/>
              </a:rPr>
              <a:t>Comprendre et produire des mots du vocabulaire :  </a:t>
            </a:r>
            <a:r>
              <a:rPr lang="fr-FR" sz="2000" b="1" dirty="0">
                <a:solidFill>
                  <a:schemeClr val="accent5">
                    <a:lumMod val="50000"/>
                  </a:schemeClr>
                </a:solidFill>
                <a:latin typeface="Dosis" pitchFamily="2" charset="0"/>
              </a:rPr>
              <a:t>sucre – souris – salade – dessiner -  sac - salon </a:t>
            </a:r>
          </a:p>
        </p:txBody>
      </p:sp>
      <p:sp>
        <p:nvSpPr>
          <p:cNvPr id="8" name="ZoneTexte 7">
            <a:extLst>
              <a:ext uri="{FF2B5EF4-FFF2-40B4-BE49-F238E27FC236}">
                <a16:creationId xmlns:a16="http://schemas.microsoft.com/office/drawing/2014/main" id="{E6FC7C3C-2E9F-74BB-F875-15B60CA7F57D}"/>
              </a:ext>
            </a:extLst>
          </p:cNvPr>
          <p:cNvSpPr txBox="1"/>
          <p:nvPr>
            <p:custDataLst>
              <p:tags r:id="rId9"/>
            </p:custDataLst>
          </p:nvPr>
        </p:nvSpPr>
        <p:spPr>
          <a:xfrm>
            <a:off x="5150497" y="215242"/>
            <a:ext cx="3531736"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2222606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584775"/>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mj-lt"/>
              </a:rPr>
              <a:t>Nous allons réviser les mots que nous avons vus dans la séance précédente. Qui veut passer au tableau pour nommer les images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pic>
        <p:nvPicPr>
          <p:cNvPr id="10" name="Image 9">
            <a:extLst>
              <a:ext uri="{FF2B5EF4-FFF2-40B4-BE49-F238E27FC236}">
                <a16:creationId xmlns:a16="http://schemas.microsoft.com/office/drawing/2014/main" id="{0F13FB29-37DA-8297-AD9A-3B35ADF71A5D}"/>
              </a:ext>
            </a:extLst>
          </p:cNvPr>
          <p:cNvPicPr>
            <a:picLocks noChangeAspect="1"/>
          </p:cNvPicPr>
          <p:nvPr/>
        </p:nvPicPr>
        <p:blipFill>
          <a:blip r:embed="rId8"/>
          <a:stretch>
            <a:fillRect/>
          </a:stretch>
        </p:blipFill>
        <p:spPr>
          <a:xfrm>
            <a:off x="780662" y="2119391"/>
            <a:ext cx="2205352" cy="1031382"/>
          </a:xfrm>
          <a:prstGeom prst="rect">
            <a:avLst/>
          </a:prstGeom>
        </p:spPr>
      </p:pic>
      <p:pic>
        <p:nvPicPr>
          <p:cNvPr id="11" name="Image 10">
            <a:extLst>
              <a:ext uri="{FF2B5EF4-FFF2-40B4-BE49-F238E27FC236}">
                <a16:creationId xmlns:a16="http://schemas.microsoft.com/office/drawing/2014/main" id="{1EBABF0D-22A2-58D4-88AD-666AC7D6D906}"/>
              </a:ext>
            </a:extLst>
          </p:cNvPr>
          <p:cNvPicPr>
            <a:picLocks noChangeAspect="1"/>
          </p:cNvPicPr>
          <p:nvPr>
            <p:custDataLst>
              <p:tags r:id="rId3"/>
            </p:custDataLst>
          </p:nvPr>
        </p:nvPicPr>
        <p:blipFill>
          <a:blip r:embed="rId9"/>
          <a:stretch>
            <a:fillRect/>
          </a:stretch>
        </p:blipFill>
        <p:spPr>
          <a:xfrm>
            <a:off x="3835022" y="1766813"/>
            <a:ext cx="1511358" cy="1406488"/>
          </a:xfrm>
          <a:prstGeom prst="rect">
            <a:avLst/>
          </a:prstGeom>
        </p:spPr>
      </p:pic>
      <p:pic>
        <p:nvPicPr>
          <p:cNvPr id="12" name="Image 11" descr="Une image contenant boisson, récipients pour boire, jus, vaisselle&#10;&#10;Description générée automatiquement">
            <a:extLst>
              <a:ext uri="{FF2B5EF4-FFF2-40B4-BE49-F238E27FC236}">
                <a16:creationId xmlns:a16="http://schemas.microsoft.com/office/drawing/2014/main" id="{ABA1385C-55B6-B110-F12A-55E8402B74A8}"/>
              </a:ext>
            </a:extLst>
          </p:cNvPr>
          <p:cNvPicPr>
            <a:picLocks noChangeAspect="1"/>
          </p:cNvPicPr>
          <p:nvPr/>
        </p:nvPicPr>
        <p:blipFill>
          <a:blip r:embed="rId10">
            <a:extLst>
              <a:ext uri="{28A0092B-C50C-407E-A947-70E740481C1C}">
                <a14:useLocalDpi xmlns:a14="http://schemas.microsoft.com/office/drawing/2010/main" val="0"/>
              </a:ext>
            </a:extLst>
          </a:blip>
          <a:srcRect l="13918" t="36773" r="58103" b="13979"/>
          <a:stretch/>
        </p:blipFill>
        <p:spPr>
          <a:xfrm>
            <a:off x="6400794" y="1688031"/>
            <a:ext cx="1198192" cy="1490963"/>
          </a:xfrm>
          <a:prstGeom prst="rect">
            <a:avLst/>
          </a:prstGeom>
        </p:spPr>
      </p:pic>
      <p:pic>
        <p:nvPicPr>
          <p:cNvPr id="13" name="Image 12">
            <a:extLst>
              <a:ext uri="{FF2B5EF4-FFF2-40B4-BE49-F238E27FC236}">
                <a16:creationId xmlns:a16="http://schemas.microsoft.com/office/drawing/2014/main" id="{9645C7BA-A6C7-BBBC-63D7-995B307F6C6E}"/>
              </a:ext>
            </a:extLst>
          </p:cNvPr>
          <p:cNvPicPr>
            <a:picLocks noChangeAspect="1"/>
          </p:cNvPicPr>
          <p:nvPr/>
        </p:nvPicPr>
        <p:blipFill>
          <a:blip r:embed="rId11"/>
          <a:stretch>
            <a:fillRect/>
          </a:stretch>
        </p:blipFill>
        <p:spPr>
          <a:xfrm>
            <a:off x="6400794" y="3891228"/>
            <a:ext cx="1796320" cy="1927612"/>
          </a:xfrm>
          <a:prstGeom prst="rect">
            <a:avLst/>
          </a:prstGeom>
        </p:spPr>
      </p:pic>
      <p:pic>
        <p:nvPicPr>
          <p:cNvPr id="14" name="Picture 4" descr="Pyjamas pour enfants avec un motif de cœur croquis technique">
            <a:extLst>
              <a:ext uri="{FF2B5EF4-FFF2-40B4-BE49-F238E27FC236}">
                <a16:creationId xmlns:a16="http://schemas.microsoft.com/office/drawing/2014/main" id="{32F28C8B-F05A-1C14-80D0-CB2F4D51C17F}"/>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50000" r="9282"/>
          <a:stretch/>
        </p:blipFill>
        <p:spPr bwMode="auto">
          <a:xfrm>
            <a:off x="1333738" y="3891228"/>
            <a:ext cx="1099199" cy="1927612"/>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6" descr="Set de randonnée dessiné à la main">
            <a:extLst>
              <a:ext uri="{FF2B5EF4-FFF2-40B4-BE49-F238E27FC236}">
                <a16:creationId xmlns:a16="http://schemas.microsoft.com/office/drawing/2014/main" id="{9ED131E8-58AD-9D31-CABC-DA3D3BF0847B}"/>
              </a:ext>
            </a:extLst>
          </p:cNvPr>
          <p:cNvPicPr>
            <a:picLocks noChangeAspect="1" noChangeArrowheads="1"/>
          </p:cNvPicPr>
          <p:nvPr/>
        </p:nvPicPr>
        <p:blipFill rotWithShape="1">
          <a:blip r:embed="rId13">
            <a:clrChange>
              <a:clrFrom>
                <a:srgbClr val="E1F3F3"/>
              </a:clrFrom>
              <a:clrTo>
                <a:srgbClr val="E1F3F3">
                  <a:alpha val="0"/>
                </a:srgbClr>
              </a:clrTo>
            </a:clrChange>
            <a:extLst>
              <a:ext uri="{28A0092B-C50C-407E-A947-70E740481C1C}">
                <a14:useLocalDpi xmlns:a14="http://schemas.microsoft.com/office/drawing/2010/main" val="0"/>
              </a:ext>
            </a:extLst>
          </a:blip>
          <a:srcRect l="34135" t="51469" r="32285"/>
          <a:stretch/>
        </p:blipFill>
        <p:spPr bwMode="auto">
          <a:xfrm>
            <a:off x="3502464" y="3891228"/>
            <a:ext cx="2002221" cy="19276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7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855"/>
            <a:ext cx="7924800"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mj-lt"/>
              </a:rPr>
              <a:t>Aujourd’hui, vous allez apprendre des mots en français</a:t>
            </a:r>
            <a:r>
              <a:rPr lang="fr-FR" sz="1600" b="1" dirty="0">
                <a:solidFill>
                  <a:prstClr val="white">
                    <a:lumMod val="65000"/>
                  </a:prstClr>
                </a:solidFill>
                <a:latin typeface="Dosis" pitchFamily="2" charset="0"/>
              </a:rPr>
              <a:t>. </a:t>
            </a:r>
            <a:endParaRPr lang="fr-FR" sz="1600" dirty="0">
              <a:solidFill>
                <a:prstClr val="white">
                  <a:lumMod val="65000"/>
                </a:prstClr>
              </a:solidFill>
              <a:latin typeface="Dosis" pitchFamily="2" charset="0"/>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75862"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pic>
        <p:nvPicPr>
          <p:cNvPr id="6" name="Image 5">
            <a:extLst>
              <a:ext uri="{FF2B5EF4-FFF2-40B4-BE49-F238E27FC236}">
                <a16:creationId xmlns:a16="http://schemas.microsoft.com/office/drawing/2014/main" id="{AB63D15C-F836-5149-D71A-DDBFCE5FCFA4}"/>
              </a:ext>
            </a:extLst>
          </p:cNvPr>
          <p:cNvPicPr>
            <a:picLocks noChangeAspect="1"/>
          </p:cNvPicPr>
          <p:nvPr/>
        </p:nvPicPr>
        <p:blipFill>
          <a:blip r:embed="rId8"/>
          <a:stretch>
            <a:fillRect/>
          </a:stretch>
        </p:blipFill>
        <p:spPr>
          <a:xfrm>
            <a:off x="3233550" y="1948546"/>
            <a:ext cx="2676899" cy="2010056"/>
          </a:xfrm>
          <a:prstGeom prst="rect">
            <a:avLst/>
          </a:prstGeom>
        </p:spPr>
      </p:pic>
      <p:pic>
        <p:nvPicPr>
          <p:cNvPr id="8" name="Image 7">
            <a:extLst>
              <a:ext uri="{FF2B5EF4-FFF2-40B4-BE49-F238E27FC236}">
                <a16:creationId xmlns:a16="http://schemas.microsoft.com/office/drawing/2014/main" id="{E3BA1512-E3BB-A6C1-1E73-18A4DD7C8140}"/>
              </a:ext>
            </a:extLst>
          </p:cNvPr>
          <p:cNvPicPr>
            <a:picLocks noChangeAspect="1"/>
          </p:cNvPicPr>
          <p:nvPr/>
        </p:nvPicPr>
        <p:blipFill>
          <a:blip r:embed="rId9"/>
          <a:stretch>
            <a:fillRect/>
          </a:stretch>
        </p:blipFill>
        <p:spPr>
          <a:xfrm>
            <a:off x="875862" y="1948546"/>
            <a:ext cx="2133898" cy="1524213"/>
          </a:xfrm>
          <a:prstGeom prst="rect">
            <a:avLst/>
          </a:prstGeom>
        </p:spPr>
      </p:pic>
      <p:pic>
        <p:nvPicPr>
          <p:cNvPr id="10" name="Image 9">
            <a:extLst>
              <a:ext uri="{FF2B5EF4-FFF2-40B4-BE49-F238E27FC236}">
                <a16:creationId xmlns:a16="http://schemas.microsoft.com/office/drawing/2014/main" id="{54054E70-C367-C5AE-7BD8-46F36850486E}"/>
              </a:ext>
            </a:extLst>
          </p:cNvPr>
          <p:cNvPicPr>
            <a:picLocks noChangeAspect="1"/>
          </p:cNvPicPr>
          <p:nvPr/>
        </p:nvPicPr>
        <p:blipFill>
          <a:blip r:embed="rId10"/>
          <a:stretch>
            <a:fillRect/>
          </a:stretch>
        </p:blipFill>
        <p:spPr>
          <a:xfrm>
            <a:off x="5910449" y="4080419"/>
            <a:ext cx="2520218" cy="1885390"/>
          </a:xfrm>
          <a:prstGeom prst="rect">
            <a:avLst/>
          </a:prstGeom>
        </p:spPr>
      </p:pic>
      <p:pic>
        <p:nvPicPr>
          <p:cNvPr id="18" name="Image 17" descr="Une image contenant friandise, bol, vaisselle&#10;&#10;Description générée automatiquement">
            <a:extLst>
              <a:ext uri="{FF2B5EF4-FFF2-40B4-BE49-F238E27FC236}">
                <a16:creationId xmlns:a16="http://schemas.microsoft.com/office/drawing/2014/main" id="{56A41245-66EF-9B90-052C-0BA025E2471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134239" y="2287130"/>
            <a:ext cx="1911594" cy="1217120"/>
          </a:xfrm>
          <a:prstGeom prst="rect">
            <a:avLst/>
          </a:prstGeom>
        </p:spPr>
      </p:pic>
      <p:pic>
        <p:nvPicPr>
          <p:cNvPr id="19" name="Image 18" descr="Une image contenant nourriture, Snack, Restauration rapide, texte&#10;&#10;Description générée automatiquement">
            <a:extLst>
              <a:ext uri="{FF2B5EF4-FFF2-40B4-BE49-F238E27FC236}">
                <a16:creationId xmlns:a16="http://schemas.microsoft.com/office/drawing/2014/main" id="{079BE1CD-5EAB-0F1A-B4A0-FE70D59EEC5B}"/>
              </a:ext>
            </a:extLst>
          </p:cNvPr>
          <p:cNvPicPr>
            <a:picLocks noChangeAspect="1"/>
          </p:cNvPicPr>
          <p:nvPr/>
        </p:nvPicPr>
        <p:blipFill>
          <a:blip r:embed="rId12">
            <a:extLst>
              <a:ext uri="{28A0092B-C50C-407E-A947-70E740481C1C}">
                <a14:useLocalDpi xmlns:a14="http://schemas.microsoft.com/office/drawing/2010/main" val="0"/>
              </a:ext>
            </a:extLst>
          </a:blip>
          <a:srcRect t="44707" r="69243" b="30575"/>
          <a:stretch/>
        </p:blipFill>
        <p:spPr>
          <a:xfrm>
            <a:off x="3678282" y="4125510"/>
            <a:ext cx="1563644" cy="1695150"/>
          </a:xfrm>
          <a:prstGeom prst="rect">
            <a:avLst/>
          </a:prstGeom>
        </p:spPr>
      </p:pic>
      <p:pic>
        <p:nvPicPr>
          <p:cNvPr id="20" name="Image 19" descr="Une image contenant dessin, Dessin animé, Visage humain, dessin humoristique&#10;&#10;Description générée automatiquement">
            <a:extLst>
              <a:ext uri="{FF2B5EF4-FFF2-40B4-BE49-F238E27FC236}">
                <a16:creationId xmlns:a16="http://schemas.microsoft.com/office/drawing/2014/main" id="{ECA27E5C-7F94-95E1-1799-A4BB7669112A}"/>
              </a:ext>
            </a:extLst>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28261" y="3678257"/>
            <a:ext cx="2949337" cy="2689713"/>
          </a:xfrm>
          <a:prstGeom prst="rect">
            <a:avLst/>
          </a:prstGeom>
        </p:spPr>
      </p:pic>
    </p:spTree>
    <p:extLst>
      <p:ext uri="{BB962C8B-B14F-4D97-AF65-F5344CB8AC3E}">
        <p14:creationId xmlns:p14="http://schemas.microsoft.com/office/powerpoint/2010/main" val="17780712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50123" y="423508"/>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quel animal  ? Dites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 mot en français ou dans votre langue.</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85193" y="478367"/>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3" name="Image 2">
            <a:extLst>
              <a:ext uri="{FF2B5EF4-FFF2-40B4-BE49-F238E27FC236}">
                <a16:creationId xmlns:a16="http://schemas.microsoft.com/office/drawing/2014/main" id="{9E727A90-B18E-5166-94F6-2DE072BDCC60}"/>
              </a:ext>
            </a:extLst>
          </p:cNvPr>
          <p:cNvPicPr>
            <a:picLocks noChangeAspect="1"/>
          </p:cNvPicPr>
          <p:nvPr/>
        </p:nvPicPr>
        <p:blipFill>
          <a:blip r:embed="rId7"/>
          <a:stretch>
            <a:fillRect/>
          </a:stretch>
        </p:blipFill>
        <p:spPr>
          <a:xfrm>
            <a:off x="3378362" y="2541232"/>
            <a:ext cx="2221710" cy="1652396"/>
          </a:xfrm>
          <a:prstGeom prst="rect">
            <a:avLst/>
          </a:prstGeom>
        </p:spPr>
      </p:pic>
    </p:spTree>
    <p:extLst>
      <p:ext uri="{BB962C8B-B14F-4D97-AF65-F5344CB8AC3E}">
        <p14:creationId xmlns:p14="http://schemas.microsoft.com/office/powerpoint/2010/main" val="733590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souris. Souris.  Qui veut répéter ?</a:t>
            </a:r>
            <a:endParaRPr kumimoji="0" lang="fr-FR" sz="1500" b="1" i="0" u="none" strike="noStrike" kern="1200" cap="none" spc="0" normalizeH="0" baseline="0" noProof="0" dirty="0">
              <a:ln>
                <a:noFill/>
              </a:ln>
              <a:solidFill>
                <a:srgbClr val="A6A6A6"/>
              </a:solidFill>
              <a:effectLst/>
              <a:uLnTx/>
              <a:uFillTx/>
              <a:latin typeface="Dosis" pitchFamily="2" charset="0"/>
              <a:ea typeface="+mn-ea"/>
              <a:cs typeface="+mn-cs"/>
            </a:endParaRP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B0189872-B1F2-B4CE-8BA0-96C075E815A2}"/>
              </a:ext>
            </a:extLst>
          </p:cNvPr>
          <p:cNvSpPr txBox="1"/>
          <p:nvPr>
            <p:custDataLst>
              <p:tags r:id="rId3"/>
            </p:custDataLst>
          </p:nvPr>
        </p:nvSpPr>
        <p:spPr>
          <a:xfrm>
            <a:off x="3763751" y="2792895"/>
            <a:ext cx="497384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6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souris </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a:extLst>
              <a:ext uri="{FF2B5EF4-FFF2-40B4-BE49-F238E27FC236}">
                <a16:creationId xmlns:a16="http://schemas.microsoft.com/office/drawing/2014/main" id="{6DA6A803-C50B-72D9-2BDD-6563EDC607B9}"/>
              </a:ext>
            </a:extLst>
          </p:cNvPr>
          <p:cNvPicPr>
            <a:picLocks noChangeAspect="1"/>
          </p:cNvPicPr>
          <p:nvPr/>
        </p:nvPicPr>
        <p:blipFill>
          <a:blip r:embed="rId8"/>
          <a:stretch>
            <a:fillRect/>
          </a:stretch>
        </p:blipFill>
        <p:spPr>
          <a:xfrm>
            <a:off x="1542041" y="2520695"/>
            <a:ext cx="2221710" cy="1652396"/>
          </a:xfrm>
          <a:prstGeom prst="rect">
            <a:avLst/>
          </a:prstGeom>
        </p:spPr>
      </p:pic>
    </p:spTree>
    <p:extLst>
      <p:ext uri="{BB962C8B-B14F-4D97-AF65-F5344CB8AC3E}">
        <p14:creationId xmlns:p14="http://schemas.microsoft.com/office/powerpoint/2010/main" val="39393794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a:extLst>
            <a:ext uri="{FF2B5EF4-FFF2-40B4-BE49-F238E27FC236}">
              <a16:creationId xmlns:a16="http://schemas.microsoft.com/office/drawing/2014/main" id="{12D15E2B-8B9B-F42C-836E-5CD08C6D733A}"/>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7F31A625-FD08-2AF8-2460-DDD297F4D049}"/>
              </a:ext>
            </a:extLst>
          </p:cNvPr>
          <p:cNvSpPr txBox="1"/>
          <p:nvPr>
            <p:custDataLst>
              <p:tags r:id="rId1"/>
            </p:custDataLst>
          </p:nvPr>
        </p:nvSpPr>
        <p:spPr>
          <a:xfrm>
            <a:off x="762001" y="359415"/>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Freeform 8">
            <a:extLst>
              <a:ext uri="{FF2B5EF4-FFF2-40B4-BE49-F238E27FC236}">
                <a16:creationId xmlns:a16="http://schemas.microsoft.com/office/drawing/2014/main" id="{C362EF45-E276-8224-D5E0-7C649BB53095}"/>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pic>
        <p:nvPicPr>
          <p:cNvPr id="5" name="Image 4" descr="Une image contenant nourriture, Snack, Restauration rapide, texte&#10;&#10;Description générée automatiquement">
            <a:extLst>
              <a:ext uri="{FF2B5EF4-FFF2-40B4-BE49-F238E27FC236}">
                <a16:creationId xmlns:a16="http://schemas.microsoft.com/office/drawing/2014/main" id="{B43461A0-56C1-1F5B-F94D-7DA282CB1C0F}"/>
              </a:ext>
            </a:extLst>
          </p:cNvPr>
          <p:cNvPicPr>
            <a:picLocks noChangeAspect="1"/>
          </p:cNvPicPr>
          <p:nvPr/>
        </p:nvPicPr>
        <p:blipFill>
          <a:blip r:embed="rId7">
            <a:extLst>
              <a:ext uri="{28A0092B-C50C-407E-A947-70E740481C1C}">
                <a14:useLocalDpi xmlns:a14="http://schemas.microsoft.com/office/drawing/2010/main" val="0"/>
              </a:ext>
            </a:extLst>
          </a:blip>
          <a:srcRect t="44707" r="69243" b="30575"/>
          <a:stretch/>
        </p:blipFill>
        <p:spPr>
          <a:xfrm>
            <a:off x="3267538" y="2014830"/>
            <a:ext cx="2608924" cy="2828340"/>
          </a:xfrm>
          <a:prstGeom prst="rect">
            <a:avLst/>
          </a:prstGeom>
        </p:spPr>
      </p:pic>
    </p:spTree>
    <p:extLst>
      <p:ext uri="{BB962C8B-B14F-4D97-AF65-F5344CB8AC3E}">
        <p14:creationId xmlns:p14="http://schemas.microsoft.com/office/powerpoint/2010/main" val="8755674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a:extLst>
            <a:ext uri="{FF2B5EF4-FFF2-40B4-BE49-F238E27FC236}">
              <a16:creationId xmlns:a16="http://schemas.microsoft.com/office/drawing/2014/main" id="{53C85791-E116-1E02-22CA-4A803BAB39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E120DEDA-360A-FB98-57B3-490CE486F536}"/>
              </a:ext>
            </a:extLst>
          </p:cNvPr>
          <p:cNvSpPr txBox="1"/>
          <p:nvPr>
            <p:custDataLst>
              <p:tags r:id="rId1"/>
            </p:custDataLst>
          </p:nvPr>
        </p:nvSpPr>
        <p:spPr>
          <a:xfrm>
            <a:off x="876041" y="374803"/>
            <a:ext cx="6676571"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 sac. Sac. Qui veut répéter ?</a:t>
            </a:r>
          </a:p>
        </p:txBody>
      </p:sp>
      <p:sp>
        <p:nvSpPr>
          <p:cNvPr id="4" name="Freeform 8">
            <a:extLst>
              <a:ext uri="{FF2B5EF4-FFF2-40B4-BE49-F238E27FC236}">
                <a16:creationId xmlns:a16="http://schemas.microsoft.com/office/drawing/2014/main" id="{EAA8CE47-1140-9E08-751E-8AEBA629C3AF}"/>
              </a:ext>
            </a:extLst>
          </p:cNvPr>
          <p:cNvSpPr/>
          <p:nvPr>
            <p:custDataLst>
              <p:tags r:id="rId2"/>
            </p:custDataLst>
          </p:nvPr>
        </p:nvSpPr>
        <p:spPr>
          <a:xfrm rot="10800000" flipH="1">
            <a:off x="457200" y="4223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6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730A2D68-E6C0-A333-BAB1-BCD69034F4B4}"/>
              </a:ext>
            </a:extLst>
          </p:cNvPr>
          <p:cNvSpPr txBox="1"/>
          <p:nvPr>
            <p:custDataLst>
              <p:tags r:id="rId3"/>
            </p:custDataLst>
          </p:nvPr>
        </p:nvSpPr>
        <p:spPr>
          <a:xfrm>
            <a:off x="3834249" y="2715056"/>
            <a:ext cx="4973849"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sac</a:t>
            </a:r>
            <a:endParaRPr kumimoji="0" lang="fr-FR" sz="66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descr="Une image contenant nourriture, Snack, Restauration rapide, texte&#10;&#10;Description générée automatiquement">
            <a:extLst>
              <a:ext uri="{FF2B5EF4-FFF2-40B4-BE49-F238E27FC236}">
                <a16:creationId xmlns:a16="http://schemas.microsoft.com/office/drawing/2014/main" id="{D9360B45-9E93-AB67-8BE0-6B0F5CFC2797}"/>
              </a:ext>
            </a:extLst>
          </p:cNvPr>
          <p:cNvPicPr>
            <a:picLocks noChangeAspect="1"/>
          </p:cNvPicPr>
          <p:nvPr/>
        </p:nvPicPr>
        <p:blipFill>
          <a:blip r:embed="rId8">
            <a:extLst>
              <a:ext uri="{28A0092B-C50C-407E-A947-70E740481C1C}">
                <a14:useLocalDpi xmlns:a14="http://schemas.microsoft.com/office/drawing/2010/main" val="0"/>
              </a:ext>
            </a:extLst>
          </a:blip>
          <a:srcRect t="44707" r="69243" b="30575"/>
          <a:stretch/>
        </p:blipFill>
        <p:spPr>
          <a:xfrm>
            <a:off x="1407207" y="2014830"/>
            <a:ext cx="2608924" cy="2828340"/>
          </a:xfrm>
          <a:prstGeom prst="rect">
            <a:avLst/>
          </a:prstGeom>
        </p:spPr>
      </p:pic>
    </p:spTree>
    <p:extLst>
      <p:ext uri="{BB962C8B-B14F-4D97-AF65-F5344CB8AC3E}">
        <p14:creationId xmlns:p14="http://schemas.microsoft.com/office/powerpoint/2010/main" val="3435667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
            <a:ext cx="9144000" cy="685800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2"/>
            <a:stretch>
              <a:fillRect t="-5555" b="-5555"/>
            </a:stretch>
          </a:blipFill>
        </p:spPr>
        <p:txBody>
          <a:bodyPr/>
          <a:lstStyle/>
          <a:p>
            <a:pPr algn="just">
              <a:defRPr/>
            </a:pPr>
            <a:endParaRPr lang="fr-MA" sz="900" dirty="0">
              <a:solidFill>
                <a:prstClr val="black"/>
              </a:solidFill>
              <a:latin typeface="Dosis" pitchFamily="2" charset="0"/>
            </a:endParaRPr>
          </a:p>
        </p:txBody>
      </p:sp>
      <p:grpSp>
        <p:nvGrpSpPr>
          <p:cNvPr id="3" name="Group 3"/>
          <p:cNvGrpSpPr/>
          <p:nvPr>
            <p:custDataLst>
              <p:tags r:id="rId2"/>
            </p:custDataLst>
          </p:nvPr>
        </p:nvGrpSpPr>
        <p:grpSpPr>
          <a:xfrm>
            <a:off x="369907" y="589936"/>
            <a:ext cx="8404185" cy="5796116"/>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just">
                <a:lnSpc>
                  <a:spcPts val="1605"/>
                </a:lnSpc>
                <a:defRPr/>
              </a:pPr>
              <a:endParaRPr sz="900" dirty="0">
                <a:solidFill>
                  <a:prstClr val="black"/>
                </a:solidFill>
                <a:latin typeface="Dosis" pitchFamily="2" charset="0"/>
              </a:endParaRPr>
            </a:p>
          </p:txBody>
        </p:sp>
      </p:grpSp>
      <p:sp>
        <p:nvSpPr>
          <p:cNvPr id="7" name="Freeform 7"/>
          <p:cNvSpPr/>
          <p:nvPr>
            <p:custDataLst>
              <p:tags r:id="rId3"/>
            </p:custDataLst>
          </p:nvPr>
        </p:nvSpPr>
        <p:spPr>
          <a:xfrm>
            <a:off x="609600" y="227720"/>
            <a:ext cx="619584"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algn="just">
              <a:defRPr/>
            </a:pPr>
            <a:endParaRPr lang="fr-MA" sz="900" dirty="0">
              <a:solidFill>
                <a:prstClr val="black"/>
              </a:solidFill>
              <a:latin typeface="Dosis" pitchFamily="2" charset="0"/>
            </a:endParaRPr>
          </a:p>
        </p:txBody>
      </p:sp>
      <p:sp>
        <p:nvSpPr>
          <p:cNvPr id="9" name="TextBox 9"/>
          <p:cNvSpPr txBox="1"/>
          <p:nvPr>
            <p:custDataLst>
              <p:tags r:id="rId4"/>
            </p:custDataLst>
          </p:nvPr>
        </p:nvSpPr>
        <p:spPr>
          <a:xfrm>
            <a:off x="1425244" y="1046441"/>
            <a:ext cx="7086600" cy="359073"/>
          </a:xfrm>
          <a:prstGeom prst="rect">
            <a:avLst/>
          </a:prstGeom>
        </p:spPr>
        <p:txBody>
          <a:bodyPr wrap="square" lIns="0" tIns="0" rIns="0" bIns="0" rtlCol="0" anchor="t">
            <a:spAutoFit/>
          </a:bodyPr>
          <a:lstStyle/>
          <a:p>
            <a:pPr algn="just">
              <a:lnSpc>
                <a:spcPts val="2800"/>
              </a:lnSpc>
              <a:defRPr/>
            </a:pPr>
            <a:r>
              <a:rPr lang="fr-FR" sz="2400" b="1" dirty="0">
                <a:solidFill>
                  <a:srgbClr val="1F497D"/>
                </a:solidFill>
                <a:latin typeface="Dosis" pitchFamily="2" charset="0"/>
              </a:rPr>
              <a:t> Recommandations générales pour les enseignants</a:t>
            </a:r>
          </a:p>
        </p:txBody>
      </p:sp>
      <p:sp>
        <p:nvSpPr>
          <p:cNvPr id="10" name="TextBox 10"/>
          <p:cNvSpPr txBox="1"/>
          <p:nvPr>
            <p:custDataLst>
              <p:tags r:id="rId5"/>
            </p:custDataLst>
          </p:nvPr>
        </p:nvSpPr>
        <p:spPr>
          <a:xfrm>
            <a:off x="369907" y="1775905"/>
            <a:ext cx="8404185" cy="238912"/>
          </a:xfrm>
          <a:prstGeom prst="rect">
            <a:avLst/>
          </a:prstGeom>
        </p:spPr>
        <p:txBody>
          <a:bodyPr wrap="square" lIns="0" tIns="0" rIns="0" bIns="0" rtlCol="0" anchor="t">
            <a:spAutoFit/>
          </a:bodyPr>
          <a:lstStyle/>
          <a:p>
            <a:pPr algn="just">
              <a:lnSpc>
                <a:spcPts val="2017"/>
              </a:lnSpc>
              <a:defRPr/>
            </a:pPr>
            <a:r>
              <a:rPr lang="en-US" sz="1600" b="1" dirty="0">
                <a:solidFill>
                  <a:srgbClr val="8DC63F"/>
                </a:solidFill>
                <a:latin typeface="Carelia"/>
              </a:rPr>
              <a:t>    </a:t>
            </a:r>
            <a:r>
              <a:rPr lang="en-US" sz="1600" b="1" dirty="0">
                <a:solidFill>
                  <a:srgbClr val="106585"/>
                </a:solidFill>
                <a:latin typeface="Carelia"/>
              </a:rPr>
              <a:t>1.  Se préparer </a:t>
            </a:r>
            <a:r>
              <a:rPr lang="en-US" sz="1600" dirty="0">
                <a:solidFill>
                  <a:srgbClr val="106585"/>
                </a:solidFill>
                <a:latin typeface="Carelia"/>
              </a:rPr>
              <a:t>:  </a:t>
            </a:r>
            <a:r>
              <a:rPr lang="en-US" sz="1600" u="sng" dirty="0">
                <a:solidFill>
                  <a:prstClr val="black">
                    <a:lumMod val="85000"/>
                    <a:lumOff val="15000"/>
                  </a:prstClr>
                </a:solidFill>
                <a:latin typeface="Dosis" pitchFamily="2" charset="0"/>
              </a:rPr>
              <a:t>lire le </a:t>
            </a:r>
            <a:r>
              <a:rPr lang="fr-FR" sz="1600" u="sng" dirty="0">
                <a:solidFill>
                  <a:prstClr val="black">
                    <a:lumMod val="85000"/>
                    <a:lumOff val="15000"/>
                  </a:prstClr>
                </a:solidFill>
                <a:latin typeface="Dosis" pitchFamily="2" charset="0"/>
              </a:rPr>
              <a:t>support avant la séance </a:t>
            </a:r>
            <a:r>
              <a:rPr lang="fr-FR" sz="1600" dirty="0">
                <a:solidFill>
                  <a:prstClr val="black">
                    <a:lumMod val="85000"/>
                    <a:lumOff val="15000"/>
                  </a:prstClr>
                </a:solidFill>
                <a:latin typeface="Dosis" pitchFamily="2" charset="0"/>
              </a:rPr>
              <a:t>pour s’en imprégner et visualiser les enchaînements</a:t>
            </a:r>
            <a:r>
              <a:rPr lang="fr-FR" sz="1400" dirty="0">
                <a:solidFill>
                  <a:prstClr val="black">
                    <a:lumMod val="85000"/>
                    <a:lumOff val="15000"/>
                  </a:prstClr>
                </a:solidFill>
                <a:latin typeface="Dosis" pitchFamily="2" charset="0"/>
              </a:rPr>
              <a:t>.  </a:t>
            </a:r>
          </a:p>
        </p:txBody>
      </p:sp>
      <p:sp>
        <p:nvSpPr>
          <p:cNvPr id="6" name="TextBox 10">
            <a:extLst>
              <a:ext uri="{FF2B5EF4-FFF2-40B4-BE49-F238E27FC236}">
                <a16:creationId xmlns:a16="http://schemas.microsoft.com/office/drawing/2014/main" id="{5998EB28-AEE7-E9A9-E81E-16DF54B59AAA}"/>
              </a:ext>
            </a:extLst>
          </p:cNvPr>
          <p:cNvSpPr txBox="1"/>
          <p:nvPr>
            <p:custDataLst>
              <p:tags r:id="rId6"/>
            </p:custDataLst>
          </p:nvPr>
        </p:nvSpPr>
        <p:spPr>
          <a:xfrm>
            <a:off x="369907" y="2218639"/>
            <a:ext cx="8164492" cy="1771639"/>
          </a:xfrm>
          <a:prstGeom prst="rect">
            <a:avLst/>
          </a:prstGeom>
        </p:spPr>
        <p:txBody>
          <a:bodyPr wrap="square" lIns="0" tIns="0" rIns="0" bIns="0" rtlCol="0" anchor="t">
            <a:spAutoFit/>
          </a:bodyPr>
          <a:lstStyle/>
          <a:p>
            <a:pPr marL="530225" indent="-530225" algn="just">
              <a:lnSpc>
                <a:spcPts val="2017"/>
              </a:lnSpc>
              <a:defRPr/>
            </a:pPr>
            <a:r>
              <a:rPr lang="en-US" sz="1600" dirty="0">
                <a:solidFill>
                  <a:srgbClr val="8DC63F"/>
                </a:solidFill>
                <a:latin typeface="Carelia"/>
              </a:rPr>
              <a:t>   </a:t>
            </a:r>
            <a:r>
              <a:rPr lang="en-US" sz="1600" b="1" dirty="0">
                <a:solidFill>
                  <a:srgbClr val="8DC63F"/>
                </a:solidFill>
                <a:latin typeface="Carelia"/>
              </a:rPr>
              <a:t> </a:t>
            </a:r>
            <a:r>
              <a:rPr lang="fr-FR" sz="1600" b="1" dirty="0">
                <a:solidFill>
                  <a:srgbClr val="106585"/>
                </a:solidFill>
                <a:latin typeface="Carelia"/>
              </a:rPr>
              <a:t>2.  Maintenir un rythme soutenu :  </a:t>
            </a:r>
            <a:r>
              <a:rPr lang="fr-FR" sz="1600" dirty="0">
                <a:solidFill>
                  <a:prstClr val="black">
                    <a:lumMod val="85000"/>
                    <a:lumOff val="15000"/>
                  </a:prstClr>
                </a:solidFill>
                <a:latin typeface="Dosis" pitchFamily="2" charset="0"/>
              </a:rPr>
              <a:t>l’enseignant doit imposer une cadence élevée à la classe, sans temps morts. Il doit veiller à couvrir le contenu de la leçon, </a:t>
            </a:r>
            <a:r>
              <a:rPr lang="fr-FR" sz="1600" u="sng" dirty="0">
                <a:solidFill>
                  <a:prstClr val="black">
                    <a:lumMod val="85000"/>
                    <a:lumOff val="15000"/>
                  </a:prstClr>
                </a:solidFill>
                <a:latin typeface="Dosis" pitchFamily="2" charset="0"/>
              </a:rPr>
              <a:t>en vérifiant la compréhension </a:t>
            </a:r>
            <a:r>
              <a:rPr lang="fr-FR" sz="1600" dirty="0">
                <a:solidFill>
                  <a:prstClr val="black">
                    <a:lumMod val="85000"/>
                    <a:lumOff val="15000"/>
                  </a:prstClr>
                </a:solidFill>
                <a:latin typeface="Dosis" pitchFamily="2" charset="0"/>
              </a:rPr>
              <a:t>avant de passer à l’étape suivante</a:t>
            </a:r>
            <a:r>
              <a:rPr lang="en-US" sz="1600" dirty="0">
                <a:solidFill>
                  <a:prstClr val="black">
                    <a:lumMod val="85000"/>
                    <a:lumOff val="15000"/>
                  </a:prstClr>
                </a:solidFill>
                <a:latin typeface="Dosis" pitchFamily="2" charset="0"/>
              </a:rPr>
              <a:t>. </a:t>
            </a:r>
          </a:p>
          <a:p>
            <a:pPr marL="530225" indent="-530225" algn="just">
              <a:lnSpc>
                <a:spcPts val="2017"/>
              </a:lnSpc>
              <a:defRPr/>
            </a:pPr>
            <a:endParaRPr lang="en-US" sz="16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7475E687-99C9-E5BA-1B1E-D08C54140986}"/>
              </a:ext>
            </a:extLst>
          </p:cNvPr>
          <p:cNvSpPr txBox="1"/>
          <p:nvPr>
            <p:custDataLst>
              <p:tags r:id="rId7"/>
            </p:custDataLst>
          </p:nvPr>
        </p:nvSpPr>
        <p:spPr>
          <a:xfrm>
            <a:off x="347355" y="3143926"/>
            <a:ext cx="8164491" cy="1258678"/>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3.  </a:t>
            </a:r>
            <a:r>
              <a:rPr lang="fr-FR" sz="1600" b="1" dirty="0">
                <a:solidFill>
                  <a:srgbClr val="106585"/>
                </a:solidFill>
                <a:latin typeface="Carelia"/>
              </a:rPr>
              <a:t>Questionner et corriger :  </a:t>
            </a:r>
            <a:r>
              <a:rPr lang="fr-FR" sz="1600" dirty="0">
                <a:solidFill>
                  <a:prstClr val="black">
                    <a:lumMod val="85000"/>
                    <a:lumOff val="15000"/>
                  </a:prstClr>
                </a:solidFill>
                <a:latin typeface="Dosis" pitchFamily="2" charset="0"/>
              </a:rPr>
              <a:t>l’enseignant doit </a:t>
            </a:r>
            <a:r>
              <a:rPr lang="fr-FR" sz="1600" u="sng" dirty="0">
                <a:solidFill>
                  <a:prstClr val="black">
                    <a:lumMod val="85000"/>
                    <a:lumOff val="15000"/>
                  </a:prstClr>
                </a:solidFill>
                <a:latin typeface="Dosis" pitchFamily="2" charset="0"/>
              </a:rPr>
              <a:t>faire participer le maximum d’élèves </a:t>
            </a:r>
            <a:r>
              <a:rPr lang="fr-FR" sz="1600" dirty="0">
                <a:solidFill>
                  <a:prstClr val="black">
                    <a:lumMod val="85000"/>
                    <a:lumOff val="15000"/>
                  </a:prstClr>
                </a:solidFill>
                <a:latin typeface="Dosis" pitchFamily="2" charset="0"/>
              </a:rPr>
              <a:t>pendant la séance, surtout les plus faibles. Chaque réponse erronée doit être corrigée pour éviter l’installation durable de lacunes. </a:t>
            </a:r>
          </a:p>
          <a:p>
            <a:pPr algn="just">
              <a:lnSpc>
                <a:spcPts val="2017"/>
              </a:lnSpc>
              <a:defRPr/>
            </a:pP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DD020D86-1783-DC1F-58A1-C4FF8DF367C7}"/>
              </a:ext>
            </a:extLst>
          </p:cNvPr>
          <p:cNvSpPr txBox="1"/>
          <p:nvPr>
            <p:custDataLst>
              <p:tags r:id="rId8"/>
            </p:custDataLst>
          </p:nvPr>
        </p:nvSpPr>
        <p:spPr>
          <a:xfrm>
            <a:off x="369907" y="4098310"/>
            <a:ext cx="8164490" cy="1264449"/>
          </a:xfrm>
          <a:prstGeom prst="rect">
            <a:avLst/>
          </a:prstGeom>
        </p:spPr>
        <p:txBody>
          <a:bodyPr wrap="square" lIns="0" tIns="0" rIns="0" bIns="0" rtlCol="0" anchor="t">
            <a:spAutoFit/>
          </a:bodyPr>
          <a:lstStyle/>
          <a:p>
            <a:pPr marL="633413" indent="-633413" algn="just">
              <a:defRPr/>
            </a:pPr>
            <a:r>
              <a:rPr lang="en-US" sz="1600" b="1" dirty="0">
                <a:solidFill>
                  <a:srgbClr val="8DC63F"/>
                </a:solidFill>
                <a:latin typeface="Carelia"/>
              </a:rPr>
              <a:t>    </a:t>
            </a:r>
            <a:r>
              <a:rPr lang="en-US" sz="1600" b="1" dirty="0">
                <a:solidFill>
                  <a:srgbClr val="106585"/>
                </a:solidFill>
                <a:latin typeface="Carelia"/>
              </a:rPr>
              <a:t>4.  </a:t>
            </a:r>
            <a:r>
              <a:rPr lang="fr-FR" sz="1600" b="1" dirty="0">
                <a:solidFill>
                  <a:srgbClr val="106585"/>
                </a:solidFill>
                <a:latin typeface="Carelia"/>
              </a:rPr>
              <a:t>Suivre les étapes du support sans le lire passivement :  </a:t>
            </a:r>
            <a:r>
              <a:rPr lang="fr-FR" sz="1600" dirty="0">
                <a:solidFill>
                  <a:prstClr val="black">
                    <a:lumMod val="85000"/>
                    <a:lumOff val="15000"/>
                  </a:prstClr>
                </a:solidFill>
                <a:latin typeface="Dosis" pitchFamily="2" charset="0"/>
              </a:rPr>
              <a:t>chaque haut de page contient un encadré avec des suggestions pour les enseignants. Il est essentiel de respecter ces orientations et de ne sauter aucune page. Toutefois, </a:t>
            </a:r>
            <a:r>
              <a:rPr lang="fr-FR" sz="1600" u="sng" dirty="0">
                <a:solidFill>
                  <a:prstClr val="black">
                    <a:lumMod val="85000"/>
                    <a:lumOff val="15000"/>
                  </a:prstClr>
                </a:solidFill>
                <a:latin typeface="Dosis" pitchFamily="2" charset="0"/>
              </a:rPr>
              <a:t>l’enseignant ne doit pas faire de lecture passive</a:t>
            </a:r>
            <a:r>
              <a:rPr lang="fr-FR" sz="1600" dirty="0">
                <a:solidFill>
                  <a:prstClr val="black">
                    <a:lumMod val="85000"/>
                    <a:lumOff val="15000"/>
                  </a:prstClr>
                </a:solidFill>
                <a:latin typeface="Dosis" pitchFamily="2" charset="0"/>
              </a:rPr>
              <a:t>.  Il se tient debout, circule et occupe la salle. Il explique de manière vivante et expressive, donne des exemples, fait participer les élèves et corrige les réponses. </a:t>
            </a:r>
          </a:p>
        </p:txBody>
      </p:sp>
      <p:sp>
        <p:nvSpPr>
          <p:cNvPr id="13" name="TextBox 10">
            <a:extLst>
              <a:ext uri="{FF2B5EF4-FFF2-40B4-BE49-F238E27FC236}">
                <a16:creationId xmlns:a16="http://schemas.microsoft.com/office/drawing/2014/main" id="{E7FF1698-0E0C-6FCF-FD7A-FAF68840BB1E}"/>
              </a:ext>
            </a:extLst>
          </p:cNvPr>
          <p:cNvSpPr txBox="1"/>
          <p:nvPr>
            <p:custDataLst>
              <p:tags r:id="rId9"/>
            </p:custDataLst>
          </p:nvPr>
        </p:nvSpPr>
        <p:spPr>
          <a:xfrm>
            <a:off x="369908" y="5471407"/>
            <a:ext cx="8164491" cy="1002197"/>
          </a:xfrm>
          <a:prstGeom prst="rect">
            <a:avLst/>
          </a:prstGeom>
        </p:spPr>
        <p:txBody>
          <a:bodyPr wrap="square" lIns="0" tIns="0" rIns="0" bIns="0" rtlCol="0" anchor="t">
            <a:spAutoFit/>
          </a:bodyPr>
          <a:lstStyle/>
          <a:p>
            <a:pPr marL="530225" indent="-530225" algn="just">
              <a:lnSpc>
                <a:spcPts val="2017"/>
              </a:lnSpc>
              <a:defRPr/>
            </a:pPr>
            <a:r>
              <a:rPr lang="en-US" sz="1600" b="1" dirty="0">
                <a:solidFill>
                  <a:srgbClr val="8DC63F"/>
                </a:solidFill>
                <a:latin typeface="Carelia"/>
              </a:rPr>
              <a:t>    </a:t>
            </a:r>
            <a:r>
              <a:rPr lang="en-US" sz="1600" b="1" dirty="0">
                <a:solidFill>
                  <a:srgbClr val="106585"/>
                </a:solidFill>
                <a:latin typeface="Carelia"/>
              </a:rPr>
              <a:t>5.  </a:t>
            </a:r>
            <a:r>
              <a:rPr lang="fr-FR" sz="1600" b="1" dirty="0">
                <a:solidFill>
                  <a:srgbClr val="106585"/>
                </a:solidFill>
                <a:latin typeface="Carelia"/>
              </a:rPr>
              <a:t>Expliquer les consignes :  </a:t>
            </a:r>
            <a:r>
              <a:rPr lang="fr-FR" sz="1600" dirty="0">
                <a:solidFill>
                  <a:prstClr val="black">
                    <a:lumMod val="85000"/>
                    <a:lumOff val="15000"/>
                  </a:prstClr>
                </a:solidFill>
                <a:latin typeface="Dosis" pitchFamily="2" charset="0"/>
              </a:rPr>
              <a:t>l’enseignant  veille à ce que tous les élèves comprennent les consignes des activités en leur demandant de les reformuler ou en les réexpliquant dans leur langue maternelle. </a:t>
            </a:r>
            <a:endParaRPr lang="en-US" sz="1400" dirty="0">
              <a:solidFill>
                <a:prstClr val="black">
                  <a:lumMod val="85000"/>
                  <a:lumOff val="15000"/>
                </a:prstClr>
              </a:solidFill>
              <a:latin typeface="Dosis" pitchFamily="2" charset="0"/>
            </a:endParaRPr>
          </a:p>
          <a:p>
            <a:pPr algn="just">
              <a:lnSpc>
                <a:spcPts val="2017"/>
              </a:lnSpc>
              <a:defRPr/>
            </a:pPr>
            <a:endParaRPr lang="fr-FR" sz="1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5B013BBA-C959-103F-B019-2C219D4AD9F3}"/>
              </a:ext>
            </a:extLst>
          </p:cNvPr>
          <p:cNvSpPr txBox="1"/>
          <p:nvPr>
            <p:custDataLst>
              <p:tags r:id="rId10"/>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descr="Une image contenant friandise, bol, vaisselle&#10;&#10;Description générée automatiquement">
            <a:extLst>
              <a:ext uri="{FF2B5EF4-FFF2-40B4-BE49-F238E27FC236}">
                <a16:creationId xmlns:a16="http://schemas.microsoft.com/office/drawing/2014/main" id="{2ACE3DE2-2236-6783-6C1D-681DE740C2D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40490" y="2262870"/>
            <a:ext cx="3663019" cy="2332260"/>
          </a:xfrm>
          <a:prstGeom prst="rect">
            <a:avLst/>
          </a:prstGeom>
        </p:spPr>
      </p:pic>
    </p:spTree>
    <p:extLst>
      <p:ext uri="{BB962C8B-B14F-4D97-AF65-F5344CB8AC3E}">
        <p14:creationId xmlns:p14="http://schemas.microsoft.com/office/powerpoint/2010/main" val="3941411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une salade. </a:t>
            </a:r>
            <a:r>
              <a:rPr lang="fr-FR" sz="1600" b="1" dirty="0">
                <a:solidFill>
                  <a:prstClr val="white">
                    <a:lumMod val="65000"/>
                  </a:prstClr>
                </a:solidFill>
                <a:latin typeface="Calibri"/>
              </a:rPr>
              <a:t>Salade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572000" y="2697706"/>
            <a:ext cx="3495368"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salade</a:t>
            </a:r>
            <a:r>
              <a:rPr kumimoji="0" lang="fr-FR" sz="72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descr="Une image contenant friandise, bol, vaisselle&#10;&#10;Description générée automatiquement">
            <a:extLst>
              <a:ext uri="{FF2B5EF4-FFF2-40B4-BE49-F238E27FC236}">
                <a16:creationId xmlns:a16="http://schemas.microsoft.com/office/drawing/2014/main" id="{C1FA2ABE-0505-F36B-B58A-BFD21D7CC34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2800" y="2262870"/>
            <a:ext cx="3663019" cy="2332260"/>
          </a:xfrm>
          <a:prstGeom prst="rect">
            <a:avLst/>
          </a:prstGeom>
        </p:spPr>
      </p:pic>
    </p:spTree>
    <p:extLst>
      <p:ext uri="{BB962C8B-B14F-4D97-AF65-F5344CB8AC3E}">
        <p14:creationId xmlns:p14="http://schemas.microsoft.com/office/powerpoint/2010/main" val="23687276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59841" y="44104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E202711D-121B-9B4C-85E0-40213B89B906}"/>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3" name="Image 2">
            <a:extLst>
              <a:ext uri="{FF2B5EF4-FFF2-40B4-BE49-F238E27FC236}">
                <a16:creationId xmlns:a16="http://schemas.microsoft.com/office/drawing/2014/main" id="{A169DAEF-593F-5EAA-CA8F-96A042F2A4B9}"/>
              </a:ext>
            </a:extLst>
          </p:cNvPr>
          <p:cNvPicPr>
            <a:picLocks noChangeAspect="1"/>
          </p:cNvPicPr>
          <p:nvPr/>
        </p:nvPicPr>
        <p:blipFill>
          <a:blip r:embed="rId7"/>
          <a:stretch>
            <a:fillRect/>
          </a:stretch>
        </p:blipFill>
        <p:spPr>
          <a:xfrm>
            <a:off x="2621455" y="2035753"/>
            <a:ext cx="3901090" cy="2786493"/>
          </a:xfrm>
          <a:prstGeom prst="rect">
            <a:avLst/>
          </a:prstGeom>
        </p:spPr>
      </p:pic>
    </p:spTree>
    <p:extLst>
      <p:ext uri="{BB962C8B-B14F-4D97-AF65-F5344CB8AC3E}">
        <p14:creationId xmlns:p14="http://schemas.microsoft.com/office/powerpoint/2010/main" val="22280431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9A5135A5-E6D4-E198-AB98-3E6D67F19A38}"/>
              </a:ext>
            </a:extLst>
          </p:cNvPr>
          <p:cNvSpPr txBox="1"/>
          <p:nvPr>
            <p:custDataLst>
              <p:tags r:id="rId1"/>
            </p:custDataLst>
          </p:nvPr>
        </p:nvSpPr>
        <p:spPr>
          <a:xfrm>
            <a:off x="812800" y="376383"/>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a:t>
            </a:r>
            <a:r>
              <a:rPr lang="fr-FR" sz="1600" b="1" dirty="0">
                <a:solidFill>
                  <a:prstClr val="white">
                    <a:lumMod val="65000"/>
                  </a:prstClr>
                </a:solidFill>
                <a:latin typeface="Calibri"/>
              </a:rPr>
              <a:t>du sucre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Sucre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4" name="Freeform 8">
            <a:extLst>
              <a:ext uri="{FF2B5EF4-FFF2-40B4-BE49-F238E27FC236}">
                <a16:creationId xmlns:a16="http://schemas.microsoft.com/office/drawing/2014/main" id="{231A3978-0424-91BC-EADE-5F82C5F6FDD9}"/>
              </a:ext>
            </a:extLst>
          </p:cNvPr>
          <p:cNvSpPr/>
          <p:nvPr>
            <p:custDataLst>
              <p:tags r:id="rId2"/>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521B4EA-2863-9F07-86EB-A067DF5F8710}"/>
              </a:ext>
            </a:extLst>
          </p:cNvPr>
          <p:cNvSpPr txBox="1"/>
          <p:nvPr>
            <p:custDataLst>
              <p:tags r:id="rId3"/>
            </p:custDataLst>
          </p:nvPr>
        </p:nvSpPr>
        <p:spPr>
          <a:xfrm>
            <a:off x="4498841" y="2828835"/>
            <a:ext cx="4175529"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600" b="1" dirty="0">
                <a:solidFill>
                  <a:srgbClr val="4BACC6">
                    <a:lumMod val="50000"/>
                  </a:srgbClr>
                </a:solidFill>
                <a:latin typeface="Dosis" pitchFamily="2" charset="0"/>
              </a:rPr>
              <a:t>sucre</a:t>
            </a:r>
            <a:endParaRPr kumimoji="0" lang="fr-FR" sz="7200" b="1"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3" name="Image 2">
            <a:extLst>
              <a:ext uri="{FF2B5EF4-FFF2-40B4-BE49-F238E27FC236}">
                <a16:creationId xmlns:a16="http://schemas.microsoft.com/office/drawing/2014/main" id="{0FDCB0C9-6E89-C8AF-BBC0-F35B8DBD1B7F}"/>
              </a:ext>
            </a:extLst>
          </p:cNvPr>
          <p:cNvPicPr>
            <a:picLocks noChangeAspect="1"/>
          </p:cNvPicPr>
          <p:nvPr/>
        </p:nvPicPr>
        <p:blipFill>
          <a:blip r:embed="rId8"/>
          <a:stretch>
            <a:fillRect/>
          </a:stretch>
        </p:blipFill>
        <p:spPr>
          <a:xfrm>
            <a:off x="1013373" y="2035753"/>
            <a:ext cx="3901090" cy="2786493"/>
          </a:xfrm>
          <a:prstGeom prst="rect">
            <a:avLst/>
          </a:prstGeom>
        </p:spPr>
      </p:pic>
    </p:spTree>
    <p:extLst>
      <p:ext uri="{BB962C8B-B14F-4D97-AF65-F5344CB8AC3E}">
        <p14:creationId xmlns:p14="http://schemas.microsoft.com/office/powerpoint/2010/main" val="2498943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srgbClr val="A6A6A6"/>
                </a:solidFill>
                <a:effectLst/>
                <a:uLnTx/>
                <a:uFillTx/>
                <a:latin typeface="Calibri"/>
                <a:ea typeface="+mn-ea"/>
                <a:cs typeface="+mn-cs"/>
              </a:rPr>
              <a:t>C’est quoi ?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a:extLst>
              <a:ext uri="{FF2B5EF4-FFF2-40B4-BE49-F238E27FC236}">
                <a16:creationId xmlns:a16="http://schemas.microsoft.com/office/drawing/2014/main" id="{A13627A0-51E4-EF09-1AAE-5F6613B74BF1}"/>
              </a:ext>
            </a:extLst>
          </p:cNvPr>
          <p:cNvPicPr>
            <a:picLocks noChangeAspect="1"/>
          </p:cNvPicPr>
          <p:nvPr/>
        </p:nvPicPr>
        <p:blipFill>
          <a:blip r:embed="rId7"/>
          <a:stretch>
            <a:fillRect/>
          </a:stretch>
        </p:blipFill>
        <p:spPr>
          <a:xfrm>
            <a:off x="2639430" y="1983233"/>
            <a:ext cx="3865139" cy="2891533"/>
          </a:xfrm>
          <a:prstGeom prst="rect">
            <a:avLst/>
          </a:prstGeom>
        </p:spPr>
      </p:pic>
    </p:spTree>
    <p:extLst>
      <p:ext uri="{BB962C8B-B14F-4D97-AF65-F5344CB8AC3E}">
        <p14:creationId xmlns:p14="http://schemas.microsoft.com/office/powerpoint/2010/main" val="156903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40792"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C’est un salon</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Salon</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951244" y="2733882"/>
            <a:ext cx="3495368" cy="1107996"/>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lang="fr-FR" sz="6600" b="1" dirty="0">
                <a:solidFill>
                  <a:srgbClr val="4BACC6">
                    <a:lumMod val="50000"/>
                  </a:srgbClr>
                </a:solidFill>
                <a:latin typeface="Dosis" pitchFamily="2" charset="0"/>
              </a:rPr>
              <a:t>salon</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5" name="Image 4">
            <a:extLst>
              <a:ext uri="{FF2B5EF4-FFF2-40B4-BE49-F238E27FC236}">
                <a16:creationId xmlns:a16="http://schemas.microsoft.com/office/drawing/2014/main" id="{367F8FA8-2046-460C-E78D-4907440D0C39}"/>
              </a:ext>
            </a:extLst>
          </p:cNvPr>
          <p:cNvPicPr>
            <a:picLocks noChangeAspect="1"/>
          </p:cNvPicPr>
          <p:nvPr/>
        </p:nvPicPr>
        <p:blipFill>
          <a:blip r:embed="rId8"/>
          <a:stretch>
            <a:fillRect/>
          </a:stretch>
        </p:blipFill>
        <p:spPr>
          <a:xfrm>
            <a:off x="1086105" y="1983233"/>
            <a:ext cx="3865139" cy="2891533"/>
          </a:xfrm>
          <a:prstGeom prst="rect">
            <a:avLst/>
          </a:prstGeom>
        </p:spPr>
      </p:pic>
    </p:spTree>
    <p:extLst>
      <p:ext uri="{BB962C8B-B14F-4D97-AF65-F5344CB8AC3E}">
        <p14:creationId xmlns:p14="http://schemas.microsoft.com/office/powerpoint/2010/main" val="1829800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7" name="ZoneTexte 6">
            <a:extLst>
              <a:ext uri="{FF2B5EF4-FFF2-40B4-BE49-F238E27FC236}">
                <a16:creationId xmlns:a16="http://schemas.microsoft.com/office/drawing/2014/main" id="{C902A9C7-08D0-0849-FDE6-380D4F638509}"/>
              </a:ext>
            </a:extLst>
          </p:cNvPr>
          <p:cNvSpPr txBox="1"/>
          <p:nvPr>
            <p:custDataLst>
              <p:tags r:id="rId2"/>
            </p:custDataLst>
          </p:nvPr>
        </p:nvSpPr>
        <p:spPr>
          <a:xfrm>
            <a:off x="957943" y="374803"/>
            <a:ext cx="7924800" cy="338554"/>
          </a:xfrm>
          <a:prstGeom prst="rect">
            <a:avLst/>
          </a:prstGeom>
          <a:noFill/>
        </p:spPr>
        <p:txBody>
          <a:bodyPr wrap="square" rtlCol="0">
            <a:spAutoFit/>
          </a:bodyPr>
          <a:lstStyle/>
          <a:p>
            <a:pPr marL="0" marR="0" lvl="0" indent="0" algn="l" defTabSz="685852" rtl="0" eaLnBrk="1" fontAlgn="auto" latinLnBrk="0" hangingPunct="1">
              <a:lnSpc>
                <a:spcPct val="100000"/>
              </a:lnSpc>
              <a:spcBef>
                <a:spcPts val="0"/>
              </a:spcBef>
              <a:spcAft>
                <a:spcPts val="400"/>
              </a:spcAft>
              <a:buClrTx/>
              <a:buSzTx/>
              <a:buFontTx/>
              <a:buNone/>
              <a:tabLst/>
              <a:defRPr/>
            </a:pPr>
            <a:r>
              <a:rPr lang="fr-FR" sz="1600" b="1" dirty="0">
                <a:solidFill>
                  <a:srgbClr val="A6A6A6"/>
                </a:solidFill>
                <a:latin typeface="Calibri"/>
              </a:rPr>
              <a:t>Que fait le garçon </a:t>
            </a:r>
            <a:r>
              <a:rPr kumimoji="0" lang="fr-FR" sz="1600" b="1" i="0" u="none" strike="noStrike" kern="1200" cap="none" spc="0" normalizeH="0" baseline="0" noProof="0" dirty="0">
                <a:ln>
                  <a:noFill/>
                </a:ln>
                <a:solidFill>
                  <a:srgbClr val="A6A6A6"/>
                </a:solidFill>
                <a:effectLst/>
                <a:uLnTx/>
                <a:uFillTx/>
                <a:latin typeface="Calibri"/>
                <a:ea typeface="+mn-ea"/>
                <a:cs typeface="+mn-cs"/>
              </a:rPr>
              <a:t>? Dites le mot en français ou dans votre langue. </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6" name="Image 5" descr="Une image contenant dessin, Dessin animé, Visage humain, dessin humoristique&#10;&#10;Description générée automatiquement">
            <a:extLst>
              <a:ext uri="{FF2B5EF4-FFF2-40B4-BE49-F238E27FC236}">
                <a16:creationId xmlns:a16="http://schemas.microsoft.com/office/drawing/2014/main" id="{26D8502A-218E-4191-4583-910033E87CE7}"/>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24315" y="1835160"/>
            <a:ext cx="3495369" cy="3187679"/>
          </a:xfrm>
          <a:prstGeom prst="rect">
            <a:avLst/>
          </a:prstGeom>
        </p:spPr>
      </p:pic>
    </p:spTree>
    <p:extLst>
      <p:ext uri="{BB962C8B-B14F-4D97-AF65-F5344CB8AC3E}">
        <p14:creationId xmlns:p14="http://schemas.microsoft.com/office/powerpoint/2010/main" val="7406344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57200"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12800" y="330200"/>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Le garçon dessine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Il dessine. Dessiner. Qui veut répéter ?</a:t>
            </a:r>
          </a:p>
        </p:txBody>
      </p:sp>
      <p:sp>
        <p:nvSpPr>
          <p:cNvPr id="2" name="ZoneTexte 1">
            <a:extLst>
              <a:ext uri="{FF2B5EF4-FFF2-40B4-BE49-F238E27FC236}">
                <a16:creationId xmlns:a16="http://schemas.microsoft.com/office/drawing/2014/main" id="{76F9E4D4-6F72-B056-95D8-77D085EE850F}"/>
              </a:ext>
            </a:extLst>
          </p:cNvPr>
          <p:cNvSpPr txBox="1"/>
          <p:nvPr>
            <p:custDataLst>
              <p:tags r:id="rId3"/>
            </p:custDataLst>
          </p:nvPr>
        </p:nvSpPr>
        <p:spPr>
          <a:xfrm>
            <a:off x="4951244" y="2733882"/>
            <a:ext cx="3495368" cy="1200329"/>
          </a:xfrm>
          <a:prstGeom prst="rect">
            <a:avLst/>
          </a:prstGeom>
          <a:noFill/>
        </p:spPr>
        <p:txBody>
          <a:bodyPr wrap="square" rtlCol="0">
            <a:spAutoFit/>
          </a:bodyPr>
          <a:lstStyle/>
          <a:p>
            <a:pPr marL="0" marR="0" lvl="0" indent="0" algn="ctr" defTabSz="914423" rtl="0" eaLnBrk="1" fontAlgn="auto" latinLnBrk="0" hangingPunct="1">
              <a:lnSpc>
                <a:spcPct val="10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dessiner</a:t>
            </a:r>
            <a:r>
              <a:rPr kumimoji="0" lang="fr-FR" sz="6600" b="1" i="0" u="none" strike="noStrike" kern="1200" cap="none" spc="0" normalizeH="0" baseline="0" noProof="0" dirty="0">
                <a:ln>
                  <a:noFill/>
                </a:ln>
                <a:solidFill>
                  <a:prstClr val="black"/>
                </a:solidFill>
                <a:effectLst/>
                <a:uLnTx/>
                <a:uFillTx/>
                <a:latin typeface="Dosis" pitchFamily="2" charset="0"/>
                <a:ea typeface="+mn-ea"/>
                <a:cs typeface="+mn-cs"/>
              </a:rPr>
              <a:t> </a:t>
            </a:r>
          </a:p>
        </p:txBody>
      </p:sp>
      <p:pic>
        <p:nvPicPr>
          <p:cNvPr id="7" name="Image 6" descr="Une image contenant dessin, Dessin animé, Visage humain, dessin humoristique&#10;&#10;Description générée automatiquement">
            <a:extLst>
              <a:ext uri="{FF2B5EF4-FFF2-40B4-BE49-F238E27FC236}">
                <a16:creationId xmlns:a16="http://schemas.microsoft.com/office/drawing/2014/main" id="{14715B1A-F210-EBA2-BE7D-1D297906E412}"/>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97388" y="1835160"/>
            <a:ext cx="3495369" cy="3187679"/>
          </a:xfrm>
          <a:prstGeom prst="rect">
            <a:avLst/>
          </a:prstGeom>
        </p:spPr>
      </p:pic>
    </p:spTree>
    <p:extLst>
      <p:ext uri="{BB962C8B-B14F-4D97-AF65-F5344CB8AC3E}">
        <p14:creationId xmlns:p14="http://schemas.microsoft.com/office/powerpoint/2010/main" val="37068627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466531"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50123"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On vient de voir les mots  : </a:t>
            </a:r>
            <a:r>
              <a:rPr lang="fr-FR" sz="1600" b="1" dirty="0">
                <a:solidFill>
                  <a:prstClr val="white">
                    <a:lumMod val="65000"/>
                  </a:prstClr>
                </a:solidFill>
                <a:latin typeface="Calibri"/>
              </a:rPr>
              <a:t>sucre – souris – salade – dessiner – sac -  salon.</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pic>
        <p:nvPicPr>
          <p:cNvPr id="2" name="Image 1">
            <a:extLst>
              <a:ext uri="{FF2B5EF4-FFF2-40B4-BE49-F238E27FC236}">
                <a16:creationId xmlns:a16="http://schemas.microsoft.com/office/drawing/2014/main" id="{B3573E11-6CB0-48D6-9F67-A6720934CE6A}"/>
              </a:ext>
            </a:extLst>
          </p:cNvPr>
          <p:cNvPicPr>
            <a:picLocks noChangeAspect="1"/>
          </p:cNvPicPr>
          <p:nvPr/>
        </p:nvPicPr>
        <p:blipFill>
          <a:blip r:embed="rId7"/>
          <a:stretch>
            <a:fillRect/>
          </a:stretch>
        </p:blipFill>
        <p:spPr>
          <a:xfrm>
            <a:off x="3233550" y="1948546"/>
            <a:ext cx="2676899" cy="2010056"/>
          </a:xfrm>
          <a:prstGeom prst="rect">
            <a:avLst/>
          </a:prstGeom>
        </p:spPr>
      </p:pic>
      <p:pic>
        <p:nvPicPr>
          <p:cNvPr id="5" name="Image 4">
            <a:extLst>
              <a:ext uri="{FF2B5EF4-FFF2-40B4-BE49-F238E27FC236}">
                <a16:creationId xmlns:a16="http://schemas.microsoft.com/office/drawing/2014/main" id="{1BED88F1-E6F0-FBED-2FFF-8F11FA62D4DC}"/>
              </a:ext>
            </a:extLst>
          </p:cNvPr>
          <p:cNvPicPr>
            <a:picLocks noChangeAspect="1"/>
          </p:cNvPicPr>
          <p:nvPr/>
        </p:nvPicPr>
        <p:blipFill>
          <a:blip r:embed="rId8"/>
          <a:stretch>
            <a:fillRect/>
          </a:stretch>
        </p:blipFill>
        <p:spPr>
          <a:xfrm>
            <a:off x="875862" y="1948546"/>
            <a:ext cx="2133898" cy="1524213"/>
          </a:xfrm>
          <a:prstGeom prst="rect">
            <a:avLst/>
          </a:prstGeom>
        </p:spPr>
      </p:pic>
      <p:pic>
        <p:nvPicPr>
          <p:cNvPr id="6" name="Image 5">
            <a:extLst>
              <a:ext uri="{FF2B5EF4-FFF2-40B4-BE49-F238E27FC236}">
                <a16:creationId xmlns:a16="http://schemas.microsoft.com/office/drawing/2014/main" id="{9FE6EF6D-AF49-82D0-9805-6DC1BFE2413B}"/>
              </a:ext>
            </a:extLst>
          </p:cNvPr>
          <p:cNvPicPr>
            <a:picLocks noChangeAspect="1"/>
          </p:cNvPicPr>
          <p:nvPr/>
        </p:nvPicPr>
        <p:blipFill>
          <a:blip r:embed="rId9"/>
          <a:stretch>
            <a:fillRect/>
          </a:stretch>
        </p:blipFill>
        <p:spPr>
          <a:xfrm>
            <a:off x="5910449" y="4080419"/>
            <a:ext cx="2520218" cy="1885390"/>
          </a:xfrm>
          <a:prstGeom prst="rect">
            <a:avLst/>
          </a:prstGeom>
        </p:spPr>
      </p:pic>
      <p:pic>
        <p:nvPicPr>
          <p:cNvPr id="13" name="Image 12" descr="Une image contenant friandise, bol, vaisselle&#10;&#10;Description générée automatiquement">
            <a:extLst>
              <a:ext uri="{FF2B5EF4-FFF2-40B4-BE49-F238E27FC236}">
                <a16:creationId xmlns:a16="http://schemas.microsoft.com/office/drawing/2014/main" id="{600716B6-7AF3-7DB1-D49D-58A140213A6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34239" y="2287130"/>
            <a:ext cx="1911594" cy="1217120"/>
          </a:xfrm>
          <a:prstGeom prst="rect">
            <a:avLst/>
          </a:prstGeom>
        </p:spPr>
      </p:pic>
      <p:pic>
        <p:nvPicPr>
          <p:cNvPr id="14" name="Image 13" descr="Une image contenant nourriture, Snack, Restauration rapide, texte&#10;&#10;Description générée automatiquement">
            <a:extLst>
              <a:ext uri="{FF2B5EF4-FFF2-40B4-BE49-F238E27FC236}">
                <a16:creationId xmlns:a16="http://schemas.microsoft.com/office/drawing/2014/main" id="{4E9696B1-98A1-146F-A7A3-232D5153408D}"/>
              </a:ext>
            </a:extLst>
          </p:cNvPr>
          <p:cNvPicPr>
            <a:picLocks noChangeAspect="1"/>
          </p:cNvPicPr>
          <p:nvPr/>
        </p:nvPicPr>
        <p:blipFill>
          <a:blip r:embed="rId11">
            <a:extLst>
              <a:ext uri="{28A0092B-C50C-407E-A947-70E740481C1C}">
                <a14:useLocalDpi xmlns:a14="http://schemas.microsoft.com/office/drawing/2010/main" val="0"/>
              </a:ext>
            </a:extLst>
          </a:blip>
          <a:srcRect t="44707" r="69243" b="30575"/>
          <a:stretch/>
        </p:blipFill>
        <p:spPr>
          <a:xfrm>
            <a:off x="3678282" y="4125510"/>
            <a:ext cx="1563644" cy="1695150"/>
          </a:xfrm>
          <a:prstGeom prst="rect">
            <a:avLst/>
          </a:prstGeom>
        </p:spPr>
      </p:pic>
      <p:pic>
        <p:nvPicPr>
          <p:cNvPr id="16" name="Image 15" descr="Une image contenant dessin, Dessin animé, Visage humain, dessin humoristique&#10;&#10;Description générée automatiquement">
            <a:extLst>
              <a:ext uri="{FF2B5EF4-FFF2-40B4-BE49-F238E27FC236}">
                <a16:creationId xmlns:a16="http://schemas.microsoft.com/office/drawing/2014/main" id="{F768E889-5300-F83D-A67F-13585BBAF340}"/>
              </a:ext>
            </a:extLst>
          </p:cNvPr>
          <p:cNvPicPr>
            <a:picLocks noChangeAspect="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00497" y="3678628"/>
            <a:ext cx="2838808" cy="2588914"/>
          </a:xfrm>
          <a:prstGeom prst="rect">
            <a:avLst/>
          </a:prstGeom>
        </p:spPr>
      </p:pic>
    </p:spTree>
    <p:extLst>
      <p:ext uri="{BB962C8B-B14F-4D97-AF65-F5344CB8AC3E}">
        <p14:creationId xmlns:p14="http://schemas.microsoft.com/office/powerpoint/2010/main" val="1889667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(1)</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dis, tu montres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913683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022A7B46-24AB-13DA-13CD-2C4E0F8A4D8C}"/>
              </a:ext>
            </a:extLst>
          </p:cNvPr>
          <p:cNvGrpSpPr/>
          <p:nvPr>
            <p:custDataLst>
              <p:tags r:id="rId1"/>
            </p:custDataLst>
          </p:nvPr>
        </p:nvGrpSpPr>
        <p:grpSpPr>
          <a:xfrm>
            <a:off x="0" y="0"/>
            <a:ext cx="9144000" cy="6858000"/>
            <a:chOff x="0" y="0"/>
            <a:chExt cx="13716000" cy="10287000"/>
          </a:xfrm>
        </p:grpSpPr>
        <p:sp>
          <p:nvSpPr>
            <p:cNvPr id="2" name="Freeform 2"/>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9"/>
              <a:stretch>
                <a:fillRect t="-5555" b="-5555"/>
              </a:stretch>
            </a:blipFill>
          </p:spPr>
          <p:txBody>
            <a:bodyPr/>
            <a:lstStyle/>
            <a:p>
              <a:pPr defTabSz="609630"/>
              <a:endParaRPr lang="fr-MA" sz="900" dirty="0">
                <a:solidFill>
                  <a:prstClr val="black"/>
                </a:solidFill>
                <a:latin typeface="Dosis" pitchFamily="2" charset="0"/>
              </a:endParaRPr>
            </a:p>
          </p:txBody>
        </p:sp>
        <p:grpSp>
          <p:nvGrpSpPr>
            <p:cNvPr id="10" name="Groupe 9">
              <a:extLst>
                <a:ext uri="{FF2B5EF4-FFF2-40B4-BE49-F238E27FC236}">
                  <a16:creationId xmlns:a16="http://schemas.microsoft.com/office/drawing/2014/main" id="{E6335B3E-D5AB-AAA4-254D-52DAAB717E58}"/>
                </a:ext>
              </a:extLst>
            </p:cNvPr>
            <p:cNvGrpSpPr/>
            <p:nvPr/>
          </p:nvGrpSpPr>
          <p:grpSpPr>
            <a:xfrm>
              <a:off x="800100" y="353997"/>
              <a:ext cx="12001500" cy="9132906"/>
              <a:chOff x="800100" y="353997"/>
              <a:chExt cx="12001500" cy="9132906"/>
            </a:xfrm>
          </p:grpSpPr>
          <p:grpSp>
            <p:nvGrpSpPr>
              <p:cNvPr id="3" name="Group 3"/>
              <p:cNvGrpSpPr/>
              <p:nvPr/>
            </p:nvGrpSpPr>
            <p:grpSpPr>
              <a:xfrm>
                <a:off x="800100" y="876302"/>
                <a:ext cx="12001500" cy="8610601"/>
                <a:chOff x="0" y="-485141"/>
                <a:chExt cx="3895412" cy="3519867"/>
              </a:xfrm>
            </p:grpSpPr>
            <p:sp>
              <p:nvSpPr>
                <p:cNvPr id="4" name="Freeform 4"/>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defTabSz="609630"/>
                  <a:endParaRPr lang="fr-MA" sz="900" dirty="0">
                    <a:solidFill>
                      <a:prstClr val="black"/>
                    </a:solidFill>
                    <a:latin typeface="Dosis" pitchFamily="2" charset="0"/>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algn="ctr" defTabSz="609630">
                    <a:lnSpc>
                      <a:spcPts val="1605"/>
                    </a:lnSpc>
                  </a:pPr>
                  <a:endParaRPr sz="900" dirty="0">
                    <a:solidFill>
                      <a:prstClr val="black"/>
                    </a:solidFill>
                    <a:latin typeface="Dosis" pitchFamily="2" charset="0"/>
                  </a:endParaRPr>
                </a:p>
              </p:txBody>
            </p:sp>
          </p:grpSp>
          <p:sp>
            <p:nvSpPr>
              <p:cNvPr id="7" name="Freeform 7"/>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defTabSz="609630"/>
                <a:endParaRPr lang="fr-MA" sz="900" dirty="0">
                  <a:solidFill>
                    <a:prstClr val="black"/>
                  </a:solidFill>
                  <a:latin typeface="Dosis" pitchFamily="2" charset="0"/>
                </a:endParaRPr>
              </a:p>
            </p:txBody>
          </p:sp>
        </p:grpSp>
      </p:grpSp>
      <p:sp>
        <p:nvSpPr>
          <p:cNvPr id="9" name="TextBox 9"/>
          <p:cNvSpPr txBox="1"/>
          <p:nvPr>
            <p:custDataLst>
              <p:tags r:id="rId2"/>
            </p:custDataLst>
          </p:nvPr>
        </p:nvSpPr>
        <p:spPr>
          <a:xfrm>
            <a:off x="1928435" y="1412315"/>
            <a:ext cx="5013577" cy="362792"/>
          </a:xfrm>
          <a:prstGeom prst="rect">
            <a:avLst/>
          </a:prstGeom>
        </p:spPr>
        <p:txBody>
          <a:bodyPr lIns="0" tIns="0" rIns="0" bIns="0" rtlCol="0" anchor="t">
            <a:spAutoFit/>
          </a:bodyPr>
          <a:lstStyle/>
          <a:p>
            <a:pPr algn="ctr" defTabSz="609630">
              <a:lnSpc>
                <a:spcPts val="2799"/>
              </a:lnSpc>
            </a:pPr>
            <a:r>
              <a:rPr lang="fr-FR" sz="2400" b="1" dirty="0">
                <a:solidFill>
                  <a:srgbClr val="1F497D"/>
                </a:solidFill>
                <a:latin typeface="Dosis" pitchFamily="2" charset="0"/>
              </a:rPr>
              <a:t>Objectifs de la séance</a:t>
            </a:r>
          </a:p>
        </p:txBody>
      </p:sp>
      <p:sp>
        <p:nvSpPr>
          <p:cNvPr id="11" name="ZoneTexte 10">
            <a:extLst>
              <a:ext uri="{FF2B5EF4-FFF2-40B4-BE49-F238E27FC236}">
                <a16:creationId xmlns:a16="http://schemas.microsoft.com/office/drawing/2014/main" id="{CD6EB07F-DFED-B0C3-D3FF-F342FF5C91BE}"/>
              </a:ext>
            </a:extLst>
          </p:cNvPr>
          <p:cNvSpPr txBox="1"/>
          <p:nvPr>
            <p:custDataLst>
              <p:tags r:id="rId3"/>
            </p:custDataLst>
          </p:nvPr>
        </p:nvSpPr>
        <p:spPr>
          <a:xfrm>
            <a:off x="811763" y="2182336"/>
            <a:ext cx="7415975" cy="400110"/>
          </a:xfrm>
          <a:prstGeom prst="rect">
            <a:avLst/>
          </a:prstGeom>
          <a:noFill/>
        </p:spPr>
        <p:txBody>
          <a:bodyPr wrap="square" rtlCol="0">
            <a:spAutoFit/>
          </a:bodyPr>
          <a:lstStyle/>
          <a:p>
            <a:pPr algn="ctr" defTabSz="609630">
              <a:spcAft>
                <a:spcPts val="600"/>
              </a:spcAft>
            </a:pPr>
            <a:r>
              <a:rPr lang="fr-FR" sz="2000" dirty="0">
                <a:solidFill>
                  <a:srgbClr val="106585"/>
                </a:solidFill>
                <a:latin typeface="Dosis" pitchFamily="2" charset="0"/>
              </a:rPr>
              <a:t>À la fin de la séance, </a:t>
            </a:r>
            <a:r>
              <a:rPr lang="fr-FR" sz="2000" b="1" dirty="0">
                <a:solidFill>
                  <a:srgbClr val="106585"/>
                </a:solidFill>
                <a:latin typeface="Dosis" pitchFamily="2" charset="0"/>
              </a:rPr>
              <a:t>au moins 80% des élèves </a:t>
            </a:r>
            <a:r>
              <a:rPr lang="fr-FR" sz="2000" dirty="0">
                <a:solidFill>
                  <a:srgbClr val="106585"/>
                </a:solidFill>
                <a:latin typeface="Dosis" pitchFamily="2" charset="0"/>
              </a:rPr>
              <a:t>doivent être capables de : </a:t>
            </a:r>
          </a:p>
        </p:txBody>
      </p:sp>
      <p:grpSp>
        <p:nvGrpSpPr>
          <p:cNvPr id="8" name="Groupe 7">
            <a:extLst>
              <a:ext uri="{FF2B5EF4-FFF2-40B4-BE49-F238E27FC236}">
                <a16:creationId xmlns:a16="http://schemas.microsoft.com/office/drawing/2014/main" id="{A8935810-721A-03D6-ACD0-D8CEBCE4A4DF}"/>
              </a:ext>
            </a:extLst>
          </p:cNvPr>
          <p:cNvGrpSpPr/>
          <p:nvPr>
            <p:custDataLst>
              <p:tags r:id="rId4"/>
            </p:custDataLst>
          </p:nvPr>
        </p:nvGrpSpPr>
        <p:grpSpPr>
          <a:xfrm>
            <a:off x="1229184" y="2930649"/>
            <a:ext cx="6861110" cy="2229180"/>
            <a:chOff x="2971801" y="4565786"/>
            <a:chExt cx="7046307" cy="2806565"/>
          </a:xfrm>
        </p:grpSpPr>
        <p:sp>
          <p:nvSpPr>
            <p:cNvPr id="6" name="Freeform 17">
              <a:extLst>
                <a:ext uri="{FF2B5EF4-FFF2-40B4-BE49-F238E27FC236}">
                  <a16:creationId xmlns:a16="http://schemas.microsoft.com/office/drawing/2014/main" id="{5519B0EA-A6E5-280D-47B8-B8DCF58AD865}"/>
                </a:ext>
              </a:extLst>
            </p:cNvPr>
            <p:cNvSpPr/>
            <p:nvPr/>
          </p:nvSpPr>
          <p:spPr>
            <a:xfrm>
              <a:off x="2971801" y="4565786"/>
              <a:ext cx="7046307" cy="28065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defTabSz="609630"/>
              <a:endParaRPr lang="fr-MA" sz="600" dirty="0">
                <a:solidFill>
                  <a:prstClr val="black"/>
                </a:solidFill>
                <a:latin typeface="Dosis" pitchFamily="2" charset="0"/>
              </a:endParaRPr>
            </a:p>
          </p:txBody>
        </p:sp>
        <p:sp>
          <p:nvSpPr>
            <p:cNvPr id="33" name="ZoneTexte 32">
              <a:extLst>
                <a:ext uri="{FF2B5EF4-FFF2-40B4-BE49-F238E27FC236}">
                  <a16:creationId xmlns:a16="http://schemas.microsoft.com/office/drawing/2014/main" id="{9111C825-B1B0-A8FD-C6F3-24F458331F88}"/>
                </a:ext>
              </a:extLst>
            </p:cNvPr>
            <p:cNvSpPr txBox="1"/>
            <p:nvPr/>
          </p:nvSpPr>
          <p:spPr>
            <a:xfrm>
              <a:off x="3736068" y="6124217"/>
              <a:ext cx="6282039" cy="503743"/>
            </a:xfrm>
            <a:prstGeom prst="rect">
              <a:avLst/>
            </a:prstGeom>
            <a:noFill/>
          </p:spPr>
          <p:txBody>
            <a:bodyPr wrap="square" rtlCol="0">
              <a:spAutoFit/>
            </a:bodyPr>
            <a:lstStyle/>
            <a:p>
              <a:pPr defTabSz="609630">
                <a:spcAft>
                  <a:spcPts val="600"/>
                </a:spcAft>
              </a:pPr>
              <a:r>
                <a:rPr lang="fr-FR" sz="2000" dirty="0">
                  <a:solidFill>
                    <a:prstClr val="black"/>
                  </a:solidFill>
                  <a:latin typeface="Dosis" pitchFamily="2" charset="0"/>
                </a:rPr>
                <a:t>Lire et écrire les </a:t>
              </a:r>
              <a:r>
                <a:rPr lang="fr-FR" sz="2000" b="1" dirty="0">
                  <a:solidFill>
                    <a:srgbClr val="106585"/>
                  </a:solidFill>
                  <a:latin typeface="Dosis" pitchFamily="2" charset="0"/>
                </a:rPr>
                <a:t>syllabes présentées. </a:t>
              </a:r>
            </a:p>
          </p:txBody>
        </p:sp>
        <p:sp>
          <p:nvSpPr>
            <p:cNvPr id="35" name="Freeform 17">
              <a:extLst>
                <a:ext uri="{FF2B5EF4-FFF2-40B4-BE49-F238E27FC236}">
                  <a16:creationId xmlns:a16="http://schemas.microsoft.com/office/drawing/2014/main" id="{B6AD3E64-8916-79E0-D5CB-24A9FF87B35C}"/>
                </a:ext>
              </a:extLst>
            </p:cNvPr>
            <p:cNvSpPr/>
            <p:nvPr/>
          </p:nvSpPr>
          <p:spPr>
            <a:xfrm>
              <a:off x="3064243" y="4656366"/>
              <a:ext cx="637296" cy="256667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2">
                <a:extLst>
                  <a:ext uri="{96DAC541-7B7A-43D3-8B79-37D633B846F1}">
                    <asvg:svgBlip xmlns:asvg="http://schemas.microsoft.com/office/drawing/2016/SVG/main" r:embed="rId13"/>
                  </a:ext>
                </a:extLst>
              </a:blip>
              <a:stretch>
                <a:fillRect l="-109199" t="-6937" r="-896458" b="-829367"/>
              </a:stretch>
            </a:blipFill>
          </p:spPr>
          <p:txBody>
            <a:bodyPr/>
            <a:lstStyle/>
            <a:p>
              <a:pPr defTabSz="609630"/>
              <a:endParaRPr lang="fr-MA" sz="600" dirty="0">
                <a:solidFill>
                  <a:prstClr val="black"/>
                </a:solidFill>
                <a:latin typeface="Dosis" pitchFamily="2" charset="0"/>
              </a:endParaRPr>
            </a:p>
          </p:txBody>
        </p:sp>
        <p:pic>
          <p:nvPicPr>
            <p:cNvPr id="39" name="Image 38">
              <a:extLst>
                <a:ext uri="{FF2B5EF4-FFF2-40B4-BE49-F238E27FC236}">
                  <a16:creationId xmlns:a16="http://schemas.microsoft.com/office/drawing/2014/main" id="{7F32597B-33CC-4F7E-3A71-BAC708386B16}"/>
                </a:ext>
              </a:extLst>
            </p:cNvPr>
            <p:cNvPicPr>
              <a:picLocks noChangeAspect="1"/>
            </p:cNvPicPr>
            <p:nvPr/>
          </p:nvPicPr>
          <p:blipFill>
            <a:blip r:embed="rId14"/>
            <a:stretch>
              <a:fillRect/>
            </a:stretch>
          </p:blipFill>
          <p:spPr>
            <a:xfrm>
              <a:off x="3203126" y="6118488"/>
              <a:ext cx="394060" cy="498250"/>
            </a:xfrm>
            <a:prstGeom prst="rect">
              <a:avLst/>
            </a:prstGeom>
          </p:spPr>
        </p:pic>
      </p:grpSp>
      <p:sp>
        <p:nvSpPr>
          <p:cNvPr id="13" name="ZoneTexte 12">
            <a:extLst>
              <a:ext uri="{FF2B5EF4-FFF2-40B4-BE49-F238E27FC236}">
                <a16:creationId xmlns:a16="http://schemas.microsoft.com/office/drawing/2014/main" id="{5BD97A5B-E1D6-A18C-7BA8-3BEFC396C884}"/>
              </a:ext>
            </a:extLst>
          </p:cNvPr>
          <p:cNvSpPr txBox="1"/>
          <p:nvPr>
            <p:custDataLst>
              <p:tags r:id="rId5"/>
            </p:custDataLst>
          </p:nvPr>
        </p:nvSpPr>
        <p:spPr>
          <a:xfrm>
            <a:off x="1922171" y="3503982"/>
            <a:ext cx="6303357" cy="400110"/>
          </a:xfrm>
          <a:prstGeom prst="rect">
            <a:avLst/>
          </a:prstGeom>
          <a:noFill/>
        </p:spPr>
        <p:txBody>
          <a:bodyPr wrap="square" rtlCol="0">
            <a:spAutoFit/>
          </a:bodyPr>
          <a:lstStyle/>
          <a:p>
            <a:pPr>
              <a:spcAft>
                <a:spcPts val="900"/>
              </a:spcAft>
            </a:pPr>
            <a:r>
              <a:rPr lang="fr-FR" sz="2000" dirty="0">
                <a:latin typeface="Dosis" pitchFamily="2" charset="0"/>
              </a:rPr>
              <a:t>Comprendre et produire les </a:t>
            </a:r>
            <a:r>
              <a:rPr lang="fr-FR" sz="2000" b="1" dirty="0">
                <a:solidFill>
                  <a:srgbClr val="106585"/>
                </a:solidFill>
                <a:latin typeface="Dosis" pitchFamily="2" charset="0"/>
              </a:rPr>
              <a:t>mots du vocabulaire.</a:t>
            </a:r>
          </a:p>
        </p:txBody>
      </p:sp>
      <p:sp>
        <p:nvSpPr>
          <p:cNvPr id="15" name="ZoneTexte 14">
            <a:extLst>
              <a:ext uri="{FF2B5EF4-FFF2-40B4-BE49-F238E27FC236}">
                <a16:creationId xmlns:a16="http://schemas.microsoft.com/office/drawing/2014/main" id="{7AC3990A-730C-796D-2A37-1A315A07F13A}"/>
              </a:ext>
            </a:extLst>
          </p:cNvPr>
          <p:cNvSpPr txBox="1"/>
          <p:nvPr>
            <p:custDataLst>
              <p:tags r:id="rId6"/>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pic>
        <p:nvPicPr>
          <p:cNvPr id="16" name="Image 15">
            <a:extLst>
              <a:ext uri="{FF2B5EF4-FFF2-40B4-BE49-F238E27FC236}">
                <a16:creationId xmlns:a16="http://schemas.microsoft.com/office/drawing/2014/main" id="{0735E9D1-27AD-3F65-3D83-F90D180491C7}"/>
              </a:ext>
            </a:extLst>
          </p:cNvPr>
          <p:cNvPicPr>
            <a:picLocks noChangeAspect="1"/>
          </p:cNvPicPr>
          <p:nvPr>
            <p:custDataLst>
              <p:tags r:id="rId7"/>
            </p:custDataLst>
          </p:nvPr>
        </p:nvPicPr>
        <p:blipFill>
          <a:blip r:embed="rId14"/>
          <a:stretch>
            <a:fillRect/>
          </a:stretch>
        </p:blipFill>
        <p:spPr>
          <a:xfrm>
            <a:off x="1454429" y="3525859"/>
            <a:ext cx="383703" cy="400110"/>
          </a:xfrm>
          <a:prstGeom prst="rect">
            <a:avLst/>
          </a:prstGeom>
        </p:spPr>
      </p:pic>
    </p:spTree>
    <p:extLst>
      <p:ext uri="{BB962C8B-B14F-4D97-AF65-F5344CB8AC3E}">
        <p14:creationId xmlns:p14="http://schemas.microsoft.com/office/powerpoint/2010/main" val="39082712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03855" y="42238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01290" y="35941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a:t>
            </a:r>
          </a:p>
        </p:txBody>
      </p:sp>
      <p:pic>
        <p:nvPicPr>
          <p:cNvPr id="5" name="Image 4">
            <a:extLst>
              <a:ext uri="{FF2B5EF4-FFF2-40B4-BE49-F238E27FC236}">
                <a16:creationId xmlns:a16="http://schemas.microsoft.com/office/drawing/2014/main" id="{C3C1D7C8-EDD7-8464-9B97-F80A23960793}"/>
              </a:ext>
            </a:extLst>
          </p:cNvPr>
          <p:cNvPicPr>
            <a:picLocks noChangeAspect="1"/>
          </p:cNvPicPr>
          <p:nvPr>
            <p:custDataLst>
              <p:tags r:id="rId3"/>
            </p:custDataLst>
          </p:nvPr>
        </p:nvPicPr>
        <p:blipFill>
          <a:blip r:embed="rId8">
            <a:clrChange>
              <a:clrFrom>
                <a:srgbClr val="FFFFFF"/>
              </a:clrFrom>
              <a:clrTo>
                <a:srgbClr val="FFFFFF">
                  <a:alpha val="0"/>
                </a:srgbClr>
              </a:clrTo>
            </a:clrChange>
          </a:blip>
          <a:stretch>
            <a:fillRect/>
          </a:stretch>
        </p:blipFill>
        <p:spPr>
          <a:xfrm>
            <a:off x="2398456" y="1748555"/>
            <a:ext cx="4347087" cy="3360889"/>
          </a:xfrm>
          <a:prstGeom prst="rect">
            <a:avLst/>
          </a:prstGeom>
        </p:spPr>
      </p:pic>
    </p:spTree>
    <p:extLst>
      <p:ext uri="{BB962C8B-B14F-4D97-AF65-F5344CB8AC3E}">
        <p14:creationId xmlns:p14="http://schemas.microsoft.com/office/powerpoint/2010/main" val="31461949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35762" y="44512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67100" y="365849"/>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salade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7148FBF-8093-5496-44E5-6C0BB1CCE3BB}"/>
              </a:ext>
            </a:extLst>
          </p:cNvPr>
          <p:cNvSpPr txBox="1"/>
          <p:nvPr>
            <p:custDataLst>
              <p:tags r:id="rId6"/>
            </p:custDataLst>
          </p:nvPr>
        </p:nvSpPr>
        <p:spPr>
          <a:xfrm>
            <a:off x="867100" y="695422"/>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8" name="Image 7">
            <a:extLst>
              <a:ext uri="{FF2B5EF4-FFF2-40B4-BE49-F238E27FC236}">
                <a16:creationId xmlns:a16="http://schemas.microsoft.com/office/drawing/2014/main" id="{8E01D654-D0BE-FDE2-1D8F-34A85F95CB3E}"/>
              </a:ext>
            </a:extLst>
          </p:cNvPr>
          <p:cNvPicPr>
            <a:picLocks noChangeAspect="1"/>
          </p:cNvPicPr>
          <p:nvPr/>
        </p:nvPicPr>
        <p:blipFill>
          <a:blip r:embed="rId12"/>
          <a:stretch>
            <a:fillRect/>
          </a:stretch>
        </p:blipFill>
        <p:spPr>
          <a:xfrm>
            <a:off x="3233550" y="1948546"/>
            <a:ext cx="2676899" cy="2010056"/>
          </a:xfrm>
          <a:prstGeom prst="rect">
            <a:avLst/>
          </a:prstGeom>
        </p:spPr>
      </p:pic>
      <p:pic>
        <p:nvPicPr>
          <p:cNvPr id="9" name="Image 8">
            <a:extLst>
              <a:ext uri="{FF2B5EF4-FFF2-40B4-BE49-F238E27FC236}">
                <a16:creationId xmlns:a16="http://schemas.microsoft.com/office/drawing/2014/main" id="{D4F73A84-F768-9DA3-DCFF-6E73706FEB72}"/>
              </a:ext>
            </a:extLst>
          </p:cNvPr>
          <p:cNvPicPr>
            <a:picLocks noChangeAspect="1"/>
          </p:cNvPicPr>
          <p:nvPr/>
        </p:nvPicPr>
        <p:blipFill>
          <a:blip r:embed="rId13"/>
          <a:stretch>
            <a:fillRect/>
          </a:stretch>
        </p:blipFill>
        <p:spPr>
          <a:xfrm>
            <a:off x="875862" y="1948546"/>
            <a:ext cx="2133898" cy="1524213"/>
          </a:xfrm>
          <a:prstGeom prst="rect">
            <a:avLst/>
          </a:prstGeom>
        </p:spPr>
      </p:pic>
      <p:pic>
        <p:nvPicPr>
          <p:cNvPr id="11" name="Image 10" descr="Une image contenant friandise, bol, vaisselle&#10;&#10;Description générée automatiquement">
            <a:extLst>
              <a:ext uri="{FF2B5EF4-FFF2-40B4-BE49-F238E27FC236}">
                <a16:creationId xmlns:a16="http://schemas.microsoft.com/office/drawing/2014/main" id="{74186A0C-8F45-938C-673A-BD5B3B2F039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134239" y="2287130"/>
            <a:ext cx="1911594" cy="1217120"/>
          </a:xfrm>
          <a:prstGeom prst="rect">
            <a:avLst/>
          </a:prstGeom>
        </p:spPr>
      </p:pic>
    </p:spTree>
    <p:extLst>
      <p:ext uri="{BB962C8B-B14F-4D97-AF65-F5344CB8AC3E}">
        <p14:creationId xmlns:p14="http://schemas.microsoft.com/office/powerpoint/2010/main" val="41874278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souris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3"/>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4"/>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5"/>
            </p:custDataLst>
          </p:nvPr>
        </p:nvPicPr>
        <p:blipFill rotWithShape="1">
          <a:blip r:embed="rId11">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F4CD03F2-E91B-BAFB-D509-FC5BD71865F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8" name="Image 7">
            <a:extLst>
              <a:ext uri="{FF2B5EF4-FFF2-40B4-BE49-F238E27FC236}">
                <a16:creationId xmlns:a16="http://schemas.microsoft.com/office/drawing/2014/main" id="{D3AD5011-3E92-CC57-75D0-0924A70BBF63}"/>
              </a:ext>
            </a:extLst>
          </p:cNvPr>
          <p:cNvPicPr>
            <a:picLocks noChangeAspect="1"/>
          </p:cNvPicPr>
          <p:nvPr/>
        </p:nvPicPr>
        <p:blipFill>
          <a:blip r:embed="rId12"/>
          <a:stretch>
            <a:fillRect/>
          </a:stretch>
        </p:blipFill>
        <p:spPr>
          <a:xfrm>
            <a:off x="361895" y="2404324"/>
            <a:ext cx="2676899" cy="2010056"/>
          </a:xfrm>
          <a:prstGeom prst="rect">
            <a:avLst/>
          </a:prstGeom>
        </p:spPr>
      </p:pic>
      <p:pic>
        <p:nvPicPr>
          <p:cNvPr id="9" name="Image 8">
            <a:extLst>
              <a:ext uri="{FF2B5EF4-FFF2-40B4-BE49-F238E27FC236}">
                <a16:creationId xmlns:a16="http://schemas.microsoft.com/office/drawing/2014/main" id="{54F1BDFA-82DC-AFFB-C9DC-FC9607DA7250}"/>
              </a:ext>
            </a:extLst>
          </p:cNvPr>
          <p:cNvPicPr>
            <a:picLocks noChangeAspect="1"/>
          </p:cNvPicPr>
          <p:nvPr/>
        </p:nvPicPr>
        <p:blipFill>
          <a:blip r:embed="rId13"/>
          <a:stretch>
            <a:fillRect/>
          </a:stretch>
        </p:blipFill>
        <p:spPr>
          <a:xfrm>
            <a:off x="3505050" y="2404324"/>
            <a:ext cx="2133898" cy="1524213"/>
          </a:xfrm>
          <a:prstGeom prst="rect">
            <a:avLst/>
          </a:prstGeom>
        </p:spPr>
      </p:pic>
      <p:pic>
        <p:nvPicPr>
          <p:cNvPr id="14" name="Image 13" descr="Une image contenant dessin, Dessin animé, Visage humain, dessin humoristique&#10;&#10;Description générée automatiquement">
            <a:extLst>
              <a:ext uri="{FF2B5EF4-FFF2-40B4-BE49-F238E27FC236}">
                <a16:creationId xmlns:a16="http://schemas.microsoft.com/office/drawing/2014/main" id="{699B53B7-54BC-AF61-8F2A-5731054F3EFD}"/>
              </a:ext>
            </a:extLst>
          </p:cNvPr>
          <p:cNvPicPr>
            <a:picLocks noChangeAspect="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835938" y="1825466"/>
            <a:ext cx="2838808" cy="2588914"/>
          </a:xfrm>
          <a:prstGeom prst="rect">
            <a:avLst/>
          </a:prstGeom>
        </p:spPr>
      </p:pic>
    </p:spTree>
    <p:extLst>
      <p:ext uri="{BB962C8B-B14F-4D97-AF65-F5344CB8AC3E}">
        <p14:creationId xmlns:p14="http://schemas.microsoft.com/office/powerpoint/2010/main" val="716762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002E0FCC-4542-8610-FB22-D3D540C24029}"/>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45200ECC-CD6F-004D-9F15-F2592BAA9BE2}"/>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sucre ».</a:t>
            </a:r>
          </a:p>
        </p:txBody>
      </p:sp>
      <p:sp>
        <p:nvSpPr>
          <p:cNvPr id="13" name="ZoneTexte 12">
            <a:extLst>
              <a:ext uri="{FF2B5EF4-FFF2-40B4-BE49-F238E27FC236}">
                <a16:creationId xmlns:a16="http://schemas.microsoft.com/office/drawing/2014/main" id="{189CA9F8-A85D-DD78-512F-1C591B28F945}"/>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3" name="Image 2">
            <a:extLst>
              <a:ext uri="{FF2B5EF4-FFF2-40B4-BE49-F238E27FC236}">
                <a16:creationId xmlns:a16="http://schemas.microsoft.com/office/drawing/2014/main" id="{A4DB582D-E8F7-137C-06FC-9AD4B2D40D84}"/>
              </a:ext>
            </a:extLst>
          </p:cNvPr>
          <p:cNvPicPr>
            <a:picLocks noChangeAspect="1"/>
          </p:cNvPicPr>
          <p:nvPr/>
        </p:nvPicPr>
        <p:blipFill>
          <a:blip r:embed="rId12"/>
          <a:stretch>
            <a:fillRect/>
          </a:stretch>
        </p:blipFill>
        <p:spPr>
          <a:xfrm>
            <a:off x="3505050" y="2404324"/>
            <a:ext cx="2133898" cy="1524213"/>
          </a:xfrm>
          <a:prstGeom prst="rect">
            <a:avLst/>
          </a:prstGeom>
        </p:spPr>
      </p:pic>
      <p:pic>
        <p:nvPicPr>
          <p:cNvPr id="5" name="Image 4" descr="Une image contenant nourriture, Snack, Restauration rapide, texte&#10;&#10;Description générée automatiquement">
            <a:extLst>
              <a:ext uri="{FF2B5EF4-FFF2-40B4-BE49-F238E27FC236}">
                <a16:creationId xmlns:a16="http://schemas.microsoft.com/office/drawing/2014/main" id="{4801F7E3-08E8-C4F0-FECD-FB23B23F2E99}"/>
              </a:ext>
            </a:extLst>
          </p:cNvPr>
          <p:cNvPicPr>
            <a:picLocks noChangeAspect="1"/>
          </p:cNvPicPr>
          <p:nvPr/>
        </p:nvPicPr>
        <p:blipFill>
          <a:blip r:embed="rId13">
            <a:extLst>
              <a:ext uri="{28A0092B-C50C-407E-A947-70E740481C1C}">
                <a14:useLocalDpi xmlns:a14="http://schemas.microsoft.com/office/drawing/2010/main" val="0"/>
              </a:ext>
            </a:extLst>
          </a:blip>
          <a:srcRect t="44707" r="69243" b="30575"/>
          <a:stretch/>
        </p:blipFill>
        <p:spPr>
          <a:xfrm>
            <a:off x="6512116" y="2233387"/>
            <a:ext cx="1563644" cy="1695150"/>
          </a:xfrm>
          <a:prstGeom prst="rect">
            <a:avLst/>
          </a:prstGeom>
        </p:spPr>
      </p:pic>
      <p:pic>
        <p:nvPicPr>
          <p:cNvPr id="14" name="Image 13" descr="Une image contenant dessin, Dessin animé, Visage humain, dessin humoristique&#10;&#10;Description générée automatiquement">
            <a:extLst>
              <a:ext uri="{FF2B5EF4-FFF2-40B4-BE49-F238E27FC236}">
                <a16:creationId xmlns:a16="http://schemas.microsoft.com/office/drawing/2014/main" id="{8117A413-9A35-575D-D5CF-A7DCE00B8E13}"/>
              </a:ext>
            </a:extLst>
          </p:cNvPr>
          <p:cNvPicPr>
            <a:picLocks noChangeAspect="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0" y="1786505"/>
            <a:ext cx="2838808" cy="2588914"/>
          </a:xfrm>
          <a:prstGeom prst="rect">
            <a:avLst/>
          </a:prstGeom>
        </p:spPr>
      </p:pic>
    </p:spTree>
    <p:extLst>
      <p:ext uri="{BB962C8B-B14F-4D97-AF65-F5344CB8AC3E}">
        <p14:creationId xmlns:p14="http://schemas.microsoft.com/office/powerpoint/2010/main" val="34810225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1" name="Freeform 8">
            <a:extLst>
              <a:ext uri="{FF2B5EF4-FFF2-40B4-BE49-F238E27FC236}">
                <a16:creationId xmlns:a16="http://schemas.microsoft.com/office/drawing/2014/main" id="{DF59DBB7-90FB-720A-8F6C-85FAE9F4BF02}"/>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0A65A61F-956A-FB99-EF17-FFDC4576737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dessiner</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13" name="ZoneTexte 12">
            <a:extLst>
              <a:ext uri="{FF2B5EF4-FFF2-40B4-BE49-F238E27FC236}">
                <a16:creationId xmlns:a16="http://schemas.microsoft.com/office/drawing/2014/main" id="{E38E193E-C398-0C12-6E2B-F5BA7543C870}"/>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5" name="Image 4" descr="Une image contenant nourriture, Snack, Restauration rapide, texte&#10;&#10;Description générée automatiquement">
            <a:extLst>
              <a:ext uri="{FF2B5EF4-FFF2-40B4-BE49-F238E27FC236}">
                <a16:creationId xmlns:a16="http://schemas.microsoft.com/office/drawing/2014/main" id="{B6EB103E-2670-21C1-1B24-E5608EFA3060}"/>
              </a:ext>
            </a:extLst>
          </p:cNvPr>
          <p:cNvPicPr>
            <a:picLocks noChangeAspect="1"/>
          </p:cNvPicPr>
          <p:nvPr/>
        </p:nvPicPr>
        <p:blipFill>
          <a:blip r:embed="rId12">
            <a:extLst>
              <a:ext uri="{28A0092B-C50C-407E-A947-70E740481C1C}">
                <a14:useLocalDpi xmlns:a14="http://schemas.microsoft.com/office/drawing/2010/main" val="0"/>
              </a:ext>
            </a:extLst>
          </a:blip>
          <a:srcRect t="44707" r="69243" b="30575"/>
          <a:stretch/>
        </p:blipFill>
        <p:spPr>
          <a:xfrm>
            <a:off x="3790177" y="2438338"/>
            <a:ext cx="1563644" cy="1695150"/>
          </a:xfrm>
          <a:prstGeom prst="rect">
            <a:avLst/>
          </a:prstGeom>
        </p:spPr>
      </p:pic>
      <p:pic>
        <p:nvPicPr>
          <p:cNvPr id="8" name="Image 7">
            <a:extLst>
              <a:ext uri="{FF2B5EF4-FFF2-40B4-BE49-F238E27FC236}">
                <a16:creationId xmlns:a16="http://schemas.microsoft.com/office/drawing/2014/main" id="{ED6D3221-D460-C610-51B8-906E238510E2}"/>
              </a:ext>
            </a:extLst>
          </p:cNvPr>
          <p:cNvPicPr>
            <a:picLocks noChangeAspect="1"/>
          </p:cNvPicPr>
          <p:nvPr/>
        </p:nvPicPr>
        <p:blipFill>
          <a:blip r:embed="rId13"/>
          <a:stretch>
            <a:fillRect/>
          </a:stretch>
        </p:blipFill>
        <p:spPr>
          <a:xfrm>
            <a:off x="5851643" y="2127838"/>
            <a:ext cx="2520218" cy="1885390"/>
          </a:xfrm>
          <a:prstGeom prst="rect">
            <a:avLst/>
          </a:prstGeom>
        </p:spPr>
      </p:pic>
      <p:pic>
        <p:nvPicPr>
          <p:cNvPr id="15" name="Image 14" descr="Une image contenant dessin, Dessin animé, Visage humain, dessin humoristique&#10;&#10;Description générée automatiquement">
            <a:extLst>
              <a:ext uri="{FF2B5EF4-FFF2-40B4-BE49-F238E27FC236}">
                <a16:creationId xmlns:a16="http://schemas.microsoft.com/office/drawing/2014/main" id="{FDFE0448-EFB2-B23D-177E-42489E389380}"/>
              </a:ext>
            </a:extLst>
          </p:cNvPr>
          <p:cNvPicPr>
            <a:picLocks noChangeAspect="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0941" y="1991456"/>
            <a:ext cx="2838808" cy="2588914"/>
          </a:xfrm>
          <a:prstGeom prst="rect">
            <a:avLst/>
          </a:prstGeom>
        </p:spPr>
      </p:pic>
    </p:spTree>
    <p:extLst>
      <p:ext uri="{BB962C8B-B14F-4D97-AF65-F5344CB8AC3E}">
        <p14:creationId xmlns:p14="http://schemas.microsoft.com/office/powerpoint/2010/main" val="14232392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a:t>
            </a:r>
            <a:r>
              <a:rPr lang="fr-FR" sz="1600" b="1" dirty="0">
                <a:solidFill>
                  <a:prstClr val="white">
                    <a:lumMod val="65000"/>
                  </a:prstClr>
                </a:solidFill>
                <a:latin typeface="Calibri"/>
              </a:rPr>
              <a:t>sac</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5" name="Image 4" descr="Une image contenant nourriture, Snack, Restauration rapide, texte&#10;&#10;Description générée automatiquement">
            <a:extLst>
              <a:ext uri="{FF2B5EF4-FFF2-40B4-BE49-F238E27FC236}">
                <a16:creationId xmlns:a16="http://schemas.microsoft.com/office/drawing/2014/main" id="{D5057829-728D-AAAF-29EB-FB28F3B3D60E}"/>
              </a:ext>
            </a:extLst>
          </p:cNvPr>
          <p:cNvPicPr>
            <a:picLocks noChangeAspect="1"/>
          </p:cNvPicPr>
          <p:nvPr/>
        </p:nvPicPr>
        <p:blipFill>
          <a:blip r:embed="rId12">
            <a:extLst>
              <a:ext uri="{28A0092B-C50C-407E-A947-70E740481C1C}">
                <a14:useLocalDpi xmlns:a14="http://schemas.microsoft.com/office/drawing/2010/main" val="0"/>
              </a:ext>
            </a:extLst>
          </a:blip>
          <a:srcRect t="44707" r="69243" b="30575"/>
          <a:stretch/>
        </p:blipFill>
        <p:spPr>
          <a:xfrm>
            <a:off x="3624926" y="2331746"/>
            <a:ext cx="1563644" cy="1695150"/>
          </a:xfrm>
          <a:prstGeom prst="rect">
            <a:avLst/>
          </a:prstGeom>
        </p:spPr>
      </p:pic>
      <p:pic>
        <p:nvPicPr>
          <p:cNvPr id="8" name="Image 7">
            <a:extLst>
              <a:ext uri="{FF2B5EF4-FFF2-40B4-BE49-F238E27FC236}">
                <a16:creationId xmlns:a16="http://schemas.microsoft.com/office/drawing/2014/main" id="{141731FF-197D-1F80-9FA6-B13CB3DAA024}"/>
              </a:ext>
            </a:extLst>
          </p:cNvPr>
          <p:cNvPicPr>
            <a:picLocks noChangeAspect="1"/>
          </p:cNvPicPr>
          <p:nvPr/>
        </p:nvPicPr>
        <p:blipFill>
          <a:blip r:embed="rId13"/>
          <a:stretch>
            <a:fillRect/>
          </a:stretch>
        </p:blipFill>
        <p:spPr>
          <a:xfrm>
            <a:off x="5851643" y="2127838"/>
            <a:ext cx="2520218" cy="1885390"/>
          </a:xfrm>
          <a:prstGeom prst="rect">
            <a:avLst/>
          </a:prstGeom>
        </p:spPr>
      </p:pic>
      <p:pic>
        <p:nvPicPr>
          <p:cNvPr id="16" name="Image 15">
            <a:extLst>
              <a:ext uri="{FF2B5EF4-FFF2-40B4-BE49-F238E27FC236}">
                <a16:creationId xmlns:a16="http://schemas.microsoft.com/office/drawing/2014/main" id="{BFDFA4E8-C64B-0397-77D0-A66403453687}"/>
              </a:ext>
            </a:extLst>
          </p:cNvPr>
          <p:cNvPicPr>
            <a:picLocks noChangeAspect="1"/>
          </p:cNvPicPr>
          <p:nvPr/>
        </p:nvPicPr>
        <p:blipFill>
          <a:blip r:embed="rId14"/>
          <a:stretch>
            <a:fillRect/>
          </a:stretch>
        </p:blipFill>
        <p:spPr>
          <a:xfrm>
            <a:off x="772139" y="2085878"/>
            <a:ext cx="1691261" cy="2186887"/>
          </a:xfrm>
          <a:prstGeom prst="rect">
            <a:avLst/>
          </a:prstGeom>
        </p:spPr>
      </p:pic>
    </p:spTree>
    <p:extLst>
      <p:ext uri="{BB962C8B-B14F-4D97-AF65-F5344CB8AC3E}">
        <p14:creationId xmlns:p14="http://schemas.microsoft.com/office/powerpoint/2010/main" val="9270194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2" name="Picture 2" descr="Afbeeldingen over Circle Font – Blader in stockfoto's, vectoren en video's  over 1,068,626 | Adobe Stock">
            <a:extLst>
              <a:ext uri="{FF2B5EF4-FFF2-40B4-BE49-F238E27FC236}">
                <a16:creationId xmlns:a16="http://schemas.microsoft.com/office/drawing/2014/main" id="{C2A534CA-5C35-C535-2472-ADC09DD1C9BF}"/>
              </a:ext>
            </a:extLst>
          </p:cNvPr>
          <p:cNvPicPr>
            <a:picLocks noChangeAspect="1" noChangeArrowheads="1"/>
          </p:cNvPicPr>
          <p:nvPr>
            <p:custDataLst>
              <p:tags r:id="rId1"/>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1324947" y="4772122"/>
            <a:ext cx="750796" cy="6441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beeldingen over Circle Font – Blader in stockfoto's, vectoren en video's  over 1,068,626 | Adobe Stock">
            <a:extLst>
              <a:ext uri="{FF2B5EF4-FFF2-40B4-BE49-F238E27FC236}">
                <a16:creationId xmlns:a16="http://schemas.microsoft.com/office/drawing/2014/main" id="{BF8E7337-41DD-BD61-4742-CEE6573EF859}"/>
              </a:ext>
            </a:extLst>
          </p:cNvPr>
          <p:cNvPicPr>
            <a:picLocks noChangeAspect="1" noChangeArrowheads="1"/>
          </p:cNvPicPr>
          <p:nvPr>
            <p:custDataLst>
              <p:tags r:id="rId2"/>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4233328" y="4730162"/>
            <a:ext cx="677343" cy="6441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Afbeeldingen over Circle Font – Blader in stockfoto's, vectoren en video's  over 1,068,626 | Adobe Stock">
            <a:extLst>
              <a:ext uri="{FF2B5EF4-FFF2-40B4-BE49-F238E27FC236}">
                <a16:creationId xmlns:a16="http://schemas.microsoft.com/office/drawing/2014/main" id="{3782B7FA-3EF7-4065-91D7-3104074C6F25}"/>
              </a:ext>
            </a:extLst>
          </p:cNvPr>
          <p:cNvPicPr>
            <a:picLocks noChangeAspect="1" noChangeArrowheads="1"/>
          </p:cNvPicPr>
          <p:nvPr>
            <p:custDataLst>
              <p:tags r:id="rId3"/>
            </p:custDataLst>
          </p:nvPr>
        </p:nvPicPr>
        <p:blipFill rotWithShape="1">
          <a:blip r:embed="rId9">
            <a:duotone>
              <a:schemeClr val="accent5">
                <a:shade val="45000"/>
                <a:satMod val="135000"/>
              </a:schemeClr>
              <a:prstClr val="white"/>
            </a:duotone>
            <a:extLst>
              <a:ext uri="{28A0092B-C50C-407E-A947-70E740481C1C}">
                <a14:useLocalDpi xmlns:a14="http://schemas.microsoft.com/office/drawing/2010/main" val="0"/>
              </a:ext>
            </a:extLst>
          </a:blip>
          <a:srcRect l="41788" t="12958" r="41278" b="50000"/>
          <a:stretch/>
        </p:blipFill>
        <p:spPr bwMode="auto">
          <a:xfrm>
            <a:off x="6916671" y="4730162"/>
            <a:ext cx="677342" cy="644189"/>
          </a:xfrm>
          <a:prstGeom prst="rect">
            <a:avLst/>
          </a:prstGeom>
          <a:noFill/>
          <a:extLst>
            <a:ext uri="{909E8E84-426E-40DD-AFC4-6F175D3DCCD1}">
              <a14:hiddenFill xmlns:a14="http://schemas.microsoft.com/office/drawing/2010/main">
                <a:solidFill>
                  <a:srgbClr val="FFFFFF"/>
                </a:solidFill>
              </a14:hiddenFill>
            </a:ext>
          </a:extLst>
        </p:spPr>
      </p:pic>
      <p:sp>
        <p:nvSpPr>
          <p:cNvPr id="12" name="Freeform 8">
            <a:extLst>
              <a:ext uri="{FF2B5EF4-FFF2-40B4-BE49-F238E27FC236}">
                <a16:creationId xmlns:a16="http://schemas.microsoft.com/office/drawing/2014/main" id="{1B44C0A4-72CC-0CA2-EF11-EF167130524E}"/>
              </a:ext>
            </a:extLst>
          </p:cNvPr>
          <p:cNvSpPr/>
          <p:nvPr>
            <p:custDataLst>
              <p:tags r:id="rId4"/>
            </p:custDataLst>
          </p:nvPr>
        </p:nvSpPr>
        <p:spPr>
          <a:xfrm rot="10800000" flipH="1">
            <a:off x="619737" y="398476"/>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3" name="ZoneTexte 12">
            <a:extLst>
              <a:ext uri="{FF2B5EF4-FFF2-40B4-BE49-F238E27FC236}">
                <a16:creationId xmlns:a16="http://schemas.microsoft.com/office/drawing/2014/main" id="{10025889-D623-5ADA-B890-11DC4BA6E5F6}"/>
              </a:ext>
            </a:extLst>
          </p:cNvPr>
          <p:cNvSpPr txBox="1"/>
          <p:nvPr>
            <p:custDataLst>
              <p:tags r:id="rId5"/>
            </p:custDataLst>
          </p:nvPr>
        </p:nvSpPr>
        <p:spPr>
          <a:xfrm>
            <a:off x="948271" y="322506"/>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sur vos ardoises </a:t>
            </a:r>
            <a:r>
              <a:rPr kumimoji="0" lang="fr-FR" sz="1600" b="1" i="0" u="sng" strike="noStrike" kern="1200" cap="none" spc="0" normalizeH="0" baseline="0" noProof="0" dirty="0">
                <a:ln>
                  <a:noFill/>
                </a:ln>
                <a:solidFill>
                  <a:prstClr val="white">
                    <a:lumMod val="65000"/>
                  </a:prstClr>
                </a:solidFill>
                <a:effectLst/>
                <a:uLnTx/>
                <a:uFillTx/>
                <a:latin typeface="Calibri"/>
                <a:ea typeface="+mn-ea"/>
                <a:cs typeface="+mn-cs"/>
              </a:rPr>
              <a:t>le numéro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du mot « salon</a:t>
            </a:r>
            <a:r>
              <a:rPr lang="fr-FR" sz="1600" b="1" dirty="0">
                <a:solidFill>
                  <a:prstClr val="white">
                    <a:lumMod val="65000"/>
                  </a:prstClr>
                </a:solidFill>
                <a:latin typeface="Calibri"/>
              </a:rPr>
              <a: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p>
        </p:txBody>
      </p:sp>
      <p:sp>
        <p:nvSpPr>
          <p:cNvPr id="14" name="ZoneTexte 13">
            <a:extLst>
              <a:ext uri="{FF2B5EF4-FFF2-40B4-BE49-F238E27FC236}">
                <a16:creationId xmlns:a16="http://schemas.microsoft.com/office/drawing/2014/main" id="{3774FF30-4ADF-4A30-63DE-979BB31AD3BB}"/>
              </a:ext>
            </a:extLst>
          </p:cNvPr>
          <p:cNvSpPr txBox="1"/>
          <p:nvPr>
            <p:custDataLst>
              <p:tags r:id="rId6"/>
            </p:custDataLst>
          </p:nvPr>
        </p:nvSpPr>
        <p:spPr>
          <a:xfrm>
            <a:off x="948271" y="661060"/>
            <a:ext cx="6038363" cy="307777"/>
          </a:xfrm>
          <a:prstGeom prst="rect">
            <a:avLst/>
          </a:prstGeom>
          <a:noFill/>
        </p:spPr>
        <p:txBody>
          <a:bodyPr wrap="square" rtlCol="0">
            <a:spAutoFit/>
          </a:bodyPr>
          <a:lstStyle/>
          <a:p>
            <a:r>
              <a:rPr lang="fr-FR" sz="1400" i="1" dirty="0">
                <a:solidFill>
                  <a:schemeClr val="bg1">
                    <a:lumMod val="65000"/>
                  </a:schemeClr>
                </a:solidFill>
                <a:latin typeface="+mj-lt"/>
              </a:rPr>
              <a:t>L’enseignant corrige après la réponse des élèves. </a:t>
            </a:r>
            <a:endParaRPr lang="fr-FR" i="1" dirty="0">
              <a:solidFill>
                <a:schemeClr val="bg1">
                  <a:lumMod val="65000"/>
                </a:schemeClr>
              </a:solidFill>
              <a:latin typeface="+mj-lt"/>
            </a:endParaRPr>
          </a:p>
        </p:txBody>
      </p:sp>
      <p:pic>
        <p:nvPicPr>
          <p:cNvPr id="3" name="Image 2">
            <a:extLst>
              <a:ext uri="{FF2B5EF4-FFF2-40B4-BE49-F238E27FC236}">
                <a16:creationId xmlns:a16="http://schemas.microsoft.com/office/drawing/2014/main" id="{A25CF718-255A-A83D-2DF2-22E4751A71E9}"/>
              </a:ext>
            </a:extLst>
          </p:cNvPr>
          <p:cNvPicPr>
            <a:picLocks noChangeAspect="1"/>
          </p:cNvPicPr>
          <p:nvPr/>
        </p:nvPicPr>
        <p:blipFill>
          <a:blip r:embed="rId12"/>
          <a:stretch>
            <a:fillRect/>
          </a:stretch>
        </p:blipFill>
        <p:spPr>
          <a:xfrm>
            <a:off x="440236" y="2442280"/>
            <a:ext cx="2520218" cy="1885390"/>
          </a:xfrm>
          <a:prstGeom prst="rect">
            <a:avLst/>
          </a:prstGeom>
        </p:spPr>
      </p:pic>
      <p:pic>
        <p:nvPicPr>
          <p:cNvPr id="4" name="Image 3">
            <a:extLst>
              <a:ext uri="{FF2B5EF4-FFF2-40B4-BE49-F238E27FC236}">
                <a16:creationId xmlns:a16="http://schemas.microsoft.com/office/drawing/2014/main" id="{53602A67-B8F9-6744-51CD-A36371C49CF3}"/>
              </a:ext>
            </a:extLst>
          </p:cNvPr>
          <p:cNvPicPr>
            <a:picLocks noChangeAspect="1"/>
          </p:cNvPicPr>
          <p:nvPr/>
        </p:nvPicPr>
        <p:blipFill>
          <a:blip r:embed="rId13"/>
          <a:stretch>
            <a:fillRect/>
          </a:stretch>
        </p:blipFill>
        <p:spPr>
          <a:xfrm>
            <a:off x="6183544" y="2571115"/>
            <a:ext cx="2322525" cy="1638529"/>
          </a:xfrm>
          <a:prstGeom prst="rect">
            <a:avLst/>
          </a:prstGeom>
        </p:spPr>
      </p:pic>
      <p:pic>
        <p:nvPicPr>
          <p:cNvPr id="10" name="Image 9">
            <a:extLst>
              <a:ext uri="{FF2B5EF4-FFF2-40B4-BE49-F238E27FC236}">
                <a16:creationId xmlns:a16="http://schemas.microsoft.com/office/drawing/2014/main" id="{91EDA63F-2CBC-896B-3932-8EA5CABACDDD}"/>
              </a:ext>
            </a:extLst>
          </p:cNvPr>
          <p:cNvPicPr>
            <a:picLocks noChangeAspect="1"/>
          </p:cNvPicPr>
          <p:nvPr/>
        </p:nvPicPr>
        <p:blipFill>
          <a:blip r:embed="rId14"/>
          <a:stretch>
            <a:fillRect/>
          </a:stretch>
        </p:blipFill>
        <p:spPr>
          <a:xfrm>
            <a:off x="3314524" y="2555601"/>
            <a:ext cx="2514950" cy="1638528"/>
          </a:xfrm>
          <a:prstGeom prst="rect">
            <a:avLst/>
          </a:prstGeom>
        </p:spPr>
      </p:pic>
    </p:spTree>
    <p:extLst>
      <p:ext uri="{BB962C8B-B14F-4D97-AF65-F5344CB8AC3E}">
        <p14:creationId xmlns:p14="http://schemas.microsoft.com/office/powerpoint/2010/main" val="4188699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(2)</a:t>
            </a:r>
          </a:p>
        </p:txBody>
      </p:sp>
      <p:sp>
        <p:nvSpPr>
          <p:cNvPr id="7" name="TextBox 7"/>
          <p:cNvSpPr txBox="1"/>
          <p:nvPr>
            <p:custDataLst>
              <p:tags r:id="rId3"/>
            </p:custDataLst>
          </p:nvPr>
        </p:nvSpPr>
        <p:spPr>
          <a:xfrm>
            <a:off x="703247" y="3238502"/>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Je montre, tu dis</a:t>
            </a:r>
            <a:endParaRPr lang="en-US" sz="32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25522012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524319" y="38273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831130" y="319764"/>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nommer ces images ? </a:t>
            </a:r>
          </a:p>
        </p:txBody>
      </p:sp>
      <p:sp>
        <p:nvSpPr>
          <p:cNvPr id="2" name="ZoneTexte 1">
            <a:extLst>
              <a:ext uri="{FF2B5EF4-FFF2-40B4-BE49-F238E27FC236}">
                <a16:creationId xmlns:a16="http://schemas.microsoft.com/office/drawing/2014/main" id="{B728522E-BED6-D43A-012D-B5F168439E4D}"/>
              </a:ext>
            </a:extLst>
          </p:cNvPr>
          <p:cNvSpPr txBox="1"/>
          <p:nvPr>
            <p:custDataLst>
              <p:tags r:id="rId3"/>
            </p:custDataLst>
          </p:nvPr>
        </p:nvSpPr>
        <p:spPr>
          <a:xfrm>
            <a:off x="831130" y="625815"/>
            <a:ext cx="6038363" cy="307777"/>
          </a:xfrm>
          <a:prstGeom prst="rect">
            <a:avLst/>
          </a:prstGeom>
          <a:noFill/>
        </p:spPr>
        <p:txBody>
          <a:bodyPr wrap="square" rtlCol="0">
            <a:spAutoFit/>
          </a:bodyPr>
          <a:lstStyle/>
          <a:p>
            <a:r>
              <a:rPr lang="fr-FR" sz="1400" i="1" dirty="0">
                <a:solidFill>
                  <a:schemeClr val="bg1">
                    <a:lumMod val="65000"/>
                  </a:schemeClr>
                </a:solidFill>
                <a:latin typeface="Dosis" pitchFamily="2" charset="0"/>
              </a:rPr>
              <a:t>L’enseignant fait passer plusieurs élèves au tableau. </a:t>
            </a:r>
            <a:endParaRPr lang="fr-FR" i="1" dirty="0">
              <a:solidFill>
                <a:schemeClr val="bg1">
                  <a:lumMod val="65000"/>
                </a:schemeClr>
              </a:solidFill>
            </a:endParaRPr>
          </a:p>
        </p:txBody>
      </p:sp>
      <p:pic>
        <p:nvPicPr>
          <p:cNvPr id="6" name="Image 5">
            <a:extLst>
              <a:ext uri="{FF2B5EF4-FFF2-40B4-BE49-F238E27FC236}">
                <a16:creationId xmlns:a16="http://schemas.microsoft.com/office/drawing/2014/main" id="{CBD3C32D-6843-8C9A-A9E6-436E37BD039A}"/>
              </a:ext>
            </a:extLst>
          </p:cNvPr>
          <p:cNvPicPr>
            <a:picLocks noChangeAspect="1"/>
          </p:cNvPicPr>
          <p:nvPr/>
        </p:nvPicPr>
        <p:blipFill>
          <a:blip r:embed="rId8"/>
          <a:stretch>
            <a:fillRect/>
          </a:stretch>
        </p:blipFill>
        <p:spPr>
          <a:xfrm>
            <a:off x="3233550" y="1948546"/>
            <a:ext cx="2676899" cy="2010056"/>
          </a:xfrm>
          <a:prstGeom prst="rect">
            <a:avLst/>
          </a:prstGeom>
        </p:spPr>
      </p:pic>
      <p:pic>
        <p:nvPicPr>
          <p:cNvPr id="7" name="Image 6">
            <a:extLst>
              <a:ext uri="{FF2B5EF4-FFF2-40B4-BE49-F238E27FC236}">
                <a16:creationId xmlns:a16="http://schemas.microsoft.com/office/drawing/2014/main" id="{9CE2B91F-3028-C2BC-323D-91D5D4A3678B}"/>
              </a:ext>
            </a:extLst>
          </p:cNvPr>
          <p:cNvPicPr>
            <a:picLocks noChangeAspect="1"/>
          </p:cNvPicPr>
          <p:nvPr/>
        </p:nvPicPr>
        <p:blipFill>
          <a:blip r:embed="rId9"/>
          <a:stretch>
            <a:fillRect/>
          </a:stretch>
        </p:blipFill>
        <p:spPr>
          <a:xfrm>
            <a:off x="875862" y="1948546"/>
            <a:ext cx="2133898" cy="1524213"/>
          </a:xfrm>
          <a:prstGeom prst="rect">
            <a:avLst/>
          </a:prstGeom>
        </p:spPr>
      </p:pic>
      <p:pic>
        <p:nvPicPr>
          <p:cNvPr id="11" name="Image 10">
            <a:extLst>
              <a:ext uri="{FF2B5EF4-FFF2-40B4-BE49-F238E27FC236}">
                <a16:creationId xmlns:a16="http://schemas.microsoft.com/office/drawing/2014/main" id="{03BEE584-9CBA-8BC1-984F-4014B05D3FF0}"/>
              </a:ext>
            </a:extLst>
          </p:cNvPr>
          <p:cNvPicPr>
            <a:picLocks noChangeAspect="1"/>
          </p:cNvPicPr>
          <p:nvPr/>
        </p:nvPicPr>
        <p:blipFill>
          <a:blip r:embed="rId10"/>
          <a:stretch>
            <a:fillRect/>
          </a:stretch>
        </p:blipFill>
        <p:spPr>
          <a:xfrm>
            <a:off x="5910449" y="4080419"/>
            <a:ext cx="2520218" cy="1885390"/>
          </a:xfrm>
          <a:prstGeom prst="rect">
            <a:avLst/>
          </a:prstGeom>
        </p:spPr>
      </p:pic>
      <p:pic>
        <p:nvPicPr>
          <p:cNvPr id="15" name="Image 14" descr="Une image contenant friandise, bol, vaisselle&#10;&#10;Description générée automatiquement">
            <a:extLst>
              <a:ext uri="{FF2B5EF4-FFF2-40B4-BE49-F238E27FC236}">
                <a16:creationId xmlns:a16="http://schemas.microsoft.com/office/drawing/2014/main" id="{25887BFD-B345-91C5-0F12-663D24D86BE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134239" y="2287130"/>
            <a:ext cx="1911594" cy="1217120"/>
          </a:xfrm>
          <a:prstGeom prst="rect">
            <a:avLst/>
          </a:prstGeom>
        </p:spPr>
      </p:pic>
      <p:pic>
        <p:nvPicPr>
          <p:cNvPr id="16" name="Image 15" descr="Une image contenant nourriture, Snack, Restauration rapide, texte&#10;&#10;Description générée automatiquement">
            <a:extLst>
              <a:ext uri="{FF2B5EF4-FFF2-40B4-BE49-F238E27FC236}">
                <a16:creationId xmlns:a16="http://schemas.microsoft.com/office/drawing/2014/main" id="{D6FDEF59-71CB-A0E6-792B-1E26497CFD6C}"/>
              </a:ext>
            </a:extLst>
          </p:cNvPr>
          <p:cNvPicPr>
            <a:picLocks noChangeAspect="1"/>
          </p:cNvPicPr>
          <p:nvPr/>
        </p:nvPicPr>
        <p:blipFill>
          <a:blip r:embed="rId12">
            <a:extLst>
              <a:ext uri="{28A0092B-C50C-407E-A947-70E740481C1C}">
                <a14:useLocalDpi xmlns:a14="http://schemas.microsoft.com/office/drawing/2010/main" val="0"/>
              </a:ext>
            </a:extLst>
          </a:blip>
          <a:srcRect t="44707" r="69243" b="30575"/>
          <a:stretch/>
        </p:blipFill>
        <p:spPr>
          <a:xfrm>
            <a:off x="3678282" y="4125510"/>
            <a:ext cx="1563644" cy="1695150"/>
          </a:xfrm>
          <a:prstGeom prst="rect">
            <a:avLst/>
          </a:prstGeom>
        </p:spPr>
      </p:pic>
      <p:pic>
        <p:nvPicPr>
          <p:cNvPr id="17" name="Image 16" descr="Une image contenant dessin, Dessin animé, Visage humain, dessin humoristique&#10;&#10;Description générée automatiquement">
            <a:extLst>
              <a:ext uri="{FF2B5EF4-FFF2-40B4-BE49-F238E27FC236}">
                <a16:creationId xmlns:a16="http://schemas.microsoft.com/office/drawing/2014/main" id="{4714D1FF-A720-0B85-2046-C2B1FB39843D}"/>
              </a:ext>
            </a:extLst>
          </p:cNvPr>
          <p:cNvPicPr>
            <a:picLocks noChangeAspect="1"/>
          </p:cNvPicPr>
          <p:nvPr/>
        </p:nvPicPr>
        <p:blipFill>
          <a:blip r:embed="rId1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3407" y="3728657"/>
            <a:ext cx="2838808" cy="2588914"/>
          </a:xfrm>
          <a:prstGeom prst="rect">
            <a:avLst/>
          </a:prstGeom>
        </p:spPr>
      </p:pic>
    </p:spTree>
    <p:extLst>
      <p:ext uri="{BB962C8B-B14F-4D97-AF65-F5344CB8AC3E}">
        <p14:creationId xmlns:p14="http://schemas.microsoft.com/office/powerpoint/2010/main" val="24034046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7"/>
            <a:stretch>
              <a:fillRect t="-5555" b="-5555"/>
            </a:stretch>
          </a:blipFill>
        </p:spPr>
        <p:txBody>
          <a:bodyPr/>
          <a:lstStyle/>
          <a:p>
            <a:pPr defTabSz="457246">
              <a:defRPr/>
            </a:pPr>
            <a:endParaRPr lang="fr-MA" sz="900" dirty="0">
              <a:solidFill>
                <a:prstClr val="black"/>
              </a:solidFill>
              <a:latin typeface="Dosis" pitchFamily="2" charset="0"/>
            </a:endParaRPr>
          </a:p>
        </p:txBody>
      </p:sp>
      <p:sp>
        <p:nvSpPr>
          <p:cNvPr id="6" name="TextBox 6"/>
          <p:cNvSpPr txBox="1"/>
          <p:nvPr>
            <p:custDataLst>
              <p:tags r:id="rId2"/>
            </p:custDataLst>
          </p:nvPr>
        </p:nvSpPr>
        <p:spPr>
          <a:xfrm>
            <a:off x="647701" y="2175224"/>
            <a:ext cx="7800675" cy="828560"/>
          </a:xfrm>
          <a:prstGeom prst="rect">
            <a:avLst/>
          </a:prstGeom>
        </p:spPr>
        <p:txBody>
          <a:bodyPr lIns="0" tIns="0" rIns="0" bIns="0" rtlCol="0" anchor="t">
            <a:spAutoFit/>
          </a:bodyPr>
          <a:lstStyle/>
          <a:p>
            <a:pPr algn="ctr" defTabSz="457246">
              <a:lnSpc>
                <a:spcPts val="7400"/>
              </a:lnSpc>
              <a:defRPr/>
            </a:pPr>
            <a:r>
              <a:rPr lang="en-US" sz="3600" b="1" dirty="0">
                <a:solidFill>
                  <a:srgbClr val="01070A"/>
                </a:solidFill>
                <a:latin typeface="Dosis" pitchFamily="2" charset="0"/>
              </a:rPr>
              <a:t>Rebrassage du vocabulaire (3)</a:t>
            </a:r>
          </a:p>
        </p:txBody>
      </p:sp>
      <p:sp>
        <p:nvSpPr>
          <p:cNvPr id="7" name="TextBox 7"/>
          <p:cNvSpPr txBox="1"/>
          <p:nvPr>
            <p:custDataLst>
              <p:tags r:id="rId3"/>
            </p:custDataLst>
          </p:nvPr>
        </p:nvSpPr>
        <p:spPr>
          <a:xfrm>
            <a:off x="703247" y="3238503"/>
            <a:ext cx="7800675" cy="546303"/>
          </a:xfrm>
          <a:prstGeom prst="rect">
            <a:avLst/>
          </a:prstGeom>
        </p:spPr>
        <p:txBody>
          <a:bodyPr lIns="0" tIns="0" rIns="0" bIns="0" rtlCol="0" anchor="t">
            <a:spAutoFit/>
          </a:bodyPr>
          <a:lstStyle/>
          <a:p>
            <a:pPr algn="ctr" defTabSz="457246">
              <a:lnSpc>
                <a:spcPts val="4608"/>
              </a:lnSpc>
              <a:defRPr/>
            </a:pPr>
            <a:r>
              <a:rPr lang="fr-FR" sz="3600" b="1" dirty="0">
                <a:solidFill>
                  <a:srgbClr val="106585"/>
                </a:solidFill>
                <a:latin typeface="Dosis" pitchFamily="2" charset="0"/>
              </a:rPr>
              <a:t>Trouvez les mots qui manquent </a:t>
            </a:r>
            <a:endParaRPr lang="en-US" sz="3600" dirty="0">
              <a:solidFill>
                <a:srgbClr val="9BBB59">
                  <a:lumMod val="75000"/>
                </a:srgbClr>
              </a:solidFill>
              <a:latin typeface="Dosis" pitchFamily="2" charset="0"/>
            </a:endParaRPr>
          </a:p>
        </p:txBody>
      </p:sp>
      <p:sp>
        <p:nvSpPr>
          <p:cNvPr id="9" name="Freeform 9"/>
          <p:cNvSpPr/>
          <p:nvPr>
            <p:custDataLst>
              <p:tags r:id="rId4"/>
            </p:custDataLst>
          </p:nvPr>
        </p:nvSpPr>
        <p:spPr>
          <a:xfrm>
            <a:off x="576" y="5219596"/>
            <a:ext cx="1342175" cy="166380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pPr defTabSz="457246">
              <a:defRPr/>
            </a:pPr>
            <a:endParaRPr lang="fr-MA" sz="900" dirty="0">
              <a:solidFill>
                <a:prstClr val="black"/>
              </a:solidFill>
              <a:latin typeface="Dosis" pitchFamily="2" charset="0"/>
            </a:endParaRPr>
          </a:p>
        </p:txBody>
      </p:sp>
      <p:sp>
        <p:nvSpPr>
          <p:cNvPr id="10" name="Freeform 10"/>
          <p:cNvSpPr/>
          <p:nvPr>
            <p:custDataLst>
              <p:tags r:id="rId5"/>
            </p:custDataLst>
          </p:nvPr>
        </p:nvSpPr>
        <p:spPr>
          <a:xfrm>
            <a:off x="7365784" y="5005470"/>
            <a:ext cx="1778217" cy="1877929"/>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pPr defTabSz="457246">
              <a:defRPr/>
            </a:pPr>
            <a:endParaRPr lang="fr-MA" sz="900" dirty="0">
              <a:solidFill>
                <a:prstClr val="black"/>
              </a:solidFill>
              <a:latin typeface="Dosis" pitchFamily="2" charset="0"/>
            </a:endParaRPr>
          </a:p>
        </p:txBody>
      </p:sp>
    </p:spTree>
    <p:extLst>
      <p:ext uri="{BB962C8B-B14F-4D97-AF65-F5344CB8AC3E}">
        <p14:creationId xmlns:p14="http://schemas.microsoft.com/office/powerpoint/2010/main" val="5775571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191729" y="594800"/>
            <a:ext cx="8686800" cy="586499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ctr"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506362" y="186429"/>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1333634" y="849858"/>
            <a:ext cx="6733007" cy="361637"/>
          </a:xfrm>
          <a:prstGeom prst="rect">
            <a:avLst/>
          </a:prstGeom>
        </p:spPr>
        <p:txBody>
          <a:bodyPr wrap="square" lIns="0" tIns="0" rIns="0" bIns="0" rtlCol="0" anchor="t">
            <a:spAutoFit/>
          </a:bodyPr>
          <a:lstStyle/>
          <a:p>
            <a:pPr marL="0" marR="0" lvl="0" indent="0" algn="ctr" defTabSz="457223" rtl="0" eaLnBrk="1" fontAlgn="auto" latinLnBrk="0" hangingPunct="1">
              <a:lnSpc>
                <a:spcPts val="2799"/>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225D6D"/>
                </a:solidFill>
                <a:effectLst/>
                <a:uLnTx/>
                <a:uFillTx/>
                <a:latin typeface="Dosis" pitchFamily="2" charset="0"/>
              </a:rPr>
              <a:t>Plan de la séance </a:t>
            </a:r>
          </a:p>
        </p:txBody>
      </p:sp>
      <p:sp>
        <p:nvSpPr>
          <p:cNvPr id="25" name="TextBox 10">
            <a:extLst>
              <a:ext uri="{FF2B5EF4-FFF2-40B4-BE49-F238E27FC236}">
                <a16:creationId xmlns:a16="http://schemas.microsoft.com/office/drawing/2014/main" id="{37F3FF47-A181-13AB-6870-33D6FABA820F}"/>
              </a:ext>
            </a:extLst>
          </p:cNvPr>
          <p:cNvSpPr txBox="1"/>
          <p:nvPr>
            <p:custDataLst>
              <p:tags r:id="rId5"/>
            </p:custDataLst>
          </p:nvPr>
        </p:nvSpPr>
        <p:spPr>
          <a:xfrm>
            <a:off x="628923" y="3032815"/>
            <a:ext cx="5568267"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L="0" marR="0" lvl="0" indent="0" algn="l" defTabSz="457223" rtl="0" eaLnBrk="1" fontAlgn="auto" latinLnBrk="0" hangingPunct="1">
              <a:lnSpc>
                <a:spcPts val="2017"/>
              </a:lnSpc>
              <a:spcBef>
                <a:spcPts val="0"/>
              </a:spcBef>
              <a:spcAft>
                <a:spcPts val="0"/>
              </a:spcAft>
              <a:buClrTx/>
              <a:buSzTx/>
              <a:buFontTx/>
              <a:buNone/>
              <a:tabLst/>
              <a:defRPr/>
            </a:pPr>
            <a:r>
              <a:rPr lang="en-US" sz="2400" b="1" dirty="0">
                <a:solidFill>
                  <a:srgbClr val="106585"/>
                </a:solidFill>
                <a:latin typeface="Dosis" pitchFamily="2" charset="0"/>
              </a:rPr>
              <a:t>3.    Lecture des </a:t>
            </a:r>
            <a:r>
              <a:rPr lang="en-US" sz="2400" b="1" dirty="0" err="1">
                <a:solidFill>
                  <a:srgbClr val="106585"/>
                </a:solidFill>
                <a:latin typeface="Dosis" pitchFamily="2" charset="0"/>
              </a:rPr>
              <a:t>syllabes</a:t>
            </a:r>
            <a:r>
              <a:rPr lang="en-US" sz="2400" b="1" dirty="0">
                <a:solidFill>
                  <a:srgbClr val="106585"/>
                </a:solidFill>
                <a:latin typeface="Dosis" pitchFamily="2" charset="0"/>
              </a:rPr>
              <a:t> simples avec </a:t>
            </a:r>
            <a:r>
              <a:rPr lang="en-US" sz="2400" b="1" dirty="0">
                <a:solidFill>
                  <a:schemeClr val="accent6">
                    <a:lumMod val="75000"/>
                  </a:schemeClr>
                </a:solidFill>
                <a:latin typeface="Dosis" pitchFamily="2" charset="0"/>
              </a:rPr>
              <a:t>s</a:t>
            </a:r>
            <a:r>
              <a:rPr kumimoji="0" lang="en-US" sz="2400" b="1" i="0" u="none" strike="noStrike" kern="1200" cap="none" spc="0" normalizeH="0" baseline="0" noProof="0" dirty="0">
                <a:ln>
                  <a:noFill/>
                </a:ln>
                <a:solidFill>
                  <a:schemeClr val="accent6">
                    <a:lumMod val="75000"/>
                  </a:schemeClr>
                </a:solidFill>
                <a:effectLst/>
                <a:uLnTx/>
                <a:uFillTx/>
                <a:latin typeface="Dosis" pitchFamily="2" charset="0"/>
              </a:rPr>
              <a:t> </a:t>
            </a:r>
          </a:p>
          <a:p>
            <a:pPr marL="0" marR="0" lvl="0" indent="0" algn="l" defTabSz="457223" rtl="0" eaLnBrk="1" fontAlgn="auto" latinLnBrk="0" hangingPunct="1">
              <a:lnSpc>
                <a:spcPts val="2017"/>
              </a:lnSpc>
              <a:spcBef>
                <a:spcPts val="0"/>
              </a:spcBef>
              <a:spcAft>
                <a:spcPts val="0"/>
              </a:spcAft>
              <a:buClrTx/>
              <a:buSzTx/>
              <a:buFontTx/>
              <a:buNone/>
              <a:tabLst/>
              <a:defRPr/>
            </a:pPr>
            <a:endParaRPr kumimoji="0" lang="fr-FR" b="1" i="0" u="none" strike="noStrike" kern="1200" cap="none" spc="0" normalizeH="0" baseline="0" dirty="0">
              <a:ln>
                <a:noFill/>
              </a:ln>
              <a:solidFill>
                <a:schemeClr val="accent6">
                  <a:lumMod val="75000"/>
                </a:schemeClr>
              </a:solidFill>
              <a:effectLst/>
              <a:uLnTx/>
              <a:uFillTx/>
              <a:latin typeface="Dosis" pitchFamily="2" charset="0"/>
            </a:endParaRPr>
          </a:p>
        </p:txBody>
      </p:sp>
      <p:sp>
        <p:nvSpPr>
          <p:cNvPr id="10" name="TextBox 10">
            <a:extLst>
              <a:ext uri="{FF2B5EF4-FFF2-40B4-BE49-F238E27FC236}">
                <a16:creationId xmlns:a16="http://schemas.microsoft.com/office/drawing/2014/main" id="{4C3D0F3B-A2A7-B69A-ABBD-3E3121F7A71D}"/>
              </a:ext>
            </a:extLst>
          </p:cNvPr>
          <p:cNvSpPr txBox="1"/>
          <p:nvPr>
            <p:custDataLst>
              <p:tags r:id="rId6"/>
            </p:custDataLst>
          </p:nvPr>
        </p:nvSpPr>
        <p:spPr>
          <a:xfrm>
            <a:off x="628923" y="4107036"/>
            <a:ext cx="5529596" cy="775212"/>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en-US" sz="2400" b="1" i="0" u="none" strike="noStrike" kern="1200" cap="none" spc="0" normalizeH="0" baseline="0" noProof="0" dirty="0">
                <a:ln>
                  <a:noFill/>
                </a:ln>
                <a:solidFill>
                  <a:srgbClr val="106585"/>
                </a:solidFill>
                <a:effectLst/>
                <a:uLnTx/>
                <a:uFillTx/>
                <a:latin typeface="Dosis" pitchFamily="2" charset="0"/>
              </a:rPr>
              <a:t>5.    Lecture</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des mots-</a:t>
            </a:r>
            <a:r>
              <a:rPr kumimoji="0" lang="en-US" sz="2400" b="1" i="0" u="none" strike="noStrike" kern="1200" cap="none" spc="0" normalizeH="0" baseline="0" noProof="0" dirty="0" err="1">
                <a:ln>
                  <a:noFill/>
                </a:ln>
                <a:solidFill>
                  <a:srgbClr val="106585"/>
                </a:solidFill>
                <a:effectLst/>
                <a:uLnTx/>
                <a:uFillTx/>
                <a:latin typeface="Dosis" pitchFamily="2" charset="0"/>
                <a:ea typeface="+mn-ea"/>
                <a:cs typeface="+mn-cs"/>
              </a:rPr>
              <a:t>outils</a:t>
            </a:r>
            <a:endPar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endParaRPr>
          </a:p>
          <a:p>
            <a:pPr marR="0" lvl="0" algn="l" defTabSz="457223" rtl="0" eaLnBrk="1" fontAlgn="auto" latinLnBrk="0" hangingPunct="1">
              <a:lnSpc>
                <a:spcPts val="2017"/>
              </a:lnSpc>
              <a:spcBef>
                <a:spcPts val="0"/>
              </a:spcBef>
              <a:spcAft>
                <a:spcPts val="0"/>
              </a:spcAft>
              <a:buClrTx/>
              <a:buSzTx/>
              <a:tabLst/>
              <a:defRPr/>
            </a:pPr>
            <a:endParaRPr kumimoji="0" lang="en-US" b="1" i="0" u="none" strike="noStrike" kern="1200" cap="none" spc="0" normalizeH="0" baseline="0" noProof="0" dirty="0">
              <a:ln>
                <a:noFill/>
              </a:ln>
              <a:solidFill>
                <a:srgbClr val="106585"/>
              </a:solidFill>
              <a:effectLst/>
              <a:uLnTx/>
              <a:uFillTx/>
              <a:latin typeface="Carelia"/>
              <a:ea typeface="+mn-ea"/>
              <a:cs typeface="+mn-cs"/>
            </a:endParaRPr>
          </a:p>
        </p:txBody>
      </p:sp>
      <p:sp>
        <p:nvSpPr>
          <p:cNvPr id="8" name="TextBox 10">
            <a:extLst>
              <a:ext uri="{FF2B5EF4-FFF2-40B4-BE49-F238E27FC236}">
                <a16:creationId xmlns:a16="http://schemas.microsoft.com/office/drawing/2014/main" id="{577FED87-0D5D-1073-DBFC-79BC22666881}"/>
              </a:ext>
            </a:extLst>
          </p:cNvPr>
          <p:cNvSpPr txBox="1"/>
          <p:nvPr>
            <p:custDataLst>
              <p:tags r:id="rId7"/>
            </p:custDataLst>
          </p:nvPr>
        </p:nvSpPr>
        <p:spPr>
          <a:xfrm>
            <a:off x="573190" y="3527297"/>
            <a:ext cx="7374820" cy="769441"/>
          </a:xfrm>
          <a:prstGeom prst="rect">
            <a:avLst/>
          </a:prstGeom>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106585"/>
              </a:solidFill>
              <a:effectLst/>
              <a:uLnTx/>
              <a:uFillTx/>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kumimoji="0" lang="fr-FR" sz="2400" b="1" i="0" u="none" strike="noStrike" kern="1200" cap="none" spc="0" normalizeH="0" baseline="0" dirty="0">
                <a:ln>
                  <a:noFill/>
                </a:ln>
                <a:solidFill>
                  <a:srgbClr val="106585"/>
                </a:solidFill>
                <a:effectLst/>
                <a:uLnTx/>
                <a:uFillTx/>
                <a:latin typeface="Dosis" pitchFamily="2" charset="0"/>
                <a:ea typeface="+mn-ea"/>
                <a:cs typeface="+mn-cs"/>
              </a:rPr>
              <a:t>4.     Lecture de pseudo-mots /mots simples </a:t>
            </a:r>
            <a:r>
              <a:rPr lang="fr-FR" sz="2400" b="1" dirty="0">
                <a:solidFill>
                  <a:srgbClr val="106585"/>
                </a:solidFill>
                <a:latin typeface="Dosis" pitchFamily="2" charset="0"/>
              </a:rPr>
              <a:t>avec </a:t>
            </a:r>
            <a:r>
              <a:rPr lang="fr-FR" sz="2400" b="1" dirty="0">
                <a:solidFill>
                  <a:schemeClr val="accent6">
                    <a:lumMod val="75000"/>
                  </a:schemeClr>
                </a:solidFill>
                <a:latin typeface="Dosis" pitchFamily="2" charset="0"/>
              </a:rPr>
              <a:t>s</a:t>
            </a:r>
            <a:r>
              <a:rPr lang="fr-FR" sz="2400" b="1" dirty="0">
                <a:solidFill>
                  <a:srgbClr val="106585"/>
                </a:solidFill>
                <a:latin typeface="Dosis" pitchFamily="2" charset="0"/>
              </a:rPr>
              <a:t> </a:t>
            </a:r>
            <a:endParaRPr lang="fr-FR" sz="2400" b="1" dirty="0">
              <a:solidFill>
                <a:schemeClr val="accent6">
                  <a:lumMod val="75000"/>
                </a:schemeClr>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 </a:t>
            </a:r>
          </a:p>
        </p:txBody>
      </p:sp>
      <p:sp>
        <p:nvSpPr>
          <p:cNvPr id="15" name="ZoneTexte 14">
            <a:extLst>
              <a:ext uri="{FF2B5EF4-FFF2-40B4-BE49-F238E27FC236}">
                <a16:creationId xmlns:a16="http://schemas.microsoft.com/office/drawing/2014/main" id="{3E485BE7-4137-95A0-F4E6-AD8A5013144C}"/>
              </a:ext>
            </a:extLst>
          </p:cNvPr>
          <p:cNvSpPr txBox="1"/>
          <p:nvPr>
            <p:custDataLst>
              <p:tags r:id="rId8"/>
            </p:custDataLst>
          </p:nvPr>
        </p:nvSpPr>
        <p:spPr>
          <a:xfrm>
            <a:off x="508282" y="2277658"/>
            <a:ext cx="5568267" cy="461665"/>
          </a:xfrm>
          <a:prstGeom prst="rect">
            <a:avLst/>
          </a:prstGeom>
          <a:noFill/>
        </p:spPr>
        <p:txBody>
          <a:bodyPr wrap="square" rtlCol="0">
            <a:spAutoFit/>
          </a:bodyPr>
          <a:lstStyle/>
          <a:p>
            <a:r>
              <a:rPr lang="en-US" sz="2400" b="1" dirty="0">
                <a:solidFill>
                  <a:srgbClr val="106585"/>
                </a:solidFill>
                <a:latin typeface="Dosis" pitchFamily="2" charset="0"/>
              </a:rPr>
              <a:t>2</a:t>
            </a:r>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   </a:t>
            </a:r>
            <a:r>
              <a:rPr lang="fr-FR" sz="2400" b="1" dirty="0">
                <a:solidFill>
                  <a:srgbClr val="106585"/>
                </a:solidFill>
                <a:latin typeface="Dosis" pitchFamily="2" charset="0"/>
              </a:rPr>
              <a:t>Vocabulaire</a:t>
            </a:r>
            <a:endParaRPr lang="fr-FR" sz="1400" b="1" dirty="0">
              <a:solidFill>
                <a:srgbClr val="FF0000"/>
              </a:solidFill>
            </a:endParaRPr>
          </a:p>
        </p:txBody>
      </p:sp>
      <p:sp>
        <p:nvSpPr>
          <p:cNvPr id="17" name="TextBox 12">
            <a:extLst>
              <a:ext uri="{FF2B5EF4-FFF2-40B4-BE49-F238E27FC236}">
                <a16:creationId xmlns:a16="http://schemas.microsoft.com/office/drawing/2014/main" id="{72F38596-77EA-8C1A-6CC1-5A4E7CC4FB51}"/>
              </a:ext>
            </a:extLst>
          </p:cNvPr>
          <p:cNvSpPr txBox="1"/>
          <p:nvPr>
            <p:custDataLst>
              <p:tags r:id="rId9"/>
            </p:custDataLst>
          </p:nvPr>
        </p:nvSpPr>
        <p:spPr>
          <a:xfrm>
            <a:off x="578499" y="2670888"/>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sucre – souris – salade – dessiner -  sac - salon </a:t>
            </a:r>
          </a:p>
        </p:txBody>
      </p:sp>
      <p:sp>
        <p:nvSpPr>
          <p:cNvPr id="16" name="ZoneTexte 15">
            <a:extLst>
              <a:ext uri="{FF2B5EF4-FFF2-40B4-BE49-F238E27FC236}">
                <a16:creationId xmlns:a16="http://schemas.microsoft.com/office/drawing/2014/main" id="{4BF01EC1-7333-D30E-6B73-2B39F40B1E83}"/>
              </a:ext>
            </a:extLst>
          </p:cNvPr>
          <p:cNvSpPr txBox="1"/>
          <p:nvPr>
            <p:custDataLst>
              <p:tags r:id="rId10"/>
            </p:custDataLst>
          </p:nvPr>
        </p:nvSpPr>
        <p:spPr>
          <a:xfrm>
            <a:off x="5240239" y="186429"/>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
        <p:nvSpPr>
          <p:cNvPr id="6" name="TextBox 10">
            <a:extLst>
              <a:ext uri="{FF2B5EF4-FFF2-40B4-BE49-F238E27FC236}">
                <a16:creationId xmlns:a16="http://schemas.microsoft.com/office/drawing/2014/main" id="{0A52F61A-3414-2B80-01D3-0D715D64A8EE}"/>
              </a:ext>
            </a:extLst>
          </p:cNvPr>
          <p:cNvSpPr txBox="1"/>
          <p:nvPr>
            <p:custDataLst>
              <p:tags r:id="rId11"/>
            </p:custDataLst>
          </p:nvPr>
        </p:nvSpPr>
        <p:spPr>
          <a:xfrm>
            <a:off x="656076" y="4690331"/>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6.    </a:t>
            </a:r>
            <a:r>
              <a:rPr lang="en-US" sz="2400" b="1" dirty="0" err="1">
                <a:solidFill>
                  <a:srgbClr val="106585"/>
                </a:solidFill>
                <a:latin typeface="Dosis" pitchFamily="2" charset="0"/>
              </a:rPr>
              <a:t>Écriture</a:t>
            </a:r>
            <a:endParaRPr lang="en-US" sz="2400" b="1" dirty="0">
              <a:solidFill>
                <a:srgbClr val="106585"/>
              </a:solidFill>
              <a:latin typeface="Dosis" pitchFamily="2" charset="0"/>
            </a:endParaRPr>
          </a:p>
        </p:txBody>
      </p:sp>
      <p:sp>
        <p:nvSpPr>
          <p:cNvPr id="11" name="ZoneTexte 10">
            <a:extLst>
              <a:ext uri="{FF2B5EF4-FFF2-40B4-BE49-F238E27FC236}">
                <a16:creationId xmlns:a16="http://schemas.microsoft.com/office/drawing/2014/main" id="{C1102144-24BE-D07C-DBA0-AD85E5A56175}"/>
              </a:ext>
            </a:extLst>
          </p:cNvPr>
          <p:cNvSpPr txBox="1"/>
          <p:nvPr>
            <p:custDataLst>
              <p:tags r:id="rId12"/>
            </p:custDataLst>
          </p:nvPr>
        </p:nvSpPr>
        <p:spPr>
          <a:xfrm>
            <a:off x="506362" y="1489071"/>
            <a:ext cx="5568267" cy="461665"/>
          </a:xfrm>
          <a:prstGeom prst="rect">
            <a:avLst/>
          </a:prstGeom>
          <a:noFill/>
        </p:spPr>
        <p:txBody>
          <a:bodyPr wrap="square" rtlCol="0">
            <a:spAutoFit/>
          </a:bodyPr>
          <a:lstStyle/>
          <a:p>
            <a:r>
              <a:rPr kumimoji="0" lang="en-US" sz="2400" b="1" i="0" u="none" strike="noStrike" kern="1200" cap="none" spc="0" normalizeH="0" baseline="0" noProof="0" dirty="0">
                <a:ln>
                  <a:noFill/>
                </a:ln>
                <a:solidFill>
                  <a:srgbClr val="106585"/>
                </a:solidFill>
                <a:effectLst/>
                <a:uLnTx/>
                <a:uFillTx/>
                <a:latin typeface="Dosis" pitchFamily="2" charset="0"/>
                <a:ea typeface="+mn-ea"/>
                <a:cs typeface="+mn-cs"/>
              </a:rPr>
              <a:t>1.   </a:t>
            </a: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Chan</a:t>
            </a:r>
            <a:r>
              <a:rPr lang="fr-FR" sz="2400" b="1" dirty="0">
                <a:solidFill>
                  <a:srgbClr val="106585"/>
                </a:solidFill>
                <a:latin typeface="Dosis" pitchFamily="2" charset="0"/>
              </a:rPr>
              <a:t>son-action</a:t>
            </a:r>
            <a:endParaRPr lang="fr-FR" sz="1400" b="1" dirty="0">
              <a:solidFill>
                <a:srgbClr val="FF0000"/>
              </a:solidFill>
            </a:endParaRPr>
          </a:p>
        </p:txBody>
      </p:sp>
      <p:sp>
        <p:nvSpPr>
          <p:cNvPr id="12" name="TextBox 12">
            <a:extLst>
              <a:ext uri="{FF2B5EF4-FFF2-40B4-BE49-F238E27FC236}">
                <a16:creationId xmlns:a16="http://schemas.microsoft.com/office/drawing/2014/main" id="{614C3C51-422F-1B5D-C388-813D3AF842C5}"/>
              </a:ext>
            </a:extLst>
          </p:cNvPr>
          <p:cNvSpPr txBox="1"/>
          <p:nvPr>
            <p:custDataLst>
              <p:tags r:id="rId13"/>
            </p:custDataLst>
          </p:nvPr>
        </p:nvSpPr>
        <p:spPr>
          <a:xfrm>
            <a:off x="506362" y="1851296"/>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 Jean petit qui danse</a:t>
            </a:r>
          </a:p>
        </p:txBody>
      </p:sp>
      <p:sp>
        <p:nvSpPr>
          <p:cNvPr id="13" name="TextBox 10">
            <a:extLst>
              <a:ext uri="{FF2B5EF4-FFF2-40B4-BE49-F238E27FC236}">
                <a16:creationId xmlns:a16="http://schemas.microsoft.com/office/drawing/2014/main" id="{201396C1-C10D-2A04-F7F4-0DE853CF40C3}"/>
              </a:ext>
            </a:extLst>
          </p:cNvPr>
          <p:cNvSpPr txBox="1"/>
          <p:nvPr>
            <p:custDataLst>
              <p:tags r:id="rId14"/>
            </p:custDataLst>
          </p:nvPr>
        </p:nvSpPr>
        <p:spPr>
          <a:xfrm>
            <a:off x="675411" y="5276183"/>
            <a:ext cx="6184723" cy="518091"/>
          </a:xfrm>
          <a:prstGeom prst="rect">
            <a:avLst/>
          </a:prstGeom>
        </p:spPr>
        <p:txBody>
          <a:bodyPr wrap="square" lIns="0" tIns="0" rIns="0" bIns="0" rtlCol="0" anchor="t">
            <a:spAutoFit/>
          </a:bodyPr>
          <a:lstStyle/>
          <a:p>
            <a:pPr marR="0" lvl="0" algn="l" defTabSz="457223" rtl="0" eaLnBrk="1" fontAlgn="auto" latinLnBrk="0" hangingPunct="1">
              <a:lnSpc>
                <a:spcPts val="2017"/>
              </a:lnSpc>
              <a:spcBef>
                <a:spcPts val="0"/>
              </a:spcBef>
              <a:spcAft>
                <a:spcPts val="0"/>
              </a:spcAft>
              <a:buClrTx/>
              <a:buSzTx/>
              <a:tabLst/>
              <a:defRPr/>
            </a:pPr>
            <a:endParaRPr lang="en-US" sz="2400" b="1" dirty="0">
              <a:solidFill>
                <a:srgbClr val="106585"/>
              </a:solidFill>
              <a:latin typeface="Dosis" pitchFamily="2" charset="0"/>
            </a:endParaRPr>
          </a:p>
          <a:p>
            <a:pPr marR="0" lvl="0" algn="l" defTabSz="457223" rtl="0" eaLnBrk="1" fontAlgn="auto" latinLnBrk="0" hangingPunct="1">
              <a:lnSpc>
                <a:spcPts val="2017"/>
              </a:lnSpc>
              <a:spcBef>
                <a:spcPts val="0"/>
              </a:spcBef>
              <a:spcAft>
                <a:spcPts val="0"/>
              </a:spcAft>
              <a:buClrTx/>
              <a:buSzTx/>
              <a:tabLst/>
              <a:defRPr/>
            </a:pPr>
            <a:r>
              <a:rPr lang="en-US" sz="2400" b="1" dirty="0">
                <a:solidFill>
                  <a:srgbClr val="106585"/>
                </a:solidFill>
                <a:latin typeface="Dosis" pitchFamily="2" charset="0"/>
              </a:rPr>
              <a:t>7.    Jeu </a:t>
            </a:r>
          </a:p>
        </p:txBody>
      </p:sp>
      <p:sp>
        <p:nvSpPr>
          <p:cNvPr id="14" name="TextBox 12">
            <a:extLst>
              <a:ext uri="{FF2B5EF4-FFF2-40B4-BE49-F238E27FC236}">
                <a16:creationId xmlns:a16="http://schemas.microsoft.com/office/drawing/2014/main" id="{1FDD03B8-34B3-FFCC-59C5-6D6E497F9580}"/>
              </a:ext>
            </a:extLst>
          </p:cNvPr>
          <p:cNvSpPr txBox="1"/>
          <p:nvPr>
            <p:custDataLst>
              <p:tags r:id="rId15"/>
            </p:custDataLst>
          </p:nvPr>
        </p:nvSpPr>
        <p:spPr>
          <a:xfrm>
            <a:off x="628923" y="5862035"/>
            <a:ext cx="7878336" cy="397545"/>
          </a:xfrm>
          <a:prstGeom prst="rect">
            <a:avLst/>
          </a:prstGeom>
        </p:spPr>
        <p:txBody>
          <a:bodyPr wrap="square" lIns="0" tIns="0" rIns="0" bIns="0" rtlCol="0" anchor="t">
            <a:spAutoFit/>
          </a:bodyPr>
          <a:lstStyle/>
          <a:p>
            <a:pPr marL="235592" lvl="1">
              <a:lnSpc>
                <a:spcPts val="3055"/>
              </a:lnSpc>
              <a:spcAft>
                <a:spcPts val="600"/>
              </a:spcAft>
            </a:pPr>
            <a:r>
              <a:rPr lang="fr-FR" sz="3200" dirty="0">
                <a:solidFill>
                  <a:srgbClr val="01070A"/>
                </a:solidFill>
                <a:latin typeface="Dosis"/>
              </a:rPr>
              <a:t>   </a:t>
            </a:r>
            <a:r>
              <a:rPr lang="fr-FR" sz="2000" dirty="0">
                <a:solidFill>
                  <a:schemeClr val="tx1">
                    <a:lumMod val="65000"/>
                    <a:lumOff val="35000"/>
                  </a:schemeClr>
                </a:solidFill>
                <a:latin typeface="Dosis"/>
              </a:rPr>
              <a:t>Sauter sur les syllabes</a:t>
            </a:r>
          </a:p>
        </p:txBody>
      </p:sp>
    </p:spTree>
    <p:extLst>
      <p:ext uri="{BB962C8B-B14F-4D97-AF65-F5344CB8AC3E}">
        <p14:creationId xmlns:p14="http://schemas.microsoft.com/office/powerpoint/2010/main" val="24744636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72100" y="5011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Regardez bien ces images. Quelles sont les deux images qui manquent ? </a:t>
            </a:r>
          </a:p>
        </p:txBody>
      </p:sp>
      <p:sp>
        <p:nvSpPr>
          <p:cNvPr id="2" name="ZoneTexte 1">
            <a:extLst>
              <a:ext uri="{FF2B5EF4-FFF2-40B4-BE49-F238E27FC236}">
                <a16:creationId xmlns:a16="http://schemas.microsoft.com/office/drawing/2014/main" id="{EB613AA0-F30C-72EE-5604-6CDC49985539}"/>
              </a:ext>
            </a:extLst>
          </p:cNvPr>
          <p:cNvSpPr txBox="1"/>
          <p:nvPr>
            <p:custDataLst>
              <p:tags r:id="rId3"/>
            </p:custDataLst>
          </p:nvPr>
        </p:nvSpPr>
        <p:spPr>
          <a:xfrm>
            <a:off x="1852615" y="4277564"/>
            <a:ext cx="1021633"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5" name="ZoneTexte 4">
            <a:extLst>
              <a:ext uri="{FF2B5EF4-FFF2-40B4-BE49-F238E27FC236}">
                <a16:creationId xmlns:a16="http://schemas.microsoft.com/office/drawing/2014/main" id="{19CDCCCF-AD3A-3DD7-990C-362B2A557E86}"/>
              </a:ext>
            </a:extLst>
          </p:cNvPr>
          <p:cNvSpPr txBox="1"/>
          <p:nvPr>
            <p:custDataLst>
              <p:tags r:id="rId4"/>
            </p:custDataLst>
          </p:nvPr>
        </p:nvSpPr>
        <p:spPr>
          <a:xfrm>
            <a:off x="6617725" y="4140314"/>
            <a:ext cx="1019652" cy="136973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MA" sz="8301" b="1" i="0" u="none" strike="noStrike" kern="1200" cap="none" spc="0" normalizeH="0" baseline="0" noProof="0" dirty="0">
                <a:ln>
                  <a:noFill/>
                </a:ln>
                <a:solidFill>
                  <a:prstClr val="black"/>
                </a:solidFill>
                <a:effectLst/>
                <a:uLnTx/>
                <a:uFillTx/>
                <a:latin typeface="Dosis"/>
                <a:ea typeface="+mn-ea"/>
                <a:cs typeface="+mn-cs"/>
              </a:rPr>
              <a:t>?</a:t>
            </a:r>
          </a:p>
        </p:txBody>
      </p:sp>
      <p:sp>
        <p:nvSpPr>
          <p:cNvPr id="6" name="Rectangle 5">
            <a:extLst>
              <a:ext uri="{FF2B5EF4-FFF2-40B4-BE49-F238E27FC236}">
                <a16:creationId xmlns:a16="http://schemas.microsoft.com/office/drawing/2014/main" id="{6930AFA9-12AD-DAE2-D594-DC78C1105F6B}"/>
              </a:ext>
            </a:extLst>
          </p:cNvPr>
          <p:cNvSpPr/>
          <p:nvPr>
            <p:custDataLst>
              <p:tags r:id="rId5"/>
            </p:custDataLst>
          </p:nvPr>
        </p:nvSpPr>
        <p:spPr>
          <a:xfrm>
            <a:off x="4555677" y="3330855"/>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B88FD784-39E3-5E71-B0C1-5EA226993EF1}"/>
              </a:ext>
            </a:extLst>
          </p:cNvPr>
          <p:cNvSpPr/>
          <p:nvPr>
            <p:custDataLst>
              <p:tags r:id="rId6"/>
            </p:custDataLst>
          </p:nvPr>
        </p:nvSpPr>
        <p:spPr>
          <a:xfrm>
            <a:off x="4689226" y="3121224"/>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pic>
        <p:nvPicPr>
          <p:cNvPr id="7" name="Image 6">
            <a:extLst>
              <a:ext uri="{FF2B5EF4-FFF2-40B4-BE49-F238E27FC236}">
                <a16:creationId xmlns:a16="http://schemas.microsoft.com/office/drawing/2014/main" id="{BD294916-A6D3-A504-0F2E-2C1BC2BF8B7F}"/>
              </a:ext>
            </a:extLst>
          </p:cNvPr>
          <p:cNvPicPr>
            <a:picLocks noChangeAspect="1"/>
          </p:cNvPicPr>
          <p:nvPr/>
        </p:nvPicPr>
        <p:blipFill>
          <a:blip r:embed="rId11"/>
          <a:stretch>
            <a:fillRect/>
          </a:stretch>
        </p:blipFill>
        <p:spPr>
          <a:xfrm>
            <a:off x="3233550" y="1948546"/>
            <a:ext cx="2676899" cy="2010056"/>
          </a:xfrm>
          <a:prstGeom prst="rect">
            <a:avLst/>
          </a:prstGeom>
        </p:spPr>
      </p:pic>
      <p:pic>
        <p:nvPicPr>
          <p:cNvPr id="9" name="Image 8">
            <a:extLst>
              <a:ext uri="{FF2B5EF4-FFF2-40B4-BE49-F238E27FC236}">
                <a16:creationId xmlns:a16="http://schemas.microsoft.com/office/drawing/2014/main" id="{646D39FE-5069-AF5E-CB37-94039879A80A}"/>
              </a:ext>
            </a:extLst>
          </p:cNvPr>
          <p:cNvPicPr>
            <a:picLocks noChangeAspect="1"/>
          </p:cNvPicPr>
          <p:nvPr/>
        </p:nvPicPr>
        <p:blipFill>
          <a:blip r:embed="rId12"/>
          <a:stretch>
            <a:fillRect/>
          </a:stretch>
        </p:blipFill>
        <p:spPr>
          <a:xfrm>
            <a:off x="875862" y="1948546"/>
            <a:ext cx="2133898" cy="1524213"/>
          </a:xfrm>
          <a:prstGeom prst="rect">
            <a:avLst/>
          </a:prstGeom>
        </p:spPr>
      </p:pic>
      <p:pic>
        <p:nvPicPr>
          <p:cNvPr id="11" name="Image 10" descr="Une image contenant friandise, bol, vaisselle&#10;&#10;Description générée automatiquement">
            <a:extLst>
              <a:ext uri="{FF2B5EF4-FFF2-40B4-BE49-F238E27FC236}">
                <a16:creationId xmlns:a16="http://schemas.microsoft.com/office/drawing/2014/main" id="{7F205CA8-A288-A1D2-E727-2BAEE723C3E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134239" y="2287130"/>
            <a:ext cx="1911594" cy="1217120"/>
          </a:xfrm>
          <a:prstGeom prst="rect">
            <a:avLst/>
          </a:prstGeom>
        </p:spPr>
      </p:pic>
      <p:pic>
        <p:nvPicPr>
          <p:cNvPr id="12" name="Image 11" descr="Une image contenant nourriture, Snack, Restauration rapide, texte&#10;&#10;Description générée automatiquement">
            <a:extLst>
              <a:ext uri="{FF2B5EF4-FFF2-40B4-BE49-F238E27FC236}">
                <a16:creationId xmlns:a16="http://schemas.microsoft.com/office/drawing/2014/main" id="{C78B9AC9-1CBF-6417-6D6C-66790C68F9C9}"/>
              </a:ext>
            </a:extLst>
          </p:cNvPr>
          <p:cNvPicPr>
            <a:picLocks noChangeAspect="1"/>
          </p:cNvPicPr>
          <p:nvPr/>
        </p:nvPicPr>
        <p:blipFill>
          <a:blip r:embed="rId14">
            <a:extLst>
              <a:ext uri="{28A0092B-C50C-407E-A947-70E740481C1C}">
                <a14:useLocalDpi xmlns:a14="http://schemas.microsoft.com/office/drawing/2010/main" val="0"/>
              </a:ext>
            </a:extLst>
          </a:blip>
          <a:srcRect t="44707" r="69243" b="30575"/>
          <a:stretch/>
        </p:blipFill>
        <p:spPr>
          <a:xfrm>
            <a:off x="3678282" y="4125510"/>
            <a:ext cx="1563644" cy="1695150"/>
          </a:xfrm>
          <a:prstGeom prst="rect">
            <a:avLst/>
          </a:prstGeom>
        </p:spPr>
      </p:pic>
    </p:spTree>
    <p:extLst>
      <p:ext uri="{BB962C8B-B14F-4D97-AF65-F5344CB8AC3E}">
        <p14:creationId xmlns:p14="http://schemas.microsoft.com/office/powerpoint/2010/main" val="149284039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4" name="Freeform 8">
            <a:extLst>
              <a:ext uri="{FF2B5EF4-FFF2-40B4-BE49-F238E27FC236}">
                <a16:creationId xmlns:a16="http://schemas.microsoft.com/office/drawing/2014/main" id="{231A3978-0424-91BC-EADE-5F82C5F6FDD9}"/>
              </a:ext>
            </a:extLst>
          </p:cNvPr>
          <p:cNvSpPr/>
          <p:nvPr>
            <p:custDataLst>
              <p:tags r:id="rId1"/>
            </p:custDataLst>
          </p:nvPr>
        </p:nvSpPr>
        <p:spPr>
          <a:xfrm rot="10800000" flipH="1">
            <a:off x="606788" y="49178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FAA169B1-33EB-9752-435E-064F3ADEB74A}"/>
              </a:ext>
            </a:extLst>
          </p:cNvPr>
          <p:cNvSpPr txBox="1"/>
          <p:nvPr>
            <p:custDataLst>
              <p:tags r:id="rId2"/>
            </p:custDataLst>
          </p:nvPr>
        </p:nvSpPr>
        <p:spPr>
          <a:xfrm>
            <a:off x="960283" y="428815"/>
            <a:ext cx="7924800"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Les deux mots qui manquent sont : </a:t>
            </a:r>
            <a:r>
              <a:rPr lang="fr-FR" sz="1600" b="1" dirty="0">
                <a:solidFill>
                  <a:prstClr val="white">
                    <a:lumMod val="65000"/>
                  </a:prstClr>
                </a:solidFill>
                <a:latin typeface="Calibri"/>
              </a:rPr>
              <a:t>dessiner et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salon.</a:t>
            </a:r>
          </a:p>
        </p:txBody>
      </p:sp>
      <p:cxnSp>
        <p:nvCxnSpPr>
          <p:cNvPr id="6" name="Connecteur droit avec flèche 5">
            <a:extLst>
              <a:ext uri="{FF2B5EF4-FFF2-40B4-BE49-F238E27FC236}">
                <a16:creationId xmlns:a16="http://schemas.microsoft.com/office/drawing/2014/main" id="{E3D217C9-59F3-1B2F-4EAD-3CFFC5272177}"/>
              </a:ext>
            </a:extLst>
          </p:cNvPr>
          <p:cNvCxnSpPr>
            <a:cxnSpLocks/>
          </p:cNvCxnSpPr>
          <p:nvPr>
            <p:custDataLst>
              <p:tags r:id="rId3"/>
            </p:custDataLst>
          </p:nvPr>
        </p:nvCxnSpPr>
        <p:spPr>
          <a:xfrm>
            <a:off x="1956159" y="2717977"/>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a:extLst>
              <a:ext uri="{FF2B5EF4-FFF2-40B4-BE49-F238E27FC236}">
                <a16:creationId xmlns:a16="http://schemas.microsoft.com/office/drawing/2014/main" id="{9A539D4E-7573-1E0B-4458-6E1D155FDB9D}"/>
              </a:ext>
            </a:extLst>
          </p:cNvPr>
          <p:cNvCxnSpPr>
            <a:cxnSpLocks/>
          </p:cNvCxnSpPr>
          <p:nvPr>
            <p:custDataLst>
              <p:tags r:id="rId4"/>
            </p:custDataLst>
          </p:nvPr>
        </p:nvCxnSpPr>
        <p:spPr>
          <a:xfrm>
            <a:off x="1906528" y="2751046"/>
            <a:ext cx="280495" cy="144871"/>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C9411A2-B97D-1363-F9BD-82488A1003F0}"/>
              </a:ext>
            </a:extLst>
          </p:cNvPr>
          <p:cNvSpPr/>
          <p:nvPr>
            <p:custDataLst>
              <p:tags r:id="rId5"/>
            </p:custDataLst>
          </p:nvPr>
        </p:nvSpPr>
        <p:spPr>
          <a:xfrm>
            <a:off x="4555677" y="3330855"/>
            <a:ext cx="77910" cy="1169551"/>
          </a:xfrm>
          <a:prstGeom prst="rect">
            <a:avLst/>
          </a:prstGeom>
          <a:noFill/>
        </p:spPr>
        <p:txBody>
          <a:bodyPr wrap="squar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FE7FD620-EB79-1D0E-5DAD-A56AC229FB8C}"/>
              </a:ext>
            </a:extLst>
          </p:cNvPr>
          <p:cNvSpPr/>
          <p:nvPr>
            <p:custDataLst>
              <p:tags r:id="rId6"/>
            </p:custDataLst>
          </p:nvPr>
        </p:nvSpPr>
        <p:spPr>
          <a:xfrm>
            <a:off x="4689226" y="3121224"/>
            <a:ext cx="123175" cy="1169551"/>
          </a:xfrm>
          <a:prstGeom prst="rect">
            <a:avLst/>
          </a:prstGeom>
          <a:noFill/>
        </p:spPr>
        <p:txBody>
          <a:bodyPr wrap="none" lIns="60960" tIns="30480" rIns="60960" bIns="30480">
            <a:spAutoFit/>
          </a:bodyPr>
          <a:lstStyle/>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a:p>
            <a:pPr marL="0" marR="0" lvl="0" indent="0" algn="ctr" defTabSz="914446" rtl="0"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Calibri"/>
              <a:ea typeface="+mn-ea"/>
              <a:cs typeface="+mn-cs"/>
            </a:endParaRPr>
          </a:p>
        </p:txBody>
      </p:sp>
      <p:sp>
        <p:nvSpPr>
          <p:cNvPr id="30" name="Organigramme : Connecteur 29">
            <a:extLst>
              <a:ext uri="{FF2B5EF4-FFF2-40B4-BE49-F238E27FC236}">
                <a16:creationId xmlns:a16="http://schemas.microsoft.com/office/drawing/2014/main" id="{BD4635E3-FBAA-4877-BAAB-055D553E8083}"/>
              </a:ext>
            </a:extLst>
          </p:cNvPr>
          <p:cNvSpPr/>
          <p:nvPr>
            <p:custDataLst>
              <p:tags r:id="rId7"/>
            </p:custDataLst>
          </p:nvPr>
        </p:nvSpPr>
        <p:spPr>
          <a:xfrm>
            <a:off x="812094" y="3846236"/>
            <a:ext cx="2749858" cy="2471333"/>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4">
            <a:extLst>
              <a:ext uri="{FF2B5EF4-FFF2-40B4-BE49-F238E27FC236}">
                <a16:creationId xmlns:a16="http://schemas.microsoft.com/office/drawing/2014/main" id="{BBC2FE7C-C87E-B544-86CF-F5B632DBE003}"/>
              </a:ext>
            </a:extLst>
          </p:cNvPr>
          <p:cNvPicPr>
            <a:picLocks noChangeAspect="1"/>
          </p:cNvPicPr>
          <p:nvPr/>
        </p:nvPicPr>
        <p:blipFill>
          <a:blip r:embed="rId13"/>
          <a:stretch>
            <a:fillRect/>
          </a:stretch>
        </p:blipFill>
        <p:spPr>
          <a:xfrm>
            <a:off x="3233550" y="1948546"/>
            <a:ext cx="2676899" cy="2010056"/>
          </a:xfrm>
          <a:prstGeom prst="rect">
            <a:avLst/>
          </a:prstGeom>
        </p:spPr>
      </p:pic>
      <p:pic>
        <p:nvPicPr>
          <p:cNvPr id="8" name="Image 7">
            <a:extLst>
              <a:ext uri="{FF2B5EF4-FFF2-40B4-BE49-F238E27FC236}">
                <a16:creationId xmlns:a16="http://schemas.microsoft.com/office/drawing/2014/main" id="{1E01106F-559A-AE72-3BDA-49C43E72AD4B}"/>
              </a:ext>
            </a:extLst>
          </p:cNvPr>
          <p:cNvPicPr>
            <a:picLocks noChangeAspect="1"/>
          </p:cNvPicPr>
          <p:nvPr/>
        </p:nvPicPr>
        <p:blipFill>
          <a:blip r:embed="rId14"/>
          <a:stretch>
            <a:fillRect/>
          </a:stretch>
        </p:blipFill>
        <p:spPr>
          <a:xfrm>
            <a:off x="875862" y="1948546"/>
            <a:ext cx="2133898" cy="1524213"/>
          </a:xfrm>
          <a:prstGeom prst="rect">
            <a:avLst/>
          </a:prstGeom>
        </p:spPr>
      </p:pic>
      <p:pic>
        <p:nvPicPr>
          <p:cNvPr id="9" name="Image 8">
            <a:extLst>
              <a:ext uri="{FF2B5EF4-FFF2-40B4-BE49-F238E27FC236}">
                <a16:creationId xmlns:a16="http://schemas.microsoft.com/office/drawing/2014/main" id="{8FFACD8D-63BC-727F-3431-B2A7298ADCA4}"/>
              </a:ext>
            </a:extLst>
          </p:cNvPr>
          <p:cNvPicPr>
            <a:picLocks noChangeAspect="1"/>
          </p:cNvPicPr>
          <p:nvPr/>
        </p:nvPicPr>
        <p:blipFill>
          <a:blip r:embed="rId15"/>
          <a:stretch>
            <a:fillRect/>
          </a:stretch>
        </p:blipFill>
        <p:spPr>
          <a:xfrm>
            <a:off x="5910449" y="4030390"/>
            <a:ext cx="2520218" cy="1885390"/>
          </a:xfrm>
          <a:prstGeom prst="rect">
            <a:avLst/>
          </a:prstGeom>
        </p:spPr>
      </p:pic>
      <p:pic>
        <p:nvPicPr>
          <p:cNvPr id="10" name="Image 9" descr="Une image contenant friandise, bol, vaisselle&#10;&#10;Description générée automatiquement">
            <a:extLst>
              <a:ext uri="{FF2B5EF4-FFF2-40B4-BE49-F238E27FC236}">
                <a16:creationId xmlns:a16="http://schemas.microsoft.com/office/drawing/2014/main" id="{427AA71E-AE22-32C1-82EF-D8B666A5CC87}"/>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134239" y="2287130"/>
            <a:ext cx="1911594" cy="1217120"/>
          </a:xfrm>
          <a:prstGeom prst="rect">
            <a:avLst/>
          </a:prstGeom>
        </p:spPr>
      </p:pic>
      <p:pic>
        <p:nvPicPr>
          <p:cNvPr id="11" name="Image 10" descr="Une image contenant nourriture, Snack, Restauration rapide, texte&#10;&#10;Description générée automatiquement">
            <a:extLst>
              <a:ext uri="{FF2B5EF4-FFF2-40B4-BE49-F238E27FC236}">
                <a16:creationId xmlns:a16="http://schemas.microsoft.com/office/drawing/2014/main" id="{0A2B8F62-9A8E-C0F4-870A-4D495E7447FD}"/>
              </a:ext>
            </a:extLst>
          </p:cNvPr>
          <p:cNvPicPr>
            <a:picLocks noChangeAspect="1"/>
          </p:cNvPicPr>
          <p:nvPr/>
        </p:nvPicPr>
        <p:blipFill>
          <a:blip r:embed="rId17">
            <a:extLst>
              <a:ext uri="{28A0092B-C50C-407E-A947-70E740481C1C}">
                <a14:useLocalDpi xmlns:a14="http://schemas.microsoft.com/office/drawing/2010/main" val="0"/>
              </a:ext>
            </a:extLst>
          </a:blip>
          <a:srcRect t="44707" r="69243" b="30575"/>
          <a:stretch/>
        </p:blipFill>
        <p:spPr>
          <a:xfrm>
            <a:off x="3678282" y="4125510"/>
            <a:ext cx="1563644" cy="1695150"/>
          </a:xfrm>
          <a:prstGeom prst="rect">
            <a:avLst/>
          </a:prstGeom>
        </p:spPr>
      </p:pic>
      <p:pic>
        <p:nvPicPr>
          <p:cNvPr id="12" name="Image 11" descr="Une image contenant dessin, Dessin animé, Visage humain, dessin humoristique&#10;&#10;Description générée automatiquement">
            <a:extLst>
              <a:ext uri="{FF2B5EF4-FFF2-40B4-BE49-F238E27FC236}">
                <a16:creationId xmlns:a16="http://schemas.microsoft.com/office/drawing/2014/main" id="{39E39DE4-94A1-F8DD-D4A1-62B3E511E424}"/>
              </a:ext>
            </a:extLst>
          </p:cNvPr>
          <p:cNvPicPr>
            <a:picLocks noChangeAspect="1"/>
          </p:cNvPicPr>
          <p:nvPr/>
        </p:nvPicPr>
        <p:blipFill>
          <a:blip r:embed="rId1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523407" y="3728657"/>
            <a:ext cx="2838808" cy="2588914"/>
          </a:xfrm>
          <a:prstGeom prst="rect">
            <a:avLst/>
          </a:prstGeom>
        </p:spPr>
      </p:pic>
      <p:sp>
        <p:nvSpPr>
          <p:cNvPr id="29" name="Organigramme : Connecteur 28">
            <a:extLst>
              <a:ext uri="{FF2B5EF4-FFF2-40B4-BE49-F238E27FC236}">
                <a16:creationId xmlns:a16="http://schemas.microsoft.com/office/drawing/2014/main" id="{F9EF8D4E-1104-7D67-1C00-809B66B01B82}"/>
              </a:ext>
            </a:extLst>
          </p:cNvPr>
          <p:cNvSpPr/>
          <p:nvPr>
            <p:custDataLst>
              <p:tags r:id="rId8"/>
            </p:custDataLst>
          </p:nvPr>
        </p:nvSpPr>
        <p:spPr>
          <a:xfrm>
            <a:off x="5781783" y="3737281"/>
            <a:ext cx="2676899" cy="2580289"/>
          </a:xfrm>
          <a:prstGeom prst="flowChartConnector">
            <a:avLst/>
          </a:prstGeom>
          <a:noFill/>
          <a:ln>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340449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2243083"/>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4</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131309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59160" y="3078167"/>
            <a:ext cx="6651456" cy="283766"/>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syllabes simples avec : </a:t>
            </a:r>
            <a:r>
              <a:rPr lang="pt-BR" sz="2000" b="1" dirty="0">
                <a:solidFill>
                  <a:schemeClr val="accent5">
                    <a:lumMod val="50000"/>
                  </a:schemeClr>
                </a:solidFill>
                <a:latin typeface="Dosis" pitchFamily="2" charset="0"/>
              </a:rPr>
              <a:t>s</a:t>
            </a:r>
            <a:r>
              <a:rPr kumimoji="0" lang="pt-BR" sz="20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rPr>
              <a:t> .</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42680302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73317" y="44631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14400" y="37636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Aujourd’hui, nous allons lire des syllabes avec la lettre s</a:t>
            </a:r>
            <a:r>
              <a:rPr kumimoji="0" lang="pt-BR" sz="1600" b="1" i="0" u="none" strike="noStrike" kern="1200" cap="none" spc="0" normalizeH="0" baseline="0" noProof="0" dirty="0">
                <a:ln>
                  <a:noFill/>
                </a:ln>
                <a:solidFill>
                  <a:prstClr val="white">
                    <a:lumMod val="65000"/>
                  </a:prstClr>
                </a:solidFill>
                <a:effectLst/>
                <a:uLnTx/>
                <a:uFillTx/>
                <a:latin typeface="Calibri"/>
                <a:ea typeface="+mn-ea"/>
                <a:cs typeface="+mn-cs"/>
              </a:rPr>
              <a:t>.</a:t>
            </a:r>
            <a:endPar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239771" y="1720407"/>
            <a:ext cx="6664457"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s</a:t>
            </a: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9987730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791231" y="394214"/>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la lettre s. Elle fait le son « s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s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8570583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 » « a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s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a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42106575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sa ». Quand la lettre s est à côté de la lettre a, ça fait le son « sa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sa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6453775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 » « o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s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80938719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so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Quand la lettre s  est à côté de la lettre o, ça fait le son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so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so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519989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CB165543-4DBF-48F7-57E1-EF9DF479B2E5}"/>
              </a:ext>
            </a:extLst>
          </p:cNvPr>
          <p:cNvGrpSpPr/>
          <p:nvPr>
            <p:custDataLst>
              <p:tags r:id="rId1"/>
            </p:custDataLst>
          </p:nvPr>
        </p:nvGrpSpPr>
        <p:grpSpPr>
          <a:xfrm>
            <a:off x="0" y="0"/>
            <a:ext cx="9144000" cy="6858000"/>
            <a:chOff x="0" y="0"/>
            <a:chExt cx="13716000" cy="10287000"/>
          </a:xfrm>
        </p:grpSpPr>
        <p:sp>
          <p:nvSpPr>
            <p:cNvPr id="10" name="Freeform 2">
              <a:extLst>
                <a:ext uri="{FF2B5EF4-FFF2-40B4-BE49-F238E27FC236}">
                  <a16:creationId xmlns:a16="http://schemas.microsoft.com/office/drawing/2014/main" id="{F708FCD2-6BF9-00A9-A27E-4ABFC613E86D}"/>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5"/>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11" name="Groupe 10">
              <a:extLst>
                <a:ext uri="{FF2B5EF4-FFF2-40B4-BE49-F238E27FC236}">
                  <a16:creationId xmlns:a16="http://schemas.microsoft.com/office/drawing/2014/main" id="{CF0E36C0-C341-AACC-60EE-1249E2D9C505}"/>
                </a:ext>
              </a:extLst>
            </p:cNvPr>
            <p:cNvGrpSpPr/>
            <p:nvPr/>
          </p:nvGrpSpPr>
          <p:grpSpPr>
            <a:xfrm>
              <a:off x="800100" y="353997"/>
              <a:ext cx="12001500" cy="9132906"/>
              <a:chOff x="800100" y="353997"/>
              <a:chExt cx="12001500" cy="9132906"/>
            </a:xfrm>
          </p:grpSpPr>
          <p:grpSp>
            <p:nvGrpSpPr>
              <p:cNvPr id="12" name="Group 3">
                <a:extLst>
                  <a:ext uri="{FF2B5EF4-FFF2-40B4-BE49-F238E27FC236}">
                    <a16:creationId xmlns:a16="http://schemas.microsoft.com/office/drawing/2014/main" id="{6856C84E-5D28-B1BE-B422-DE634E79C01D}"/>
                  </a:ext>
                </a:extLst>
              </p:cNvPr>
              <p:cNvGrpSpPr/>
              <p:nvPr/>
            </p:nvGrpSpPr>
            <p:grpSpPr>
              <a:xfrm>
                <a:off x="800100" y="876302"/>
                <a:ext cx="12001500" cy="8610601"/>
                <a:chOff x="0" y="-485141"/>
                <a:chExt cx="3895412" cy="3519867"/>
              </a:xfrm>
            </p:grpSpPr>
            <p:sp>
              <p:nvSpPr>
                <p:cNvPr id="14" name="Freeform 4">
                  <a:extLst>
                    <a:ext uri="{FF2B5EF4-FFF2-40B4-BE49-F238E27FC236}">
                      <a16:creationId xmlns:a16="http://schemas.microsoft.com/office/drawing/2014/main" id="{E467593A-A3AA-574E-C98C-D79D5650552D}"/>
                    </a:ext>
                  </a:extLst>
                </p:cNvPr>
                <p:cNvSpPr/>
                <p:nvPr/>
              </p:nvSpPr>
              <p:spPr>
                <a:xfrm>
                  <a:off x="0" y="-485141"/>
                  <a:ext cx="3895412" cy="3519867"/>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5">
                  <a:extLst>
                    <a:ext uri="{FF2B5EF4-FFF2-40B4-BE49-F238E27FC236}">
                      <a16:creationId xmlns:a16="http://schemas.microsoft.com/office/drawing/2014/main" id="{EBF35789-EF5A-9231-2393-AA2D13C5F56A}"/>
                    </a:ext>
                  </a:extLst>
                </p:cNvPr>
                <p:cNvSpPr txBox="1"/>
                <p:nvPr/>
              </p:nvSpPr>
              <p:spPr>
                <a:xfrm>
                  <a:off x="0" y="-47625"/>
                  <a:ext cx="812800" cy="860425"/>
                </a:xfrm>
                <a:prstGeom prst="rect">
                  <a:avLst/>
                </a:prstGeom>
              </p:spPr>
              <p:txBody>
                <a:bodyPr lIns="25400" tIns="25400" rIns="25400" bIns="25400" rtlCol="0" anchor="ctr"/>
                <a:lstStyle/>
                <a:p>
                  <a:pPr marL="0" marR="0" lvl="0" indent="0" algn="ctr" defTabSz="609630"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13" name="Freeform 7">
                <a:extLst>
                  <a:ext uri="{FF2B5EF4-FFF2-40B4-BE49-F238E27FC236}">
                    <a16:creationId xmlns:a16="http://schemas.microsoft.com/office/drawing/2014/main" id="{04888450-80DC-3049-7195-02CD36824DB4}"/>
                  </a:ext>
                </a:extLst>
              </p:cNvPr>
              <p:cNvSpPr/>
              <p:nvPr/>
            </p:nvSpPr>
            <p:spPr>
              <a:xfrm>
                <a:off x="914402" y="353997"/>
                <a:ext cx="929375"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grpSp>
      <p:sp>
        <p:nvSpPr>
          <p:cNvPr id="9" name="TextBox 9"/>
          <p:cNvSpPr txBox="1"/>
          <p:nvPr>
            <p:custDataLst>
              <p:tags r:id="rId2"/>
            </p:custDataLst>
          </p:nvPr>
        </p:nvSpPr>
        <p:spPr>
          <a:xfrm>
            <a:off x="2149882" y="3701583"/>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didactique</a:t>
            </a:r>
          </a:p>
        </p:txBody>
      </p:sp>
      <p:sp>
        <p:nvSpPr>
          <p:cNvPr id="2" name="TextBox 9">
            <a:extLst>
              <a:ext uri="{FF2B5EF4-FFF2-40B4-BE49-F238E27FC236}">
                <a16:creationId xmlns:a16="http://schemas.microsoft.com/office/drawing/2014/main" id="{EFB9B008-41AC-BDC5-4B91-5A497B148B44}"/>
              </a:ext>
            </a:extLst>
          </p:cNvPr>
          <p:cNvSpPr txBox="1"/>
          <p:nvPr>
            <p:custDataLst>
              <p:tags r:id="rId3"/>
            </p:custDataLst>
          </p:nvPr>
        </p:nvSpPr>
        <p:spPr>
          <a:xfrm>
            <a:off x="2202854" y="871396"/>
            <a:ext cx="5013577" cy="359073"/>
          </a:xfrm>
          <a:prstGeom prst="rect">
            <a:avLst/>
          </a:prstGeom>
        </p:spPr>
        <p:txBody>
          <a:bodyPr lIns="0" tIns="0" rIns="0" bIns="0" rtlCol="0" anchor="t">
            <a:spAutoFit/>
          </a:bodyPr>
          <a:lstStyle/>
          <a:p>
            <a:pPr marL="0" marR="0" lvl="0" indent="0" algn="ctr" defTabSz="457246" rtl="0" eaLnBrk="1" fontAlgn="auto" latinLnBrk="0" hangingPunct="1">
              <a:lnSpc>
                <a:spcPts val="28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1F497D"/>
                </a:solidFill>
                <a:effectLst/>
                <a:uLnTx/>
                <a:uFillTx/>
                <a:latin typeface="Dosis" pitchFamily="2" charset="0"/>
                <a:ea typeface="+mn-ea"/>
                <a:cs typeface="+mn-cs"/>
              </a:rPr>
              <a:t>Matériel technique</a:t>
            </a:r>
          </a:p>
        </p:txBody>
      </p:sp>
      <p:pic>
        <p:nvPicPr>
          <p:cNvPr id="3" name="Image 2">
            <a:extLst>
              <a:ext uri="{FF2B5EF4-FFF2-40B4-BE49-F238E27FC236}">
                <a16:creationId xmlns:a16="http://schemas.microsoft.com/office/drawing/2014/main" id="{0915D381-18F3-43EC-F8E3-6D3664766858}"/>
              </a:ext>
            </a:extLst>
          </p:cNvPr>
          <p:cNvPicPr>
            <a:picLocks noChangeAspect="1"/>
          </p:cNvPicPr>
          <p:nvPr>
            <p:custDataLst>
              <p:tags r:id="rId4"/>
            </p:custDataLst>
          </p:nvPr>
        </p:nvPicPr>
        <p:blipFill>
          <a:blip r:embed="rId18"/>
          <a:stretch>
            <a:fillRect/>
          </a:stretch>
        </p:blipFill>
        <p:spPr>
          <a:xfrm>
            <a:off x="1812836" y="1648770"/>
            <a:ext cx="1275001" cy="1112031"/>
          </a:xfrm>
          <a:prstGeom prst="rect">
            <a:avLst/>
          </a:prstGeom>
        </p:spPr>
      </p:pic>
      <p:sp>
        <p:nvSpPr>
          <p:cNvPr id="5" name="Rectangle : coins arrondis 4">
            <a:extLst>
              <a:ext uri="{FF2B5EF4-FFF2-40B4-BE49-F238E27FC236}">
                <a16:creationId xmlns:a16="http://schemas.microsoft.com/office/drawing/2014/main" id="{79441BD0-3475-3561-9867-7AA9199CD64C}"/>
              </a:ext>
            </a:extLst>
          </p:cNvPr>
          <p:cNvSpPr/>
          <p:nvPr>
            <p:custDataLst>
              <p:tags r:id="rId5"/>
            </p:custDataLst>
          </p:nvPr>
        </p:nvSpPr>
        <p:spPr>
          <a:xfrm>
            <a:off x="878635" y="2814926"/>
            <a:ext cx="2979740"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ZoneTexte 3">
            <a:extLst>
              <a:ext uri="{FF2B5EF4-FFF2-40B4-BE49-F238E27FC236}">
                <a16:creationId xmlns:a16="http://schemas.microsoft.com/office/drawing/2014/main" id="{55AF469B-2419-1460-4D0E-2A3F112415EB}"/>
              </a:ext>
            </a:extLst>
          </p:cNvPr>
          <p:cNvSpPr txBox="1"/>
          <p:nvPr>
            <p:custDataLst>
              <p:tags r:id="rId6"/>
            </p:custDataLst>
          </p:nvPr>
        </p:nvSpPr>
        <p:spPr>
          <a:xfrm>
            <a:off x="878635" y="2814208"/>
            <a:ext cx="3031407"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Ordinateur avec Microsoft Office</a:t>
            </a:r>
          </a:p>
        </p:txBody>
      </p:sp>
      <p:sp>
        <p:nvSpPr>
          <p:cNvPr id="7" name="Rectangle : coins arrondis 6">
            <a:extLst>
              <a:ext uri="{FF2B5EF4-FFF2-40B4-BE49-F238E27FC236}">
                <a16:creationId xmlns:a16="http://schemas.microsoft.com/office/drawing/2014/main" id="{03544874-45A9-6686-34C5-F066052CB44F}"/>
              </a:ext>
            </a:extLst>
          </p:cNvPr>
          <p:cNvSpPr/>
          <p:nvPr>
            <p:custDataLst>
              <p:tags r:id="rId7"/>
            </p:custDataLst>
          </p:nvPr>
        </p:nvSpPr>
        <p:spPr>
          <a:xfrm>
            <a:off x="4215947" y="2815437"/>
            <a:ext cx="1513049" cy="359073"/>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ZoneTexte 15">
            <a:extLst>
              <a:ext uri="{FF2B5EF4-FFF2-40B4-BE49-F238E27FC236}">
                <a16:creationId xmlns:a16="http://schemas.microsoft.com/office/drawing/2014/main" id="{2E08D40C-2D68-A73A-2381-029481DAF740}"/>
              </a:ext>
            </a:extLst>
          </p:cNvPr>
          <p:cNvSpPr txBox="1"/>
          <p:nvPr>
            <p:custDataLst>
              <p:tags r:id="rId8"/>
            </p:custDataLst>
          </p:nvPr>
        </p:nvSpPr>
        <p:spPr>
          <a:xfrm>
            <a:off x="4495967" y="2823539"/>
            <a:ext cx="957891"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Pointeur</a:t>
            </a:r>
          </a:p>
        </p:txBody>
      </p:sp>
      <p:pic>
        <p:nvPicPr>
          <p:cNvPr id="17" name="Image 16">
            <a:extLst>
              <a:ext uri="{FF2B5EF4-FFF2-40B4-BE49-F238E27FC236}">
                <a16:creationId xmlns:a16="http://schemas.microsoft.com/office/drawing/2014/main" id="{F31C257C-687C-6F5D-9E7D-C97F5E15A1EC}"/>
              </a:ext>
            </a:extLst>
          </p:cNvPr>
          <p:cNvPicPr>
            <a:picLocks noChangeAspect="1"/>
          </p:cNvPicPr>
          <p:nvPr>
            <p:custDataLst>
              <p:tags r:id="rId9"/>
            </p:custDataLst>
          </p:nvPr>
        </p:nvPicPr>
        <p:blipFill>
          <a:blip r:embed="rId19">
            <a:clrChange>
              <a:clrFrom>
                <a:srgbClr val="FFFFFF"/>
              </a:clrFrom>
              <a:clrTo>
                <a:srgbClr val="FFFFFF">
                  <a:alpha val="0"/>
                </a:srgbClr>
              </a:clrTo>
            </a:clrChange>
          </a:blip>
          <a:stretch>
            <a:fillRect/>
          </a:stretch>
        </p:blipFill>
        <p:spPr>
          <a:xfrm>
            <a:off x="4065252" y="1302162"/>
            <a:ext cx="1488108" cy="1486521"/>
          </a:xfrm>
          <a:prstGeom prst="rect">
            <a:avLst/>
          </a:prstGeom>
        </p:spPr>
      </p:pic>
      <p:sp>
        <p:nvSpPr>
          <p:cNvPr id="18" name="Rectangle : coins arrondis 17">
            <a:extLst>
              <a:ext uri="{FF2B5EF4-FFF2-40B4-BE49-F238E27FC236}">
                <a16:creationId xmlns:a16="http://schemas.microsoft.com/office/drawing/2014/main" id="{CC74D983-3D6D-C529-D40A-5A387E869EC4}"/>
              </a:ext>
            </a:extLst>
          </p:cNvPr>
          <p:cNvSpPr/>
          <p:nvPr>
            <p:custDataLst>
              <p:tags r:id="rId10"/>
            </p:custDataLst>
          </p:nvPr>
        </p:nvSpPr>
        <p:spPr>
          <a:xfrm>
            <a:off x="6131763" y="2802016"/>
            <a:ext cx="2169848" cy="366169"/>
          </a:xfrm>
          <a:prstGeom prst="roundRect">
            <a:avLst>
              <a:gd name="adj" fmla="val 32258"/>
            </a:avLst>
          </a:prstGeom>
          <a:solidFill>
            <a:schemeClr val="bg1">
              <a:lumMod val="95000"/>
            </a:schemeClr>
          </a:solidFill>
          <a:ln w="12700">
            <a:solidFill>
              <a:schemeClr val="bg1">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ZoneTexte 18">
            <a:extLst>
              <a:ext uri="{FF2B5EF4-FFF2-40B4-BE49-F238E27FC236}">
                <a16:creationId xmlns:a16="http://schemas.microsoft.com/office/drawing/2014/main" id="{CDA954E7-6A2C-C5AF-3AE0-19B26D8976ED}"/>
              </a:ext>
            </a:extLst>
          </p:cNvPr>
          <p:cNvSpPr txBox="1"/>
          <p:nvPr>
            <p:custDataLst>
              <p:tags r:id="rId11"/>
            </p:custDataLst>
          </p:nvPr>
        </p:nvSpPr>
        <p:spPr>
          <a:xfrm>
            <a:off x="6327447" y="2819449"/>
            <a:ext cx="1782219" cy="3231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500" b="1" i="0" u="none" strike="noStrike" kern="1200" cap="none" spc="0" normalizeH="0" baseline="0" noProof="0" dirty="0">
                <a:ln>
                  <a:noFill/>
                </a:ln>
                <a:solidFill>
                  <a:srgbClr val="4BACC6">
                    <a:lumMod val="50000"/>
                  </a:srgbClr>
                </a:solidFill>
                <a:effectLst/>
                <a:uLnTx/>
                <a:uFillTx/>
                <a:latin typeface="Cambria" panose="02040503050406030204" pitchFamily="18" charset="0"/>
                <a:ea typeface="Cambria" panose="02040503050406030204" pitchFamily="18" charset="0"/>
                <a:cs typeface="+mn-cs"/>
              </a:rPr>
              <a:t>Projection ajustée</a:t>
            </a:r>
          </a:p>
        </p:txBody>
      </p:sp>
      <p:pic>
        <p:nvPicPr>
          <p:cNvPr id="24" name="Image 23">
            <a:extLst>
              <a:ext uri="{FF2B5EF4-FFF2-40B4-BE49-F238E27FC236}">
                <a16:creationId xmlns:a16="http://schemas.microsoft.com/office/drawing/2014/main" id="{E53E6545-78B9-1C0F-4AE2-7DEF0DA141E8}"/>
              </a:ext>
            </a:extLst>
          </p:cNvPr>
          <p:cNvPicPr>
            <a:picLocks noChangeAspect="1"/>
          </p:cNvPicPr>
          <p:nvPr>
            <p:custDataLst>
              <p:tags r:id="rId12"/>
            </p:custDataLst>
          </p:nvPr>
        </p:nvPicPr>
        <p:blipFill>
          <a:blip r:embed="rId20"/>
          <a:stretch>
            <a:fillRect/>
          </a:stretch>
        </p:blipFill>
        <p:spPr>
          <a:xfrm>
            <a:off x="6162959" y="1815775"/>
            <a:ext cx="2106943" cy="661935"/>
          </a:xfrm>
          <a:prstGeom prst="rect">
            <a:avLst/>
          </a:prstGeom>
        </p:spPr>
      </p:pic>
      <p:grpSp>
        <p:nvGrpSpPr>
          <p:cNvPr id="22" name="Groupe 21">
            <a:extLst>
              <a:ext uri="{FF2B5EF4-FFF2-40B4-BE49-F238E27FC236}">
                <a16:creationId xmlns:a16="http://schemas.microsoft.com/office/drawing/2014/main" id="{09895E60-5275-BB83-DBF8-A32BD53B40B4}"/>
              </a:ext>
            </a:extLst>
          </p:cNvPr>
          <p:cNvGrpSpPr/>
          <p:nvPr/>
        </p:nvGrpSpPr>
        <p:grpSpPr>
          <a:xfrm>
            <a:off x="3187501" y="4148185"/>
            <a:ext cx="3243609" cy="2125614"/>
            <a:chOff x="3187501" y="4148185"/>
            <a:chExt cx="3243609" cy="2125614"/>
          </a:xfrm>
        </p:grpSpPr>
        <p:pic>
          <p:nvPicPr>
            <p:cNvPr id="8" name="Image 7">
              <a:extLst>
                <a:ext uri="{FF2B5EF4-FFF2-40B4-BE49-F238E27FC236}">
                  <a16:creationId xmlns:a16="http://schemas.microsoft.com/office/drawing/2014/main" id="{58171815-666E-AF77-F94B-ABCDFF43A4C1}"/>
                </a:ext>
              </a:extLst>
            </p:cNvPr>
            <p:cNvPicPr>
              <a:picLocks noChangeAspect="1"/>
            </p:cNvPicPr>
            <p:nvPr>
              <p:custDataLst>
                <p:tags r:id="rId13"/>
              </p:custDataLst>
            </p:nvPr>
          </p:nvPicPr>
          <p:blipFill rotWithShape="1">
            <a:blip r:embed="rId21"/>
            <a:srcRect t="974" r="53526"/>
            <a:stretch/>
          </p:blipFill>
          <p:spPr>
            <a:xfrm>
              <a:off x="3187501" y="4242322"/>
              <a:ext cx="3243609" cy="2031477"/>
            </a:xfrm>
            <a:prstGeom prst="rect">
              <a:avLst/>
            </a:prstGeom>
          </p:spPr>
        </p:pic>
        <p:pic>
          <p:nvPicPr>
            <p:cNvPr id="21" name="Image 20">
              <a:extLst>
                <a:ext uri="{FF2B5EF4-FFF2-40B4-BE49-F238E27FC236}">
                  <a16:creationId xmlns:a16="http://schemas.microsoft.com/office/drawing/2014/main" id="{10FFAC0A-9E99-0842-CFFE-968086C33878}"/>
                </a:ext>
              </a:extLst>
            </p:cNvPr>
            <p:cNvPicPr>
              <a:picLocks noChangeAspect="1"/>
            </p:cNvPicPr>
            <p:nvPr/>
          </p:nvPicPr>
          <p:blipFill>
            <a:blip r:embed="rId22"/>
            <a:stretch>
              <a:fillRect/>
            </a:stretch>
          </p:blipFill>
          <p:spPr>
            <a:xfrm>
              <a:off x="5159161" y="4148185"/>
              <a:ext cx="972602" cy="1407654"/>
            </a:xfrm>
            <a:prstGeom prst="rect">
              <a:avLst/>
            </a:prstGeom>
          </p:spPr>
        </p:pic>
      </p:grpSp>
    </p:spTree>
    <p:extLst>
      <p:ext uri="{BB962C8B-B14F-4D97-AF65-F5344CB8AC3E}">
        <p14:creationId xmlns:p14="http://schemas.microsoft.com/office/powerpoint/2010/main" val="25233724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 » « i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s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8990274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si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si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8382169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 » « u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s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80800884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su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su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89467487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 » « e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s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e</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30887077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se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se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9670221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s » « é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s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é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7770300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sé</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sé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9916262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 s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o</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s</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4369460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os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os</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014997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50800" y="-32327"/>
            <a:ext cx="9245600" cy="6890327"/>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67803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MA" sz="900" dirty="0">
                <a:solidFill>
                  <a:srgbClr val="70B1B6"/>
                </a:solidFill>
                <a:latin typeface="Dosis" pitchFamily="2" charset="0"/>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23">
                <a:defRPr/>
              </a:pPr>
              <a:endParaRPr lang="fr-FR" sz="900" dirty="0">
                <a:solidFill>
                  <a:srgbClr val="70B1B6"/>
                </a:solidFill>
                <a:latin typeface="Dosis" pitchFamily="2" charset="0"/>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82601"/>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09630">
              <a:defRPr/>
            </a:pPr>
            <a:endParaRPr lang="fr-MA" sz="900" b="1" dirty="0">
              <a:solidFill>
                <a:prstClr val="white">
                  <a:lumMod val="50000"/>
                </a:prstClr>
              </a:solidFill>
              <a:latin typeface="Dosis" pitchFamily="2" charset="0"/>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850335" y="418160"/>
            <a:ext cx="8139006" cy="338554"/>
          </a:xfrm>
          <a:prstGeom prst="rect">
            <a:avLst/>
          </a:prstGeom>
          <a:noFill/>
        </p:spPr>
        <p:txBody>
          <a:bodyPr wrap="square" rtlCol="0">
            <a:spAutoFit/>
          </a:bodyPr>
          <a:lstStyle/>
          <a:p>
            <a:pPr defTabSz="609630">
              <a:spcAft>
                <a:spcPts val="400"/>
              </a:spcAft>
              <a:defRPr/>
            </a:pPr>
            <a:r>
              <a:rPr lang="fr-FR" sz="1600" b="1" dirty="0">
                <a:solidFill>
                  <a:prstClr val="white">
                    <a:lumMod val="65000"/>
                  </a:prstClr>
                </a:solidFill>
                <a:latin typeface="Calibri"/>
              </a:rPr>
              <a:t>Bonjour les enfants. Nous allons commencer une nouvelle séance de français.   </a:t>
            </a:r>
          </a:p>
        </p:txBody>
      </p:sp>
      <p:sp>
        <p:nvSpPr>
          <p:cNvPr id="2" name="AutoShape 2">
            <a:extLst>
              <a:ext uri="{FF2B5EF4-FFF2-40B4-BE49-F238E27FC236}">
                <a16:creationId xmlns:a16="http://schemas.microsoft.com/office/drawing/2014/main" id="{8FC75DF5-3FDA-9219-0E54-39CA7102F9B0}"/>
              </a:ext>
            </a:extLst>
          </p:cNvPr>
          <p:cNvSpPr>
            <a:spLocks noChangeAspect="1" noChangeArrowheads="1"/>
          </p:cNvSpPr>
          <p:nvPr>
            <p:custDataLst>
              <p:tags r:id="rId4"/>
            </p:custDataLst>
          </p:nvPr>
        </p:nvSpPr>
        <p:spPr bwMode="auto">
          <a:xfrm>
            <a:off x="4470400" y="3327400"/>
            <a:ext cx="203200" cy="2032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0960" tIns="30480" rIns="60960" bIns="30480" numCol="1" anchor="t" anchorCtr="0" compatLnSpc="1">
            <a:prstTxWarp prst="textNoShape">
              <a:avLst/>
            </a:prstTxWarp>
          </a:bodyPr>
          <a:lstStyle/>
          <a:p>
            <a:pPr defTabSz="609630">
              <a:defRPr/>
            </a:pPr>
            <a:endParaRPr lang="fr-FR" sz="1200" dirty="0">
              <a:solidFill>
                <a:prstClr val="black"/>
              </a:solidFill>
              <a:latin typeface="Calibri"/>
            </a:endParaRPr>
          </a:p>
        </p:txBody>
      </p:sp>
      <p:pic>
        <p:nvPicPr>
          <p:cNvPr id="3" name="Image 2">
            <a:extLst>
              <a:ext uri="{FF2B5EF4-FFF2-40B4-BE49-F238E27FC236}">
                <a16:creationId xmlns:a16="http://schemas.microsoft.com/office/drawing/2014/main" id="{FE66E546-AA81-4FE6-5FF1-06C2B15452AC}"/>
              </a:ext>
            </a:extLst>
          </p:cNvPr>
          <p:cNvPicPr>
            <a:picLocks noChangeAspect="1"/>
          </p:cNvPicPr>
          <p:nvPr>
            <p:custDataLst>
              <p:tags r:id="rId5"/>
            </p:custDataLst>
          </p:nvPr>
        </p:nvPicPr>
        <p:blipFill>
          <a:blip r:embed="rId9"/>
          <a:stretch>
            <a:fillRect/>
          </a:stretch>
        </p:blipFill>
        <p:spPr>
          <a:xfrm>
            <a:off x="2039847" y="1796732"/>
            <a:ext cx="5064307" cy="4158646"/>
          </a:xfrm>
          <a:prstGeom prst="rect">
            <a:avLst/>
          </a:prstGeom>
        </p:spPr>
      </p:pic>
    </p:spTree>
    <p:extLst>
      <p:ext uri="{BB962C8B-B14F-4D97-AF65-F5344CB8AC3E}">
        <p14:creationId xmlns:p14="http://schemas.microsoft.com/office/powerpoint/2010/main" val="186612478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u</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 s ».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472954"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u</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4" name="Rectangle 3">
            <a:extLst>
              <a:ext uri="{FF2B5EF4-FFF2-40B4-BE49-F238E27FC236}">
                <a16:creationId xmlns:a16="http://schemas.microsoft.com/office/drawing/2014/main" id="{3A3DF2E8-14A9-3AE7-99CE-58B436ABDDF1}"/>
              </a:ext>
            </a:extLst>
          </p:cNvPr>
          <p:cNvSpPr/>
          <p:nvPr>
            <p:custDataLst>
              <p:tags r:id="rId13"/>
            </p:custDataLst>
          </p:nvPr>
        </p:nvSpPr>
        <p:spPr>
          <a:xfrm>
            <a:off x="4811283" y="1505865"/>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s</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20952196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1B65-58E8-DAC6-CBDE-10F93F551092}"/>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34A9BA0A-AC6A-6514-E65F-92ACFCDFA467}"/>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76C4ACE9-D259-158C-4BFB-EF5633F23CC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CC62BFBD-16E0-4C9B-6F52-B3ECA7A13FEE}"/>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904E7686-39F5-E1FE-5837-78DB3467F4B5}"/>
              </a:ext>
            </a:extLst>
          </p:cNvPr>
          <p:cNvSpPr/>
          <p:nvPr>
            <p:custDataLst>
              <p:tags r:id="rId4"/>
            </p:custDataLst>
          </p:nvPr>
        </p:nvSpPr>
        <p:spPr>
          <a:xfrm>
            <a:off x="195941" y="1177397"/>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17EBF296-3EA6-9AE0-483E-23A1ADAC73F3}"/>
              </a:ext>
            </a:extLst>
          </p:cNvPr>
          <p:cNvSpPr/>
          <p:nvPr>
            <p:custDataLst>
              <p:tags r:id="rId5"/>
            </p:custDataLst>
          </p:nvPr>
        </p:nvSpPr>
        <p:spPr>
          <a:xfrm>
            <a:off x="126752" y="1340345"/>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434397C2-D178-ABC4-D7DB-1A9AA007C307}"/>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01941FA1-7589-9EE7-2335-08F9ABF2324F}"/>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976055A-147C-BF36-A4DE-6D5503199290}"/>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223EB24F-7952-ED6F-2E2A-1662A0250F0F}"/>
              </a:ext>
            </a:extLst>
          </p:cNvPr>
          <p:cNvSpPr/>
          <p:nvPr>
            <p:custDataLst>
              <p:tags r:id="rId9"/>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B52B50F6-1789-84A6-45E2-9DB73111A937}"/>
              </a:ext>
            </a:extLst>
          </p:cNvPr>
          <p:cNvSpPr/>
          <p:nvPr>
            <p:custDataLst>
              <p:tags r:id="rId10"/>
            </p:custDataLst>
          </p:nvPr>
        </p:nvSpPr>
        <p:spPr>
          <a:xfrm>
            <a:off x="522385" y="4687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0F40795-7EFC-3A5C-5663-BC447549C0D8}"/>
              </a:ext>
            </a:extLst>
          </p:cNvPr>
          <p:cNvSpPr txBox="1"/>
          <p:nvPr>
            <p:custDataLst>
              <p:tags r:id="rId11"/>
            </p:custDataLst>
          </p:nvPr>
        </p:nvSpPr>
        <p:spPr>
          <a:xfrm>
            <a:off x="1027990" y="394968"/>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us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Qui veut répéter ?</a:t>
            </a:r>
          </a:p>
        </p:txBody>
      </p:sp>
      <p:sp>
        <p:nvSpPr>
          <p:cNvPr id="2" name="Rectangle 1">
            <a:extLst>
              <a:ext uri="{FF2B5EF4-FFF2-40B4-BE49-F238E27FC236}">
                <a16:creationId xmlns:a16="http://schemas.microsoft.com/office/drawing/2014/main" id="{4CAF3BF4-51DF-85C4-17C5-944357EA46A2}"/>
              </a:ext>
            </a:extLst>
          </p:cNvPr>
          <p:cNvSpPr/>
          <p:nvPr>
            <p:custDataLst>
              <p:tags r:id="rId12"/>
            </p:custDataLst>
          </p:nvPr>
        </p:nvSpPr>
        <p:spPr>
          <a:xfrm>
            <a:off x="2754085" y="1529678"/>
            <a:ext cx="3859763" cy="31547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9900" b="1" dirty="0">
                <a:solidFill>
                  <a:srgbClr val="106585"/>
                </a:solidFill>
                <a:latin typeface="Dosis" pitchFamily="2" charset="0"/>
              </a:rPr>
              <a:t>us</a:t>
            </a:r>
            <a:r>
              <a:rPr kumimoji="0" lang="pt-BR" sz="19900" b="1" i="0" u="none" strike="noStrike" kern="1200" cap="none" spc="0" normalizeH="0" baseline="0" noProof="0" dirty="0">
                <a:ln>
                  <a:noFill/>
                </a:ln>
                <a:solidFill>
                  <a:srgbClr val="106585"/>
                </a:solidFill>
                <a:effectLst/>
                <a:uLnTx/>
                <a:uFillTx/>
                <a:latin typeface="Dosis" pitchFamily="2" charset="0"/>
                <a:ea typeface="+mn-ea"/>
                <a:cs typeface="+mn-cs"/>
              </a:rPr>
              <a:t>            </a:t>
            </a:r>
            <a:endParaRPr kumimoji="0" lang="pt-BR" sz="115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Tree>
    <p:extLst>
      <p:ext uri="{BB962C8B-B14F-4D97-AF65-F5344CB8AC3E}">
        <p14:creationId xmlns:p14="http://schemas.microsoft.com/office/powerpoint/2010/main" val="145185505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271204" y="1984975"/>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je vais  vous montrer comment lire l’arbre des syllabes. Écoutez attentivement.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lit l’arbre des syllabes en  pointant les lettres. </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grpSp>
        <p:nvGrpSpPr>
          <p:cNvPr id="10" name="Groupe 9">
            <a:extLst>
              <a:ext uri="{FF2B5EF4-FFF2-40B4-BE49-F238E27FC236}">
                <a16:creationId xmlns:a16="http://schemas.microsoft.com/office/drawing/2014/main" id="{9FD6F635-E624-FA5F-A543-B0E04C6A5CF5}"/>
              </a:ext>
            </a:extLst>
          </p:cNvPr>
          <p:cNvGrpSpPr/>
          <p:nvPr/>
        </p:nvGrpSpPr>
        <p:grpSpPr>
          <a:xfrm>
            <a:off x="2321285" y="1896436"/>
            <a:ext cx="4501430" cy="3380449"/>
            <a:chOff x="1045501" y="1639887"/>
            <a:chExt cx="2374727" cy="1847801"/>
          </a:xfrm>
        </p:grpSpPr>
        <p:grpSp>
          <p:nvGrpSpPr>
            <p:cNvPr id="49" name="Groupe 48">
              <a:extLst>
                <a:ext uri="{FF2B5EF4-FFF2-40B4-BE49-F238E27FC236}">
                  <a16:creationId xmlns:a16="http://schemas.microsoft.com/office/drawing/2014/main" id="{BE1FA41A-7872-1392-E284-62C874CE28CD}"/>
                </a:ext>
              </a:extLst>
            </p:cNvPr>
            <p:cNvGrpSpPr/>
            <p:nvPr/>
          </p:nvGrpSpPr>
          <p:grpSpPr>
            <a:xfrm>
              <a:off x="2476051" y="1781430"/>
              <a:ext cx="374597" cy="1564716"/>
              <a:chOff x="2476051" y="1835809"/>
              <a:chExt cx="374597" cy="1564716"/>
            </a:xfrm>
          </p:grpSpPr>
          <p:cxnSp>
            <p:nvCxnSpPr>
              <p:cNvPr id="75" name="Connecteur droit 74">
                <a:extLst>
                  <a:ext uri="{FF2B5EF4-FFF2-40B4-BE49-F238E27FC236}">
                    <a16:creationId xmlns:a16="http://schemas.microsoft.com/office/drawing/2014/main" id="{91633682-E1FE-E4B7-BD7D-B27620131A17}"/>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6" name="Connecteur droit 75">
                <a:extLst>
                  <a:ext uri="{FF2B5EF4-FFF2-40B4-BE49-F238E27FC236}">
                    <a16:creationId xmlns:a16="http://schemas.microsoft.com/office/drawing/2014/main" id="{358E03FA-E719-F570-562E-4C0B18D433E4}"/>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7" name="Connecteur droit 76">
                <a:extLst>
                  <a:ext uri="{FF2B5EF4-FFF2-40B4-BE49-F238E27FC236}">
                    <a16:creationId xmlns:a16="http://schemas.microsoft.com/office/drawing/2014/main" id="{33019ACB-2088-10EF-1AF8-E6247003E238}"/>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8" name="Connecteur droit 77">
                <a:extLst>
                  <a:ext uri="{FF2B5EF4-FFF2-40B4-BE49-F238E27FC236}">
                    <a16:creationId xmlns:a16="http://schemas.microsoft.com/office/drawing/2014/main" id="{BA9EA5C8-31C0-2993-3B84-727D1C6E347C}"/>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9" name="Connecteur droit 78">
                <a:extLst>
                  <a:ext uri="{FF2B5EF4-FFF2-40B4-BE49-F238E27FC236}">
                    <a16:creationId xmlns:a16="http://schemas.microsoft.com/office/drawing/2014/main" id="{3DBB1180-69A3-D830-A830-AE2C252C71C1}"/>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80" name="Connecteur droit 79">
                <a:extLst>
                  <a:ext uri="{FF2B5EF4-FFF2-40B4-BE49-F238E27FC236}">
                    <a16:creationId xmlns:a16="http://schemas.microsoft.com/office/drawing/2014/main" id="{96DB13E3-42E8-D3AE-7E22-049EA03B9006}"/>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50" name="Groupe 49">
              <a:extLst>
                <a:ext uri="{FF2B5EF4-FFF2-40B4-BE49-F238E27FC236}">
                  <a16:creationId xmlns:a16="http://schemas.microsoft.com/office/drawing/2014/main" id="{0666C457-D45B-685D-FE03-2784FBD7E743}"/>
                </a:ext>
              </a:extLst>
            </p:cNvPr>
            <p:cNvGrpSpPr/>
            <p:nvPr/>
          </p:nvGrpSpPr>
          <p:grpSpPr>
            <a:xfrm>
              <a:off x="1045501" y="1639887"/>
              <a:ext cx="2374727" cy="1847801"/>
              <a:chOff x="1018715" y="1589165"/>
              <a:chExt cx="2374727" cy="1847801"/>
            </a:xfrm>
          </p:grpSpPr>
          <p:sp>
            <p:nvSpPr>
              <p:cNvPr id="58" name="Rectangle : coins arrondis 57">
                <a:extLst>
                  <a:ext uri="{FF2B5EF4-FFF2-40B4-BE49-F238E27FC236}">
                    <a16:creationId xmlns:a16="http://schemas.microsoft.com/office/drawing/2014/main" id="{EB5D1B14-EF9B-3C90-B863-969D59A6E453}"/>
                  </a:ext>
                </a:extLst>
              </p:cNvPr>
              <p:cNvSpPr/>
              <p:nvPr/>
            </p:nvSpPr>
            <p:spPr>
              <a:xfrm>
                <a:off x="1018715" y="237641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s</a:t>
                </a:r>
              </a:p>
            </p:txBody>
          </p:sp>
          <p:grpSp>
            <p:nvGrpSpPr>
              <p:cNvPr id="59" name="Groupe 58">
                <a:extLst>
                  <a:ext uri="{FF2B5EF4-FFF2-40B4-BE49-F238E27FC236}">
                    <a16:creationId xmlns:a16="http://schemas.microsoft.com/office/drawing/2014/main" id="{D90A9908-AA7C-41B9-82CF-9716519B7987}"/>
                  </a:ext>
                </a:extLst>
              </p:cNvPr>
              <p:cNvGrpSpPr/>
              <p:nvPr/>
            </p:nvGrpSpPr>
            <p:grpSpPr>
              <a:xfrm>
                <a:off x="1972415" y="1589165"/>
                <a:ext cx="476850" cy="1847801"/>
                <a:chOff x="1998815" y="1589165"/>
                <a:chExt cx="476850" cy="2211736"/>
              </a:xfrm>
            </p:grpSpPr>
            <p:sp>
              <p:nvSpPr>
                <p:cNvPr id="68" name="Rectangle : coins arrondis 67">
                  <a:extLst>
                    <a:ext uri="{FF2B5EF4-FFF2-40B4-BE49-F238E27FC236}">
                      <a16:creationId xmlns:a16="http://schemas.microsoft.com/office/drawing/2014/main" id="{C4B0D0F7-3583-3FB5-B111-E41584C7FCD5}"/>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69" name="Rectangle : coins arrondis 68">
                  <a:extLst>
                    <a:ext uri="{FF2B5EF4-FFF2-40B4-BE49-F238E27FC236}">
                      <a16:creationId xmlns:a16="http://schemas.microsoft.com/office/drawing/2014/main" id="{93E8E446-A8E9-135B-72A4-CFC7C069EBA6}"/>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70" name="Rectangle : coins arrondis 69">
                  <a:extLst>
                    <a:ext uri="{FF2B5EF4-FFF2-40B4-BE49-F238E27FC236}">
                      <a16:creationId xmlns:a16="http://schemas.microsoft.com/office/drawing/2014/main" id="{40C91576-CDDD-9F3E-B217-B5E4577AFDAC}"/>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71" name="Rectangle : coins arrondis 70">
                  <a:extLst>
                    <a:ext uri="{FF2B5EF4-FFF2-40B4-BE49-F238E27FC236}">
                      <a16:creationId xmlns:a16="http://schemas.microsoft.com/office/drawing/2014/main" id="{8C562602-C8EE-32BE-DC5F-06A3E9E4BFDE}"/>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72" name="Rectangle : coins arrondis 71">
                  <a:extLst>
                    <a:ext uri="{FF2B5EF4-FFF2-40B4-BE49-F238E27FC236}">
                      <a16:creationId xmlns:a16="http://schemas.microsoft.com/office/drawing/2014/main" id="{90DC8AF7-EA19-BBAC-66B5-4C3A011FBF30}"/>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73" name="Rectangle : coins arrondis 72">
                  <a:extLst>
                    <a:ext uri="{FF2B5EF4-FFF2-40B4-BE49-F238E27FC236}">
                      <a16:creationId xmlns:a16="http://schemas.microsoft.com/office/drawing/2014/main" id="{1A45CB0F-8071-E959-7917-AC39D1A273EB}"/>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grpSp>
          <p:grpSp>
            <p:nvGrpSpPr>
              <p:cNvPr id="60" name="Groupe 59">
                <a:extLst>
                  <a:ext uri="{FF2B5EF4-FFF2-40B4-BE49-F238E27FC236}">
                    <a16:creationId xmlns:a16="http://schemas.microsoft.com/office/drawing/2014/main" id="{A862821F-0C3C-2467-322A-9F8E8E196991}"/>
                  </a:ext>
                </a:extLst>
              </p:cNvPr>
              <p:cNvGrpSpPr/>
              <p:nvPr/>
            </p:nvGrpSpPr>
            <p:grpSpPr>
              <a:xfrm>
                <a:off x="2823862" y="1589165"/>
                <a:ext cx="569580" cy="1847801"/>
                <a:chOff x="1998815" y="1589165"/>
                <a:chExt cx="476850" cy="2211736"/>
              </a:xfrm>
            </p:grpSpPr>
            <p:sp>
              <p:nvSpPr>
                <p:cNvPr id="61" name="Rectangle : coins arrondis 60">
                  <a:extLst>
                    <a:ext uri="{FF2B5EF4-FFF2-40B4-BE49-F238E27FC236}">
                      <a16:creationId xmlns:a16="http://schemas.microsoft.com/office/drawing/2014/main" id="{B7B0349C-F92C-85E5-5988-443478BB69D9}"/>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62" name="Rectangle : coins arrondis 61">
                  <a:extLst>
                    <a:ext uri="{FF2B5EF4-FFF2-40B4-BE49-F238E27FC236}">
                      <a16:creationId xmlns:a16="http://schemas.microsoft.com/office/drawing/2014/main" id="{A7CDF76D-F4D1-7932-7D4E-9514904B2913}"/>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63" name="Rectangle : coins arrondis 62">
                  <a:extLst>
                    <a:ext uri="{FF2B5EF4-FFF2-40B4-BE49-F238E27FC236}">
                      <a16:creationId xmlns:a16="http://schemas.microsoft.com/office/drawing/2014/main" id="{58CFE53A-E9FD-3B04-8FD2-1DAAF502B5D5}"/>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64" name="Rectangle : coins arrondis 63">
                  <a:extLst>
                    <a:ext uri="{FF2B5EF4-FFF2-40B4-BE49-F238E27FC236}">
                      <a16:creationId xmlns:a16="http://schemas.microsoft.com/office/drawing/2014/main" id="{B6F1C713-0CC5-5209-BF6F-4DF32FE6BC6A}"/>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65" name="Rectangle : coins arrondis 64">
                  <a:extLst>
                    <a:ext uri="{FF2B5EF4-FFF2-40B4-BE49-F238E27FC236}">
                      <a16:creationId xmlns:a16="http://schemas.microsoft.com/office/drawing/2014/main" id="{CA80CE65-E7AA-9925-B5B1-35A0402E7649}"/>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66" name="Rectangle : coins arrondis 65">
                  <a:extLst>
                    <a:ext uri="{FF2B5EF4-FFF2-40B4-BE49-F238E27FC236}">
                      <a16:creationId xmlns:a16="http://schemas.microsoft.com/office/drawing/2014/main" id="{0E3393C6-CEC1-3801-169B-B9A95EF4FFAD}"/>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é</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grpSp>
        </p:grpSp>
        <p:cxnSp>
          <p:nvCxnSpPr>
            <p:cNvPr id="51" name="Connecteur droit 50">
              <a:extLst>
                <a:ext uri="{FF2B5EF4-FFF2-40B4-BE49-F238E27FC236}">
                  <a16:creationId xmlns:a16="http://schemas.microsoft.com/office/drawing/2014/main" id="{E676D464-069C-6CF6-F379-938E1B500492}"/>
                </a:ext>
              </a:extLst>
            </p:cNvPr>
            <p:cNvCxnSpPr>
              <a:stCxn id="58" idx="3"/>
              <a:endCxn id="68" idx="1"/>
            </p:cNvCxnSpPr>
            <p:nvPr/>
          </p:nvCxnSpPr>
          <p:spPr>
            <a:xfrm flipV="1">
              <a:off x="1522351" y="1781429"/>
              <a:ext cx="476850" cy="815125"/>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2" name="Connecteur droit 51">
              <a:extLst>
                <a:ext uri="{FF2B5EF4-FFF2-40B4-BE49-F238E27FC236}">
                  <a16:creationId xmlns:a16="http://schemas.microsoft.com/office/drawing/2014/main" id="{63FA29B7-EA01-1F8C-4AEA-1E9095A4C8C4}"/>
                </a:ext>
              </a:extLst>
            </p:cNvPr>
            <p:cNvCxnSpPr>
              <a:stCxn id="58" idx="3"/>
              <a:endCxn id="69" idx="1"/>
            </p:cNvCxnSpPr>
            <p:nvPr/>
          </p:nvCxnSpPr>
          <p:spPr>
            <a:xfrm flipV="1">
              <a:off x="1522351" y="2094372"/>
              <a:ext cx="476850" cy="50218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3" name="Connecteur droit 52">
              <a:extLst>
                <a:ext uri="{FF2B5EF4-FFF2-40B4-BE49-F238E27FC236}">
                  <a16:creationId xmlns:a16="http://schemas.microsoft.com/office/drawing/2014/main" id="{BD4D95DA-6A8B-678D-CBEF-2F58A425B902}"/>
                </a:ext>
              </a:extLst>
            </p:cNvPr>
            <p:cNvCxnSpPr>
              <a:stCxn id="58" idx="3"/>
              <a:endCxn id="70" idx="1"/>
            </p:cNvCxnSpPr>
            <p:nvPr/>
          </p:nvCxnSpPr>
          <p:spPr>
            <a:xfrm flipV="1">
              <a:off x="1522351" y="2407315"/>
              <a:ext cx="476850" cy="189239"/>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4" name="Connecteur droit 53">
              <a:extLst>
                <a:ext uri="{FF2B5EF4-FFF2-40B4-BE49-F238E27FC236}">
                  <a16:creationId xmlns:a16="http://schemas.microsoft.com/office/drawing/2014/main" id="{D4B82310-F768-9F8B-0600-94F96F3CBB03}"/>
                </a:ext>
              </a:extLst>
            </p:cNvPr>
            <p:cNvCxnSpPr>
              <a:stCxn id="58" idx="3"/>
              <a:endCxn id="71" idx="1"/>
            </p:cNvCxnSpPr>
            <p:nvPr/>
          </p:nvCxnSpPr>
          <p:spPr>
            <a:xfrm>
              <a:off x="1522351" y="2596554"/>
              <a:ext cx="476850" cy="123704"/>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5" name="Connecteur droit 54">
              <a:extLst>
                <a:ext uri="{FF2B5EF4-FFF2-40B4-BE49-F238E27FC236}">
                  <a16:creationId xmlns:a16="http://schemas.microsoft.com/office/drawing/2014/main" id="{E2BD17BA-A217-51DF-2CBC-EEB35C29B7BB}"/>
                </a:ext>
              </a:extLst>
            </p:cNvPr>
            <p:cNvCxnSpPr>
              <a:stCxn id="58" idx="3"/>
              <a:endCxn id="72" idx="1"/>
            </p:cNvCxnSpPr>
            <p:nvPr/>
          </p:nvCxnSpPr>
          <p:spPr>
            <a:xfrm>
              <a:off x="1522351" y="2596554"/>
              <a:ext cx="476850" cy="436647"/>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6" name="Connecteur droit 55">
              <a:extLst>
                <a:ext uri="{FF2B5EF4-FFF2-40B4-BE49-F238E27FC236}">
                  <a16:creationId xmlns:a16="http://schemas.microsoft.com/office/drawing/2014/main" id="{7CA2B35A-3E1D-738E-7702-455D4AC5EACE}"/>
                </a:ext>
              </a:extLst>
            </p:cNvPr>
            <p:cNvCxnSpPr>
              <a:stCxn id="58" idx="3"/>
              <a:endCxn id="73" idx="1"/>
            </p:cNvCxnSpPr>
            <p:nvPr/>
          </p:nvCxnSpPr>
          <p:spPr>
            <a:xfrm>
              <a:off x="1522351" y="2596554"/>
              <a:ext cx="476850" cy="749591"/>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530863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770282" y="1557003"/>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29230" y="1923241"/>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grpSp>
        <p:nvGrpSpPr>
          <p:cNvPr id="4" name="Groupe 3">
            <a:extLst>
              <a:ext uri="{FF2B5EF4-FFF2-40B4-BE49-F238E27FC236}">
                <a16:creationId xmlns:a16="http://schemas.microsoft.com/office/drawing/2014/main" id="{41B47197-8488-998C-F072-BB3F527C1D91}"/>
              </a:ext>
            </a:extLst>
          </p:cNvPr>
          <p:cNvGrpSpPr/>
          <p:nvPr/>
        </p:nvGrpSpPr>
        <p:grpSpPr>
          <a:xfrm>
            <a:off x="2321285" y="1896436"/>
            <a:ext cx="4501430" cy="3380449"/>
            <a:chOff x="1045501" y="1639887"/>
            <a:chExt cx="2374727" cy="1847801"/>
          </a:xfrm>
        </p:grpSpPr>
        <p:grpSp>
          <p:nvGrpSpPr>
            <p:cNvPr id="10" name="Groupe 9">
              <a:extLst>
                <a:ext uri="{FF2B5EF4-FFF2-40B4-BE49-F238E27FC236}">
                  <a16:creationId xmlns:a16="http://schemas.microsoft.com/office/drawing/2014/main" id="{A5E30742-3A78-B908-0D4F-B5B9EA9B62C0}"/>
                </a:ext>
              </a:extLst>
            </p:cNvPr>
            <p:cNvGrpSpPr/>
            <p:nvPr/>
          </p:nvGrpSpPr>
          <p:grpSpPr>
            <a:xfrm>
              <a:off x="2476051" y="1781430"/>
              <a:ext cx="374597" cy="1564716"/>
              <a:chOff x="2476051" y="1835809"/>
              <a:chExt cx="374597" cy="1564716"/>
            </a:xfrm>
          </p:grpSpPr>
          <p:cxnSp>
            <p:nvCxnSpPr>
              <p:cNvPr id="67" name="Connecteur droit 66">
                <a:extLst>
                  <a:ext uri="{FF2B5EF4-FFF2-40B4-BE49-F238E27FC236}">
                    <a16:creationId xmlns:a16="http://schemas.microsoft.com/office/drawing/2014/main" id="{1D3B8280-B31D-A0FE-8C0F-0F8BD89A8EE0}"/>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8" name="Connecteur droit 67">
                <a:extLst>
                  <a:ext uri="{FF2B5EF4-FFF2-40B4-BE49-F238E27FC236}">
                    <a16:creationId xmlns:a16="http://schemas.microsoft.com/office/drawing/2014/main" id="{0E2B0968-A8A8-9BA0-FD5E-3BD68CFFCD90}"/>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69" name="Connecteur droit 68">
                <a:extLst>
                  <a:ext uri="{FF2B5EF4-FFF2-40B4-BE49-F238E27FC236}">
                    <a16:creationId xmlns:a16="http://schemas.microsoft.com/office/drawing/2014/main" id="{4F2B669B-E6B6-E965-6839-9A5C592D7C98}"/>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0" name="Connecteur droit 69">
                <a:extLst>
                  <a:ext uri="{FF2B5EF4-FFF2-40B4-BE49-F238E27FC236}">
                    <a16:creationId xmlns:a16="http://schemas.microsoft.com/office/drawing/2014/main" id="{EED2BA6F-E580-8D03-ABFD-899C8FE8D340}"/>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1" name="Connecteur droit 70">
                <a:extLst>
                  <a:ext uri="{FF2B5EF4-FFF2-40B4-BE49-F238E27FC236}">
                    <a16:creationId xmlns:a16="http://schemas.microsoft.com/office/drawing/2014/main" id="{49063204-7ED2-BC38-2456-2046D4CF3543}"/>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72" name="Connecteur droit 71">
                <a:extLst>
                  <a:ext uri="{FF2B5EF4-FFF2-40B4-BE49-F238E27FC236}">
                    <a16:creationId xmlns:a16="http://schemas.microsoft.com/office/drawing/2014/main" id="{9079F969-02AE-09AF-54F7-68C22EABF077}"/>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45" name="Groupe 44">
              <a:extLst>
                <a:ext uri="{FF2B5EF4-FFF2-40B4-BE49-F238E27FC236}">
                  <a16:creationId xmlns:a16="http://schemas.microsoft.com/office/drawing/2014/main" id="{1E7BA585-2ABC-5954-7451-E15EAB5ADF02}"/>
                </a:ext>
              </a:extLst>
            </p:cNvPr>
            <p:cNvGrpSpPr/>
            <p:nvPr/>
          </p:nvGrpSpPr>
          <p:grpSpPr>
            <a:xfrm>
              <a:off x="1045501" y="1639887"/>
              <a:ext cx="2374727" cy="1847801"/>
              <a:chOff x="1018715" y="1589165"/>
              <a:chExt cx="2374727" cy="1847801"/>
            </a:xfrm>
          </p:grpSpPr>
          <p:sp>
            <p:nvSpPr>
              <p:cNvPr id="52" name="Rectangle : coins arrondis 51">
                <a:extLst>
                  <a:ext uri="{FF2B5EF4-FFF2-40B4-BE49-F238E27FC236}">
                    <a16:creationId xmlns:a16="http://schemas.microsoft.com/office/drawing/2014/main" id="{AC323B13-A20F-2F58-D806-CD5B3051AC9B}"/>
                  </a:ext>
                </a:extLst>
              </p:cNvPr>
              <p:cNvSpPr/>
              <p:nvPr/>
            </p:nvSpPr>
            <p:spPr>
              <a:xfrm>
                <a:off x="1018715" y="237641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s</a:t>
                </a:r>
              </a:p>
            </p:txBody>
          </p:sp>
          <p:grpSp>
            <p:nvGrpSpPr>
              <p:cNvPr id="53" name="Groupe 52">
                <a:extLst>
                  <a:ext uri="{FF2B5EF4-FFF2-40B4-BE49-F238E27FC236}">
                    <a16:creationId xmlns:a16="http://schemas.microsoft.com/office/drawing/2014/main" id="{F71F37A8-6607-186A-CCBF-E91F9C8807A3}"/>
                  </a:ext>
                </a:extLst>
              </p:cNvPr>
              <p:cNvGrpSpPr/>
              <p:nvPr/>
            </p:nvGrpSpPr>
            <p:grpSpPr>
              <a:xfrm>
                <a:off x="1972415" y="1589165"/>
                <a:ext cx="476850" cy="1847801"/>
                <a:chOff x="1998815" y="1589165"/>
                <a:chExt cx="476850" cy="2211736"/>
              </a:xfrm>
            </p:grpSpPr>
            <p:sp>
              <p:nvSpPr>
                <p:cNvPr id="61" name="Rectangle : coins arrondis 60">
                  <a:extLst>
                    <a:ext uri="{FF2B5EF4-FFF2-40B4-BE49-F238E27FC236}">
                      <a16:creationId xmlns:a16="http://schemas.microsoft.com/office/drawing/2014/main" id="{E55ADD4C-7981-7DAE-B827-FAC0324E1EE4}"/>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62" name="Rectangle : coins arrondis 61">
                  <a:extLst>
                    <a:ext uri="{FF2B5EF4-FFF2-40B4-BE49-F238E27FC236}">
                      <a16:creationId xmlns:a16="http://schemas.microsoft.com/office/drawing/2014/main" id="{FE85FB72-76C9-3E12-5A05-28F8DCB9151A}"/>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63" name="Rectangle : coins arrondis 62">
                  <a:extLst>
                    <a:ext uri="{FF2B5EF4-FFF2-40B4-BE49-F238E27FC236}">
                      <a16:creationId xmlns:a16="http://schemas.microsoft.com/office/drawing/2014/main" id="{DD022FDA-3625-21ED-C0DC-202CCB09091A}"/>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64" name="Rectangle : coins arrondis 63">
                  <a:extLst>
                    <a:ext uri="{FF2B5EF4-FFF2-40B4-BE49-F238E27FC236}">
                      <a16:creationId xmlns:a16="http://schemas.microsoft.com/office/drawing/2014/main" id="{C89C5340-1339-1A6C-CFF3-993FCEC0CE49}"/>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65" name="Rectangle : coins arrondis 64">
                  <a:extLst>
                    <a:ext uri="{FF2B5EF4-FFF2-40B4-BE49-F238E27FC236}">
                      <a16:creationId xmlns:a16="http://schemas.microsoft.com/office/drawing/2014/main" id="{A37F159F-D1C1-F834-87CC-53966AC9F933}"/>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66" name="Rectangle : coins arrondis 65">
                  <a:extLst>
                    <a:ext uri="{FF2B5EF4-FFF2-40B4-BE49-F238E27FC236}">
                      <a16:creationId xmlns:a16="http://schemas.microsoft.com/office/drawing/2014/main" id="{C2A93057-4A5B-96B3-5905-0399F4F1A097}"/>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grpSp>
          <p:grpSp>
            <p:nvGrpSpPr>
              <p:cNvPr id="54" name="Groupe 53">
                <a:extLst>
                  <a:ext uri="{FF2B5EF4-FFF2-40B4-BE49-F238E27FC236}">
                    <a16:creationId xmlns:a16="http://schemas.microsoft.com/office/drawing/2014/main" id="{5DD45048-2D1A-AA80-ED51-CF42EB397D86}"/>
                  </a:ext>
                </a:extLst>
              </p:cNvPr>
              <p:cNvGrpSpPr/>
              <p:nvPr/>
            </p:nvGrpSpPr>
            <p:grpSpPr>
              <a:xfrm>
                <a:off x="2823862" y="1589165"/>
                <a:ext cx="569580" cy="1847801"/>
                <a:chOff x="1998815" y="1589165"/>
                <a:chExt cx="476850" cy="2211736"/>
              </a:xfrm>
            </p:grpSpPr>
            <p:sp>
              <p:nvSpPr>
                <p:cNvPr id="55" name="Rectangle : coins arrondis 54">
                  <a:extLst>
                    <a:ext uri="{FF2B5EF4-FFF2-40B4-BE49-F238E27FC236}">
                      <a16:creationId xmlns:a16="http://schemas.microsoft.com/office/drawing/2014/main" id="{27EFB499-E454-12A2-F63E-ABE73AE5D7D2}"/>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56" name="Rectangle : coins arrondis 55">
                  <a:extLst>
                    <a:ext uri="{FF2B5EF4-FFF2-40B4-BE49-F238E27FC236}">
                      <a16:creationId xmlns:a16="http://schemas.microsoft.com/office/drawing/2014/main" id="{E8FF7705-91ED-A99F-AB99-A952289019DC}"/>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57" name="Rectangle : coins arrondis 56">
                  <a:extLst>
                    <a:ext uri="{FF2B5EF4-FFF2-40B4-BE49-F238E27FC236}">
                      <a16:creationId xmlns:a16="http://schemas.microsoft.com/office/drawing/2014/main" id="{BA4AB35B-6F6E-61AE-7AB8-C3EEB77FB419}"/>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58" name="Rectangle : coins arrondis 57">
                  <a:extLst>
                    <a:ext uri="{FF2B5EF4-FFF2-40B4-BE49-F238E27FC236}">
                      <a16:creationId xmlns:a16="http://schemas.microsoft.com/office/drawing/2014/main" id="{FDE80227-3473-CE72-84D7-AEF1EF0E310E}"/>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59" name="Rectangle : coins arrondis 58">
                  <a:extLst>
                    <a:ext uri="{FF2B5EF4-FFF2-40B4-BE49-F238E27FC236}">
                      <a16:creationId xmlns:a16="http://schemas.microsoft.com/office/drawing/2014/main" id="{B2DECE25-D414-E82F-67C8-14DD79572F05}"/>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60" name="Rectangle : coins arrondis 59">
                  <a:extLst>
                    <a:ext uri="{FF2B5EF4-FFF2-40B4-BE49-F238E27FC236}">
                      <a16:creationId xmlns:a16="http://schemas.microsoft.com/office/drawing/2014/main" id="{C146177B-AFDF-8349-01F3-40C3D221A7DD}"/>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é</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grpSp>
        </p:grpSp>
        <p:cxnSp>
          <p:nvCxnSpPr>
            <p:cNvPr id="46" name="Connecteur droit 45">
              <a:extLst>
                <a:ext uri="{FF2B5EF4-FFF2-40B4-BE49-F238E27FC236}">
                  <a16:creationId xmlns:a16="http://schemas.microsoft.com/office/drawing/2014/main" id="{DE4D2DF9-A0EA-B8E0-62F1-78A092E85200}"/>
                </a:ext>
              </a:extLst>
            </p:cNvPr>
            <p:cNvCxnSpPr>
              <a:stCxn id="52" idx="3"/>
              <a:endCxn id="61" idx="1"/>
            </p:cNvCxnSpPr>
            <p:nvPr/>
          </p:nvCxnSpPr>
          <p:spPr>
            <a:xfrm flipV="1">
              <a:off x="1522351" y="1781429"/>
              <a:ext cx="476850" cy="815125"/>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7" name="Connecteur droit 46">
              <a:extLst>
                <a:ext uri="{FF2B5EF4-FFF2-40B4-BE49-F238E27FC236}">
                  <a16:creationId xmlns:a16="http://schemas.microsoft.com/office/drawing/2014/main" id="{7EBE14E0-106E-03BF-68A6-DA36C5084A57}"/>
                </a:ext>
              </a:extLst>
            </p:cNvPr>
            <p:cNvCxnSpPr>
              <a:stCxn id="52" idx="3"/>
              <a:endCxn id="62" idx="1"/>
            </p:cNvCxnSpPr>
            <p:nvPr/>
          </p:nvCxnSpPr>
          <p:spPr>
            <a:xfrm flipV="1">
              <a:off x="1522351" y="2094372"/>
              <a:ext cx="476850" cy="50218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8" name="Connecteur droit 47">
              <a:extLst>
                <a:ext uri="{FF2B5EF4-FFF2-40B4-BE49-F238E27FC236}">
                  <a16:creationId xmlns:a16="http://schemas.microsoft.com/office/drawing/2014/main" id="{80E494AD-2319-D2FB-4C8E-CAFC825A1D77}"/>
                </a:ext>
              </a:extLst>
            </p:cNvPr>
            <p:cNvCxnSpPr>
              <a:stCxn id="52" idx="3"/>
              <a:endCxn id="63" idx="1"/>
            </p:cNvCxnSpPr>
            <p:nvPr/>
          </p:nvCxnSpPr>
          <p:spPr>
            <a:xfrm flipV="1">
              <a:off x="1522351" y="2407315"/>
              <a:ext cx="476850" cy="189239"/>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9" name="Connecteur droit 48">
              <a:extLst>
                <a:ext uri="{FF2B5EF4-FFF2-40B4-BE49-F238E27FC236}">
                  <a16:creationId xmlns:a16="http://schemas.microsoft.com/office/drawing/2014/main" id="{3C345FEF-2DF0-535D-89C9-22DED2D97086}"/>
                </a:ext>
              </a:extLst>
            </p:cNvPr>
            <p:cNvCxnSpPr>
              <a:stCxn id="52" idx="3"/>
              <a:endCxn id="64" idx="1"/>
            </p:cNvCxnSpPr>
            <p:nvPr/>
          </p:nvCxnSpPr>
          <p:spPr>
            <a:xfrm>
              <a:off x="1522351" y="2596554"/>
              <a:ext cx="476850" cy="123704"/>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0153A43D-B297-63A7-A109-CF51F8E0D7A6}"/>
                </a:ext>
              </a:extLst>
            </p:cNvPr>
            <p:cNvCxnSpPr>
              <a:stCxn id="52" idx="3"/>
              <a:endCxn id="65" idx="1"/>
            </p:cNvCxnSpPr>
            <p:nvPr/>
          </p:nvCxnSpPr>
          <p:spPr>
            <a:xfrm>
              <a:off x="1522351" y="2596554"/>
              <a:ext cx="476850" cy="436647"/>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1" name="Connecteur droit 50">
              <a:extLst>
                <a:ext uri="{FF2B5EF4-FFF2-40B4-BE49-F238E27FC236}">
                  <a16:creationId xmlns:a16="http://schemas.microsoft.com/office/drawing/2014/main" id="{A0ABC84C-1A6C-BF70-0AD1-8347EDBEE7AB}"/>
                </a:ext>
              </a:extLst>
            </p:cNvPr>
            <p:cNvCxnSpPr>
              <a:stCxn id="52" idx="3"/>
              <a:endCxn id="66" idx="1"/>
            </p:cNvCxnSpPr>
            <p:nvPr/>
          </p:nvCxnSpPr>
          <p:spPr>
            <a:xfrm>
              <a:off x="1522351" y="2596554"/>
              <a:ext cx="476850" cy="749591"/>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807919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23087" y="218385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72257" y="629485"/>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grpSp>
        <p:nvGrpSpPr>
          <p:cNvPr id="5" name="Groupe 4">
            <a:extLst>
              <a:ext uri="{FF2B5EF4-FFF2-40B4-BE49-F238E27FC236}">
                <a16:creationId xmlns:a16="http://schemas.microsoft.com/office/drawing/2014/main" id="{09B92E51-D316-61A0-AE3E-4EDB659B1C48}"/>
              </a:ext>
            </a:extLst>
          </p:cNvPr>
          <p:cNvGrpSpPr/>
          <p:nvPr/>
        </p:nvGrpSpPr>
        <p:grpSpPr>
          <a:xfrm>
            <a:off x="2299904" y="2204195"/>
            <a:ext cx="4501430" cy="3380449"/>
            <a:chOff x="1045501" y="1639887"/>
            <a:chExt cx="2374727" cy="1847801"/>
          </a:xfrm>
        </p:grpSpPr>
        <p:grpSp>
          <p:nvGrpSpPr>
            <p:cNvPr id="6" name="Groupe 5">
              <a:extLst>
                <a:ext uri="{FF2B5EF4-FFF2-40B4-BE49-F238E27FC236}">
                  <a16:creationId xmlns:a16="http://schemas.microsoft.com/office/drawing/2014/main" id="{E32F2C97-9463-011A-5C13-1B6945923119}"/>
                </a:ext>
              </a:extLst>
            </p:cNvPr>
            <p:cNvGrpSpPr/>
            <p:nvPr/>
          </p:nvGrpSpPr>
          <p:grpSpPr>
            <a:xfrm>
              <a:off x="2476051" y="1781430"/>
              <a:ext cx="374597" cy="1564716"/>
              <a:chOff x="2476051" y="1835809"/>
              <a:chExt cx="374597" cy="1564716"/>
            </a:xfrm>
          </p:grpSpPr>
          <p:cxnSp>
            <p:nvCxnSpPr>
              <p:cNvPr id="39" name="Connecteur droit 38">
                <a:extLst>
                  <a:ext uri="{FF2B5EF4-FFF2-40B4-BE49-F238E27FC236}">
                    <a16:creationId xmlns:a16="http://schemas.microsoft.com/office/drawing/2014/main" id="{857DB3E9-CEE7-1B54-C6FD-CABC54DFF9A4}"/>
                  </a:ext>
                </a:extLst>
              </p:cNvPr>
              <p:cNvCxnSpPr/>
              <p:nvPr/>
            </p:nvCxnSpPr>
            <p:spPr>
              <a:xfrm>
                <a:off x="2476051" y="1835809"/>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0" name="Connecteur droit 39">
                <a:extLst>
                  <a:ext uri="{FF2B5EF4-FFF2-40B4-BE49-F238E27FC236}">
                    <a16:creationId xmlns:a16="http://schemas.microsoft.com/office/drawing/2014/main" id="{132BB6E7-C47B-B05A-4042-119083BE95A4}"/>
                  </a:ext>
                </a:extLst>
              </p:cNvPr>
              <p:cNvCxnSpPr/>
              <p:nvPr/>
            </p:nvCxnSpPr>
            <p:spPr>
              <a:xfrm>
                <a:off x="2476051" y="2148752"/>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1" name="Connecteur droit 40">
                <a:extLst>
                  <a:ext uri="{FF2B5EF4-FFF2-40B4-BE49-F238E27FC236}">
                    <a16:creationId xmlns:a16="http://schemas.microsoft.com/office/drawing/2014/main" id="{8DB28578-F439-2CB1-6712-218FE4FB21E8}"/>
                  </a:ext>
                </a:extLst>
              </p:cNvPr>
              <p:cNvCxnSpPr/>
              <p:nvPr/>
            </p:nvCxnSpPr>
            <p:spPr>
              <a:xfrm>
                <a:off x="2476051" y="246169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2" name="Connecteur droit 41">
                <a:extLst>
                  <a:ext uri="{FF2B5EF4-FFF2-40B4-BE49-F238E27FC236}">
                    <a16:creationId xmlns:a16="http://schemas.microsoft.com/office/drawing/2014/main" id="{1B987C7C-9BCE-D943-68CA-F6734BF7C5B9}"/>
                  </a:ext>
                </a:extLst>
              </p:cNvPr>
              <p:cNvCxnSpPr/>
              <p:nvPr/>
            </p:nvCxnSpPr>
            <p:spPr>
              <a:xfrm>
                <a:off x="2476051" y="2774638"/>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3" name="Connecteur droit 42">
                <a:extLst>
                  <a:ext uri="{FF2B5EF4-FFF2-40B4-BE49-F238E27FC236}">
                    <a16:creationId xmlns:a16="http://schemas.microsoft.com/office/drawing/2014/main" id="{F8E80889-097E-C041-4E36-F15CB9FCD947}"/>
                  </a:ext>
                </a:extLst>
              </p:cNvPr>
              <p:cNvCxnSpPr/>
              <p:nvPr/>
            </p:nvCxnSpPr>
            <p:spPr>
              <a:xfrm>
                <a:off x="2476051" y="3087581"/>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4" name="Connecteur droit 43">
                <a:extLst>
                  <a:ext uri="{FF2B5EF4-FFF2-40B4-BE49-F238E27FC236}">
                    <a16:creationId xmlns:a16="http://schemas.microsoft.com/office/drawing/2014/main" id="{32EED6D7-FA19-668E-1771-85C3578085BC}"/>
                  </a:ext>
                </a:extLst>
              </p:cNvPr>
              <p:cNvCxnSpPr/>
              <p:nvPr/>
            </p:nvCxnSpPr>
            <p:spPr>
              <a:xfrm>
                <a:off x="2476051" y="3400525"/>
                <a:ext cx="374597"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9" name="Groupe 8">
              <a:extLst>
                <a:ext uri="{FF2B5EF4-FFF2-40B4-BE49-F238E27FC236}">
                  <a16:creationId xmlns:a16="http://schemas.microsoft.com/office/drawing/2014/main" id="{D4950A3F-F840-23EC-BF44-61E6F08AF7B0}"/>
                </a:ext>
              </a:extLst>
            </p:cNvPr>
            <p:cNvGrpSpPr/>
            <p:nvPr/>
          </p:nvGrpSpPr>
          <p:grpSpPr>
            <a:xfrm>
              <a:off x="1045501" y="1639887"/>
              <a:ext cx="2374727" cy="1847801"/>
              <a:chOff x="1018715" y="1589165"/>
              <a:chExt cx="2374727" cy="1847801"/>
            </a:xfrm>
          </p:grpSpPr>
          <p:sp>
            <p:nvSpPr>
              <p:cNvPr id="21" name="Rectangle : coins arrondis 20">
                <a:extLst>
                  <a:ext uri="{FF2B5EF4-FFF2-40B4-BE49-F238E27FC236}">
                    <a16:creationId xmlns:a16="http://schemas.microsoft.com/office/drawing/2014/main" id="{4948577E-5AF2-7733-CD8D-C64EF4F05860}"/>
                  </a:ext>
                </a:extLst>
              </p:cNvPr>
              <p:cNvSpPr/>
              <p:nvPr/>
            </p:nvSpPr>
            <p:spPr>
              <a:xfrm>
                <a:off x="1018715" y="237641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s</a:t>
                </a:r>
              </a:p>
            </p:txBody>
          </p:sp>
          <p:grpSp>
            <p:nvGrpSpPr>
              <p:cNvPr id="24" name="Groupe 23">
                <a:extLst>
                  <a:ext uri="{FF2B5EF4-FFF2-40B4-BE49-F238E27FC236}">
                    <a16:creationId xmlns:a16="http://schemas.microsoft.com/office/drawing/2014/main" id="{B45F6B38-B912-AB90-FE64-69A2AB6CB2DD}"/>
                  </a:ext>
                </a:extLst>
              </p:cNvPr>
              <p:cNvGrpSpPr/>
              <p:nvPr/>
            </p:nvGrpSpPr>
            <p:grpSpPr>
              <a:xfrm>
                <a:off x="1972415" y="1589165"/>
                <a:ext cx="476850" cy="1847801"/>
                <a:chOff x="1998815" y="1589165"/>
                <a:chExt cx="476850" cy="2211736"/>
              </a:xfrm>
            </p:grpSpPr>
            <p:sp>
              <p:nvSpPr>
                <p:cNvPr id="33" name="Rectangle : coins arrondis 32">
                  <a:extLst>
                    <a:ext uri="{FF2B5EF4-FFF2-40B4-BE49-F238E27FC236}">
                      <a16:creationId xmlns:a16="http://schemas.microsoft.com/office/drawing/2014/main" id="{76FFFE35-886D-5CA0-A5E2-31BE0F326D11}"/>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34" name="Rectangle : coins arrondis 33">
                  <a:extLst>
                    <a:ext uri="{FF2B5EF4-FFF2-40B4-BE49-F238E27FC236}">
                      <a16:creationId xmlns:a16="http://schemas.microsoft.com/office/drawing/2014/main" id="{792CA28D-4586-E437-2BFB-3DE6FC20DD59}"/>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o</a:t>
                  </a:r>
                </a:p>
              </p:txBody>
            </p:sp>
            <p:sp>
              <p:nvSpPr>
                <p:cNvPr id="35" name="Rectangle : coins arrondis 34">
                  <a:extLst>
                    <a:ext uri="{FF2B5EF4-FFF2-40B4-BE49-F238E27FC236}">
                      <a16:creationId xmlns:a16="http://schemas.microsoft.com/office/drawing/2014/main" id="{CEF4A1FF-6E58-9CB2-BD90-73E1136C20E6}"/>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36" name="Rectangle : coins arrondis 35">
                  <a:extLst>
                    <a:ext uri="{FF2B5EF4-FFF2-40B4-BE49-F238E27FC236}">
                      <a16:creationId xmlns:a16="http://schemas.microsoft.com/office/drawing/2014/main" id="{900CE90E-0CE5-C7A7-4374-86ABFB301280}"/>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37" name="Rectangle : coins arrondis 36">
                  <a:extLst>
                    <a:ext uri="{FF2B5EF4-FFF2-40B4-BE49-F238E27FC236}">
                      <a16:creationId xmlns:a16="http://schemas.microsoft.com/office/drawing/2014/main" id="{2091CE3D-6CEB-C912-8EF2-781CCEA35DB5}"/>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38" name="Rectangle : coins arrondis 37">
                  <a:extLst>
                    <a:ext uri="{FF2B5EF4-FFF2-40B4-BE49-F238E27FC236}">
                      <a16:creationId xmlns:a16="http://schemas.microsoft.com/office/drawing/2014/main" id="{5FC29B73-0F05-749C-20DF-ED8AD4E03B7D}"/>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é</a:t>
                  </a:r>
                </a:p>
              </p:txBody>
            </p:sp>
          </p:grpSp>
          <p:grpSp>
            <p:nvGrpSpPr>
              <p:cNvPr id="25" name="Groupe 24">
                <a:extLst>
                  <a:ext uri="{FF2B5EF4-FFF2-40B4-BE49-F238E27FC236}">
                    <a16:creationId xmlns:a16="http://schemas.microsoft.com/office/drawing/2014/main" id="{C759F628-BA4D-7BEB-41C6-030D0091D605}"/>
                  </a:ext>
                </a:extLst>
              </p:cNvPr>
              <p:cNvGrpSpPr/>
              <p:nvPr/>
            </p:nvGrpSpPr>
            <p:grpSpPr>
              <a:xfrm>
                <a:off x="2823862" y="1589165"/>
                <a:ext cx="569580" cy="1847801"/>
                <a:chOff x="1998815" y="1589165"/>
                <a:chExt cx="476850" cy="2211736"/>
              </a:xfrm>
            </p:grpSpPr>
            <p:sp>
              <p:nvSpPr>
                <p:cNvPr id="27" name="Rectangle : coins arrondis 26">
                  <a:extLst>
                    <a:ext uri="{FF2B5EF4-FFF2-40B4-BE49-F238E27FC236}">
                      <a16:creationId xmlns:a16="http://schemas.microsoft.com/office/drawing/2014/main" id="{E1D6E7B2-7ECA-7160-BE1E-04372E8C3247}"/>
                    </a:ext>
                  </a:extLst>
                </p:cNvPr>
                <p:cNvSpPr/>
                <p:nvPr/>
              </p:nvSpPr>
              <p:spPr>
                <a:xfrm>
                  <a:off x="1998815" y="1589165"/>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a</a:t>
                  </a:r>
                </a:p>
              </p:txBody>
            </p:sp>
            <p:sp>
              <p:nvSpPr>
                <p:cNvPr id="28" name="Rectangle : coins arrondis 27">
                  <a:extLst>
                    <a:ext uri="{FF2B5EF4-FFF2-40B4-BE49-F238E27FC236}">
                      <a16:creationId xmlns:a16="http://schemas.microsoft.com/office/drawing/2014/main" id="{CBE0BDC1-41FD-C858-37BF-898E3C5A1047}"/>
                    </a:ext>
                  </a:extLst>
                </p:cNvPr>
                <p:cNvSpPr/>
                <p:nvPr/>
              </p:nvSpPr>
              <p:spPr>
                <a:xfrm>
                  <a:off x="1998815" y="1963744"/>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o</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sp>
              <p:nvSpPr>
                <p:cNvPr id="29" name="Rectangle : coins arrondis 28">
                  <a:extLst>
                    <a:ext uri="{FF2B5EF4-FFF2-40B4-BE49-F238E27FC236}">
                      <a16:creationId xmlns:a16="http://schemas.microsoft.com/office/drawing/2014/main" id="{39576830-8706-2442-E9AF-D32371D19827}"/>
                    </a:ext>
                  </a:extLst>
                </p:cNvPr>
                <p:cNvSpPr/>
                <p:nvPr/>
              </p:nvSpPr>
              <p:spPr>
                <a:xfrm>
                  <a:off x="1998815" y="2338323"/>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i</a:t>
                  </a:r>
                </a:p>
              </p:txBody>
            </p:sp>
            <p:sp>
              <p:nvSpPr>
                <p:cNvPr id="30" name="Rectangle : coins arrondis 29">
                  <a:extLst>
                    <a:ext uri="{FF2B5EF4-FFF2-40B4-BE49-F238E27FC236}">
                      <a16:creationId xmlns:a16="http://schemas.microsoft.com/office/drawing/2014/main" id="{33A0F778-1430-3A19-8328-2F8B6B563036}"/>
                    </a:ext>
                  </a:extLst>
                </p:cNvPr>
                <p:cNvSpPr/>
                <p:nvPr/>
              </p:nvSpPr>
              <p:spPr>
                <a:xfrm>
                  <a:off x="1998815" y="2712902"/>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u</a:t>
                  </a:r>
                </a:p>
              </p:txBody>
            </p:sp>
            <p:sp>
              <p:nvSpPr>
                <p:cNvPr id="31" name="Rectangle : coins arrondis 30">
                  <a:extLst>
                    <a:ext uri="{FF2B5EF4-FFF2-40B4-BE49-F238E27FC236}">
                      <a16:creationId xmlns:a16="http://schemas.microsoft.com/office/drawing/2014/main" id="{7EB1FBD1-C4AA-0AD5-5E60-46A12ECB0510}"/>
                    </a:ext>
                  </a:extLst>
                </p:cNvPr>
                <p:cNvSpPr/>
                <p:nvPr/>
              </p:nvSpPr>
              <p:spPr>
                <a:xfrm>
                  <a:off x="1998815" y="308748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rPr>
                    <a:t>e</a:t>
                  </a:r>
                </a:p>
              </p:txBody>
            </p:sp>
            <p:sp>
              <p:nvSpPr>
                <p:cNvPr id="32" name="Rectangle : coins arrondis 31">
                  <a:extLst>
                    <a:ext uri="{FF2B5EF4-FFF2-40B4-BE49-F238E27FC236}">
                      <a16:creationId xmlns:a16="http://schemas.microsoft.com/office/drawing/2014/main" id="{E782A2CB-8198-720C-0E4B-671E6426A5EC}"/>
                    </a:ext>
                  </a:extLst>
                </p:cNvPr>
                <p:cNvSpPr/>
                <p:nvPr/>
              </p:nvSpPr>
              <p:spPr>
                <a:xfrm>
                  <a:off x="1998815" y="3462061"/>
                  <a:ext cx="476850" cy="338840"/>
                </a:xfrm>
                <a:prstGeom prst="roundRect">
                  <a:avLst/>
                </a:prstGeom>
                <a:solidFill>
                  <a:schemeClr val="bg1"/>
                </a:solidFill>
                <a:ln w="12700">
                  <a:solidFill>
                    <a:srgbClr val="00B0F0"/>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srgbClr val="FF0000"/>
                      </a:solidFill>
                      <a:effectLst/>
                      <a:uLnTx/>
                      <a:uFillTx/>
                      <a:latin typeface="Dosis" panose="02010703020202060003" pitchFamily="2" charset="0"/>
                      <a:ea typeface="+mn-ea"/>
                      <a:cs typeface="+mn-cs"/>
                    </a:rPr>
                    <a:t>s</a:t>
                  </a:r>
                  <a:r>
                    <a:rPr kumimoji="0" lang="fr-FR" sz="1800" b="0" i="0" u="none" strike="noStrike" kern="1200" cap="none" spc="0" normalizeH="0" baseline="0" noProof="0" dirty="0" err="1">
                      <a:ln>
                        <a:noFill/>
                      </a:ln>
                      <a:solidFill>
                        <a:sysClr val="windowText" lastClr="000000"/>
                      </a:solidFill>
                      <a:effectLst/>
                      <a:uLnTx/>
                      <a:uFillTx/>
                      <a:latin typeface="Dosis" panose="02010703020202060003" pitchFamily="2" charset="0"/>
                      <a:ea typeface="+mn-ea"/>
                      <a:cs typeface="+mn-cs"/>
                    </a:rPr>
                    <a:t>é</a:t>
                  </a:r>
                  <a:endParaRPr kumimoji="0" lang="fr-FR" sz="1800" b="0" i="0" u="none" strike="noStrike" kern="1200" cap="none" spc="0" normalizeH="0" baseline="0" noProof="0" dirty="0">
                    <a:ln>
                      <a:noFill/>
                    </a:ln>
                    <a:solidFill>
                      <a:sysClr val="windowText" lastClr="000000"/>
                    </a:solidFill>
                    <a:effectLst/>
                    <a:uLnTx/>
                    <a:uFillTx/>
                    <a:latin typeface="Dosis" panose="02010703020202060003" pitchFamily="2" charset="0"/>
                    <a:ea typeface="+mn-ea"/>
                    <a:cs typeface="+mn-cs"/>
                  </a:endParaRPr>
                </a:p>
              </p:txBody>
            </p:sp>
          </p:grpSp>
        </p:grpSp>
        <p:cxnSp>
          <p:nvCxnSpPr>
            <p:cNvPr id="11" name="Connecteur droit 10">
              <a:extLst>
                <a:ext uri="{FF2B5EF4-FFF2-40B4-BE49-F238E27FC236}">
                  <a16:creationId xmlns:a16="http://schemas.microsoft.com/office/drawing/2014/main" id="{02359927-FF92-FF4F-D5ED-5884D9C2B187}"/>
                </a:ext>
              </a:extLst>
            </p:cNvPr>
            <p:cNvCxnSpPr>
              <a:stCxn id="21" idx="3"/>
              <a:endCxn id="33" idx="1"/>
            </p:cNvCxnSpPr>
            <p:nvPr/>
          </p:nvCxnSpPr>
          <p:spPr>
            <a:xfrm flipV="1">
              <a:off x="1522351" y="1781429"/>
              <a:ext cx="476850" cy="815125"/>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2" name="Connecteur droit 11">
              <a:extLst>
                <a:ext uri="{FF2B5EF4-FFF2-40B4-BE49-F238E27FC236}">
                  <a16:creationId xmlns:a16="http://schemas.microsoft.com/office/drawing/2014/main" id="{77F58467-D30E-9F49-7B25-0304BF983AA1}"/>
                </a:ext>
              </a:extLst>
            </p:cNvPr>
            <p:cNvCxnSpPr>
              <a:stCxn id="21" idx="3"/>
              <a:endCxn id="34" idx="1"/>
            </p:cNvCxnSpPr>
            <p:nvPr/>
          </p:nvCxnSpPr>
          <p:spPr>
            <a:xfrm flipV="1">
              <a:off x="1522351" y="2094372"/>
              <a:ext cx="476850" cy="502182"/>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3" name="Connecteur droit 12">
              <a:extLst>
                <a:ext uri="{FF2B5EF4-FFF2-40B4-BE49-F238E27FC236}">
                  <a16:creationId xmlns:a16="http://schemas.microsoft.com/office/drawing/2014/main" id="{D6704FEB-BAAD-FA6E-E2C5-93B3D7D614DC}"/>
                </a:ext>
              </a:extLst>
            </p:cNvPr>
            <p:cNvCxnSpPr>
              <a:stCxn id="21" idx="3"/>
              <a:endCxn id="35" idx="1"/>
            </p:cNvCxnSpPr>
            <p:nvPr/>
          </p:nvCxnSpPr>
          <p:spPr>
            <a:xfrm flipV="1">
              <a:off x="1522351" y="2407315"/>
              <a:ext cx="476850" cy="189239"/>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768DB0-AB3E-ED76-21E9-274EB5E718AA}"/>
                </a:ext>
              </a:extLst>
            </p:cNvPr>
            <p:cNvCxnSpPr>
              <a:stCxn id="21" idx="3"/>
              <a:endCxn id="36" idx="1"/>
            </p:cNvCxnSpPr>
            <p:nvPr/>
          </p:nvCxnSpPr>
          <p:spPr>
            <a:xfrm>
              <a:off x="1522351" y="2596554"/>
              <a:ext cx="476850" cy="123704"/>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17" name="Connecteur droit 16">
              <a:extLst>
                <a:ext uri="{FF2B5EF4-FFF2-40B4-BE49-F238E27FC236}">
                  <a16:creationId xmlns:a16="http://schemas.microsoft.com/office/drawing/2014/main" id="{18C38707-4228-AC38-3E5D-9903652931BA}"/>
                </a:ext>
              </a:extLst>
            </p:cNvPr>
            <p:cNvCxnSpPr>
              <a:stCxn id="21" idx="3"/>
              <a:endCxn id="37" idx="1"/>
            </p:cNvCxnSpPr>
            <p:nvPr/>
          </p:nvCxnSpPr>
          <p:spPr>
            <a:xfrm>
              <a:off x="1522351" y="2596554"/>
              <a:ext cx="476850" cy="436647"/>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38084049-98A8-4D97-C1BB-9B17633AFC98}"/>
                </a:ext>
              </a:extLst>
            </p:cNvPr>
            <p:cNvCxnSpPr>
              <a:stCxn id="21" idx="3"/>
              <a:endCxn id="38" idx="1"/>
            </p:cNvCxnSpPr>
            <p:nvPr/>
          </p:nvCxnSpPr>
          <p:spPr>
            <a:xfrm>
              <a:off x="1522351" y="2596554"/>
              <a:ext cx="476850" cy="749591"/>
            </a:xfrm>
            <a:prstGeom prst="line">
              <a:avLst/>
            </a:prstGeom>
            <a:ln w="12700">
              <a:solidFill>
                <a:srgbClr val="92D05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78450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376634" y="515463"/>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884105" y="466095"/>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8D90566F-AEC4-7CC8-9A90-2A065BA81EA9}"/>
              </a:ext>
            </a:extLst>
          </p:cNvPr>
          <p:cNvSpPr txBox="1"/>
          <p:nvPr>
            <p:custDataLst>
              <p:tags r:id="rId12"/>
            </p:custDataLst>
          </p:nvPr>
        </p:nvSpPr>
        <p:spPr>
          <a:xfrm>
            <a:off x="376634" y="21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se   os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sé</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sa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so</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si   su   us    </a:t>
            </a:r>
          </a:p>
        </p:txBody>
      </p:sp>
    </p:spTree>
    <p:extLst>
      <p:ext uri="{BB962C8B-B14F-4D97-AF65-F5344CB8AC3E}">
        <p14:creationId xmlns:p14="http://schemas.microsoft.com/office/powerpoint/2010/main" val="13970135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ZoneTexte 4">
            <a:extLst>
              <a:ext uri="{FF2B5EF4-FFF2-40B4-BE49-F238E27FC236}">
                <a16:creationId xmlns:a16="http://schemas.microsoft.com/office/drawing/2014/main" id="{692A6915-C2DC-89E1-54E7-7D2A5FA2A5A7}"/>
              </a:ext>
            </a:extLst>
          </p:cNvPr>
          <p:cNvSpPr txBox="1"/>
          <p:nvPr>
            <p:custDataLst>
              <p:tags r:id="rId11"/>
            </p:custDataLst>
          </p:nvPr>
        </p:nvSpPr>
        <p:spPr>
          <a:xfrm>
            <a:off x="392428" y="26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sé</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lang="fr-FR" sz="9600" b="1" dirty="0">
                <a:solidFill>
                  <a:srgbClr val="4BACC6">
                    <a:lumMod val="50000"/>
                  </a:srgbClr>
                </a:solidFill>
                <a:latin typeface="Dosis" pitchFamily="2" charset="0"/>
                <a:cs typeface="Times New Roman" panose="02020603050405020304" pitchFamily="18" charset="0"/>
              </a:rPr>
              <a:t>os</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sa   si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so</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us   su    se</a:t>
            </a:r>
          </a:p>
        </p:txBody>
      </p:sp>
      <p:sp>
        <p:nvSpPr>
          <p:cNvPr id="6" name="ZoneTexte 5">
            <a:extLst>
              <a:ext uri="{FF2B5EF4-FFF2-40B4-BE49-F238E27FC236}">
                <a16:creationId xmlns:a16="http://schemas.microsoft.com/office/drawing/2014/main" id="{344C686B-BC04-CE80-B645-4FD301D0A3A9}"/>
              </a:ext>
            </a:extLst>
          </p:cNvPr>
          <p:cNvSpPr txBox="1"/>
          <p:nvPr>
            <p:custDataLst>
              <p:tags r:id="rId12"/>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FDA3695B-13F4-BDDD-C5F6-B907DF574DF8}"/>
              </a:ext>
            </a:extLst>
          </p:cNvPr>
          <p:cNvSpPr txBox="1"/>
          <p:nvPr>
            <p:custDataLst>
              <p:tags r:id="rId13"/>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Tree>
    <p:extLst>
      <p:ext uri="{BB962C8B-B14F-4D97-AF65-F5344CB8AC3E}">
        <p14:creationId xmlns:p14="http://schemas.microsoft.com/office/powerpoint/2010/main" val="7803435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5" name="ZoneTexte 4">
            <a:extLst>
              <a:ext uri="{FF2B5EF4-FFF2-40B4-BE49-F238E27FC236}">
                <a16:creationId xmlns:a16="http://schemas.microsoft.com/office/drawing/2014/main" id="{3F55A046-E692-FE5E-6B2D-C890D4D20CB2}"/>
              </a:ext>
            </a:extLst>
          </p:cNvPr>
          <p:cNvSpPr txBox="1"/>
          <p:nvPr>
            <p:custDataLst>
              <p:tags r:id="rId13"/>
            </p:custDataLst>
          </p:nvPr>
        </p:nvSpPr>
        <p:spPr>
          <a:xfrm>
            <a:off x="392428" y="2669099"/>
            <a:ext cx="8327271" cy="3046988"/>
          </a:xfrm>
          <a:prstGeom prst="rect">
            <a:avLst/>
          </a:prstGeom>
          <a:noFill/>
        </p:spPr>
        <p:txBody>
          <a:bodyPr wrap="square" rtlCol="0">
            <a:spAutoFit/>
          </a:bodyPr>
          <a:lstStyle/>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so</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lang="fr-FR" sz="9600" b="1" dirty="0">
                <a:solidFill>
                  <a:srgbClr val="4BACC6">
                    <a:lumMod val="50000"/>
                  </a:srgbClr>
                </a:solidFill>
                <a:latin typeface="Dosis" pitchFamily="2" charset="0"/>
                <a:cs typeface="Times New Roman" panose="02020603050405020304" pitchFamily="18" charset="0"/>
              </a:rPr>
              <a:t>os</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su   si </a:t>
            </a:r>
          </a:p>
          <a:p>
            <a:pPr marL="0" marR="0" lvl="0" indent="0" algn="ctr" defTabSz="685818" rtl="0" eaLnBrk="1" fontAlgn="auto" latinLnBrk="0" hangingPunct="1">
              <a:lnSpc>
                <a:spcPct val="100000"/>
              </a:lnSpc>
              <a:spcBef>
                <a:spcPts val="0"/>
              </a:spcBef>
              <a:spcAft>
                <a:spcPts val="0"/>
              </a:spcAft>
              <a:buClrTx/>
              <a:buSzTx/>
              <a:buFontTx/>
              <a:buNone/>
              <a:tabLst/>
              <a:defRPr/>
            </a:pP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sa    </a:t>
            </a:r>
            <a:r>
              <a:rPr kumimoji="0" lang="fr-FR" sz="96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is</a:t>
            </a:r>
            <a:r>
              <a:rPr kumimoji="0" lang="fr-FR" sz="96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se    sé </a:t>
            </a:r>
          </a:p>
        </p:txBody>
      </p:sp>
    </p:spTree>
    <p:extLst>
      <p:ext uri="{BB962C8B-B14F-4D97-AF65-F5344CB8AC3E}">
        <p14:creationId xmlns:p14="http://schemas.microsoft.com/office/powerpoint/2010/main" val="23462764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a:t>
            </a:r>
            <a:r>
              <a:rPr lang="fr-FR" sz="1600" b="1" dirty="0">
                <a:solidFill>
                  <a:prstClr val="white">
                    <a:lumMod val="65000"/>
                  </a:prstClr>
                </a:solidFill>
                <a:latin typeface="Calibri"/>
              </a:rPr>
              <a:t>à la page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20</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6" name="Image 5">
            <a:extLst>
              <a:ext uri="{FF2B5EF4-FFF2-40B4-BE49-F238E27FC236}">
                <a16:creationId xmlns:a16="http://schemas.microsoft.com/office/drawing/2014/main" id="{9F5EEBE8-4F84-279C-EE21-86DB95C4C040}"/>
              </a:ext>
            </a:extLst>
          </p:cNvPr>
          <p:cNvPicPr>
            <a:picLocks noChangeAspect="1"/>
          </p:cNvPicPr>
          <p:nvPr/>
        </p:nvPicPr>
        <p:blipFill>
          <a:blip r:embed="rId12"/>
          <a:stretch>
            <a:fillRect/>
          </a:stretch>
        </p:blipFill>
        <p:spPr>
          <a:xfrm>
            <a:off x="2725783" y="975591"/>
            <a:ext cx="3926256" cy="5477038"/>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725783" y="1466702"/>
            <a:ext cx="4098623" cy="149882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99372019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5" name="Image 4">
            <a:extLst>
              <a:ext uri="{FF2B5EF4-FFF2-40B4-BE49-F238E27FC236}">
                <a16:creationId xmlns:a16="http://schemas.microsoft.com/office/drawing/2014/main" id="{A41A10D0-E130-5438-BAAC-A052C1EC81CE}"/>
              </a:ext>
            </a:extLst>
          </p:cNvPr>
          <p:cNvPicPr>
            <a:picLocks noChangeAspect="1"/>
          </p:cNvPicPr>
          <p:nvPr/>
        </p:nvPicPr>
        <p:blipFill>
          <a:blip r:embed="rId14"/>
          <a:srcRect t="9085" b="64065"/>
          <a:stretch/>
        </p:blipFill>
        <p:spPr>
          <a:xfrm>
            <a:off x="4030241" y="1540589"/>
            <a:ext cx="3926256" cy="1470625"/>
          </a:xfrm>
          <a:prstGeom prst="rect">
            <a:avLst/>
          </a:prstGeom>
        </p:spPr>
      </p:pic>
    </p:spTree>
    <p:extLst>
      <p:ext uri="{BB962C8B-B14F-4D97-AF65-F5344CB8AC3E}">
        <p14:creationId xmlns:p14="http://schemas.microsoft.com/office/powerpoint/2010/main" val="1607909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00752"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srgbClr val="4BACC6">
                    <a:lumMod val="50000"/>
                  </a:srgb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44832" y="1057166"/>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5</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398261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119378" y="2807138"/>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5</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91200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019446" y="1435216"/>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7"/>
            <a:ext cx="7146375" cy="1668207"/>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15684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796474" y="2934004"/>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i="0" u="none" strike="noStrike" kern="1200" cap="none" spc="0" normalizeH="0" baseline="0" noProof="0" dirty="0">
                <a:ln>
                  <a:noFill/>
                </a:ln>
                <a:effectLst/>
                <a:uLnTx/>
                <a:uFillTx/>
                <a:latin typeface="Dosis" pitchFamily="2" charset="0"/>
                <a:ea typeface="+mn-ea"/>
                <a:cs typeface="+mn-cs"/>
              </a:rPr>
              <a:t>Lire des pseudo-mots et des mots avec  : </a:t>
            </a:r>
            <a:r>
              <a:rPr lang="pt-BR" sz="2000" b="1" dirty="0">
                <a:solidFill>
                  <a:schemeClr val="accent5">
                    <a:lumMod val="50000"/>
                  </a:schemeClr>
                </a:solidFill>
                <a:latin typeface="Dosis" pitchFamily="2" charset="0"/>
              </a:rPr>
              <a:t>s   </a:t>
            </a:r>
            <a:endParaRPr kumimoji="0" lang="fr-FR" sz="2800" b="1" i="0" u="none" strike="noStrike" kern="1200" cap="none" spc="0" normalizeH="0" baseline="0" noProof="0" dirty="0">
              <a:ln>
                <a:noFill/>
              </a:ln>
              <a:solidFill>
                <a:schemeClr val="accent5">
                  <a:lumMod val="50000"/>
                </a:schemeClr>
              </a:solidFill>
              <a:effectLst/>
              <a:uLnTx/>
              <a:uFillTx/>
              <a:latin typeface="Dosis" pitchFamily="2" charset="0"/>
              <a:ea typeface="+mn-ea"/>
              <a:cs typeface="+mn-cs"/>
            </a:endParaRP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16"/>
          <a:stretch>
            <a:fillRect/>
          </a:stretch>
        </p:blipFill>
        <p:spPr>
          <a:xfrm>
            <a:off x="1333191" y="2898315"/>
            <a:ext cx="336283" cy="366045"/>
          </a:xfrm>
          <a:prstGeom prst="rect">
            <a:avLst/>
          </a:prstGeom>
        </p:spPr>
      </p:pic>
      <p:sp>
        <p:nvSpPr>
          <p:cNvPr id="8" name="ZoneTexte 7">
            <a:extLst>
              <a:ext uri="{FF2B5EF4-FFF2-40B4-BE49-F238E27FC236}">
                <a16:creationId xmlns:a16="http://schemas.microsoft.com/office/drawing/2014/main" id="{1C0FE900-AA03-1DA6-F968-49B4922E4D25}"/>
              </a:ext>
            </a:extLst>
          </p:cNvPr>
          <p:cNvSpPr txBox="1"/>
          <p:nvPr>
            <p:custDataLst>
              <p:tags r:id="rId9"/>
            </p:custDataLst>
          </p:nvPr>
        </p:nvSpPr>
        <p:spPr>
          <a:xfrm>
            <a:off x="5150497" y="215242"/>
            <a:ext cx="3837461" cy="338554"/>
          </a:xfrm>
          <a:prstGeom prst="rect">
            <a:avLst/>
          </a:prstGeom>
          <a:noFill/>
        </p:spPr>
        <p:txBody>
          <a:bodyPr wrap="none" rtlCol="0">
            <a:spAutoFit/>
          </a:bodyPr>
          <a:lstStyle/>
          <a:p>
            <a:r>
              <a:rPr lang="fr-FR" sz="1600" i="1" dirty="0">
                <a:solidFill>
                  <a:schemeClr val="bg1">
                    <a:lumMod val="50000"/>
                  </a:schemeClr>
                </a:solidFill>
              </a:rPr>
              <a:t>Pour l’enseignant – À ne pas lire aux élèves.</a:t>
            </a:r>
          </a:p>
        </p:txBody>
      </p:sp>
    </p:spTree>
    <p:extLst>
      <p:ext uri="{BB962C8B-B14F-4D97-AF65-F5344CB8AC3E}">
        <p14:creationId xmlns:p14="http://schemas.microsoft.com/office/powerpoint/2010/main" val="147996257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lang="fr-FR" sz="1600" b="1" dirty="0">
                <a:solidFill>
                  <a:prstClr val="white">
                    <a:lumMod val="65000"/>
                  </a:prstClr>
                </a:solidFill>
                <a:latin typeface="Calibri"/>
              </a:rPr>
              <a:t>Maintenant, vous allez</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apprendre à lire des mots. On lit les lettres de gauche à droite. </a:t>
            </a:r>
          </a:p>
        </p:txBody>
      </p:sp>
      <p:sp>
        <p:nvSpPr>
          <p:cNvPr id="2" name="Rectangle 1">
            <a:extLst>
              <a:ext uri="{FF2B5EF4-FFF2-40B4-BE49-F238E27FC236}">
                <a16:creationId xmlns:a16="http://schemas.microsoft.com/office/drawing/2014/main" id="{BC6E172D-8037-172A-0598-48C67D9CBADE}"/>
              </a:ext>
            </a:extLst>
          </p:cNvPr>
          <p:cNvSpPr/>
          <p:nvPr>
            <p:custDataLst>
              <p:tags r:id="rId8"/>
            </p:custDataLst>
          </p:nvPr>
        </p:nvSpPr>
        <p:spPr>
          <a:xfrm>
            <a:off x="3003008" y="1758571"/>
            <a:ext cx="3760399" cy="2739211"/>
          </a:xfrm>
          <a:prstGeom prst="rect">
            <a:avLst/>
          </a:prstGeom>
        </p:spPr>
        <p:txBody>
          <a:bodyPr wrap="square">
            <a:spAutoFit/>
          </a:bodyPr>
          <a:lstStyle/>
          <a:p>
            <a:pPr defTabSz="457223"/>
            <a:r>
              <a:rPr lang="pt-BR" sz="17200" b="1" dirty="0">
                <a:solidFill>
                  <a:srgbClr val="106585"/>
                </a:solidFill>
                <a:latin typeface="Dosis" pitchFamily="2" charset="0"/>
              </a:rPr>
              <a:t>salé</a:t>
            </a:r>
            <a:endParaRPr lang="fr-FR" sz="17200" b="1" dirty="0">
              <a:solidFill>
                <a:srgbClr val="106585"/>
              </a:solidFill>
              <a:latin typeface="Dosis" pitchFamily="2" charset="0"/>
            </a:endParaRPr>
          </a:p>
        </p:txBody>
      </p:sp>
      <p:sp>
        <p:nvSpPr>
          <p:cNvPr id="5" name="Freeform 15">
            <a:extLst>
              <a:ext uri="{FF2B5EF4-FFF2-40B4-BE49-F238E27FC236}">
                <a16:creationId xmlns:a16="http://schemas.microsoft.com/office/drawing/2014/main" id="{78A97166-EE51-1145-D597-7A0F0E7CAC95}"/>
              </a:ext>
            </a:extLst>
          </p:cNvPr>
          <p:cNvSpPr/>
          <p:nvPr>
            <p:custDataLst>
              <p:tags r:id="rId9"/>
            </p:custDataLst>
          </p:nvPr>
        </p:nvSpPr>
        <p:spPr>
          <a:xfrm>
            <a:off x="3266239" y="4234190"/>
            <a:ext cx="3048000" cy="527183"/>
          </a:xfrm>
          <a:custGeom>
            <a:avLst/>
            <a:gdLst/>
            <a:ahLst/>
            <a:cxnLst/>
            <a:rect l="l" t="t" r="r" b="b"/>
            <a:pathLst>
              <a:path w="1665242" h="455860">
                <a:moveTo>
                  <a:pt x="0" y="0"/>
                </a:moveTo>
                <a:lnTo>
                  <a:pt x="1665242" y="0"/>
                </a:lnTo>
                <a:lnTo>
                  <a:pt x="1665242" y="455859"/>
                </a:lnTo>
                <a:lnTo>
                  <a:pt x="0" y="455859"/>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348467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78298" y="29929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Écoutez comment je fais : s/a  sa   l/é  lé. Salé. Lisons ensemble : salé. </a:t>
            </a:r>
          </a:p>
        </p:txBody>
      </p:sp>
      <p:sp>
        <p:nvSpPr>
          <p:cNvPr id="2" name="Rectangle 1">
            <a:extLst>
              <a:ext uri="{FF2B5EF4-FFF2-40B4-BE49-F238E27FC236}">
                <a16:creationId xmlns:a16="http://schemas.microsoft.com/office/drawing/2014/main" id="{BC6E172D-8037-172A-0598-48C67D9CBADE}"/>
              </a:ext>
            </a:extLst>
          </p:cNvPr>
          <p:cNvSpPr/>
          <p:nvPr>
            <p:custDataLst>
              <p:tags r:id="rId8"/>
            </p:custDataLst>
          </p:nvPr>
        </p:nvSpPr>
        <p:spPr>
          <a:xfrm>
            <a:off x="3003007" y="1758571"/>
            <a:ext cx="4611737"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sa</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lé</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Parenthèse ouvrante 5">
            <a:extLst>
              <a:ext uri="{FF2B5EF4-FFF2-40B4-BE49-F238E27FC236}">
                <a16:creationId xmlns:a16="http://schemas.microsoft.com/office/drawing/2014/main" id="{0B274C7D-6161-E790-5817-4D2AFED95469}"/>
              </a:ext>
            </a:extLst>
          </p:cNvPr>
          <p:cNvSpPr/>
          <p:nvPr>
            <p:custDataLst>
              <p:tags r:id="rId9"/>
            </p:custDataLst>
          </p:nvPr>
        </p:nvSpPr>
        <p:spPr>
          <a:xfrm rot="16200000">
            <a:off x="3920407" y="3598315"/>
            <a:ext cx="257831" cy="189669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Parenthèse ouvrante 6">
            <a:extLst>
              <a:ext uri="{FF2B5EF4-FFF2-40B4-BE49-F238E27FC236}">
                <a16:creationId xmlns:a16="http://schemas.microsoft.com/office/drawing/2014/main" id="{9F7511ED-A10D-9AD8-F2D1-5DC3845DAFF5}"/>
              </a:ext>
            </a:extLst>
          </p:cNvPr>
          <p:cNvSpPr/>
          <p:nvPr>
            <p:custDataLst>
              <p:tags r:id="rId10"/>
            </p:custDataLst>
          </p:nvPr>
        </p:nvSpPr>
        <p:spPr>
          <a:xfrm rot="16200000">
            <a:off x="6077868" y="3766222"/>
            <a:ext cx="217182" cy="152023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33910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78298" y="29929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s/o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so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f/a  fa. Sofa. Lisons ensemble : sofa. </a:t>
            </a:r>
          </a:p>
        </p:txBody>
      </p:sp>
      <p:sp>
        <p:nvSpPr>
          <p:cNvPr id="2" name="Rectangle 1">
            <a:extLst>
              <a:ext uri="{FF2B5EF4-FFF2-40B4-BE49-F238E27FC236}">
                <a16:creationId xmlns:a16="http://schemas.microsoft.com/office/drawing/2014/main" id="{BC6E172D-8037-172A-0598-48C67D9CBADE}"/>
              </a:ext>
            </a:extLst>
          </p:cNvPr>
          <p:cNvSpPr/>
          <p:nvPr>
            <p:custDataLst>
              <p:tags r:id="rId8"/>
            </p:custDataLst>
          </p:nvPr>
        </p:nvSpPr>
        <p:spPr>
          <a:xfrm>
            <a:off x="3003007" y="1758571"/>
            <a:ext cx="4611737"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so</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 </a:t>
            </a:r>
            <a:r>
              <a:rPr lang="pt-BR" sz="17200" b="1" dirty="0">
                <a:solidFill>
                  <a:srgbClr val="106585"/>
                </a:solidFill>
                <a:latin typeface="Dosis" pitchFamily="2" charset="0"/>
              </a:rPr>
              <a:t>fa</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Parenthèse ouvrante 5">
            <a:extLst>
              <a:ext uri="{FF2B5EF4-FFF2-40B4-BE49-F238E27FC236}">
                <a16:creationId xmlns:a16="http://schemas.microsoft.com/office/drawing/2014/main" id="{0B274C7D-6161-E790-5817-4D2AFED95469}"/>
              </a:ext>
            </a:extLst>
          </p:cNvPr>
          <p:cNvSpPr/>
          <p:nvPr>
            <p:custDataLst>
              <p:tags r:id="rId9"/>
            </p:custDataLst>
          </p:nvPr>
        </p:nvSpPr>
        <p:spPr>
          <a:xfrm rot="16200000">
            <a:off x="3959819" y="3558902"/>
            <a:ext cx="257832" cy="197552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Parenthèse ouvrante 6">
            <a:extLst>
              <a:ext uri="{FF2B5EF4-FFF2-40B4-BE49-F238E27FC236}">
                <a16:creationId xmlns:a16="http://schemas.microsoft.com/office/drawing/2014/main" id="{9F7511ED-A10D-9AD8-F2D1-5DC3845DAFF5}"/>
              </a:ext>
            </a:extLst>
          </p:cNvPr>
          <p:cNvSpPr/>
          <p:nvPr>
            <p:custDataLst>
              <p:tags r:id="rId10"/>
            </p:custDataLst>
          </p:nvPr>
        </p:nvSpPr>
        <p:spPr>
          <a:xfrm rot="16200000">
            <a:off x="6077868" y="3766222"/>
            <a:ext cx="217182" cy="152023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8501463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78298" y="29929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s/i  si      r/i    ri. Siri. Lisons ensemble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siri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p>
        </p:txBody>
      </p:sp>
      <p:sp>
        <p:nvSpPr>
          <p:cNvPr id="2" name="Rectangle 1">
            <a:extLst>
              <a:ext uri="{FF2B5EF4-FFF2-40B4-BE49-F238E27FC236}">
                <a16:creationId xmlns:a16="http://schemas.microsoft.com/office/drawing/2014/main" id="{BC6E172D-8037-172A-0598-48C67D9CBADE}"/>
              </a:ext>
            </a:extLst>
          </p:cNvPr>
          <p:cNvSpPr/>
          <p:nvPr>
            <p:custDataLst>
              <p:tags r:id="rId8"/>
            </p:custDataLst>
          </p:nvPr>
        </p:nvSpPr>
        <p:spPr>
          <a:xfrm>
            <a:off x="3003007" y="1758571"/>
            <a:ext cx="4611737"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si</a:t>
            </a:r>
            <a:r>
              <a:rPr kumimoji="0" lang="pt-BR" sz="9900" b="1" i="0" u="none" strike="noStrike" kern="1200" cap="none" spc="0" normalizeH="0" baseline="0" noProof="0" dirty="0">
                <a:ln>
                  <a:noFill/>
                </a:ln>
                <a:solidFill>
                  <a:srgbClr val="106585"/>
                </a:solidFill>
                <a:effectLst/>
                <a:uLnTx/>
                <a:uFillTx/>
                <a:latin typeface="Dosis" pitchFamily="2" charset="0"/>
                <a:ea typeface="+mn-ea"/>
                <a:cs typeface="+mn-cs"/>
              </a:rPr>
              <a:t> </a:t>
            </a: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ri</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6" name="Parenthèse ouvrante 5">
            <a:extLst>
              <a:ext uri="{FF2B5EF4-FFF2-40B4-BE49-F238E27FC236}">
                <a16:creationId xmlns:a16="http://schemas.microsoft.com/office/drawing/2014/main" id="{0B274C7D-6161-E790-5817-4D2AFED95469}"/>
              </a:ext>
            </a:extLst>
          </p:cNvPr>
          <p:cNvSpPr/>
          <p:nvPr>
            <p:custDataLst>
              <p:tags r:id="rId9"/>
            </p:custDataLst>
          </p:nvPr>
        </p:nvSpPr>
        <p:spPr>
          <a:xfrm rot="16200000">
            <a:off x="3707570" y="3811150"/>
            <a:ext cx="257833" cy="147102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Parenthèse ouvrante 6">
            <a:extLst>
              <a:ext uri="{FF2B5EF4-FFF2-40B4-BE49-F238E27FC236}">
                <a16:creationId xmlns:a16="http://schemas.microsoft.com/office/drawing/2014/main" id="{9F7511ED-A10D-9AD8-F2D1-5DC3845DAFF5}"/>
              </a:ext>
            </a:extLst>
          </p:cNvPr>
          <p:cNvSpPr/>
          <p:nvPr>
            <p:custDataLst>
              <p:tags r:id="rId10"/>
            </p:custDataLst>
          </p:nvPr>
        </p:nvSpPr>
        <p:spPr>
          <a:xfrm rot="16200000">
            <a:off x="5513266" y="3664893"/>
            <a:ext cx="257833" cy="170642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333391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4" name="ZoneTexte 3">
            <a:extLst>
              <a:ext uri="{FF2B5EF4-FFF2-40B4-BE49-F238E27FC236}">
                <a16:creationId xmlns:a16="http://schemas.microsoft.com/office/drawing/2014/main" id="{80ABAF63-099C-DD80-07AD-4044F477F9CC}"/>
              </a:ext>
            </a:extLst>
          </p:cNvPr>
          <p:cNvSpPr txBox="1"/>
          <p:nvPr>
            <p:custDataLst>
              <p:tags r:id="rId7"/>
            </p:custDataLst>
          </p:nvPr>
        </p:nvSpPr>
        <p:spPr>
          <a:xfrm>
            <a:off x="881225" y="370574"/>
            <a:ext cx="7821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s/o/l   sol. Sol. Lisons ensemble : sol. </a:t>
            </a:r>
          </a:p>
        </p:txBody>
      </p:sp>
      <p:sp>
        <p:nvSpPr>
          <p:cNvPr id="5" name="Rectangle 4">
            <a:extLst>
              <a:ext uri="{FF2B5EF4-FFF2-40B4-BE49-F238E27FC236}">
                <a16:creationId xmlns:a16="http://schemas.microsoft.com/office/drawing/2014/main" id="{2C7DB0CD-0C3A-FA81-0D26-79017FF7E462}"/>
              </a:ext>
            </a:extLst>
          </p:cNvPr>
          <p:cNvSpPr/>
          <p:nvPr>
            <p:custDataLst>
              <p:tags r:id="rId8"/>
            </p:custDataLst>
          </p:nvPr>
        </p:nvSpPr>
        <p:spPr>
          <a:xfrm>
            <a:off x="3212062" y="1758571"/>
            <a:ext cx="5033303"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sol</a:t>
            </a:r>
            <a:endParaRPr kumimoji="0" lang="fr-FR" sz="172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9" name="Parenthèse ouvrante 8">
            <a:extLst>
              <a:ext uri="{FF2B5EF4-FFF2-40B4-BE49-F238E27FC236}">
                <a16:creationId xmlns:a16="http://schemas.microsoft.com/office/drawing/2014/main" id="{FEA449C9-A102-7A20-9988-3F17472BDBD5}"/>
              </a:ext>
            </a:extLst>
          </p:cNvPr>
          <p:cNvSpPr/>
          <p:nvPr>
            <p:custDataLst>
              <p:tags r:id="rId9"/>
            </p:custDataLst>
          </p:nvPr>
        </p:nvSpPr>
        <p:spPr>
          <a:xfrm rot="16200000">
            <a:off x="4486443" y="2862595"/>
            <a:ext cx="229086" cy="255910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0323444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Rectangle 4">
            <a:extLst>
              <a:ext uri="{FF2B5EF4-FFF2-40B4-BE49-F238E27FC236}">
                <a16:creationId xmlns:a16="http://schemas.microsoft.com/office/drawing/2014/main" id="{37926B6D-C7D5-7717-C96A-1A26B3872E3D}"/>
              </a:ext>
            </a:extLst>
          </p:cNvPr>
          <p:cNvSpPr/>
          <p:nvPr>
            <p:custDataLst>
              <p:tags r:id="rId7"/>
            </p:custDataLst>
          </p:nvPr>
        </p:nvSpPr>
        <p:spPr>
          <a:xfrm>
            <a:off x="1693971" y="1785953"/>
            <a:ext cx="6195849" cy="2739211"/>
          </a:xfrm>
          <a:prstGeom prst="rect">
            <a:avLst/>
          </a:prstGeom>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souri</a:t>
            </a:r>
            <a:r>
              <a:rPr kumimoji="0" lang="pt-B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a:t>
            </a:r>
            <a:endParaRPr kumimoji="0" lang="fr-F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A198C395-CA06-21F9-FF97-CD071D756790}"/>
              </a:ext>
            </a:extLst>
          </p:cNvPr>
          <p:cNvSpPr txBox="1"/>
          <p:nvPr>
            <p:custDataLst>
              <p:tags r:id="rId8"/>
            </p:custDataLst>
          </p:nvPr>
        </p:nvSpPr>
        <p:spPr>
          <a:xfrm>
            <a:off x="881226" y="275876"/>
            <a:ext cx="7821341" cy="584775"/>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souris. Je ne prononce pas la lettre s  à la fin du mot, parce qu’elle est en gris. Elle est silencieuse. Lisons ensemble : souris. </a:t>
            </a:r>
          </a:p>
        </p:txBody>
      </p:sp>
    </p:spTree>
    <p:extLst>
      <p:ext uri="{BB962C8B-B14F-4D97-AF65-F5344CB8AC3E}">
        <p14:creationId xmlns:p14="http://schemas.microsoft.com/office/powerpoint/2010/main" val="192900093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F8D3C-4E16-DC46-CB40-67AA81F05B2B}"/>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CC1F3C90-F569-EE1D-7F30-96C719A65175}"/>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C895E45-0D72-A8CC-AC5E-E22373B17869}"/>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DFBCB0F9-397B-82B5-B0CF-30CD08F40189}"/>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A47082A4-DCA5-32E3-FA03-2535ED0F1508}"/>
              </a:ext>
            </a:extLst>
          </p:cNvPr>
          <p:cNvSpPr/>
          <p:nvPr>
            <p:custDataLst>
              <p:tags r:id="rId4"/>
            </p:custDataLst>
          </p:nvPr>
        </p:nvSpPr>
        <p:spPr>
          <a:xfrm>
            <a:off x="196725" y="180488"/>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E94A21B-15F4-8E45-687E-805A80BC5556}"/>
              </a:ext>
            </a:extLst>
          </p:cNvPr>
          <p:cNvSpPr/>
          <p:nvPr>
            <p:custDataLst>
              <p:tags r:id="rId5"/>
            </p:custDataLst>
          </p:nvPr>
        </p:nvSpPr>
        <p:spPr>
          <a:xfrm>
            <a:off x="196725" y="737687"/>
            <a:ext cx="8718676" cy="22435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E1524DF7-1A48-5F8F-3D10-C65972E2F4D8}"/>
              </a:ext>
            </a:extLst>
          </p:cNvPr>
          <p:cNvSpPr/>
          <p:nvPr>
            <p:custDataLst>
              <p:tags r:id="rId6"/>
            </p:custDataLst>
          </p:nvPr>
        </p:nvSpPr>
        <p:spPr>
          <a:xfrm>
            <a:off x="420310" y="42915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Rectangle 4">
            <a:extLst>
              <a:ext uri="{FF2B5EF4-FFF2-40B4-BE49-F238E27FC236}">
                <a16:creationId xmlns:a16="http://schemas.microsoft.com/office/drawing/2014/main" id="{37926B6D-C7D5-7717-C96A-1A26B3872E3D}"/>
              </a:ext>
            </a:extLst>
          </p:cNvPr>
          <p:cNvSpPr/>
          <p:nvPr>
            <p:custDataLst>
              <p:tags r:id="rId7"/>
            </p:custDataLst>
          </p:nvPr>
        </p:nvSpPr>
        <p:spPr>
          <a:xfrm>
            <a:off x="1324303" y="1758571"/>
            <a:ext cx="6195849" cy="2739211"/>
          </a:xfrm>
          <a:prstGeom prst="rect">
            <a:avLst/>
          </a:prstGeom>
        </p:spPr>
        <p:txBody>
          <a:bodyPr wrap="square">
            <a:spAutoFit/>
          </a:bodyPr>
          <a:lstStyle/>
          <a:p>
            <a:pPr marL="0" marR="0" lvl="0" indent="0" algn="ctr" defTabSz="457223" rtl="0" eaLnBrk="1" fontAlgn="auto" latinLnBrk="0" hangingPunct="1">
              <a:lnSpc>
                <a:spcPct val="100000"/>
              </a:lnSpc>
              <a:spcBef>
                <a:spcPts val="0"/>
              </a:spcBef>
              <a:spcAft>
                <a:spcPts val="0"/>
              </a:spcAft>
              <a:buClrTx/>
              <a:buSzTx/>
              <a:buFontTx/>
              <a:buNone/>
              <a:tabLst/>
              <a:defRPr/>
            </a:pPr>
            <a:r>
              <a:rPr kumimoji="0" lang="pt-BR" sz="17200" b="1" i="0" u="none" strike="noStrike" kern="1200" cap="none" spc="0" normalizeH="0" baseline="0" noProof="0" dirty="0">
                <a:ln>
                  <a:noFill/>
                </a:ln>
                <a:solidFill>
                  <a:srgbClr val="106585"/>
                </a:solidFill>
                <a:effectLst/>
                <a:uLnTx/>
                <a:uFillTx/>
                <a:latin typeface="Dosis" pitchFamily="2" charset="0"/>
                <a:ea typeface="+mn-ea"/>
                <a:cs typeface="+mn-cs"/>
              </a:rPr>
              <a:t>siro</a:t>
            </a:r>
            <a:r>
              <a:rPr lang="pt-BR" sz="17200" b="1" dirty="0">
                <a:solidFill>
                  <a:prstClr val="white">
                    <a:lumMod val="65000"/>
                  </a:prstClr>
                </a:solidFill>
                <a:latin typeface="Dosis" pitchFamily="2" charset="0"/>
              </a:rPr>
              <a:t>p</a:t>
            </a:r>
            <a:endParaRPr kumimoji="0" lang="fr-FR" sz="172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A198C395-CA06-21F9-FF97-CD071D756790}"/>
              </a:ext>
            </a:extLst>
          </p:cNvPr>
          <p:cNvSpPr txBox="1"/>
          <p:nvPr>
            <p:custDataLst>
              <p:tags r:id="rId8"/>
            </p:custDataLst>
          </p:nvPr>
        </p:nvSpPr>
        <p:spPr>
          <a:xfrm>
            <a:off x="881226" y="275876"/>
            <a:ext cx="7821341" cy="584775"/>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sirop. Je ne prononce pas la lettre p  à la fin du mot, parce qu’elle est en gris. Elle est silencieuse. Lisons ensemble : sirop. </a:t>
            </a:r>
          </a:p>
        </p:txBody>
      </p:sp>
    </p:spTree>
    <p:extLst>
      <p:ext uri="{BB962C8B-B14F-4D97-AF65-F5344CB8AC3E}">
        <p14:creationId xmlns:p14="http://schemas.microsoft.com/office/powerpoint/2010/main" val="20110331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94734"/>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BB918D8-A2C3-8A3D-449A-DEB5650A40CD}"/>
              </a:ext>
            </a:extLst>
          </p:cNvPr>
          <p:cNvSpPr/>
          <p:nvPr>
            <p:custDataLst>
              <p:tags r:id="rId10"/>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2" name="ZoneTexte 1">
            <a:extLst>
              <a:ext uri="{FF2B5EF4-FFF2-40B4-BE49-F238E27FC236}">
                <a16:creationId xmlns:a16="http://schemas.microsoft.com/office/drawing/2014/main" id="{985A8F35-590D-2C7F-17E4-4FD8BA1B5CEF}"/>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4" name="ZoneTexte 3">
            <a:extLst>
              <a:ext uri="{FF2B5EF4-FFF2-40B4-BE49-F238E27FC236}">
                <a16:creationId xmlns:a16="http://schemas.microsoft.com/office/drawing/2014/main" id="{70F4CF5C-2221-8AB4-C3DD-ED56C8FD5FA2}"/>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ZoneTexte 9">
            <a:extLst>
              <a:ext uri="{FF2B5EF4-FFF2-40B4-BE49-F238E27FC236}">
                <a16:creationId xmlns:a16="http://schemas.microsoft.com/office/drawing/2014/main" id="{A539E9E2-1C61-1AE1-E4E2-4B4AE5EE587C}"/>
              </a:ext>
            </a:extLst>
          </p:cNvPr>
          <p:cNvSpPr txBox="1"/>
          <p:nvPr>
            <p:custDataLst>
              <p:tags r:id="rId13"/>
            </p:custDataLst>
          </p:nvPr>
        </p:nvSpPr>
        <p:spPr>
          <a:xfrm>
            <a:off x="392428" y="2948285"/>
            <a:ext cx="8327271" cy="3208571"/>
          </a:xfrm>
          <a:prstGeom prst="rect">
            <a:avLst/>
          </a:prstGeom>
          <a:noFill/>
        </p:spPr>
        <p:txBody>
          <a:bodyPr wrap="square" rtlCol="0">
            <a:spAutoFit/>
          </a:bodyPr>
          <a:lstStyle/>
          <a:p>
            <a:pPr marL="0" marR="0" lvl="0" indent="0" algn="ctr" defTabSz="685818" rtl="0" eaLnBrk="1" fontAlgn="auto" latinLnBrk="0" hangingPunct="1">
              <a:lnSpc>
                <a:spcPct val="150000"/>
              </a:lnSpc>
              <a:spcBef>
                <a:spcPts val="0"/>
              </a:spcBef>
              <a:spcAft>
                <a:spcPts val="0"/>
              </a:spcAft>
              <a:buClrTx/>
              <a:buSzTx/>
              <a:buFontTx/>
              <a:buNone/>
              <a:tabLst/>
              <a:defRPr/>
            </a:pP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salé     sol   sofa        </a:t>
            </a:r>
          </a:p>
          <a:p>
            <a:pPr marL="0" marR="0" lvl="0" indent="0" algn="ctr" defTabSz="685818" rtl="0" eaLnBrk="1" fontAlgn="auto" latinLnBrk="0" hangingPunct="1">
              <a:lnSpc>
                <a:spcPct val="150000"/>
              </a:lnSpc>
              <a:spcBef>
                <a:spcPts val="0"/>
              </a:spcBef>
              <a:spcAft>
                <a:spcPts val="0"/>
              </a:spcAft>
              <a:buClrTx/>
              <a:buSzTx/>
              <a:buFontTx/>
              <a:buNone/>
              <a:tabLst/>
              <a:defRPr/>
            </a:pPr>
            <a:r>
              <a:rPr lang="fr-FR" sz="7200" b="1" dirty="0">
                <a:solidFill>
                  <a:srgbClr val="4BACC6">
                    <a:lumMod val="50000"/>
                  </a:srgbClr>
                </a:solidFill>
                <a:latin typeface="Dosis" pitchFamily="2" charset="0"/>
                <a:cs typeface="Times New Roman" panose="02020603050405020304" pitchFamily="18" charset="0"/>
              </a:rPr>
              <a:t> siro</a:t>
            </a:r>
            <a:r>
              <a:rPr lang="fr-FR" sz="7200" b="1" dirty="0">
                <a:solidFill>
                  <a:schemeClr val="bg1">
                    <a:lumMod val="65000"/>
                  </a:schemeClr>
                </a:solidFill>
                <a:latin typeface="Dosis" pitchFamily="2" charset="0"/>
                <a:cs typeface="Times New Roman" panose="02020603050405020304" pitchFamily="18" charset="0"/>
              </a:rPr>
              <a:t>p</a:t>
            </a:r>
            <a:r>
              <a:rPr lang="fr-FR" sz="7200" b="1" dirty="0">
                <a:solidFill>
                  <a:srgbClr val="4BACC6">
                    <a:lumMod val="50000"/>
                  </a:srgbClr>
                </a:solidFill>
                <a:latin typeface="Dosis" pitchFamily="2" charset="0"/>
                <a:cs typeface="Times New Roman" panose="02020603050405020304" pitchFamily="18" charset="0"/>
              </a:rPr>
              <a:t>     souri</a:t>
            </a:r>
            <a:r>
              <a:rPr lang="fr-FR" sz="7200" b="1" dirty="0">
                <a:solidFill>
                  <a:schemeClr val="bg1">
                    <a:lumMod val="65000"/>
                  </a:schemeClr>
                </a:solidFill>
                <a:latin typeface="Dosis" pitchFamily="2" charset="0"/>
                <a:cs typeface="Times New Roman" panose="02020603050405020304" pitchFamily="18" charset="0"/>
              </a:rPr>
              <a:t>s</a:t>
            </a:r>
            <a:r>
              <a:rPr lang="fr-FR" sz="7200" b="1" dirty="0">
                <a:solidFill>
                  <a:srgbClr val="4BACC6">
                    <a:lumMod val="50000"/>
                  </a:srgbClr>
                </a:solidFill>
                <a:latin typeface="Dosis" pitchFamily="2" charset="0"/>
                <a:cs typeface="Times New Roman" panose="02020603050405020304" pitchFamily="18" charset="0"/>
              </a:rPr>
              <a:t>   </a:t>
            </a:r>
            <a:r>
              <a:rPr kumimoji="0" lang="fr-FR" sz="7200" b="1" i="0" u="none" strike="noStrike" kern="1200" cap="none" spc="0" normalizeH="0" baseline="0" noProof="0" dirty="0">
                <a:ln>
                  <a:noFill/>
                </a:ln>
                <a:solidFill>
                  <a:schemeClr val="bg1">
                    <a:lumMod val="65000"/>
                  </a:schemeClr>
                </a:solidFill>
                <a:effectLst/>
                <a:uLnTx/>
                <a:uFillTx/>
                <a:latin typeface="Dosis" pitchFamily="2" charset="0"/>
                <a:ea typeface="+mn-ea"/>
                <a:cs typeface="Times New Roman" panose="02020603050405020304" pitchFamily="18" charset="0"/>
              </a:rPr>
              <a:t> </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Tree>
    <p:extLst>
      <p:ext uri="{BB962C8B-B14F-4D97-AF65-F5344CB8AC3E}">
        <p14:creationId xmlns:p14="http://schemas.microsoft.com/office/powerpoint/2010/main" val="955006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68736" y="1714800"/>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106585"/>
                </a:solidFill>
                <a:effectLst/>
                <a:uLnTx/>
                <a:uFillTx/>
                <a:latin typeface="Dosis" pitchFamily="2" charset="0"/>
                <a:ea typeface="+mn-ea"/>
                <a:cs typeface="+mn-cs"/>
              </a:rPr>
              <a:t>Objectif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920897" y="2490838"/>
            <a:ext cx="7839645" cy="2202744"/>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1076728" y="2550190"/>
            <a:ext cx="471005" cy="211086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838286" y="3115651"/>
            <a:ext cx="5281495"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Chanter la chanson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a:t>
            </a:r>
            <a:r>
              <a:rPr lang="fr-FR" sz="2000" b="1" dirty="0">
                <a:solidFill>
                  <a:srgbClr val="4BACC6">
                    <a:lumMod val="50000"/>
                  </a:srgbClr>
                </a:solidFill>
                <a:latin typeface="Dosis" pitchFamily="2" charset="0"/>
              </a:rPr>
              <a:t>Jean petit qui danse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367281" y="3055946"/>
            <a:ext cx="336283" cy="366045"/>
          </a:xfrm>
          <a:prstGeom prst="rect">
            <a:avLst/>
          </a:prstGeom>
        </p:spPr>
      </p:pic>
      <p:sp>
        <p:nvSpPr>
          <p:cNvPr id="10" name="ZoneTexte 9">
            <a:extLst>
              <a:ext uri="{FF2B5EF4-FFF2-40B4-BE49-F238E27FC236}">
                <a16:creationId xmlns:a16="http://schemas.microsoft.com/office/drawing/2014/main" id="{2410553D-5636-BF19-AF36-DE5C57140DA6}"/>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130273578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E4CC8-1429-D2FF-8283-3CECF01056D9}"/>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83B2A159-21D7-2246-3A72-4512D69255FD}"/>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6" name="Rectangle : coins arrondis 15">
            <a:extLst>
              <a:ext uri="{FF2B5EF4-FFF2-40B4-BE49-F238E27FC236}">
                <a16:creationId xmlns:a16="http://schemas.microsoft.com/office/drawing/2014/main" id="{89D76EC3-742F-751C-983D-EB09CA8A2BEA}"/>
              </a:ext>
            </a:extLst>
          </p:cNvPr>
          <p:cNvSpPr/>
          <p:nvPr>
            <p:custDataLst>
              <p:tags r:id="rId2"/>
            </p:custDataLst>
          </p:nvPr>
        </p:nvSpPr>
        <p:spPr>
          <a:xfrm>
            <a:off x="126753" y="929941"/>
            <a:ext cx="8890494"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8" name="ZoneTexte 17">
            <a:extLst>
              <a:ext uri="{FF2B5EF4-FFF2-40B4-BE49-F238E27FC236}">
                <a16:creationId xmlns:a16="http://schemas.microsoft.com/office/drawing/2014/main" id="{B7256D91-DF33-58FA-7FD5-5D47C75F63F8}"/>
              </a:ext>
            </a:extLst>
          </p:cNvPr>
          <p:cNvSpPr txBox="1"/>
          <p:nvPr>
            <p:custDataLst>
              <p:tags r:id="rId3"/>
            </p:custDataLst>
          </p:nvPr>
        </p:nvSpPr>
        <p:spPr>
          <a:xfrm>
            <a:off x="800100" y="1093750"/>
            <a:ext cx="6096000" cy="325089"/>
          </a:xfrm>
          <a:prstGeom prst="rect">
            <a:avLst/>
          </a:prstGeom>
          <a:noFill/>
        </p:spPr>
        <p:txBody>
          <a:bodyPr wrap="square">
            <a:spAutoFit/>
          </a:bodyPr>
          <a:lstStyle/>
          <a:p>
            <a:pPr marL="0" marR="0" lvl="1" indent="0" algn="l" defTabSz="457223" rtl="0" eaLnBrk="1" fontAlgn="auto" latinLnBrk="0" hangingPunct="1">
              <a:lnSpc>
                <a:spcPts val="2011"/>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Aujourd’hui, nous </a:t>
            </a:r>
            <a:r>
              <a:rPr kumimoji="0" lang="fr-FR" sz="1400" b="1" i="0" u="none" strike="noStrike" kern="1200" cap="none" spc="0" normalizeH="0" baseline="0" noProof="0" dirty="0">
                <a:ln>
                  <a:noFill/>
                </a:ln>
                <a:solidFill>
                  <a:prstClr val="white">
                    <a:lumMod val="75000"/>
                  </a:prstClr>
                </a:solidFill>
                <a:effectLst/>
                <a:uLnTx/>
                <a:uFillTx/>
                <a:latin typeface="Dosis" pitchFamily="2" charset="0"/>
                <a:ea typeface="+mn-ea"/>
                <a:cs typeface="+mn-cs"/>
              </a:rPr>
              <a:t>allons apprendre de nouveaux mots en français. </a:t>
            </a:r>
          </a:p>
        </p:txBody>
      </p:sp>
      <p:sp>
        <p:nvSpPr>
          <p:cNvPr id="19" name="Freeform 8">
            <a:extLst>
              <a:ext uri="{FF2B5EF4-FFF2-40B4-BE49-F238E27FC236}">
                <a16:creationId xmlns:a16="http://schemas.microsoft.com/office/drawing/2014/main" id="{7BA1D514-4EE4-3435-1414-35C331E10813}"/>
              </a:ext>
            </a:extLst>
          </p:cNvPr>
          <p:cNvSpPr/>
          <p:nvPr>
            <p:custDataLst>
              <p:tags r:id="rId4"/>
            </p:custDataLst>
          </p:nvPr>
        </p:nvSpPr>
        <p:spPr>
          <a:xfrm>
            <a:off x="559048" y="1459988"/>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7" name="Rectangle 6">
            <a:extLst>
              <a:ext uri="{FF2B5EF4-FFF2-40B4-BE49-F238E27FC236}">
                <a16:creationId xmlns:a16="http://schemas.microsoft.com/office/drawing/2014/main" id="{7EC6BB4C-D76E-05B7-DF3E-243ADF5A4E28}"/>
              </a:ext>
            </a:extLst>
          </p:cNvPr>
          <p:cNvSpPr/>
          <p:nvPr>
            <p:custDataLst>
              <p:tags r:id="rId5"/>
            </p:custDataLst>
          </p:nvPr>
        </p:nvSpPr>
        <p:spPr>
          <a:xfrm>
            <a:off x="228599" y="1650929"/>
            <a:ext cx="8878043"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8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74EE9209-807F-E2D3-BD2D-A68BFC3AEB94}"/>
              </a:ext>
            </a:extLst>
          </p:cNvPr>
          <p:cNvSpPr/>
          <p:nvPr>
            <p:custDataLst>
              <p:tags r:id="rId6"/>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CCFD4971-316D-3265-EEB6-AD54A903E58A}"/>
              </a:ext>
            </a:extLst>
          </p:cNvPr>
          <p:cNvSpPr/>
          <p:nvPr>
            <p:custDataLst>
              <p:tags r:id="rId7"/>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FAD0B825-1BBE-FE61-62B7-0E66F1F6336D}"/>
              </a:ext>
            </a:extLst>
          </p:cNvPr>
          <p:cNvSpPr/>
          <p:nvPr>
            <p:custDataLst>
              <p:tags r:id="rId8"/>
            </p:custDataLst>
          </p:nvPr>
        </p:nvSpPr>
        <p:spPr>
          <a:xfrm>
            <a:off x="183902" y="180292"/>
            <a:ext cx="8766670"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DA64D99C-57BF-9A1B-E4A3-830B083596BA}"/>
              </a:ext>
            </a:extLst>
          </p:cNvPr>
          <p:cNvSpPr/>
          <p:nvPr>
            <p:custDataLst>
              <p:tags r:id="rId9"/>
            </p:custDataLst>
          </p:nvPr>
        </p:nvSpPr>
        <p:spPr>
          <a:xfrm>
            <a:off x="196726" y="737687"/>
            <a:ext cx="8718676" cy="252914"/>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6" name="ZoneTexte 5">
            <a:extLst>
              <a:ext uri="{FF2B5EF4-FFF2-40B4-BE49-F238E27FC236}">
                <a16:creationId xmlns:a16="http://schemas.microsoft.com/office/drawing/2014/main" id="{EFC2A804-E285-A465-2E6C-E191401D4579}"/>
              </a:ext>
            </a:extLst>
          </p:cNvPr>
          <p:cNvSpPr txBox="1"/>
          <p:nvPr>
            <p:custDataLst>
              <p:tags r:id="rId10"/>
            </p:custDataLst>
          </p:nvPr>
        </p:nvSpPr>
        <p:spPr>
          <a:xfrm>
            <a:off x="392428" y="2948285"/>
            <a:ext cx="8327271" cy="3208571"/>
          </a:xfrm>
          <a:prstGeom prst="rect">
            <a:avLst/>
          </a:prstGeom>
          <a:noFill/>
        </p:spPr>
        <p:txBody>
          <a:bodyPr wrap="square" rtlCol="0">
            <a:spAutoFit/>
          </a:bodyPr>
          <a:lstStyle/>
          <a:p>
            <a:pPr lvl="0" algn="ctr" defTabSz="685818">
              <a:lnSpc>
                <a:spcPct val="150000"/>
              </a:lnSpc>
              <a:defRPr/>
            </a:pPr>
            <a:r>
              <a:rPr lang="fr-FR" sz="7200" b="1" dirty="0">
                <a:solidFill>
                  <a:srgbClr val="4BACC6">
                    <a:lumMod val="50000"/>
                  </a:srgbClr>
                </a:solidFill>
                <a:latin typeface="Dosis" pitchFamily="2" charset="0"/>
                <a:cs typeface="Times New Roman" panose="02020603050405020304" pitchFamily="18" charset="0"/>
              </a:rPr>
              <a:t>sali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a:t>
            </a:r>
            <a:r>
              <a:rPr kumimoji="0" lang="fr-FR" sz="7200" b="1" i="0" u="none" strike="noStrike" kern="1200" cap="none" spc="0" normalizeH="0" baseline="0" noProof="0" dirty="0" err="1">
                <a:ln>
                  <a:noFill/>
                </a:ln>
                <a:solidFill>
                  <a:srgbClr val="4BACC6">
                    <a:lumMod val="50000"/>
                  </a:srgbClr>
                </a:solidFill>
                <a:effectLst/>
                <a:uLnTx/>
                <a:uFillTx/>
                <a:latin typeface="Dosis" pitchFamily="2" charset="0"/>
                <a:ea typeface="+mn-ea"/>
                <a:cs typeface="Times New Roman" panose="02020603050405020304" pitchFamily="18" charset="0"/>
              </a:rPr>
              <a:t>siri</a:t>
            </a:r>
            <a:r>
              <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rPr>
              <a:t>      soja</a:t>
            </a:r>
          </a:p>
          <a:p>
            <a:pPr lvl="0" algn="ctr" defTabSz="685818">
              <a:lnSpc>
                <a:spcPct val="150000"/>
              </a:lnSpc>
              <a:defRPr/>
            </a:pPr>
            <a:r>
              <a:rPr lang="fr-FR" sz="7200" b="1" dirty="0">
                <a:solidFill>
                  <a:srgbClr val="4BACC6">
                    <a:lumMod val="50000"/>
                  </a:srgbClr>
                </a:solidFill>
                <a:latin typeface="Dosis" pitchFamily="2" charset="0"/>
                <a:cs typeface="Times New Roman" panose="02020603050405020304" pitchFamily="18" charset="0"/>
              </a:rPr>
              <a:t>sor</a:t>
            </a:r>
            <a:r>
              <a:rPr lang="fr-FR" sz="7200" b="1" dirty="0">
                <a:solidFill>
                  <a:schemeClr val="bg1">
                    <a:lumMod val="65000"/>
                  </a:schemeClr>
                </a:solidFill>
                <a:latin typeface="Dosis" pitchFamily="2" charset="0"/>
                <a:cs typeface="Times New Roman" panose="02020603050405020304" pitchFamily="18" charset="0"/>
              </a:rPr>
              <a:t>t</a:t>
            </a:r>
            <a:r>
              <a:rPr lang="fr-FR" sz="7200" b="1" dirty="0">
                <a:solidFill>
                  <a:srgbClr val="4BACC6">
                    <a:lumMod val="50000"/>
                  </a:srgbClr>
                </a:solidFill>
                <a:latin typeface="Dosis" pitchFamily="2" charset="0"/>
                <a:cs typeface="Times New Roman" panose="02020603050405020304" pitchFamily="18" charset="0"/>
              </a:rPr>
              <a:t>    salu</a:t>
            </a:r>
            <a:r>
              <a:rPr lang="fr-FR" sz="7200" b="1" dirty="0">
                <a:solidFill>
                  <a:schemeClr val="bg1">
                    <a:lumMod val="65000"/>
                  </a:schemeClr>
                </a:solidFill>
                <a:latin typeface="Dosis" pitchFamily="2" charset="0"/>
                <a:cs typeface="Times New Roman" panose="02020603050405020304" pitchFamily="18" charset="0"/>
              </a:rPr>
              <a:t>t</a:t>
            </a:r>
            <a:r>
              <a:rPr lang="fr-FR" sz="7200" b="1" dirty="0">
                <a:solidFill>
                  <a:srgbClr val="4BACC6">
                    <a:lumMod val="50000"/>
                  </a:srgbClr>
                </a:solidFill>
                <a:latin typeface="Dosis" pitchFamily="2" charset="0"/>
                <a:cs typeface="Times New Roman" panose="02020603050405020304" pitchFamily="18" charset="0"/>
              </a:rPr>
              <a:t>   </a:t>
            </a:r>
            <a:endParaRPr kumimoji="0" lang="fr-FR" sz="7200" b="1" i="0" u="none" strike="noStrike" kern="1200" cap="none" spc="0" normalizeH="0" baseline="0" noProof="0" dirty="0">
              <a:ln>
                <a:noFill/>
              </a:ln>
              <a:solidFill>
                <a:srgbClr val="4BACC6">
                  <a:lumMod val="50000"/>
                </a:srgbClr>
              </a:solidFill>
              <a:effectLst/>
              <a:uLnTx/>
              <a:uFillTx/>
              <a:latin typeface="Dosis" pitchFamily="2" charset="0"/>
              <a:ea typeface="+mn-ea"/>
              <a:cs typeface="Times New Roman" panose="02020603050405020304" pitchFamily="18" charset="0"/>
            </a:endParaRPr>
          </a:p>
        </p:txBody>
      </p:sp>
      <p:sp>
        <p:nvSpPr>
          <p:cNvPr id="5" name="ZoneTexte 4">
            <a:extLst>
              <a:ext uri="{FF2B5EF4-FFF2-40B4-BE49-F238E27FC236}">
                <a16:creationId xmlns:a16="http://schemas.microsoft.com/office/drawing/2014/main" id="{C8C005C2-B919-024E-4A70-6A25BC09CCC2}"/>
              </a:ext>
            </a:extLst>
          </p:cNvPr>
          <p:cNvSpPr txBox="1"/>
          <p:nvPr>
            <p:custDataLst>
              <p:tags r:id="rId11"/>
            </p:custDataLst>
          </p:nvPr>
        </p:nvSpPr>
        <p:spPr>
          <a:xfrm>
            <a:off x="950060" y="292068"/>
            <a:ext cx="7965341"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a:t>
            </a:r>
          </a:p>
        </p:txBody>
      </p:sp>
      <p:sp>
        <p:nvSpPr>
          <p:cNvPr id="9" name="ZoneTexte 8">
            <a:extLst>
              <a:ext uri="{FF2B5EF4-FFF2-40B4-BE49-F238E27FC236}">
                <a16:creationId xmlns:a16="http://schemas.microsoft.com/office/drawing/2014/main" id="{936F9A67-1CC0-78A7-D8C6-CB38D6095DE0}"/>
              </a:ext>
            </a:extLst>
          </p:cNvPr>
          <p:cNvSpPr txBox="1"/>
          <p:nvPr>
            <p:custDataLst>
              <p:tags r:id="rId12"/>
            </p:custDataLst>
          </p:nvPr>
        </p:nvSpPr>
        <p:spPr>
          <a:xfrm>
            <a:off x="957175" y="582139"/>
            <a:ext cx="6038363"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fait passer plusieurs élèves au tableau.</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0" name="Freeform 8">
            <a:extLst>
              <a:ext uri="{FF2B5EF4-FFF2-40B4-BE49-F238E27FC236}">
                <a16:creationId xmlns:a16="http://schemas.microsoft.com/office/drawing/2014/main" id="{5B81FEE0-F70B-2DEF-B896-0563D73244D8}"/>
              </a:ext>
            </a:extLst>
          </p:cNvPr>
          <p:cNvSpPr/>
          <p:nvPr>
            <p:custDataLst>
              <p:tags r:id="rId13"/>
            </p:custDataLst>
          </p:nvPr>
        </p:nvSpPr>
        <p:spPr>
          <a:xfrm>
            <a:off x="499187" y="389404"/>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276192434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a:t>
            </a:r>
            <a:r>
              <a:rPr lang="fr-FR" sz="1600" b="1" dirty="0">
                <a:solidFill>
                  <a:prstClr val="white">
                    <a:lumMod val="65000"/>
                  </a:prstClr>
                </a:solidFill>
                <a:latin typeface="Calibri"/>
              </a:rPr>
              <a:t>20.</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2" name="Image 1">
            <a:extLst>
              <a:ext uri="{FF2B5EF4-FFF2-40B4-BE49-F238E27FC236}">
                <a16:creationId xmlns:a16="http://schemas.microsoft.com/office/drawing/2014/main" id="{3F96DB0B-24B4-DF4C-5D25-9A2F8297D343}"/>
              </a:ext>
            </a:extLst>
          </p:cNvPr>
          <p:cNvPicPr>
            <a:picLocks noChangeAspect="1"/>
          </p:cNvPicPr>
          <p:nvPr/>
        </p:nvPicPr>
        <p:blipFill>
          <a:blip r:embed="rId12"/>
          <a:stretch>
            <a:fillRect/>
          </a:stretch>
        </p:blipFill>
        <p:spPr>
          <a:xfrm>
            <a:off x="2725783" y="975591"/>
            <a:ext cx="3926256" cy="5477038"/>
          </a:xfrm>
          <a:prstGeom prst="rect">
            <a:avLst/>
          </a:prstGeom>
        </p:spPr>
      </p:pic>
      <p:sp>
        <p:nvSpPr>
          <p:cNvPr id="5" name="Rectangle 4">
            <a:extLst>
              <a:ext uri="{FF2B5EF4-FFF2-40B4-BE49-F238E27FC236}">
                <a16:creationId xmlns:a16="http://schemas.microsoft.com/office/drawing/2014/main" id="{B8F29712-1820-D232-93A9-18D62B0492F1}"/>
              </a:ext>
            </a:extLst>
          </p:cNvPr>
          <p:cNvSpPr/>
          <p:nvPr>
            <p:custDataLst>
              <p:tags r:id="rId8"/>
            </p:custDataLst>
          </p:nvPr>
        </p:nvSpPr>
        <p:spPr>
          <a:xfrm>
            <a:off x="2645865" y="3006393"/>
            <a:ext cx="2043046" cy="116958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0773109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37238" y="564959"/>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5" name="Image 4">
            <a:extLst>
              <a:ext uri="{FF2B5EF4-FFF2-40B4-BE49-F238E27FC236}">
                <a16:creationId xmlns:a16="http://schemas.microsoft.com/office/drawing/2014/main" id="{602FAFD1-B745-FA3E-6F72-F5487D62F94E}"/>
              </a:ext>
            </a:extLst>
          </p:cNvPr>
          <p:cNvPicPr>
            <a:picLocks noChangeAspect="1"/>
          </p:cNvPicPr>
          <p:nvPr/>
        </p:nvPicPr>
        <p:blipFill>
          <a:blip r:embed="rId14"/>
          <a:srcRect t="36303" r="50167" b="41245"/>
          <a:stretch/>
        </p:blipFill>
        <p:spPr>
          <a:xfrm>
            <a:off x="4759592" y="2333085"/>
            <a:ext cx="3343941" cy="2101672"/>
          </a:xfrm>
          <a:prstGeom prst="rect">
            <a:avLst/>
          </a:prstGeom>
        </p:spPr>
      </p:pic>
    </p:spTree>
    <p:extLst>
      <p:ext uri="{BB962C8B-B14F-4D97-AF65-F5344CB8AC3E}">
        <p14:creationId xmlns:p14="http://schemas.microsoft.com/office/powerpoint/2010/main" val="133912807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95160" y="252549"/>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5: Lecture de mots-outils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6</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7926" y="3429000"/>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85951" y="175155"/>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5</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3810324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957709"/>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Lire les mots-outils :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 le  -les </a:t>
            </a:r>
            <a:r>
              <a:rPr lang="fr-FR" sz="2000" b="1" dirty="0">
                <a:solidFill>
                  <a:srgbClr val="4BACC6">
                    <a:lumMod val="50000"/>
                  </a:srgbClr>
                </a:solidFill>
                <a:latin typeface="Dosis" pitchFamily="2" charset="0"/>
              </a:rPr>
              <a:t>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une </a:t>
            </a:r>
            <a:r>
              <a:rPr lang="fr-FR" sz="2000" b="1" dirty="0">
                <a:solidFill>
                  <a:srgbClr val="4BACC6">
                    <a:lumMod val="50000"/>
                  </a:srgbClr>
                </a:solidFill>
                <a:latin typeface="Dosis" pitchFamily="2" charset="0"/>
              </a:rPr>
              <a:t>-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je </a:t>
            </a:r>
            <a:r>
              <a:rPr lang="fr-FR" sz="2000" b="1" dirty="0">
                <a:solidFill>
                  <a:srgbClr val="4BACC6">
                    <a:lumMod val="50000"/>
                  </a:srgbClr>
                </a:solidFill>
                <a:latin typeface="Dosis" pitchFamily="2" charset="0"/>
              </a:rPr>
              <a:t>-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tu </a:t>
            </a:r>
            <a:r>
              <a:rPr lang="fr-FR" sz="2000" b="1" dirty="0">
                <a:solidFill>
                  <a:srgbClr val="4BACC6">
                    <a:lumMod val="50000"/>
                  </a:srgbClr>
                </a:solidFill>
                <a:latin typeface="Dosis" pitchFamily="2" charset="0"/>
              </a:rPr>
              <a:t>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il </a:t>
            </a:r>
            <a:r>
              <a:rPr lang="fr-FR" sz="2000" b="1" dirty="0">
                <a:solidFill>
                  <a:srgbClr val="4BACC6">
                    <a:lumMod val="50000"/>
                  </a:srgbClr>
                </a:solidFill>
                <a:latin typeface="Dosis" pitchFamily="2" charset="0"/>
              </a:rPr>
              <a:t>-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elle </a:t>
            </a:r>
            <a:r>
              <a:rPr lang="fr-FR" sz="2000" b="1" dirty="0">
                <a:solidFill>
                  <a:srgbClr val="4BACC6">
                    <a:lumMod val="50000"/>
                  </a:srgbClr>
                </a:solidFill>
                <a:latin typeface="Dosis" pitchFamily="2" charset="0"/>
              </a:rPr>
              <a:t> -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à </a:t>
            </a:r>
            <a:r>
              <a:rPr lang="fr-FR" sz="2000" b="1" dirty="0">
                <a:solidFill>
                  <a:srgbClr val="4BACC6">
                    <a:lumMod val="50000"/>
                  </a:srgbClr>
                </a:solidFill>
                <a:latin typeface="Dosis" pitchFamily="2" charset="0"/>
              </a:rPr>
              <a:t>–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est - sous </a:t>
            </a:r>
            <a:r>
              <a:rPr lang="fr-FR" sz="2000" b="1" dirty="0">
                <a:solidFill>
                  <a:srgbClr val="4BACC6">
                    <a:lumMod val="50000"/>
                  </a:srgbClr>
                </a:solidFill>
                <a:latin typeface="Dosis" pitchFamily="2" charset="0"/>
              </a:rPr>
              <a:t> -  </a:t>
            </a:r>
            <a:r>
              <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rPr>
              <a:t>c’est. </a:t>
            </a: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328732185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C’est le mot « sous ». Il s’écrit avec les lettres s-o-u-s. Lisons ensemble : sous. </a:t>
            </a:r>
          </a:p>
        </p:txBody>
      </p:sp>
      <p:sp>
        <p:nvSpPr>
          <p:cNvPr id="4" name="Rectangle 3">
            <a:extLst>
              <a:ext uri="{FF2B5EF4-FFF2-40B4-BE49-F238E27FC236}">
                <a16:creationId xmlns:a16="http://schemas.microsoft.com/office/drawing/2014/main" id="{1885FB2A-0A97-F6DB-EDB4-9B25F023ED11}"/>
              </a:ext>
            </a:extLst>
          </p:cNvPr>
          <p:cNvSpPr/>
          <p:nvPr>
            <p:custDataLst>
              <p:tags r:id="rId8"/>
            </p:custDataLst>
          </p:nvPr>
        </p:nvSpPr>
        <p:spPr>
          <a:xfrm>
            <a:off x="2540655" y="2237453"/>
            <a:ext cx="4128834" cy="2292935"/>
          </a:xfrm>
          <a:prstGeom prst="rect">
            <a:avLst/>
          </a:prstGeom>
        </p:spPr>
        <p:txBody>
          <a:bodyPr wrap="square">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pt-BR" sz="14300" b="1" i="0" u="none" strike="noStrike" kern="1200" cap="none" spc="0" normalizeH="0" baseline="0" noProof="0" dirty="0">
                <a:ln>
                  <a:noFill/>
                </a:ln>
                <a:solidFill>
                  <a:srgbClr val="106585"/>
                </a:solidFill>
                <a:effectLst/>
                <a:uLnTx/>
                <a:uFillTx/>
                <a:latin typeface="Dosis" pitchFamily="2" charset="0"/>
                <a:ea typeface="+mn-ea"/>
                <a:cs typeface="+mn-cs"/>
              </a:rPr>
              <a:t>sous</a:t>
            </a:r>
            <a:endParaRPr kumimoji="0" lang="fr-FR" sz="143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3269863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Lisons ensemble.</a:t>
            </a:r>
          </a:p>
        </p:txBody>
      </p:sp>
      <p:sp>
        <p:nvSpPr>
          <p:cNvPr id="4" name="ZoneTexte 3">
            <a:extLst>
              <a:ext uri="{FF2B5EF4-FFF2-40B4-BE49-F238E27FC236}">
                <a16:creationId xmlns:a16="http://schemas.microsoft.com/office/drawing/2014/main" id="{20E24FA5-A8F2-1D94-7EE1-E7F88CA4E694}"/>
              </a:ext>
            </a:extLst>
          </p:cNvPr>
          <p:cNvSpPr txBox="1"/>
          <p:nvPr>
            <p:custDataLst>
              <p:tags r:id="rId8"/>
            </p:custDataLst>
          </p:nvPr>
        </p:nvSpPr>
        <p:spPr>
          <a:xfrm>
            <a:off x="285872" y="2458258"/>
            <a:ext cx="8559801" cy="2169825"/>
          </a:xfrm>
          <a:prstGeom prst="rect">
            <a:avLst/>
          </a:prstGeom>
          <a:noFill/>
        </p:spPr>
        <p:txBody>
          <a:bodyPr wrap="square" rtlCol="0">
            <a:spAutoFit/>
          </a:bodyPr>
          <a:lstStyle/>
          <a:p>
            <a:pPr lvl="0" algn="ctr" defTabSz="685869">
              <a:spcAft>
                <a:spcPts val="1800"/>
              </a:spcAft>
              <a:defRPr/>
            </a:pPr>
            <a:r>
              <a:rPr lang="fr-FR" sz="6000" b="1" kern="0" spc="320" dirty="0">
                <a:solidFill>
                  <a:srgbClr val="106585"/>
                </a:solidFill>
                <a:latin typeface="Dosis" pitchFamily="2" charset="0"/>
              </a:rPr>
              <a:t>le    les   une   je   tu   il</a:t>
            </a:r>
          </a:p>
          <a:p>
            <a:pPr lvl="0" algn="ctr" defTabSz="685869">
              <a:spcAft>
                <a:spcPts val="1800"/>
              </a:spcAft>
              <a:defRPr/>
            </a:pPr>
            <a:r>
              <a:rPr lang="fr-FR" sz="6000" b="1" kern="0" spc="320" dirty="0">
                <a:solidFill>
                  <a:srgbClr val="106585"/>
                </a:solidFill>
                <a:latin typeface="Dosis" pitchFamily="2" charset="0"/>
              </a:rPr>
              <a:t>elle   à   est   sous   c’est </a:t>
            </a:r>
          </a:p>
        </p:txBody>
      </p:sp>
    </p:spTree>
    <p:extLst>
      <p:ext uri="{BB962C8B-B14F-4D97-AF65-F5344CB8AC3E}">
        <p14:creationId xmlns:p14="http://schemas.microsoft.com/office/powerpoint/2010/main" val="30360405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2" name="ZoneTexte 1">
            <a:extLst>
              <a:ext uri="{FF2B5EF4-FFF2-40B4-BE49-F238E27FC236}">
                <a16:creationId xmlns:a16="http://schemas.microsoft.com/office/drawing/2014/main" id="{E41E9F4C-6D70-8043-0836-592B199DB306}"/>
              </a:ext>
            </a:extLst>
          </p:cNvPr>
          <p:cNvSpPr txBox="1"/>
          <p:nvPr>
            <p:custDataLst>
              <p:tags r:id="rId8"/>
            </p:custDataLst>
          </p:nvPr>
        </p:nvSpPr>
        <p:spPr>
          <a:xfrm>
            <a:off x="228599" y="3640671"/>
            <a:ext cx="8559801" cy="2169825"/>
          </a:xfrm>
          <a:prstGeom prst="rect">
            <a:avLst/>
          </a:prstGeom>
          <a:noFill/>
        </p:spPr>
        <p:txBody>
          <a:bodyPr wrap="square" rtlCol="0">
            <a:spAutoFit/>
          </a:bodyPr>
          <a:lstStyle/>
          <a:p>
            <a:pPr lvl="0" algn="ctr" defTabSz="685869">
              <a:spcAft>
                <a:spcPts val="1800"/>
              </a:spcAft>
              <a:defRPr/>
            </a:pPr>
            <a:r>
              <a:rPr lang="fr-FR" sz="6000" b="1" kern="0" spc="320" dirty="0">
                <a:solidFill>
                  <a:srgbClr val="106585"/>
                </a:solidFill>
                <a:latin typeface="Dosis" pitchFamily="2" charset="0"/>
              </a:rPr>
              <a:t>le     les     une  </a:t>
            </a:r>
          </a:p>
          <a:p>
            <a:pPr lvl="0" algn="ctr" defTabSz="685869">
              <a:spcAft>
                <a:spcPts val="1800"/>
              </a:spcAft>
              <a:defRPr/>
            </a:pPr>
            <a:r>
              <a:rPr lang="fr-FR" sz="6000" b="1" kern="0" spc="320" dirty="0">
                <a:solidFill>
                  <a:srgbClr val="106585"/>
                </a:solidFill>
                <a:latin typeface="Dosis" pitchFamily="2" charset="0"/>
              </a:rPr>
              <a:t> je     tu    il</a:t>
            </a:r>
          </a:p>
        </p:txBody>
      </p:sp>
    </p:spTree>
    <p:extLst>
      <p:ext uri="{BB962C8B-B14F-4D97-AF65-F5344CB8AC3E}">
        <p14:creationId xmlns:p14="http://schemas.microsoft.com/office/powerpoint/2010/main" val="210826877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472105" y="494829"/>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61940" y="421022"/>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Qui veut passer au tableau pour lire ? </a:t>
            </a:r>
          </a:p>
        </p:txBody>
      </p:sp>
      <p:sp>
        <p:nvSpPr>
          <p:cNvPr id="2" name="ZoneTexte 1">
            <a:extLst>
              <a:ext uri="{FF2B5EF4-FFF2-40B4-BE49-F238E27FC236}">
                <a16:creationId xmlns:a16="http://schemas.microsoft.com/office/drawing/2014/main" id="{C1E0B392-9F98-6879-F527-505BA8641E4F}"/>
              </a:ext>
            </a:extLst>
          </p:cNvPr>
          <p:cNvSpPr txBox="1"/>
          <p:nvPr>
            <p:custDataLst>
              <p:tags r:id="rId8"/>
            </p:custDataLst>
          </p:nvPr>
        </p:nvSpPr>
        <p:spPr>
          <a:xfrm>
            <a:off x="285872" y="3640671"/>
            <a:ext cx="8559801" cy="2169825"/>
          </a:xfrm>
          <a:prstGeom prst="rect">
            <a:avLst/>
          </a:prstGeom>
          <a:noFill/>
        </p:spPr>
        <p:txBody>
          <a:bodyPr wrap="square" rtlCol="0">
            <a:spAutoFit/>
          </a:bodyPr>
          <a:lstStyle/>
          <a:p>
            <a:pPr lvl="0" algn="ctr" defTabSz="685869">
              <a:spcAft>
                <a:spcPts val="1800"/>
              </a:spcAft>
              <a:defRPr/>
            </a:pPr>
            <a:r>
              <a:rPr lang="fr-FR" sz="6000" b="1" kern="0" spc="320" dirty="0">
                <a:solidFill>
                  <a:srgbClr val="106585"/>
                </a:solidFill>
                <a:latin typeface="Dosis" pitchFamily="2" charset="0"/>
              </a:rPr>
              <a:t>elle      à      est           </a:t>
            </a:r>
          </a:p>
          <a:p>
            <a:pPr lvl="0" algn="ctr" defTabSz="685869">
              <a:spcAft>
                <a:spcPts val="1800"/>
              </a:spcAft>
              <a:defRPr/>
            </a:pPr>
            <a:r>
              <a:rPr lang="fr-FR" sz="6000" b="1" kern="0" spc="320" dirty="0">
                <a:solidFill>
                  <a:srgbClr val="106585"/>
                </a:solidFill>
                <a:latin typeface="Dosis" pitchFamily="2" charset="0"/>
              </a:rPr>
              <a:t> sous     c’est </a:t>
            </a:r>
          </a:p>
        </p:txBody>
      </p:sp>
    </p:spTree>
    <p:extLst>
      <p:ext uri="{BB962C8B-B14F-4D97-AF65-F5344CB8AC3E}">
        <p14:creationId xmlns:p14="http://schemas.microsoft.com/office/powerpoint/2010/main" val="323688215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856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797511" y="405372"/>
            <a:ext cx="8099045"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livrets à la page </a:t>
            </a:r>
            <a:r>
              <a:rPr lang="fr-FR" sz="1600" b="1" dirty="0">
                <a:solidFill>
                  <a:prstClr val="white">
                    <a:lumMod val="65000"/>
                  </a:prstClr>
                </a:solidFill>
                <a:latin typeface="Calibri"/>
              </a:rPr>
              <a:t>20.</a:t>
            </a: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p:txBody>
      </p:sp>
      <p:pic>
        <p:nvPicPr>
          <p:cNvPr id="5" name="Image 4">
            <a:extLst>
              <a:ext uri="{FF2B5EF4-FFF2-40B4-BE49-F238E27FC236}">
                <a16:creationId xmlns:a16="http://schemas.microsoft.com/office/drawing/2014/main" id="{0BD643AC-32E4-F787-753B-463B97D597E9}"/>
              </a:ext>
            </a:extLst>
          </p:cNvPr>
          <p:cNvPicPr>
            <a:picLocks noChangeAspect="1"/>
          </p:cNvPicPr>
          <p:nvPr/>
        </p:nvPicPr>
        <p:blipFill>
          <a:blip r:embed="rId12"/>
          <a:stretch>
            <a:fillRect/>
          </a:stretch>
        </p:blipFill>
        <p:spPr>
          <a:xfrm>
            <a:off x="2602645" y="1002617"/>
            <a:ext cx="3926256" cy="5477038"/>
          </a:xfrm>
          <a:prstGeom prst="rect">
            <a:avLst/>
          </a:prstGeom>
        </p:spPr>
      </p:pic>
      <p:sp>
        <p:nvSpPr>
          <p:cNvPr id="2" name="Rectangle 1">
            <a:extLst>
              <a:ext uri="{FF2B5EF4-FFF2-40B4-BE49-F238E27FC236}">
                <a16:creationId xmlns:a16="http://schemas.microsoft.com/office/drawing/2014/main" id="{1BD282F8-D428-5630-6A70-591CCC75C12D}"/>
              </a:ext>
            </a:extLst>
          </p:cNvPr>
          <p:cNvSpPr/>
          <p:nvPr>
            <p:custDataLst>
              <p:tags r:id="rId8"/>
            </p:custDataLst>
          </p:nvPr>
        </p:nvSpPr>
        <p:spPr>
          <a:xfrm>
            <a:off x="4527986" y="3069905"/>
            <a:ext cx="2045612" cy="110977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820608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457200" y="472388"/>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63600" y="333987"/>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Pour commencer, nous allons </a:t>
            </a:r>
            <a:r>
              <a:rPr lang="fr-FR" sz="1600" b="1" dirty="0">
                <a:solidFill>
                  <a:prstClr val="white">
                    <a:lumMod val="65000"/>
                  </a:prstClr>
                </a:solidFill>
                <a:latin typeface="Calibri"/>
              </a:rPr>
              <a:t>chanter une nouvelle chanson :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a:t>
            </a:r>
            <a:r>
              <a:rPr lang="fr-FR" sz="1600" b="1" dirty="0">
                <a:solidFill>
                  <a:prstClr val="white">
                    <a:lumMod val="65000"/>
                  </a:prstClr>
                </a:solidFill>
                <a:latin typeface="Calibri"/>
              </a:rPr>
              <a:t>Jean petit qui danse</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p>
        </p:txBody>
      </p:sp>
      <p:pic>
        <p:nvPicPr>
          <p:cNvPr id="2" name="Image 1">
            <a:extLst>
              <a:ext uri="{FF2B5EF4-FFF2-40B4-BE49-F238E27FC236}">
                <a16:creationId xmlns:a16="http://schemas.microsoft.com/office/drawing/2014/main" id="{7724DB89-3DDB-FC8E-86F2-771AC813DDBC}"/>
              </a:ext>
            </a:extLst>
          </p:cNvPr>
          <p:cNvPicPr>
            <a:picLocks noChangeAspect="1"/>
          </p:cNvPicPr>
          <p:nvPr>
            <p:custDataLst>
              <p:tags r:id="rId5"/>
            </p:custDataLst>
          </p:nvPr>
        </p:nvPicPr>
        <p:blipFill>
          <a:blip r:embed="rId9">
            <a:extLst>
              <a:ext uri="{28A0092B-C50C-407E-A947-70E740481C1C}">
                <a14:useLocalDpi xmlns:a14="http://schemas.microsoft.com/office/drawing/2010/main" val="0"/>
              </a:ext>
            </a:extLst>
          </a:blip>
          <a:stretch>
            <a:fillRect/>
          </a:stretch>
        </p:blipFill>
        <p:spPr>
          <a:xfrm>
            <a:off x="2379166" y="1770593"/>
            <a:ext cx="4385668" cy="3596991"/>
          </a:xfrm>
          <a:prstGeom prst="rect">
            <a:avLst/>
          </a:prstGeom>
        </p:spPr>
      </p:pic>
    </p:spTree>
    <p:extLst>
      <p:ext uri="{BB962C8B-B14F-4D97-AF65-F5344CB8AC3E}">
        <p14:creationId xmlns:p14="http://schemas.microsoft.com/office/powerpoint/2010/main" val="1254750822"/>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666298"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965664" y="256339"/>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Sur votre livret, lisez  à votre voisin . Ensuite, échangez les rôles.</a:t>
            </a:r>
          </a:p>
        </p:txBody>
      </p:sp>
      <p:sp>
        <p:nvSpPr>
          <p:cNvPr id="2" name="ZoneTexte 1">
            <a:extLst>
              <a:ext uri="{FF2B5EF4-FFF2-40B4-BE49-F238E27FC236}">
                <a16:creationId xmlns:a16="http://schemas.microsoft.com/office/drawing/2014/main" id="{209D59A6-47B9-4F6B-A4FC-1872AC03A120}"/>
              </a:ext>
            </a:extLst>
          </p:cNvPr>
          <p:cNvSpPr txBox="1"/>
          <p:nvPr>
            <p:custDataLst>
              <p:tags r:id="rId8"/>
            </p:custDataLst>
          </p:nvPr>
        </p:nvSpPr>
        <p:spPr>
          <a:xfrm>
            <a:off x="943311" y="521087"/>
            <a:ext cx="6038363"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pour superviser l’activité et  aider les élèves</a:t>
            </a:r>
            <a:r>
              <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rPr>
              <a:t>.</a:t>
            </a:r>
          </a:p>
        </p:txBody>
      </p:sp>
      <p:pic>
        <p:nvPicPr>
          <p:cNvPr id="6" name="Image 5" descr="Une image contenant dessin, dessin humoristique, croquis, Dessin d’enfant&#10;&#10;Description générée automatiquement">
            <a:extLst>
              <a:ext uri="{FF2B5EF4-FFF2-40B4-BE49-F238E27FC236}">
                <a16:creationId xmlns:a16="http://schemas.microsoft.com/office/drawing/2014/main" id="{C81D1104-FEF7-5390-24D2-C67FA0EC63E8}"/>
              </a:ext>
            </a:extLst>
          </p:cNvPr>
          <p:cNvPicPr>
            <a:picLocks noChangeAspect="1"/>
          </p:cNvPicPr>
          <p:nvPr>
            <p:custDataLst>
              <p:tags r:id="rId9"/>
            </p:custDataLst>
          </p:nvPr>
        </p:nvPicPr>
        <p:blipFill>
          <a:blip r:embed="rId13">
            <a:extLst>
              <a:ext uri="{28A0092B-C50C-407E-A947-70E740481C1C}">
                <a14:useLocalDpi xmlns:a14="http://schemas.microsoft.com/office/drawing/2010/main" val="0"/>
              </a:ext>
            </a:extLst>
          </a:blip>
          <a:stretch>
            <a:fillRect/>
          </a:stretch>
        </p:blipFill>
        <p:spPr>
          <a:xfrm>
            <a:off x="311117" y="2086526"/>
            <a:ext cx="3636607" cy="2684948"/>
          </a:xfrm>
          <a:prstGeom prst="rect">
            <a:avLst/>
          </a:prstGeom>
        </p:spPr>
      </p:pic>
      <p:pic>
        <p:nvPicPr>
          <p:cNvPr id="5" name="Image 4">
            <a:extLst>
              <a:ext uri="{FF2B5EF4-FFF2-40B4-BE49-F238E27FC236}">
                <a16:creationId xmlns:a16="http://schemas.microsoft.com/office/drawing/2014/main" id="{87AF6B41-2EE3-F892-AB5F-712DE8696F72}"/>
              </a:ext>
            </a:extLst>
          </p:cNvPr>
          <p:cNvPicPr>
            <a:picLocks noChangeAspect="1"/>
          </p:cNvPicPr>
          <p:nvPr/>
        </p:nvPicPr>
        <p:blipFill>
          <a:blip r:embed="rId14"/>
          <a:srcRect l="49757" t="35282" b="40539"/>
          <a:stretch/>
        </p:blipFill>
        <p:spPr>
          <a:xfrm>
            <a:off x="4445876" y="2086526"/>
            <a:ext cx="3880293" cy="2604948"/>
          </a:xfrm>
          <a:prstGeom prst="rect">
            <a:avLst/>
          </a:prstGeom>
        </p:spPr>
      </p:pic>
    </p:spTree>
    <p:extLst>
      <p:ext uri="{BB962C8B-B14F-4D97-AF65-F5344CB8AC3E}">
        <p14:creationId xmlns:p14="http://schemas.microsoft.com/office/powerpoint/2010/main" val="151896629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47630" y="175155"/>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6: Écriture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a:t>
            </a: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7</a:t>
            </a: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33063" y="3901965"/>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5</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443315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1"/>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3186594" y="1794228"/>
            <a:ext cx="361178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Objectifs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54077" y="2575325"/>
            <a:ext cx="7701965" cy="1839515"/>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09908" y="2634677"/>
            <a:ext cx="471005" cy="1720811"/>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14">
              <a:extLst>
                <a:ext uri="{96DAC541-7B7A-43D3-8B79-37D633B846F1}">
                  <asvg:svgBlip xmlns:asvg="http://schemas.microsoft.com/office/drawing/2016/SVG/main" r:embed="rId15"/>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8" name="TextBox 10">
            <a:extLst>
              <a:ext uri="{FF2B5EF4-FFF2-40B4-BE49-F238E27FC236}">
                <a16:creationId xmlns:a16="http://schemas.microsoft.com/office/drawing/2014/main" id="{444E5172-1FEC-C726-0EF2-92DE9D6F9BD3}"/>
              </a:ext>
            </a:extLst>
          </p:cNvPr>
          <p:cNvSpPr txBox="1"/>
          <p:nvPr>
            <p:custDataLst>
              <p:tags r:id="rId7"/>
            </p:custDataLst>
          </p:nvPr>
        </p:nvSpPr>
        <p:spPr>
          <a:xfrm>
            <a:off x="1666757" y="2938787"/>
            <a:ext cx="6651456" cy="446931"/>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50000"/>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des mots simples.</a:t>
            </a:r>
            <a:endParaRPr kumimoji="0" lang="fr-FR" sz="2000" b="1" i="0" u="none" strike="noStrike" kern="1200" cap="none" spc="0" normalizeH="0" baseline="0" noProof="0" dirty="0">
              <a:ln>
                <a:noFill/>
              </a:ln>
              <a:solidFill>
                <a:srgbClr val="4BACC6">
                  <a:lumMod val="50000"/>
                </a:srgbClr>
              </a:solidFill>
              <a:effectLst/>
              <a:uLnTx/>
              <a:uFillTx/>
              <a:latin typeface="Dosis" pitchFamily="2" charset="0"/>
              <a:ea typeface="+mn-ea"/>
              <a:cs typeface="+mn-cs"/>
            </a:endParaRPr>
          </a:p>
        </p:txBody>
      </p:sp>
      <p:pic>
        <p:nvPicPr>
          <p:cNvPr id="13" name="Image 12">
            <a:extLst>
              <a:ext uri="{FF2B5EF4-FFF2-40B4-BE49-F238E27FC236}">
                <a16:creationId xmlns:a16="http://schemas.microsoft.com/office/drawing/2014/main" id="{B6CF2F32-CD60-B83B-E47B-2BBFF6B8E015}"/>
              </a:ext>
            </a:extLst>
          </p:cNvPr>
          <p:cNvPicPr>
            <a:picLocks noChangeAspect="1"/>
          </p:cNvPicPr>
          <p:nvPr>
            <p:custDataLst>
              <p:tags r:id="rId8"/>
            </p:custDataLst>
          </p:nvPr>
        </p:nvPicPr>
        <p:blipFill>
          <a:blip r:embed="rId16"/>
          <a:stretch>
            <a:fillRect/>
          </a:stretch>
        </p:blipFill>
        <p:spPr>
          <a:xfrm>
            <a:off x="1215139" y="3027350"/>
            <a:ext cx="336283" cy="366045"/>
          </a:xfrm>
          <a:prstGeom prst="rect">
            <a:avLst/>
          </a:prstGeom>
        </p:spPr>
      </p:pic>
      <p:sp>
        <p:nvSpPr>
          <p:cNvPr id="15" name="ZoneTexte 14">
            <a:extLst>
              <a:ext uri="{FF2B5EF4-FFF2-40B4-BE49-F238E27FC236}">
                <a16:creationId xmlns:a16="http://schemas.microsoft.com/office/drawing/2014/main" id="{F0194C25-944F-DEE0-CB9D-F621C6C5A109}"/>
              </a:ext>
            </a:extLst>
          </p:cNvPr>
          <p:cNvSpPr txBox="1"/>
          <p:nvPr>
            <p:custDataLst>
              <p:tags r:id="rId9"/>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20104678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942681" y="351222"/>
            <a:ext cx="8026399" cy="584775"/>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Nous allons apprendre à écrire des mots. Regardez comment je fais. Quand j’entends la syllabe « </a:t>
            </a:r>
            <a:r>
              <a:rPr lang="fr-FR" sz="1600" b="1" dirty="0">
                <a:solidFill>
                  <a:prstClr val="white">
                    <a:lumMod val="65000"/>
                  </a:prstClr>
                </a:solidFill>
                <a:latin typeface="Calibri"/>
              </a:rPr>
              <a:t>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o », j’entends « </a:t>
            </a:r>
            <a:r>
              <a:rPr lang="fr-FR" sz="1600" b="1" dirty="0">
                <a:solidFill>
                  <a:prstClr val="white">
                    <a:lumMod val="65000"/>
                  </a:prstClr>
                </a:solidFill>
                <a:latin typeface="Calibri"/>
              </a:rPr>
              <a:t>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et « o ». J’écris un s et un o. </a:t>
            </a: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2963918" y="2491049"/>
            <a:ext cx="2917284"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pt-BR" sz="13800" b="1" i="0" u="none" strike="noStrike" kern="1200" cap="none" spc="0" normalizeH="0" baseline="0" noProof="0" dirty="0">
                <a:ln>
                  <a:noFill/>
                </a:ln>
                <a:solidFill>
                  <a:srgbClr val="106585"/>
                </a:solidFill>
                <a:effectLst/>
                <a:uLnTx/>
                <a:uFillTx/>
                <a:latin typeface="Dosis" pitchFamily="2" charset="0"/>
                <a:ea typeface="+mn-ea"/>
                <a:cs typeface="+mn-cs"/>
              </a:rPr>
              <a:t>s</a:t>
            </a:r>
            <a:r>
              <a:rPr lang="pt-BR" sz="13800" b="1" dirty="0">
                <a:solidFill>
                  <a:srgbClr val="106585"/>
                </a:solidFill>
                <a:latin typeface="Dosis" pitchFamily="2" charset="0"/>
              </a:rPr>
              <a:t>o</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23898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10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370235" y="502213"/>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1123360" y="332936"/>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14" name="ZoneTexte 13">
            <a:extLst>
              <a:ext uri="{FF2B5EF4-FFF2-40B4-BE49-F238E27FC236}">
                <a16:creationId xmlns:a16="http://schemas.microsoft.com/office/drawing/2014/main" id="{B5D60E2F-ACED-FC82-9130-9D307BB29DF2}"/>
              </a:ext>
            </a:extLst>
          </p:cNvPr>
          <p:cNvSpPr txBox="1"/>
          <p:nvPr>
            <p:custDataLst>
              <p:tags r:id="rId4"/>
            </p:custDataLst>
          </p:nvPr>
        </p:nvSpPr>
        <p:spPr>
          <a:xfrm>
            <a:off x="878236" y="332936"/>
            <a:ext cx="8026399" cy="60529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Quand j’entends le mot « </a:t>
            </a:r>
            <a:r>
              <a:rPr lang="fr-FR" sz="1600" b="1" dirty="0">
                <a:solidFill>
                  <a:prstClr val="white">
                    <a:lumMod val="65000"/>
                  </a:prstClr>
                </a:solidFill>
                <a:latin typeface="Calibri"/>
              </a:rPr>
              <a:t>soja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 « </a:t>
            </a:r>
            <a:r>
              <a:rPr lang="fr-FR" sz="1600" b="1" dirty="0" err="1">
                <a:solidFill>
                  <a:prstClr val="white">
                    <a:lumMod val="65000"/>
                  </a:prstClr>
                </a:solidFill>
                <a:latin typeface="Calibri"/>
              </a:rPr>
              <a:t>so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J’entends « </a:t>
            </a:r>
            <a:r>
              <a:rPr lang="fr-FR" sz="1600" b="1" dirty="0" err="1">
                <a:solidFill>
                  <a:prstClr val="white">
                    <a:lumMod val="65000"/>
                  </a:prstClr>
                </a:solidFill>
                <a:latin typeface="Calibri"/>
              </a:rPr>
              <a:t>so</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j’écris les lettres   s et o. J’entends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ja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j’écris les lettres qui font les sons  j  et a. soja. </a:t>
            </a:r>
            <a:endParaRPr kumimoji="0" lang="fr-FR" sz="16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4" name="Rectangle 3">
            <a:extLst>
              <a:ext uri="{FF2B5EF4-FFF2-40B4-BE49-F238E27FC236}">
                <a16:creationId xmlns:a16="http://schemas.microsoft.com/office/drawing/2014/main" id="{DD810D62-E709-3041-5FBD-94246560C583}"/>
              </a:ext>
            </a:extLst>
          </p:cNvPr>
          <p:cNvSpPr/>
          <p:nvPr>
            <p:custDataLst>
              <p:tags r:id="rId5"/>
            </p:custDataLst>
          </p:nvPr>
        </p:nvSpPr>
        <p:spPr>
          <a:xfrm>
            <a:off x="1106542" y="2321004"/>
            <a:ext cx="4757842" cy="221599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pt-BR" sz="13800" b="1" dirty="0">
                <a:solidFill>
                  <a:srgbClr val="106585"/>
                </a:solidFill>
                <a:latin typeface="Dosis" pitchFamily="2" charset="0"/>
              </a:rPr>
              <a:t>so</a:t>
            </a:r>
            <a:r>
              <a:rPr lang="pt-BR" sz="9600" b="1" dirty="0">
                <a:solidFill>
                  <a:srgbClr val="106585"/>
                </a:solidFill>
                <a:latin typeface="Dosis" pitchFamily="2" charset="0"/>
              </a:rPr>
              <a:t> </a:t>
            </a:r>
            <a:r>
              <a:rPr lang="pt-BR" sz="13800" b="1" dirty="0">
                <a:solidFill>
                  <a:srgbClr val="106585"/>
                </a:solidFill>
                <a:latin typeface="Dosis" pitchFamily="2" charset="0"/>
              </a:rPr>
              <a:t>ja</a:t>
            </a:r>
            <a:endParaRPr kumimoji="0" lang="pt-BR" sz="8000" b="1" i="0" u="none" strike="noStrike" kern="1200" cap="none" spc="0" normalizeH="0" baseline="0" noProof="0" dirty="0">
              <a:ln>
                <a:noFill/>
              </a:ln>
              <a:solidFill>
                <a:srgbClr val="106585"/>
              </a:solidFill>
              <a:effectLst/>
              <a:uLnTx/>
              <a:uFillTx/>
              <a:latin typeface="Dosis" pitchFamily="2" charset="0"/>
              <a:ea typeface="+mn-ea"/>
              <a:cs typeface="+mn-cs"/>
            </a:endParaRPr>
          </a:p>
        </p:txBody>
      </p:sp>
      <p:pic>
        <p:nvPicPr>
          <p:cNvPr id="2" name="Picture 4" descr="Peau moyennement claire main qui écrit image clipart ...">
            <a:extLst>
              <a:ext uri="{FF2B5EF4-FFF2-40B4-BE49-F238E27FC236}">
                <a16:creationId xmlns:a16="http://schemas.microsoft.com/office/drawing/2014/main" id="{5E3C7492-B1A2-0B7B-988E-32EFB32CBCE1}"/>
              </a:ext>
            </a:extLst>
          </p:cNvPr>
          <p:cNvPicPr>
            <a:picLocks noChangeAspect="1" noChangeArrowheads="1"/>
          </p:cNvPicPr>
          <p:nvPr>
            <p:custDataLst>
              <p:tags r:id="rId6"/>
            </p:custDataLst>
          </p:nvPr>
        </p:nvPicPr>
        <p:blipFill>
          <a:blip r:embed="rId10" cstate="print">
            <a:extLst>
              <a:ext uri="{28A0092B-C50C-407E-A947-70E740481C1C}">
                <a14:useLocalDpi xmlns:a14="http://schemas.microsoft.com/office/drawing/2010/main" val="0"/>
              </a:ext>
            </a:extLst>
          </a:blip>
          <a:srcRect/>
          <a:stretch>
            <a:fillRect/>
          </a:stretch>
        </p:blipFill>
        <p:spPr bwMode="auto">
          <a:xfrm>
            <a:off x="5881201" y="2497976"/>
            <a:ext cx="1862048" cy="1862048"/>
          </a:xfrm>
          <a:prstGeom prst="rect">
            <a:avLst/>
          </a:prstGeom>
          <a:noFill/>
          <a:extLst>
            <a:ext uri="{909E8E84-426E-40DD-AFC4-6F175D3DCCD1}">
              <a14:hiddenFill xmlns:a14="http://schemas.microsoft.com/office/drawing/2010/main">
                <a:solidFill>
                  <a:srgbClr val="FFFFFF"/>
                </a:solidFill>
              </a14:hiddenFill>
            </a:ext>
          </a:extLst>
        </p:spPr>
      </p:pic>
      <p:sp>
        <p:nvSpPr>
          <p:cNvPr id="3" name="Parenthèse ouvrante 2">
            <a:extLst>
              <a:ext uri="{FF2B5EF4-FFF2-40B4-BE49-F238E27FC236}">
                <a16:creationId xmlns:a16="http://schemas.microsoft.com/office/drawing/2014/main" id="{FBF9EC0B-0093-47CE-11A9-305D4E9B6C87}"/>
              </a:ext>
            </a:extLst>
          </p:cNvPr>
          <p:cNvSpPr/>
          <p:nvPr/>
        </p:nvSpPr>
        <p:spPr>
          <a:xfrm rot="16200000">
            <a:off x="2594069" y="3921552"/>
            <a:ext cx="323302" cy="1459486"/>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1" name="Parenthèse ouvrante 10">
            <a:extLst>
              <a:ext uri="{FF2B5EF4-FFF2-40B4-BE49-F238E27FC236}">
                <a16:creationId xmlns:a16="http://schemas.microsoft.com/office/drawing/2014/main" id="{DE43D208-B782-2C86-7D30-49C9F06C77D5}"/>
              </a:ext>
            </a:extLst>
          </p:cNvPr>
          <p:cNvSpPr/>
          <p:nvPr/>
        </p:nvSpPr>
        <p:spPr>
          <a:xfrm rot="16200000">
            <a:off x="4237937" y="3990523"/>
            <a:ext cx="323302" cy="1321544"/>
          </a:xfrm>
          <a:prstGeom prst="leftBracket">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5192379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BF9609E0-21E1-2769-9B3B-E856695E0932}"/>
              </a:ext>
            </a:extLst>
          </p:cNvPr>
          <p:cNvGrpSpPr/>
          <p:nvPr>
            <p:custDataLst>
              <p:tags r:id="rId1"/>
            </p:custDataLst>
          </p:nvPr>
        </p:nvGrpSpPr>
        <p:grpSpPr>
          <a:xfrm>
            <a:off x="0" y="-6927"/>
            <a:ext cx="9144000" cy="6858000"/>
            <a:chOff x="0" y="0"/>
            <a:chExt cx="13716000" cy="10287000"/>
          </a:xfrm>
        </p:grpSpPr>
        <p:sp>
          <p:nvSpPr>
            <p:cNvPr id="7" name="Rectangle 6">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E76527E8-04C4-3A75-0AC6-7F32A4E3F749}"/>
                </a:ext>
              </a:extLst>
            </p:cNvPr>
            <p:cNvSpPr/>
            <p:nvPr/>
          </p:nvSpPr>
          <p:spPr>
            <a:xfrm>
              <a:off x="304801" y="783948"/>
              <a:ext cx="13106398" cy="9160152"/>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9" name="Rectangle : coins arrondis 8">
              <a:extLst>
                <a:ext uri="{FF2B5EF4-FFF2-40B4-BE49-F238E27FC236}">
                  <a16:creationId xmlns:a16="http://schemas.microsoft.com/office/drawing/2014/main" id="{391DBF42-C5A5-2D35-3703-F5C40976BD02}"/>
                </a:ext>
              </a:extLst>
            </p:cNvPr>
            <p:cNvSpPr/>
            <p:nvPr/>
          </p:nvSpPr>
          <p:spPr>
            <a:xfrm>
              <a:off x="304801" y="310242"/>
              <a:ext cx="13106398" cy="1230086"/>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grpSp>
      <p:sp>
        <p:nvSpPr>
          <p:cNvPr id="5" name="Freeform 8">
            <a:extLst>
              <a:ext uri="{FF2B5EF4-FFF2-40B4-BE49-F238E27FC236}">
                <a16:creationId xmlns:a16="http://schemas.microsoft.com/office/drawing/2014/main" id="{D70A2AEF-A0A8-20E0-E6A3-86EA8A8B10CC}"/>
              </a:ext>
            </a:extLst>
          </p:cNvPr>
          <p:cNvSpPr/>
          <p:nvPr>
            <p:custDataLst>
              <p:tags r:id="rId2"/>
            </p:custDataLst>
          </p:nvPr>
        </p:nvSpPr>
        <p:spPr>
          <a:xfrm rot="10800000" flipH="1">
            <a:off x="508000" y="469492"/>
            <a:ext cx="304800" cy="212619"/>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1" i="0" u="none" strike="noStrike" kern="1200" cap="none" spc="0" normalizeH="0" baseline="0" noProof="0" dirty="0">
              <a:ln>
                <a:noFill/>
              </a:ln>
              <a:solidFill>
                <a:prstClr val="white">
                  <a:lumMod val="50000"/>
                </a:prstClr>
              </a:solidFill>
              <a:effectLst/>
              <a:uLnTx/>
              <a:uFillTx/>
              <a:latin typeface="Dosis" pitchFamily="2" charset="0"/>
              <a:ea typeface="+mn-ea"/>
              <a:cs typeface="+mn-cs"/>
            </a:endParaRPr>
          </a:p>
        </p:txBody>
      </p:sp>
      <p:sp>
        <p:nvSpPr>
          <p:cNvPr id="10" name="ZoneTexte 9">
            <a:extLst>
              <a:ext uri="{FF2B5EF4-FFF2-40B4-BE49-F238E27FC236}">
                <a16:creationId xmlns:a16="http://schemas.microsoft.com/office/drawing/2014/main" id="{37EF2ADE-B959-5993-A71F-4320DC335AB1}"/>
              </a:ext>
            </a:extLst>
          </p:cNvPr>
          <p:cNvSpPr txBox="1"/>
          <p:nvPr>
            <p:custDataLst>
              <p:tags r:id="rId3"/>
            </p:custDataLst>
          </p:nvPr>
        </p:nvSpPr>
        <p:spPr>
          <a:xfrm>
            <a:off x="762000" y="330200"/>
            <a:ext cx="7874000" cy="338554"/>
          </a:xfrm>
          <a:prstGeom prst="rect">
            <a:avLst/>
          </a:prstGeom>
          <a:noFill/>
        </p:spPr>
        <p:txBody>
          <a:bodyPr wrap="square" rtlCol="0">
            <a:spAutoFit/>
          </a:bodyPr>
          <a:lstStyle/>
          <a:p>
            <a:pPr marL="0" marR="0" lvl="0" indent="0" algn="l" defTabSz="609630" rtl="0" eaLnBrk="1" fontAlgn="auto" latinLnBrk="0" hangingPunct="1">
              <a:lnSpc>
                <a:spcPct val="100000"/>
              </a:lnSpc>
              <a:spcBef>
                <a:spcPts val="0"/>
              </a:spcBef>
              <a:spcAft>
                <a:spcPts val="400"/>
              </a:spcAft>
              <a:buClrTx/>
              <a:buSzTx/>
              <a:buFontTx/>
              <a:buNone/>
              <a:tabLst/>
              <a:defRPr/>
            </a:pPr>
            <a:endParaRPr kumimoji="0" lang="fr-FR" sz="1600" b="0" i="0" u="none" strike="noStrike" kern="1200" cap="none" spc="0" normalizeH="0" baseline="0" noProof="0" dirty="0">
              <a:ln>
                <a:noFill/>
              </a:ln>
              <a:solidFill>
                <a:prstClr val="white">
                  <a:lumMod val="65000"/>
                </a:prstClr>
              </a:solidFill>
              <a:effectLst/>
              <a:uLnTx/>
              <a:uFillTx/>
              <a:latin typeface="Calibri"/>
              <a:ea typeface="+mn-ea"/>
              <a:cs typeface="+mn-cs"/>
            </a:endParaRPr>
          </a:p>
        </p:txBody>
      </p:sp>
      <p:sp>
        <p:nvSpPr>
          <p:cNvPr id="2" name="ZoneTexte 1">
            <a:extLst>
              <a:ext uri="{FF2B5EF4-FFF2-40B4-BE49-F238E27FC236}">
                <a16:creationId xmlns:a16="http://schemas.microsoft.com/office/drawing/2014/main" id="{9383021F-AD55-194B-1ADD-72EDB30F778A}"/>
              </a:ext>
            </a:extLst>
          </p:cNvPr>
          <p:cNvSpPr txBox="1"/>
          <p:nvPr>
            <p:custDataLst>
              <p:tags r:id="rId4"/>
            </p:custDataLst>
          </p:nvPr>
        </p:nvSpPr>
        <p:spPr>
          <a:xfrm>
            <a:off x="1016000" y="424344"/>
            <a:ext cx="7008647" cy="338554"/>
          </a:xfrm>
          <a:prstGeom prst="rect">
            <a:avLst/>
          </a:prstGeom>
          <a:noFill/>
        </p:spPr>
        <p:txBody>
          <a:bodyPr wrap="square" rtlCol="0">
            <a:spAutoFit/>
          </a:bodyPr>
          <a:lstStyle/>
          <a:p>
            <a:pPr marL="0" marR="0" lvl="0" indent="0" algn="l" defTabSz="457246"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Prenez vos ardoises. Ecrivez les mots : salé – </a:t>
            </a:r>
            <a:r>
              <a:rPr kumimoji="0" lang="fr-FR" sz="1600" b="1" i="0" u="none" strike="noStrike" kern="1200" cap="none" spc="0" normalizeH="0" baseline="0" noProof="0" dirty="0" err="1">
                <a:ln>
                  <a:noFill/>
                </a:ln>
                <a:solidFill>
                  <a:prstClr val="white">
                    <a:lumMod val="65000"/>
                  </a:prstClr>
                </a:solidFill>
                <a:effectLst/>
                <a:uLnTx/>
                <a:uFillTx/>
                <a:latin typeface="Calibri"/>
                <a:ea typeface="+mn-ea"/>
                <a:cs typeface="+mn-cs"/>
              </a:rPr>
              <a:t>siri</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 sol</a:t>
            </a:r>
          </a:p>
        </p:txBody>
      </p:sp>
      <p:pic>
        <p:nvPicPr>
          <p:cNvPr id="3" name="Image 2">
            <a:extLst>
              <a:ext uri="{FF2B5EF4-FFF2-40B4-BE49-F238E27FC236}">
                <a16:creationId xmlns:a16="http://schemas.microsoft.com/office/drawing/2014/main" id="{2EDCCAC3-E3B0-AAAF-A115-C1C1E70E349D}"/>
              </a:ext>
            </a:extLst>
          </p:cNvPr>
          <p:cNvPicPr>
            <a:picLocks noChangeAspect="1"/>
          </p:cNvPicPr>
          <p:nvPr>
            <p:custDataLst>
              <p:tags r:id="rId5"/>
            </p:custDataLst>
          </p:nvPr>
        </p:nvPicPr>
        <p:blipFill>
          <a:blip r:embed="rId9">
            <a:clrChange>
              <a:clrFrom>
                <a:srgbClr val="FFFFFF"/>
              </a:clrFrom>
              <a:clrTo>
                <a:srgbClr val="FFFFFF">
                  <a:alpha val="0"/>
                </a:srgbClr>
              </a:clrTo>
            </a:clrChange>
          </a:blip>
          <a:stretch>
            <a:fillRect/>
          </a:stretch>
        </p:blipFill>
        <p:spPr>
          <a:xfrm>
            <a:off x="2081047" y="1790949"/>
            <a:ext cx="4237421" cy="3276102"/>
          </a:xfrm>
          <a:prstGeom prst="rect">
            <a:avLst/>
          </a:prstGeom>
        </p:spPr>
      </p:pic>
      <p:sp>
        <p:nvSpPr>
          <p:cNvPr id="4" name="ZoneTexte 3">
            <a:extLst>
              <a:ext uri="{FF2B5EF4-FFF2-40B4-BE49-F238E27FC236}">
                <a16:creationId xmlns:a16="http://schemas.microsoft.com/office/drawing/2014/main" id="{F7F6FF26-C14A-D7AA-2AC4-6B39FCCAD555}"/>
              </a:ext>
            </a:extLst>
          </p:cNvPr>
          <p:cNvSpPr txBox="1"/>
          <p:nvPr/>
        </p:nvSpPr>
        <p:spPr>
          <a:xfrm>
            <a:off x="1066800" y="682112"/>
            <a:ext cx="4572000" cy="30777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dicte un mot à la fois.</a:t>
            </a:r>
            <a:endParaRPr kumimoji="0" lang="fr-FR" sz="1800" b="0" i="1" u="none" strike="noStrike" kern="1200" cap="none" spc="0" normalizeH="0" baseline="0" noProof="0" dirty="0">
              <a:ln>
                <a:noFill/>
              </a:ln>
              <a:solidFill>
                <a:prstClr val="white">
                  <a:lumMod val="65000"/>
                </a:prstClr>
              </a:solidFill>
              <a:effectLst/>
              <a:uLnTx/>
              <a:uFillTx/>
              <a:latin typeface="Calibri"/>
              <a:ea typeface="+mn-ea"/>
              <a:cs typeface="+mn-cs"/>
            </a:endParaRPr>
          </a:p>
        </p:txBody>
      </p:sp>
    </p:spTree>
    <p:extLst>
      <p:ext uri="{BB962C8B-B14F-4D97-AF65-F5344CB8AC3E}">
        <p14:creationId xmlns:p14="http://schemas.microsoft.com/office/powerpoint/2010/main" val="223438956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447572"/>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803351" y="34326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Maintenant, vous allez écrire des </a:t>
            </a:r>
            <a:r>
              <a:rPr lang="fr-FR" sz="1600" b="1" dirty="0">
                <a:solidFill>
                  <a:prstClr val="white">
                    <a:lumMod val="65000"/>
                  </a:prstClr>
                </a:solidFill>
                <a:latin typeface="Calibri"/>
              </a:rPr>
              <a:t>syllabes et des mots</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Prenez vos livrets </a:t>
            </a:r>
            <a:r>
              <a:rPr lang="fr-FR" sz="1600" b="1" dirty="0">
                <a:solidFill>
                  <a:prstClr val="white">
                    <a:lumMod val="65000"/>
                  </a:prstClr>
                </a:solidFill>
                <a:latin typeface="Calibri"/>
              </a:rPr>
              <a:t>à la</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 page </a:t>
            </a:r>
            <a:r>
              <a:rPr lang="fr-FR" sz="1600" b="1" dirty="0">
                <a:solidFill>
                  <a:prstClr val="white">
                    <a:lumMod val="65000"/>
                  </a:prstClr>
                </a:solidFill>
                <a:latin typeface="Calibri"/>
              </a:rPr>
              <a:t>20</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a:t>
            </a:r>
            <a:endParaRPr kumimoji="0" lang="fr-FR" sz="16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2" name="Image 1">
            <a:extLst>
              <a:ext uri="{FF2B5EF4-FFF2-40B4-BE49-F238E27FC236}">
                <a16:creationId xmlns:a16="http://schemas.microsoft.com/office/drawing/2014/main" id="{93E640F1-5696-C45D-103B-AD3B66940A30}"/>
              </a:ext>
            </a:extLst>
          </p:cNvPr>
          <p:cNvPicPr>
            <a:picLocks noChangeAspect="1"/>
          </p:cNvPicPr>
          <p:nvPr/>
        </p:nvPicPr>
        <p:blipFill>
          <a:blip r:embed="rId12"/>
          <a:stretch>
            <a:fillRect/>
          </a:stretch>
        </p:blipFill>
        <p:spPr>
          <a:xfrm>
            <a:off x="2602645" y="1002617"/>
            <a:ext cx="3926256" cy="5477038"/>
          </a:xfrm>
          <a:prstGeom prst="rect">
            <a:avLst/>
          </a:prstGeom>
        </p:spPr>
      </p:pic>
      <p:sp>
        <p:nvSpPr>
          <p:cNvPr id="10" name="Rectangle 9">
            <a:extLst>
              <a:ext uri="{FF2B5EF4-FFF2-40B4-BE49-F238E27FC236}">
                <a16:creationId xmlns:a16="http://schemas.microsoft.com/office/drawing/2014/main" id="{7185D738-70D8-9B88-6E1F-21F02D1AD8E3}"/>
              </a:ext>
            </a:extLst>
          </p:cNvPr>
          <p:cNvSpPr/>
          <p:nvPr>
            <p:custDataLst>
              <p:tags r:id="rId8"/>
            </p:custDataLst>
          </p:nvPr>
        </p:nvSpPr>
        <p:spPr>
          <a:xfrm>
            <a:off x="2768811" y="4195193"/>
            <a:ext cx="4070555" cy="231953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8274877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023938-B96C-14C0-0571-28EF2801725E}"/>
            </a:ext>
          </a:extLst>
        </p:cNvPr>
        <p:cNvGrpSpPr/>
        <p:nvPr/>
      </p:nvGrpSpPr>
      <p:grpSpPr>
        <a:xfrm>
          <a:off x="0" y="0"/>
          <a:ext cx="0" cy="0"/>
          <a:chOff x="0" y="0"/>
          <a:chExt cx="0" cy="0"/>
        </a:xfrm>
      </p:grpSpPr>
      <p:sp>
        <p:nvSpPr>
          <p:cNvPr id="3" name="Rectangle : coins arrondis 2">
            <a:extLst>
              <a:ext uri="{FF2B5EF4-FFF2-40B4-BE49-F238E27FC236}">
                <a16:creationId xmlns:a16="http://schemas.microsoft.com/office/drawing/2014/main" id="{AC3C3D1E-E726-F853-6587-D0A52A048FB3}"/>
              </a:ext>
            </a:extLst>
          </p:cNvPr>
          <p:cNvSpPr/>
          <p:nvPr>
            <p:custDataLst>
              <p:tags r:id="rId1"/>
            </p:custDataLst>
          </p:nvPr>
        </p:nvSpPr>
        <p:spPr>
          <a:xfrm>
            <a:off x="228600" y="990601"/>
            <a:ext cx="8686801" cy="478664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15" name="Rectangle 14">
            <a:extLst>
              <a:ext uri="{FF2B5EF4-FFF2-40B4-BE49-F238E27FC236}">
                <a16:creationId xmlns:a16="http://schemas.microsoft.com/office/drawing/2014/main" id="{0C1F09DB-6D34-318F-9A9A-6593E275DFFD}"/>
              </a:ext>
            </a:extLst>
          </p:cNvPr>
          <p:cNvSpPr/>
          <p:nvPr>
            <p:custDataLst>
              <p:tags r:id="rId2"/>
            </p:custDataLst>
          </p:nvPr>
        </p:nvSpPr>
        <p:spPr>
          <a:xfrm>
            <a:off x="0" y="1"/>
            <a:ext cx="9144000" cy="6857999"/>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8" name="Rectangle : coins arrondis 7">
            <a:extLst>
              <a:ext uri="{FF2B5EF4-FFF2-40B4-BE49-F238E27FC236}">
                <a16:creationId xmlns:a16="http://schemas.microsoft.com/office/drawing/2014/main" id="{59F9B0F2-73A9-DBCE-DAEC-89B63BF17701}"/>
              </a:ext>
            </a:extLst>
          </p:cNvPr>
          <p:cNvSpPr/>
          <p:nvPr>
            <p:custDataLst>
              <p:tags r:id="rId3"/>
            </p:custDataLst>
          </p:nvPr>
        </p:nvSpPr>
        <p:spPr>
          <a:xfrm>
            <a:off x="183903" y="177800"/>
            <a:ext cx="8776195" cy="6499909"/>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3" name="Rectangle : coins arrondis 22">
            <a:extLst>
              <a:ext uri="{FF2B5EF4-FFF2-40B4-BE49-F238E27FC236}">
                <a16:creationId xmlns:a16="http://schemas.microsoft.com/office/drawing/2014/main" id="{5F188DBA-3975-4496-3EE8-E80F94B6C54A}"/>
              </a:ext>
            </a:extLst>
          </p:cNvPr>
          <p:cNvSpPr/>
          <p:nvPr>
            <p:custDataLst>
              <p:tags r:id="rId4"/>
            </p:custDataLst>
          </p:nvPr>
        </p:nvSpPr>
        <p:spPr>
          <a:xfrm>
            <a:off x="180975" y="180292"/>
            <a:ext cx="8769597" cy="59724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FR"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6" name="Rectangle 25">
            <a:extLst>
              <a:ext uri="{FF2B5EF4-FFF2-40B4-BE49-F238E27FC236}">
                <a16:creationId xmlns:a16="http://schemas.microsoft.com/office/drawing/2014/main" id="{F651CA21-BDE7-980A-84BC-E04C6594724D}"/>
              </a:ext>
            </a:extLst>
          </p:cNvPr>
          <p:cNvSpPr/>
          <p:nvPr>
            <p:custDataLst>
              <p:tags r:id="rId5"/>
            </p:custDataLst>
          </p:nvPr>
        </p:nvSpPr>
        <p:spPr>
          <a:xfrm>
            <a:off x="196725" y="737687"/>
            <a:ext cx="8776195" cy="2455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2FAAB471-E100-D367-86DB-70EA48DE9457}"/>
              </a:ext>
            </a:extLst>
          </p:cNvPr>
          <p:cNvSpPr/>
          <p:nvPr>
            <p:custDataLst>
              <p:tags r:id="rId6"/>
            </p:custDataLst>
          </p:nvPr>
        </p:nvSpPr>
        <p:spPr>
          <a:xfrm>
            <a:off x="507676" y="330146"/>
            <a:ext cx="277013" cy="19094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pPr marL="0" marR="0" lvl="0" indent="0" algn="l"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2" name="ZoneTexte 11">
            <a:extLst>
              <a:ext uri="{FF2B5EF4-FFF2-40B4-BE49-F238E27FC236}">
                <a16:creationId xmlns:a16="http://schemas.microsoft.com/office/drawing/2014/main" id="{DAF7D908-6C99-9903-5A78-35EA208AF6C5}"/>
              </a:ext>
            </a:extLst>
          </p:cNvPr>
          <p:cNvSpPr txBox="1"/>
          <p:nvPr>
            <p:custDataLst>
              <p:tags r:id="rId7"/>
            </p:custDataLst>
          </p:nvPr>
        </p:nvSpPr>
        <p:spPr>
          <a:xfrm>
            <a:off x="1024498" y="238997"/>
            <a:ext cx="7686264" cy="338554"/>
          </a:xfrm>
          <a:prstGeom prst="rect">
            <a:avLst/>
          </a:prstGeom>
          <a:noFill/>
        </p:spPr>
        <p:txBody>
          <a:bodyPr wrap="square" rtlCol="0">
            <a:spAutoFit/>
          </a:bodyPr>
          <a:lstStyle/>
          <a:p>
            <a:pPr marL="0" marR="0" lvl="0" indent="0" algn="l" defTabSz="685818"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Écrivez les syllabes </a:t>
            </a:r>
            <a:r>
              <a:rPr lang="fr-FR" sz="1600" b="1" dirty="0">
                <a:solidFill>
                  <a:prstClr val="white">
                    <a:lumMod val="65000"/>
                  </a:prstClr>
                </a:solidFill>
                <a:latin typeface="Calibri"/>
              </a:rPr>
              <a:t>et les mots </a:t>
            </a:r>
            <a:r>
              <a:rPr kumimoji="0" lang="fr-FR" sz="1600" b="1" i="0" u="none" strike="noStrike" kern="1200" cap="none" spc="0" normalizeH="0" baseline="0" noProof="0" dirty="0">
                <a:ln>
                  <a:noFill/>
                </a:ln>
                <a:solidFill>
                  <a:prstClr val="white">
                    <a:lumMod val="65000"/>
                  </a:prstClr>
                </a:solidFill>
                <a:effectLst/>
                <a:uLnTx/>
                <a:uFillTx/>
                <a:latin typeface="Calibri"/>
                <a:ea typeface="+mn-ea"/>
                <a:cs typeface="+mn-cs"/>
              </a:rPr>
              <a:t>comme le modèle en respectant les interlignes. </a:t>
            </a:r>
          </a:p>
        </p:txBody>
      </p:sp>
      <p:sp>
        <p:nvSpPr>
          <p:cNvPr id="4" name="ZoneTexte 3">
            <a:extLst>
              <a:ext uri="{FF2B5EF4-FFF2-40B4-BE49-F238E27FC236}">
                <a16:creationId xmlns:a16="http://schemas.microsoft.com/office/drawing/2014/main" id="{B928EF04-BAEE-DAD7-69F1-D88FC1EA530B}"/>
              </a:ext>
            </a:extLst>
          </p:cNvPr>
          <p:cNvSpPr txBox="1"/>
          <p:nvPr>
            <p:custDataLst>
              <p:tags r:id="rId8"/>
            </p:custDataLst>
          </p:nvPr>
        </p:nvSpPr>
        <p:spPr>
          <a:xfrm>
            <a:off x="1024498" y="557396"/>
            <a:ext cx="6437557" cy="307777"/>
          </a:xfrm>
          <a:prstGeom prst="rect">
            <a:avLst/>
          </a:prstGeom>
          <a:noFill/>
        </p:spPr>
        <p:txBody>
          <a:bodyPr wrap="square">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1400" b="0" i="1" u="none" strike="noStrike" kern="1200" cap="none" spc="0" normalizeH="0" baseline="0" noProof="0" dirty="0">
                <a:ln>
                  <a:noFill/>
                </a:ln>
                <a:solidFill>
                  <a:prstClr val="white">
                    <a:lumMod val="65000"/>
                  </a:prstClr>
                </a:solidFill>
                <a:effectLst/>
                <a:uLnTx/>
                <a:uFillTx/>
                <a:latin typeface="Calibri"/>
                <a:ea typeface="+mn-ea"/>
                <a:cs typeface="+mn-cs"/>
              </a:rPr>
              <a:t>L’enseignant circule entre les rangs et corrige si nécessaire.</a:t>
            </a:r>
            <a:endParaRPr kumimoji="0" lang="fr-MA" sz="1400" b="0" i="1" u="none" strike="noStrike" kern="1200" cap="none" spc="0" normalizeH="0" baseline="0" noProof="0" dirty="0">
              <a:ln>
                <a:noFill/>
              </a:ln>
              <a:solidFill>
                <a:prstClr val="black"/>
              </a:solidFill>
              <a:effectLst/>
              <a:uLnTx/>
              <a:uFillTx/>
              <a:latin typeface="Calibri"/>
              <a:ea typeface="+mn-ea"/>
              <a:cs typeface="+mn-cs"/>
            </a:endParaRPr>
          </a:p>
        </p:txBody>
      </p:sp>
      <p:pic>
        <p:nvPicPr>
          <p:cNvPr id="5" name="Image 4">
            <a:extLst>
              <a:ext uri="{FF2B5EF4-FFF2-40B4-BE49-F238E27FC236}">
                <a16:creationId xmlns:a16="http://schemas.microsoft.com/office/drawing/2014/main" id="{A3C55946-4BE4-3D87-CFF0-B148376514BD}"/>
              </a:ext>
            </a:extLst>
          </p:cNvPr>
          <p:cNvPicPr>
            <a:picLocks noChangeAspect="1"/>
          </p:cNvPicPr>
          <p:nvPr/>
        </p:nvPicPr>
        <p:blipFill>
          <a:blip r:embed="rId12"/>
          <a:srcRect t="58837" b="3269"/>
          <a:stretch/>
        </p:blipFill>
        <p:spPr>
          <a:xfrm>
            <a:off x="1024498" y="1665701"/>
            <a:ext cx="6108342" cy="3228910"/>
          </a:xfrm>
          <a:prstGeom prst="rect">
            <a:avLst/>
          </a:prstGeom>
        </p:spPr>
      </p:pic>
    </p:spTree>
    <p:extLst>
      <p:ext uri="{BB962C8B-B14F-4D97-AF65-F5344CB8AC3E}">
        <p14:creationId xmlns:p14="http://schemas.microsoft.com/office/powerpoint/2010/main" val="221019163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0" y="0"/>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8"/>
            <a:stretch>
              <a:fillRect t="-5555" b="-5555"/>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6" name="TextBox 6"/>
          <p:cNvSpPr txBox="1"/>
          <p:nvPr>
            <p:custDataLst>
              <p:tags r:id="rId2"/>
            </p:custDataLst>
          </p:nvPr>
        </p:nvSpPr>
        <p:spPr>
          <a:xfrm>
            <a:off x="1290297" y="417116"/>
            <a:ext cx="7663307" cy="4901342"/>
          </a:xfrm>
          <a:prstGeom prst="rect">
            <a:avLst/>
          </a:prstGeom>
        </p:spPr>
        <p:txBody>
          <a:bodyPr wrap="square" lIns="0" tIns="0" rIns="0" bIns="0" rtlCol="0" anchor="t">
            <a:spAutoFit/>
          </a:bodyPr>
          <a:lstStyle/>
          <a:p>
            <a:pPr marL="0" marR="0" lvl="0" indent="0" algn="l" defTabSz="609630" rtl="0" eaLnBrk="1" fontAlgn="auto" latinLnBrk="0" hangingPunct="1">
              <a:lnSpc>
                <a:spcPts val="5486"/>
              </a:lnSpc>
              <a:spcBef>
                <a:spcPts val="0"/>
              </a:spcBef>
              <a:spcAft>
                <a:spcPts val="2000"/>
              </a:spcAft>
              <a:buClrTx/>
              <a:buSzTx/>
              <a:buFontTx/>
              <a:buNone/>
              <a:tabLst/>
              <a:defRPr/>
            </a:pPr>
            <a:r>
              <a:rPr kumimoji="0" lang="fr-FR" sz="48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                      </a:t>
            </a:r>
            <a:endParaRPr kumimoji="0" lang="fr-FR" sz="44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endParaRP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1: Chanson-action</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2:  Vocabulaire</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3: Lecture de syllabes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4: Lecture de pseudo-mots /mots simples</a:t>
            </a:r>
          </a:p>
          <a:p>
            <a:pPr marL="0" marR="0" lvl="0" indent="0" algn="l" defTabSz="609630" rtl="0" eaLnBrk="1" fontAlgn="auto" latinLnBrk="0" hangingPunct="1">
              <a:lnSpc>
                <a:spcPct val="100000"/>
              </a:lnSpc>
              <a:spcBef>
                <a:spcPts val="0"/>
              </a:spcBef>
              <a:spcAft>
                <a:spcPts val="1200"/>
              </a:spcAft>
              <a:buClrTx/>
              <a:buSzTx/>
              <a:buFontTx/>
              <a:buNone/>
              <a:tabLst/>
              <a:defRPr/>
            </a:pPr>
            <a:r>
              <a:rPr kumimoji="0" lang="fr-FR" sz="2800" b="1" i="0" u="none" strike="noStrike" kern="1200" cap="none" spc="0" normalizeH="0" baseline="0" noProof="0" dirty="0">
                <a:ln>
                  <a:noFill/>
                </a:ln>
                <a:solidFill>
                  <a:prstClr val="white">
                    <a:lumMod val="75000"/>
                  </a:prstClr>
                </a:solidFill>
                <a:effectLst/>
                <a:uLnTx/>
                <a:uFillTx/>
                <a:latin typeface="Dosis" pitchFamily="2" charset="0"/>
                <a:ea typeface="Calibri" panose="020F0502020204030204" pitchFamily="34" charset="0"/>
                <a:cs typeface="Calibri" panose="020F0502020204030204" pitchFamily="34" charset="0"/>
              </a:rPr>
              <a:t>Activité 5: Lecture de mots-outils</a:t>
            </a:r>
          </a:p>
          <a:p>
            <a:pPr defTabSz="609630">
              <a:spcAft>
                <a:spcPts val="1200"/>
              </a:spcAft>
              <a:defRPr/>
            </a:pPr>
            <a:r>
              <a:rPr lang="fr-FR" sz="2800" b="1" dirty="0">
                <a:solidFill>
                  <a:prstClr val="white">
                    <a:lumMod val="75000"/>
                  </a:prstClr>
                </a:solidFill>
                <a:latin typeface="Dosis" pitchFamily="2" charset="0"/>
                <a:ea typeface="Calibri" panose="020F0502020204030204" pitchFamily="34" charset="0"/>
                <a:cs typeface="Calibri" panose="020F0502020204030204" pitchFamily="34" charset="0"/>
              </a:rPr>
              <a:t>Activité 6: Écriture</a:t>
            </a:r>
          </a:p>
          <a:p>
            <a:pPr defTabSz="609630">
              <a:spcAft>
                <a:spcPts val="1200"/>
              </a:spcAft>
              <a:defRPr/>
            </a:pPr>
            <a:r>
              <a:rPr lang="fr-FR" sz="2800" b="1" dirty="0">
                <a:solidFill>
                  <a:srgbClr val="4BACC6">
                    <a:lumMod val="50000"/>
                  </a:srgbClr>
                </a:solidFill>
                <a:latin typeface="Dosis" pitchFamily="2" charset="0"/>
                <a:ea typeface="Calibri" panose="020F0502020204030204" pitchFamily="34" charset="0"/>
                <a:cs typeface="Calibri" panose="020F0502020204030204" pitchFamily="34" charset="0"/>
              </a:rPr>
              <a:t>Activité 7: Jeu</a:t>
            </a:r>
          </a:p>
        </p:txBody>
      </p:sp>
      <p:sp>
        <p:nvSpPr>
          <p:cNvPr id="9" name="Freeform 9"/>
          <p:cNvSpPr/>
          <p:nvPr>
            <p:custDataLst>
              <p:tags r:id="rId3"/>
            </p:custDataLst>
          </p:nvPr>
        </p:nvSpPr>
        <p:spPr>
          <a:xfrm>
            <a:off x="1" y="5502166"/>
            <a:ext cx="1061440" cy="1353534"/>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9">
              <a:extLst>
                <a:ext uri="{96DAC541-7B7A-43D3-8B79-37D633B846F1}">
                  <asvg:svgBlip xmlns:asvg="http://schemas.microsoft.com/office/drawing/2016/SVG/main" r:embed="rId10"/>
                </a:ext>
              </a:extLst>
            </a:blip>
            <a:stretch>
              <a:fillRect l="-157570" t="-6438" b="-44673"/>
            </a:stretch>
          </a:blipFill>
          <a:ln>
            <a:noFill/>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0" name="Freeform 10"/>
          <p:cNvSpPr/>
          <p:nvPr>
            <p:custDataLst>
              <p:tags r:id="rId4"/>
            </p:custDataLst>
          </p:nvPr>
        </p:nvSpPr>
        <p:spPr>
          <a:xfrm>
            <a:off x="7803932" y="5155324"/>
            <a:ext cx="1318648" cy="1700376"/>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1">
              <a:extLst>
                <a:ext uri="{96DAC541-7B7A-43D3-8B79-37D633B846F1}">
                  <asvg:svgBlip xmlns:asvg="http://schemas.microsoft.com/office/drawing/2016/SVG/main" r:embed="rId12"/>
                </a:ext>
              </a:extLst>
            </a:blip>
            <a:stretch>
              <a:fillRect l="-4351" t="-332" r="-93446" b="-41558"/>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428"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4" name="Image 13">
            <a:extLst>
              <a:ext uri="{FF2B5EF4-FFF2-40B4-BE49-F238E27FC236}">
                <a16:creationId xmlns:a16="http://schemas.microsoft.com/office/drawing/2014/main" id="{01F9BE56-F3B5-9179-869D-9A0005D0B30C}"/>
              </a:ext>
            </a:extLst>
          </p:cNvPr>
          <p:cNvPicPr>
            <a:picLocks noChangeAspect="1"/>
          </p:cNvPicPr>
          <p:nvPr>
            <p:custDataLst>
              <p:tags r:id="rId5"/>
            </p:custDataLst>
          </p:nvPr>
        </p:nvPicPr>
        <p:blipFill>
          <a:blip r:embed="rId13">
            <a:clrChange>
              <a:clrFrom>
                <a:srgbClr val="E5E5E5"/>
              </a:clrFrom>
              <a:clrTo>
                <a:srgbClr val="E5E5E5">
                  <a:alpha val="0"/>
                </a:srgbClr>
              </a:clrTo>
            </a:clrChange>
          </a:blip>
          <a:stretch>
            <a:fillRect/>
          </a:stretch>
        </p:blipFill>
        <p:spPr>
          <a:xfrm>
            <a:off x="204712" y="4761410"/>
            <a:ext cx="916609" cy="508000"/>
          </a:xfrm>
          <a:prstGeom prst="rect">
            <a:avLst/>
          </a:prstGeom>
        </p:spPr>
      </p:pic>
      <p:sp>
        <p:nvSpPr>
          <p:cNvPr id="4" name="ZoneTexte 3">
            <a:extLst>
              <a:ext uri="{FF2B5EF4-FFF2-40B4-BE49-F238E27FC236}">
                <a16:creationId xmlns:a16="http://schemas.microsoft.com/office/drawing/2014/main" id="{B119C72B-B75D-7123-5906-BCEBD08B1612}"/>
              </a:ext>
            </a:extLst>
          </p:cNvPr>
          <p:cNvSpPr txBox="1"/>
          <p:nvPr>
            <p:custDataLst>
              <p:tags r:id="rId6"/>
            </p:custDataLst>
          </p:nvPr>
        </p:nvSpPr>
        <p:spPr>
          <a:xfrm>
            <a:off x="3639075" y="63173"/>
            <a:ext cx="2786663"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106585"/>
                </a:solidFill>
                <a:effectLst/>
                <a:uLnTx/>
                <a:uFillTx/>
                <a:latin typeface="Dosis" pitchFamily="2" charset="0"/>
                <a:ea typeface="Calibri" panose="020F0502020204030204" pitchFamily="34" charset="0"/>
                <a:cs typeface="Calibri" panose="020F0502020204030204" pitchFamily="34" charset="0"/>
              </a:rPr>
              <a:t>Séance 5</a:t>
            </a:r>
            <a:endParaRPr kumimoji="0" lang="fr-FR"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472912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custDataLst>
              <p:tags r:id="rId1"/>
            </p:custDataLst>
          </p:nvPr>
        </p:nvSpPr>
        <p:spPr>
          <a:xfrm>
            <a:off x="0" y="-168628"/>
            <a:ext cx="9144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7"/>
            <a:stretch>
              <a:fillRect t="-5555" b="-5555"/>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nvGrpSpPr>
          <p:cNvPr id="3" name="Group 3"/>
          <p:cNvGrpSpPr/>
          <p:nvPr>
            <p:custDataLst>
              <p:tags r:id="rId2"/>
            </p:custDataLst>
          </p:nvPr>
        </p:nvGrpSpPr>
        <p:grpSpPr>
          <a:xfrm>
            <a:off x="254000" y="736600"/>
            <a:ext cx="8636000" cy="5596244"/>
            <a:chOff x="0" y="0"/>
            <a:chExt cx="3895412" cy="2555175"/>
          </a:xfrm>
        </p:grpSpPr>
        <p:sp>
          <p:nvSpPr>
            <p:cNvPr id="4" name="Freeform 4"/>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5" name="TextBox 5"/>
            <p:cNvSpPr txBox="1"/>
            <p:nvPr/>
          </p:nvSpPr>
          <p:spPr>
            <a:xfrm>
              <a:off x="0" y="-47625"/>
              <a:ext cx="812800" cy="860425"/>
            </a:xfrm>
            <a:prstGeom prst="rect">
              <a:avLst/>
            </a:prstGeom>
          </p:spPr>
          <p:txBody>
            <a:bodyPr lIns="25400" tIns="25400" rIns="25400" bIns="25400" rtlCol="0" anchor="ctr"/>
            <a:lstStyle/>
            <a:p>
              <a:pPr marL="0" marR="0" lvl="0" indent="0" algn="just" defTabSz="457223" rtl="0" eaLnBrk="1" fontAlgn="auto" latinLnBrk="0" hangingPunct="1">
                <a:lnSpc>
                  <a:spcPts val="1605"/>
                </a:lnSpc>
                <a:spcBef>
                  <a:spcPts val="0"/>
                </a:spcBef>
                <a:spcAft>
                  <a:spcPts val="0"/>
                </a:spcAft>
                <a:buClrTx/>
                <a:buSzTx/>
                <a:buFontTx/>
                <a:buNone/>
                <a:tabLst/>
                <a:defRPr/>
              </a:pPr>
              <a:endParaRPr kumimoji="0"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grpSp>
      <p:sp>
        <p:nvSpPr>
          <p:cNvPr id="7" name="Freeform 7"/>
          <p:cNvSpPr/>
          <p:nvPr>
            <p:custDataLst>
              <p:tags r:id="rId3"/>
            </p:custDataLst>
          </p:nvPr>
        </p:nvSpPr>
        <p:spPr>
          <a:xfrm>
            <a:off x="396417" y="294200"/>
            <a:ext cx="619583" cy="5948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txBody>
          <a:bodyPr/>
          <a:lstStyle/>
          <a:p>
            <a:pPr marL="0" marR="0" lvl="0" indent="0" algn="just" defTabSz="457223" rtl="0" eaLnBrk="1" fontAlgn="auto" latinLnBrk="0" hangingPunct="1">
              <a:lnSpc>
                <a:spcPct val="100000"/>
              </a:lnSpc>
              <a:spcBef>
                <a:spcPts val="0"/>
              </a:spcBef>
              <a:spcAft>
                <a:spcPts val="0"/>
              </a:spcAft>
              <a:buClrTx/>
              <a:buSzTx/>
              <a:buFontTx/>
              <a:buNone/>
              <a:tabLst/>
              <a:defRPr/>
            </a:pPr>
            <a:endParaRPr kumimoji="0" lang="fr-MA" sz="9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9" name="TextBox 9"/>
          <p:cNvSpPr txBox="1"/>
          <p:nvPr>
            <p:custDataLst>
              <p:tags r:id="rId4"/>
            </p:custDataLst>
          </p:nvPr>
        </p:nvSpPr>
        <p:spPr>
          <a:xfrm>
            <a:off x="2855136" y="1500521"/>
            <a:ext cx="4590722" cy="359073"/>
          </a:xfrm>
          <a:prstGeom prst="rect">
            <a:avLst/>
          </a:prstGeom>
        </p:spPr>
        <p:txBody>
          <a:bodyPr wrap="square" lIns="0" tIns="0" rIns="0" bIns="0" rtlCol="0" anchor="t">
            <a:spAutoFit/>
          </a:bodyPr>
          <a:lstStyle/>
          <a:p>
            <a:pPr marL="0" marR="0" lvl="0" indent="0" algn="just" defTabSz="457223" rtl="0" eaLnBrk="1" fontAlgn="auto" latinLnBrk="0" hangingPunct="1">
              <a:lnSpc>
                <a:spcPts val="2799"/>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06585"/>
                </a:solidFill>
                <a:effectLst/>
                <a:uLnTx/>
                <a:uFillTx/>
                <a:latin typeface="Dosis" pitchFamily="2" charset="0"/>
                <a:ea typeface="+mn-ea"/>
                <a:cs typeface="+mn-cs"/>
              </a:rPr>
              <a:t>Préparation  de l’activité </a:t>
            </a:r>
          </a:p>
        </p:txBody>
      </p:sp>
      <p:sp>
        <p:nvSpPr>
          <p:cNvPr id="12" name="Freeform 17">
            <a:extLst>
              <a:ext uri="{FF2B5EF4-FFF2-40B4-BE49-F238E27FC236}">
                <a16:creationId xmlns:a16="http://schemas.microsoft.com/office/drawing/2014/main" id="{C1D261BA-3ABE-2DE1-E789-F4046D0C8328}"/>
              </a:ext>
            </a:extLst>
          </p:cNvPr>
          <p:cNvSpPr/>
          <p:nvPr>
            <p:custDataLst>
              <p:tags r:id="rId5"/>
            </p:custDataLst>
          </p:nvPr>
        </p:nvSpPr>
        <p:spPr>
          <a:xfrm rot="10800000" flipH="1">
            <a:off x="770164" y="2270796"/>
            <a:ext cx="7603671" cy="230238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8" name="Freeform 17">
            <a:extLst>
              <a:ext uri="{FF2B5EF4-FFF2-40B4-BE49-F238E27FC236}">
                <a16:creationId xmlns:a16="http://schemas.microsoft.com/office/drawing/2014/main" id="{395C32B6-3F71-2033-BA88-FCA970C59DCF}"/>
              </a:ext>
            </a:extLst>
          </p:cNvPr>
          <p:cNvSpPr/>
          <p:nvPr>
            <p:custDataLst>
              <p:tags r:id="rId6"/>
            </p:custDataLst>
          </p:nvPr>
        </p:nvSpPr>
        <p:spPr>
          <a:xfrm>
            <a:off x="925995" y="2330151"/>
            <a:ext cx="471005" cy="2125049"/>
          </a:xfrm>
          <a:custGeom>
            <a:avLst/>
            <a:gdLst/>
            <a:ahLst/>
            <a:cxnLst/>
            <a:rect l="l" t="t" r="r" b="b"/>
            <a:pathLst>
              <a:path w="3062465" h="1213150">
                <a:moveTo>
                  <a:pt x="0" y="0"/>
                </a:moveTo>
                <a:lnTo>
                  <a:pt x="3062465" y="0"/>
                </a:lnTo>
                <a:lnTo>
                  <a:pt x="3062465" y="1213150"/>
                </a:lnTo>
                <a:lnTo>
                  <a:pt x="0" y="1213150"/>
                </a:lnTo>
                <a:lnTo>
                  <a:pt x="0" y="0"/>
                </a:lnTo>
                <a:close/>
              </a:path>
            </a:pathLst>
          </a:custGeom>
          <a:blipFill>
            <a:blip r:embed="rId20">
              <a:extLst>
                <a:ext uri="{96DAC541-7B7A-43D3-8B79-37D633B846F1}">
                  <asvg:svgBlip xmlns:asvg="http://schemas.microsoft.com/office/drawing/2016/SVG/main" r:embed="rId21"/>
                </a:ext>
              </a:extLst>
            </a:blip>
            <a:stretch>
              <a:fillRect l="-109199" t="-6937" r="-896458" b="-829367"/>
            </a:stretch>
          </a:blip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fr-MA" sz="6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
        <p:nvSpPr>
          <p:cNvPr id="15" name="TextBox 10">
            <a:extLst>
              <a:ext uri="{FF2B5EF4-FFF2-40B4-BE49-F238E27FC236}">
                <a16:creationId xmlns:a16="http://schemas.microsoft.com/office/drawing/2014/main" id="{49158EF7-1A29-910E-4457-143F08AF8FB4}"/>
              </a:ext>
            </a:extLst>
          </p:cNvPr>
          <p:cNvSpPr txBox="1"/>
          <p:nvPr>
            <p:custDataLst>
              <p:tags r:id="rId7"/>
            </p:custDataLst>
          </p:nvPr>
        </p:nvSpPr>
        <p:spPr>
          <a:xfrm>
            <a:off x="1583537" y="2627983"/>
            <a:ext cx="6208881" cy="289441"/>
          </a:xfrm>
          <a:prstGeom prst="roundRect">
            <a:avLst/>
          </a:prstGeom>
          <a:noFill/>
        </p:spPr>
        <p:txBody>
          <a:bodyPr wrap="square" lIns="0" tIns="0" rIns="0" bIns="0" rtlCol="0" anchor="t">
            <a:spAutoFit/>
          </a:bodyPr>
          <a:lstStyle/>
          <a:p>
            <a:pPr marL="0" marR="0" lvl="0" indent="0" algn="l" defTabSz="457223" rtl="0" eaLnBrk="1" fontAlgn="auto" latinLnBrk="0" hangingPunct="1">
              <a:lnSpc>
                <a:spcPts val="2017"/>
              </a:lnSpc>
              <a:spcBef>
                <a:spcPts val="0"/>
              </a:spcBef>
              <a:spcAft>
                <a:spcPts val="40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Tracer une grille sur le sol avec </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9 cases. </a:t>
            </a:r>
          </a:p>
        </p:txBody>
      </p:sp>
      <p:pic>
        <p:nvPicPr>
          <p:cNvPr id="17" name="Image 16">
            <a:extLst>
              <a:ext uri="{FF2B5EF4-FFF2-40B4-BE49-F238E27FC236}">
                <a16:creationId xmlns:a16="http://schemas.microsoft.com/office/drawing/2014/main" id="{B891F837-A361-58E0-C20B-D67A42A121D4}"/>
              </a:ext>
            </a:extLst>
          </p:cNvPr>
          <p:cNvPicPr>
            <a:picLocks noChangeAspect="1"/>
          </p:cNvPicPr>
          <p:nvPr>
            <p:custDataLst>
              <p:tags r:id="rId8"/>
            </p:custDataLst>
          </p:nvPr>
        </p:nvPicPr>
        <p:blipFill>
          <a:blip r:embed="rId22"/>
          <a:stretch>
            <a:fillRect/>
          </a:stretch>
        </p:blipFill>
        <p:spPr>
          <a:xfrm>
            <a:off x="904258" y="2589682"/>
            <a:ext cx="336283" cy="366045"/>
          </a:xfrm>
          <a:prstGeom prst="rect">
            <a:avLst/>
          </a:prstGeom>
        </p:spPr>
      </p:pic>
      <p:sp>
        <p:nvSpPr>
          <p:cNvPr id="8" name="TextBox 10">
            <a:extLst>
              <a:ext uri="{FF2B5EF4-FFF2-40B4-BE49-F238E27FC236}">
                <a16:creationId xmlns:a16="http://schemas.microsoft.com/office/drawing/2014/main" id="{0063267F-8CB5-1CFC-D4A9-B9EEB0264AD6}"/>
              </a:ext>
            </a:extLst>
          </p:cNvPr>
          <p:cNvSpPr txBox="1"/>
          <p:nvPr>
            <p:custDataLst>
              <p:tags r:id="rId9"/>
            </p:custDataLst>
          </p:nvPr>
        </p:nvSpPr>
        <p:spPr>
          <a:xfrm>
            <a:off x="1552329" y="3217521"/>
            <a:ext cx="6696157" cy="681038"/>
          </a:xfrm>
          <a:prstGeom prst="roundRect">
            <a:avLst/>
          </a:prstGeom>
          <a:noFill/>
        </p:spPr>
        <p:txBody>
          <a:bodyPr wrap="square" lIns="0" tIns="0" rIns="0" bIns="0" rtlCol="0" anchor="t">
            <a:spAutoFit/>
          </a:bodyPr>
          <a:lstStyle/>
          <a:p>
            <a:pPr marL="0" marR="0" lvl="0" indent="0" algn="l" defTabSz="457223" rtl="0" eaLnBrk="1" fontAlgn="auto" latinLnBrk="0" hangingPunct="1">
              <a:lnSpc>
                <a:spcPct val="100000"/>
              </a:lnSpc>
              <a:spcBef>
                <a:spcPts val="0"/>
              </a:spcBef>
              <a:spcAft>
                <a:spcPts val="0"/>
              </a:spcAft>
              <a:buClrTx/>
              <a:buSzTx/>
              <a:buFontTx/>
              <a:buNone/>
              <a:tabLst/>
              <a:defRPr/>
            </a:pP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Écrire ou </a:t>
            </a:r>
            <a:r>
              <a:rPr lang="fr-FR" sz="2000" dirty="0">
                <a:solidFill>
                  <a:prstClr val="black"/>
                </a:solidFill>
                <a:latin typeface="Dosis" pitchFamily="2" charset="0"/>
              </a:rPr>
              <a:t>m</a:t>
            </a:r>
            <a:r>
              <a:rPr kumimoji="0" lang="fr-FR" sz="2000" b="0" i="0" u="none" strike="noStrike" kern="1200" cap="none" spc="0" normalizeH="0" baseline="0" noProof="0" dirty="0" err="1">
                <a:ln>
                  <a:noFill/>
                </a:ln>
                <a:solidFill>
                  <a:prstClr val="black"/>
                </a:solidFill>
                <a:effectLst/>
                <a:uLnTx/>
                <a:uFillTx/>
                <a:latin typeface="Dosis" pitchFamily="2" charset="0"/>
                <a:ea typeface="+mn-ea"/>
                <a:cs typeface="+mn-cs"/>
              </a:rPr>
              <a:t>ettre</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 les cartes des </a:t>
            </a:r>
            <a:r>
              <a:rPr lang="fr-FR" sz="2000" dirty="0">
                <a:solidFill>
                  <a:prstClr val="black"/>
                </a:solidFill>
                <a:latin typeface="Dosis" pitchFamily="2" charset="0"/>
              </a:rPr>
              <a:t>syllabes avec </a:t>
            </a:r>
            <a:r>
              <a:rPr lang="fr-FR" sz="2000" b="1" dirty="0">
                <a:solidFill>
                  <a:srgbClr val="0070C0"/>
                </a:solidFill>
                <a:latin typeface="Dosis" pitchFamily="2" charset="0"/>
              </a:rPr>
              <a:t>s</a:t>
            </a:r>
            <a:r>
              <a:rPr kumimoji="0" lang="fr-FR" sz="2000" b="1" i="0" u="none" strike="noStrike" kern="1200" cap="none" spc="0" normalizeH="0" baseline="0" noProof="0" dirty="0">
                <a:ln>
                  <a:noFill/>
                </a:ln>
                <a:solidFill>
                  <a:srgbClr val="0070C0"/>
                </a:solidFill>
                <a:effectLst/>
                <a:uLnTx/>
                <a:uFillTx/>
                <a:latin typeface="Dosis" pitchFamily="2" charset="0"/>
                <a:ea typeface="+mn-ea"/>
                <a:cs typeface="+mn-cs"/>
              </a:rPr>
              <a:t> </a:t>
            </a:r>
            <a:r>
              <a:rPr kumimoji="0" lang="fr-FR" sz="2000" b="0" i="0" u="none" strike="noStrike" kern="1200" cap="none" spc="0" normalizeH="0" baseline="0" noProof="0" dirty="0">
                <a:ln>
                  <a:noFill/>
                </a:ln>
                <a:solidFill>
                  <a:prstClr val="black"/>
                </a:solidFill>
                <a:effectLst/>
                <a:uLnTx/>
                <a:uFillTx/>
                <a:latin typeface="Dosis" pitchFamily="2" charset="0"/>
                <a:ea typeface="+mn-ea"/>
                <a:cs typeface="+mn-cs"/>
              </a:rPr>
              <a:t>dans les cases de la grille. </a:t>
            </a:r>
            <a:endParaRPr kumimoji="0" lang="fr-FR" sz="180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10" name="Image 9">
            <a:extLst>
              <a:ext uri="{FF2B5EF4-FFF2-40B4-BE49-F238E27FC236}">
                <a16:creationId xmlns:a16="http://schemas.microsoft.com/office/drawing/2014/main" id="{4CA8A096-A102-B099-ABCB-DFA0BCC407C2}"/>
              </a:ext>
            </a:extLst>
          </p:cNvPr>
          <p:cNvPicPr>
            <a:picLocks noChangeAspect="1"/>
          </p:cNvPicPr>
          <p:nvPr>
            <p:custDataLst>
              <p:tags r:id="rId10"/>
            </p:custDataLst>
          </p:nvPr>
        </p:nvPicPr>
        <p:blipFill>
          <a:blip r:embed="rId22"/>
          <a:stretch>
            <a:fillRect/>
          </a:stretch>
        </p:blipFill>
        <p:spPr>
          <a:xfrm>
            <a:off x="895514" y="3248685"/>
            <a:ext cx="336283" cy="366045"/>
          </a:xfrm>
          <a:prstGeom prst="rect">
            <a:avLst/>
          </a:prstGeom>
        </p:spPr>
      </p:pic>
      <p:sp>
        <p:nvSpPr>
          <p:cNvPr id="13" name="ZoneTexte 12">
            <a:extLst>
              <a:ext uri="{FF2B5EF4-FFF2-40B4-BE49-F238E27FC236}">
                <a16:creationId xmlns:a16="http://schemas.microsoft.com/office/drawing/2014/main" id="{F3880F26-F291-6F41-20D5-58320889DCB6}"/>
              </a:ext>
            </a:extLst>
          </p:cNvPr>
          <p:cNvSpPr txBox="1"/>
          <p:nvPr>
            <p:custDataLst>
              <p:tags r:id="rId11"/>
            </p:custDataLst>
          </p:nvPr>
        </p:nvSpPr>
        <p:spPr>
          <a:xfrm>
            <a:off x="1707267" y="5185802"/>
            <a:ext cx="715009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a:ea typeface="+mn-ea"/>
                <a:cs typeface="+mn-cs"/>
              </a:rPr>
              <a:t>Voir la </a:t>
            </a:r>
            <a:r>
              <a:rPr kumimoji="0" lang="fr-FR" sz="1800" b="1" i="0" u="none" strike="noStrike" kern="1200" cap="none" spc="0" normalizeH="0" baseline="0" noProof="0" dirty="0">
                <a:ln>
                  <a:noFill/>
                </a:ln>
                <a:solidFill>
                  <a:srgbClr val="0070C0"/>
                </a:solidFill>
                <a:effectLst/>
                <a:uLnTx/>
                <a:uFillTx/>
                <a:latin typeface="Calibri"/>
                <a:ea typeface="+mn-ea"/>
                <a:cs typeface="+mn-cs"/>
              </a:rPr>
              <a:t>vidéo F2 </a:t>
            </a:r>
            <a:r>
              <a:rPr kumimoji="0" lang="fr-FR" sz="1800" b="1" i="0" u="none" strike="noStrike" kern="1200" cap="none" spc="0" normalizeH="0" baseline="0" noProof="0" dirty="0">
                <a:ln>
                  <a:noFill/>
                </a:ln>
                <a:solidFill>
                  <a:prstClr val="black"/>
                </a:solidFill>
                <a:effectLst/>
                <a:uLnTx/>
                <a:uFillTx/>
                <a:latin typeface="Calibri"/>
                <a:ea typeface="+mn-ea"/>
                <a:cs typeface="+mn-cs"/>
              </a:rPr>
              <a:t>pour une démonstration de l’activité sur le </a:t>
            </a:r>
            <a:r>
              <a:rPr kumimoji="0" lang="fr-FR" sz="1800" b="1" i="0" u="none" strike="noStrike" kern="1200" cap="none" spc="0" normalizeH="0" baseline="0" noProof="0" dirty="0">
                <a:ln>
                  <a:noFill/>
                </a:ln>
                <a:solidFill>
                  <a:srgbClr val="0070C0"/>
                </a:solidFill>
                <a:effectLst/>
                <a:uLnTx/>
                <a:uFillTx/>
                <a:latin typeface="Calibri"/>
                <a:ea typeface="+mn-ea"/>
                <a:cs typeface="+mn-cs"/>
              </a:rPr>
              <a:t>portail </a:t>
            </a:r>
            <a:r>
              <a:rPr kumimoji="0" lang="fr-FR" sz="1800" b="1" i="0" u="none" strike="noStrike" kern="1200" cap="none" spc="0" normalizeH="0" baseline="0" noProof="0" dirty="0" err="1">
                <a:ln>
                  <a:noFill/>
                </a:ln>
                <a:solidFill>
                  <a:srgbClr val="0070C0"/>
                </a:solidFill>
                <a:effectLst/>
                <a:uLnTx/>
                <a:uFillTx/>
                <a:latin typeface="Calibri"/>
                <a:ea typeface="+mn-ea"/>
                <a:cs typeface="+mn-cs"/>
              </a:rPr>
              <a:t>Riada</a:t>
            </a:r>
            <a:r>
              <a:rPr kumimoji="0" lang="fr-FR" sz="1800" b="1" i="0" u="none" strike="noStrike" kern="1200" cap="none" spc="0" normalizeH="0" baseline="0" noProof="0" dirty="0">
                <a:ln>
                  <a:noFill/>
                </a:ln>
                <a:solidFill>
                  <a:srgbClr val="0070C0"/>
                </a:solidFill>
                <a:effectLst/>
                <a:uLnTx/>
                <a:uFillTx/>
                <a:latin typeface="Calibri"/>
                <a:ea typeface="+mn-ea"/>
                <a:cs typeface="+mn-cs"/>
              </a:rPr>
              <a:t>. </a:t>
            </a:r>
          </a:p>
        </p:txBody>
      </p:sp>
      <p:sp>
        <p:nvSpPr>
          <p:cNvPr id="14" name="AutoShape 2" descr="A very simple and clean clipart or icon of a video camera to indicate a link to a video, designed for children. The design should be playful and easy to understand, with soft edges, bright colors like blue, yellow, or green, and minimal details.">
            <a:extLst>
              <a:ext uri="{FF2B5EF4-FFF2-40B4-BE49-F238E27FC236}">
                <a16:creationId xmlns:a16="http://schemas.microsoft.com/office/drawing/2014/main" id="{562E3520-5921-F467-13C5-6A1240B40AF1}"/>
              </a:ext>
            </a:extLst>
          </p:cNvPr>
          <p:cNvSpPr>
            <a:spLocks noChangeAspect="1" noChangeArrowheads="1"/>
          </p:cNvSpPr>
          <p:nvPr>
            <p:custDataLst>
              <p:tags r:id="rId12"/>
            </p:custDataLst>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sp>
        <p:nvSpPr>
          <p:cNvPr id="19" name="AutoShape 4" descr="A very simple and clean clipart or icon of a video camera to indicate a link to a video, designed for children. The design should be playful and easy to understand, with soft edges and bright colors like yellow or green, without the blue ellipse at the bottom, and minimal details.">
            <a:extLst>
              <a:ext uri="{FF2B5EF4-FFF2-40B4-BE49-F238E27FC236}">
                <a16:creationId xmlns:a16="http://schemas.microsoft.com/office/drawing/2014/main" id="{6513A5E0-6DF6-7458-6E15-61BA811B8B44}"/>
              </a:ext>
            </a:extLst>
          </p:cNvPr>
          <p:cNvSpPr>
            <a:spLocks noChangeAspect="1" noChangeArrowheads="1"/>
          </p:cNvSpPr>
          <p:nvPr>
            <p:custDataLst>
              <p:tags r:id="rId13"/>
            </p:custDataLst>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30" name="Picture 6" descr="Video player - Free multimedia icons">
            <a:extLst>
              <a:ext uri="{FF2B5EF4-FFF2-40B4-BE49-F238E27FC236}">
                <a16:creationId xmlns:a16="http://schemas.microsoft.com/office/drawing/2014/main" id="{3DE438CE-AF63-9CEA-34F6-64DCC67C1332}"/>
              </a:ext>
            </a:extLst>
          </p:cNvPr>
          <p:cNvPicPr>
            <a:picLocks noChangeAspect="1" noChangeArrowheads="1"/>
          </p:cNvPicPr>
          <p:nvPr>
            <p:custDataLst>
              <p:tags r:id="rId14"/>
            </p:custDataLst>
          </p:nvPr>
        </p:nvPicPr>
        <p:blipFill>
          <a:blip r:embed="rId23">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25025" y="4866143"/>
            <a:ext cx="783789" cy="783789"/>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185150C6-F754-4A52-7DD4-562EAF58A69B}"/>
              </a:ext>
            </a:extLst>
          </p:cNvPr>
          <p:cNvSpPr txBox="1"/>
          <p:nvPr>
            <p:custDataLst>
              <p:tags r:id="rId15"/>
            </p:custDataLst>
          </p:nvPr>
        </p:nvSpPr>
        <p:spPr>
          <a:xfrm>
            <a:off x="5150497" y="215242"/>
            <a:ext cx="3837461" cy="338554"/>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1600" b="0" i="1" u="none" strike="noStrike" kern="1200" cap="none" spc="0" normalizeH="0" baseline="0" noProof="0" dirty="0">
                <a:ln>
                  <a:noFill/>
                </a:ln>
                <a:solidFill>
                  <a:prstClr val="white">
                    <a:lumMod val="50000"/>
                  </a:prstClr>
                </a:solidFill>
                <a:effectLst/>
                <a:uLnTx/>
                <a:uFillTx/>
                <a:latin typeface="Calibri"/>
                <a:ea typeface="+mn-ea"/>
                <a:cs typeface="+mn-cs"/>
              </a:rPr>
              <a:t>Pour l’enseignant – À ne pas lire aux élèves.</a:t>
            </a:r>
          </a:p>
        </p:txBody>
      </p:sp>
    </p:spTree>
    <p:extLst>
      <p:ext uri="{BB962C8B-B14F-4D97-AF65-F5344CB8AC3E}">
        <p14:creationId xmlns:p14="http://schemas.microsoft.com/office/powerpoint/2010/main" val="41090603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10"/>
</p:tagLst>
</file>

<file path=ppt/tags/tag100.xml><?xml version="1.0" encoding="utf-8"?>
<p:tagLst xmlns:a="http://schemas.openxmlformats.org/drawingml/2006/main" xmlns:r="http://schemas.openxmlformats.org/officeDocument/2006/relationships" xmlns:p="http://schemas.openxmlformats.org/presentationml/2006/main">
  <p:tag name="NUM" val="8"/>
</p:tagLst>
</file>

<file path=ppt/tags/tag101.xml><?xml version="1.0" encoding="utf-8"?>
<p:tagLst xmlns:a="http://schemas.openxmlformats.org/drawingml/2006/main" xmlns:r="http://schemas.openxmlformats.org/officeDocument/2006/relationships" xmlns:p="http://schemas.openxmlformats.org/presentationml/2006/main">
  <p:tag name="NUM" val="9"/>
</p:tagLst>
</file>

<file path=ppt/tags/tag102.xml><?xml version="1.0" encoding="utf-8"?>
<p:tagLst xmlns:a="http://schemas.openxmlformats.org/drawingml/2006/main" xmlns:r="http://schemas.openxmlformats.org/officeDocument/2006/relationships" xmlns:p="http://schemas.openxmlformats.org/presentationml/2006/main">
  <p:tag name="NUM" val="1"/>
</p:tagLst>
</file>

<file path=ppt/tags/tag103.xml><?xml version="1.0" encoding="utf-8"?>
<p:tagLst xmlns:a="http://schemas.openxmlformats.org/drawingml/2006/main" xmlns:r="http://schemas.openxmlformats.org/officeDocument/2006/relationships" xmlns:p="http://schemas.openxmlformats.org/presentationml/2006/main">
  <p:tag name="NUM" val="2"/>
</p:tagLst>
</file>

<file path=ppt/tags/tag104.xml><?xml version="1.0" encoding="utf-8"?>
<p:tagLst xmlns:a="http://schemas.openxmlformats.org/drawingml/2006/main" xmlns:r="http://schemas.openxmlformats.org/officeDocument/2006/relationships" xmlns:p="http://schemas.openxmlformats.org/presentationml/2006/main">
  <p:tag name="NUM" val="7"/>
</p:tagLst>
</file>

<file path=ppt/tags/tag105.xml><?xml version="1.0" encoding="utf-8"?>
<p:tagLst xmlns:a="http://schemas.openxmlformats.org/drawingml/2006/main" xmlns:r="http://schemas.openxmlformats.org/officeDocument/2006/relationships" xmlns:p="http://schemas.openxmlformats.org/presentationml/2006/main">
  <p:tag name="NUM" val="1"/>
</p:tagLst>
</file>

<file path=ppt/tags/tag106.xml><?xml version="1.0" encoding="utf-8"?>
<p:tagLst xmlns:a="http://schemas.openxmlformats.org/drawingml/2006/main" xmlns:r="http://schemas.openxmlformats.org/officeDocument/2006/relationships" xmlns:p="http://schemas.openxmlformats.org/presentationml/2006/main">
  <p:tag name="NUM" val="2"/>
</p:tagLst>
</file>

<file path=ppt/tags/tag107.xml><?xml version="1.0" encoding="utf-8"?>
<p:tagLst xmlns:a="http://schemas.openxmlformats.org/drawingml/2006/main" xmlns:r="http://schemas.openxmlformats.org/officeDocument/2006/relationships" xmlns:p="http://schemas.openxmlformats.org/presentationml/2006/main">
  <p:tag name="NUM" val="1"/>
</p:tagLst>
</file>

<file path=ppt/tags/tag108.xml><?xml version="1.0" encoding="utf-8"?>
<p:tagLst xmlns:a="http://schemas.openxmlformats.org/drawingml/2006/main" xmlns:r="http://schemas.openxmlformats.org/officeDocument/2006/relationships" xmlns:p="http://schemas.openxmlformats.org/presentationml/2006/main">
  <p:tag name="NUM" val="2"/>
</p:tagLst>
</file>

<file path=ppt/tags/tag109.xml><?xml version="1.0" encoding="utf-8"?>
<p:tagLst xmlns:a="http://schemas.openxmlformats.org/drawingml/2006/main" xmlns:r="http://schemas.openxmlformats.org/officeDocument/2006/relationships" xmlns:p="http://schemas.openxmlformats.org/presentationml/2006/main">
  <p:tag name="NUM" val="1"/>
</p:tagLst>
</file>

<file path=ppt/tags/tag11.xml><?xml version="1.0" encoding="utf-8"?>
<p:tagLst xmlns:a="http://schemas.openxmlformats.org/drawingml/2006/main" xmlns:r="http://schemas.openxmlformats.org/officeDocument/2006/relationships" xmlns:p="http://schemas.openxmlformats.org/presentationml/2006/main">
  <p:tag name="NUM" val="1"/>
</p:tagLst>
</file>

<file path=ppt/tags/tag110.xml><?xml version="1.0" encoding="utf-8"?>
<p:tagLst xmlns:a="http://schemas.openxmlformats.org/drawingml/2006/main" xmlns:r="http://schemas.openxmlformats.org/officeDocument/2006/relationships" xmlns:p="http://schemas.openxmlformats.org/presentationml/2006/main">
  <p:tag name="NUM" val="2"/>
</p:tagLst>
</file>

<file path=ppt/tags/tag111.xml><?xml version="1.0" encoding="utf-8"?>
<p:tagLst xmlns:a="http://schemas.openxmlformats.org/drawingml/2006/main" xmlns:r="http://schemas.openxmlformats.org/officeDocument/2006/relationships" xmlns:p="http://schemas.openxmlformats.org/presentationml/2006/main">
  <p:tag name="NUM" val="3"/>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1"/>
</p:tagLst>
</file>

<file path=ppt/tags/tag115.xml><?xml version="1.0" encoding="utf-8"?>
<p:tagLst xmlns:a="http://schemas.openxmlformats.org/drawingml/2006/main" xmlns:r="http://schemas.openxmlformats.org/officeDocument/2006/relationships" xmlns:p="http://schemas.openxmlformats.org/presentationml/2006/main">
  <p:tag name="NUM" val="2"/>
</p:tagLst>
</file>

<file path=ppt/tags/tag116.xml><?xml version="1.0" encoding="utf-8"?>
<p:tagLst xmlns:a="http://schemas.openxmlformats.org/drawingml/2006/main" xmlns:r="http://schemas.openxmlformats.org/officeDocument/2006/relationships" xmlns:p="http://schemas.openxmlformats.org/presentationml/2006/main">
  <p:tag name="NUM" val="3"/>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2"/>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3"/>
</p:tagLst>
</file>

<file path=ppt/tags/tag122.xml><?xml version="1.0" encoding="utf-8"?>
<p:tagLst xmlns:a="http://schemas.openxmlformats.org/drawingml/2006/main" xmlns:r="http://schemas.openxmlformats.org/officeDocument/2006/relationships" xmlns:p="http://schemas.openxmlformats.org/presentationml/2006/main">
  <p:tag name="NUM" val="1"/>
</p:tagLst>
</file>

<file path=ppt/tags/tag123.xml><?xml version="1.0" encoding="utf-8"?>
<p:tagLst xmlns:a="http://schemas.openxmlformats.org/drawingml/2006/main" xmlns:r="http://schemas.openxmlformats.org/officeDocument/2006/relationships" xmlns:p="http://schemas.openxmlformats.org/presentationml/2006/main">
  <p:tag name="NUM" val="2"/>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3"/>
</p:tagLst>
</file>

<file path=ppt/tags/tag127.xml><?xml version="1.0" encoding="utf-8"?>
<p:tagLst xmlns:a="http://schemas.openxmlformats.org/drawingml/2006/main" xmlns:r="http://schemas.openxmlformats.org/officeDocument/2006/relationships" xmlns:p="http://schemas.openxmlformats.org/presentationml/2006/main">
  <p:tag name="NUM" val="1"/>
</p:tagLst>
</file>

<file path=ppt/tags/tag128.xml><?xml version="1.0" encoding="utf-8"?>
<p:tagLst xmlns:a="http://schemas.openxmlformats.org/drawingml/2006/main" xmlns:r="http://schemas.openxmlformats.org/officeDocument/2006/relationships" xmlns:p="http://schemas.openxmlformats.org/presentationml/2006/main">
  <p:tag name="NUM" val="2"/>
</p:tagLst>
</file>

<file path=ppt/tags/tag129.xml><?xml version="1.0" encoding="utf-8"?>
<p:tagLst xmlns:a="http://schemas.openxmlformats.org/drawingml/2006/main" xmlns:r="http://schemas.openxmlformats.org/officeDocument/2006/relationships" xmlns:p="http://schemas.openxmlformats.org/presentationml/2006/main">
  <p:tag name="NUM" val="1"/>
</p:tagLst>
</file>

<file path=ppt/tags/tag13.xml><?xml version="1.0" encoding="utf-8"?>
<p:tagLst xmlns:a="http://schemas.openxmlformats.org/drawingml/2006/main" xmlns:r="http://schemas.openxmlformats.org/officeDocument/2006/relationships" xmlns:p="http://schemas.openxmlformats.org/presentationml/2006/main">
  <p:tag name="NUM" val="3"/>
</p:tagLst>
</file>

<file path=ppt/tags/tag130.xml><?xml version="1.0" encoding="utf-8"?>
<p:tagLst xmlns:a="http://schemas.openxmlformats.org/drawingml/2006/main" xmlns:r="http://schemas.openxmlformats.org/officeDocument/2006/relationships" xmlns:p="http://schemas.openxmlformats.org/presentationml/2006/main">
  <p:tag name="NUM" val="2"/>
</p:tagLst>
</file>

<file path=ppt/tags/tag131.xml><?xml version="1.0" encoding="utf-8"?>
<p:tagLst xmlns:a="http://schemas.openxmlformats.org/drawingml/2006/main" xmlns:r="http://schemas.openxmlformats.org/officeDocument/2006/relationships" xmlns:p="http://schemas.openxmlformats.org/presentationml/2006/main">
  <p:tag name="NUM" val="3"/>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1"/>
</p:tagLst>
</file>

<file path=ppt/tags/tag135.xml><?xml version="1.0" encoding="utf-8"?>
<p:tagLst xmlns:a="http://schemas.openxmlformats.org/drawingml/2006/main" xmlns:r="http://schemas.openxmlformats.org/officeDocument/2006/relationships" xmlns:p="http://schemas.openxmlformats.org/presentationml/2006/main">
  <p:tag name="NUM" val="2"/>
</p:tagLst>
</file>

<file path=ppt/tags/tag136.xml><?xml version="1.0" encoding="utf-8"?>
<p:tagLst xmlns:a="http://schemas.openxmlformats.org/drawingml/2006/main" xmlns:r="http://schemas.openxmlformats.org/officeDocument/2006/relationships" xmlns:p="http://schemas.openxmlformats.org/presentationml/2006/main">
  <p:tag name="NUM" val="3"/>
</p:tagLst>
</file>

<file path=ppt/tags/tag137.xml><?xml version="1.0" encoding="utf-8"?>
<p:tagLst xmlns:a="http://schemas.openxmlformats.org/drawingml/2006/main" xmlns:r="http://schemas.openxmlformats.org/officeDocument/2006/relationships" xmlns:p="http://schemas.openxmlformats.org/presentationml/2006/main">
  <p:tag name="NUM" val="1"/>
</p:tagLst>
</file>

<file path=ppt/tags/tag138.xml><?xml version="1.0" encoding="utf-8"?>
<p:tagLst xmlns:a="http://schemas.openxmlformats.org/drawingml/2006/main" xmlns:r="http://schemas.openxmlformats.org/officeDocument/2006/relationships" xmlns:p="http://schemas.openxmlformats.org/presentationml/2006/main">
  <p:tag name="NUM" val="2"/>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4"/>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3"/>
</p:tagLst>
</file>

<file path=ppt/tags/tag142.xml><?xml version="1.0" encoding="utf-8"?>
<p:tagLst xmlns:a="http://schemas.openxmlformats.org/drawingml/2006/main" xmlns:r="http://schemas.openxmlformats.org/officeDocument/2006/relationships" xmlns:p="http://schemas.openxmlformats.org/presentationml/2006/main">
  <p:tag name="NUM" val="4"/>
</p:tagLst>
</file>

<file path=ppt/tags/tag143.xml><?xml version="1.0" encoding="utf-8"?>
<p:tagLst xmlns:a="http://schemas.openxmlformats.org/drawingml/2006/main" xmlns:r="http://schemas.openxmlformats.org/officeDocument/2006/relationships" xmlns:p="http://schemas.openxmlformats.org/presentationml/2006/main">
  <p:tag name="NUM" val="5"/>
</p:tagLst>
</file>

<file path=ppt/tags/tag144.xml><?xml version="1.0" encoding="utf-8"?>
<p:tagLst xmlns:a="http://schemas.openxmlformats.org/drawingml/2006/main" xmlns:r="http://schemas.openxmlformats.org/officeDocument/2006/relationships" xmlns:p="http://schemas.openxmlformats.org/presentationml/2006/main">
  <p:tag name="NUM" val="1"/>
</p:tagLst>
</file>

<file path=ppt/tags/tag145.xml><?xml version="1.0" encoding="utf-8"?>
<p:tagLst xmlns:a="http://schemas.openxmlformats.org/drawingml/2006/main" xmlns:r="http://schemas.openxmlformats.org/officeDocument/2006/relationships" xmlns:p="http://schemas.openxmlformats.org/presentationml/2006/main">
  <p:tag name="NUM" val="2"/>
</p:tagLst>
</file>

<file path=ppt/tags/tag146.xml><?xml version="1.0" encoding="utf-8"?>
<p:tagLst xmlns:a="http://schemas.openxmlformats.org/drawingml/2006/main" xmlns:r="http://schemas.openxmlformats.org/officeDocument/2006/relationships" xmlns:p="http://schemas.openxmlformats.org/presentationml/2006/main">
  <p:tag name="NUM" val="3"/>
</p:tagLst>
</file>

<file path=ppt/tags/tag147.xml><?xml version="1.0" encoding="utf-8"?>
<p:tagLst xmlns:a="http://schemas.openxmlformats.org/drawingml/2006/main" xmlns:r="http://schemas.openxmlformats.org/officeDocument/2006/relationships" xmlns:p="http://schemas.openxmlformats.org/presentationml/2006/main">
  <p:tag name="NUM" val="1"/>
</p:tagLst>
</file>

<file path=ppt/tags/tag148.xml><?xml version="1.0" encoding="utf-8"?>
<p:tagLst xmlns:a="http://schemas.openxmlformats.org/drawingml/2006/main" xmlns:r="http://schemas.openxmlformats.org/officeDocument/2006/relationships" xmlns:p="http://schemas.openxmlformats.org/presentationml/2006/main">
  <p:tag name="NUM" val="2"/>
</p:tagLst>
</file>

<file path=ppt/tags/tag149.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5"/>
</p:tagLst>
</file>

<file path=ppt/tags/tag150.xml><?xml version="1.0" encoding="utf-8"?>
<p:tagLst xmlns:a="http://schemas.openxmlformats.org/drawingml/2006/main" xmlns:r="http://schemas.openxmlformats.org/officeDocument/2006/relationships" xmlns:p="http://schemas.openxmlformats.org/presentationml/2006/main">
  <p:tag name="NUM" val="4"/>
</p:tagLst>
</file>

<file path=ppt/tags/tag151.xml><?xml version="1.0" encoding="utf-8"?>
<p:tagLst xmlns:a="http://schemas.openxmlformats.org/drawingml/2006/main" xmlns:r="http://schemas.openxmlformats.org/officeDocument/2006/relationships" xmlns:p="http://schemas.openxmlformats.org/presentationml/2006/main">
  <p:tag name="NUM" val="5"/>
</p:tagLst>
</file>

<file path=ppt/tags/tag152.xml><?xml version="1.0" encoding="utf-8"?>
<p:tagLst xmlns:a="http://schemas.openxmlformats.org/drawingml/2006/main" xmlns:r="http://schemas.openxmlformats.org/officeDocument/2006/relationships" xmlns:p="http://schemas.openxmlformats.org/presentationml/2006/main">
  <p:tag name="NUM" val="6"/>
</p:tagLst>
</file>

<file path=ppt/tags/tag153.xml><?xml version="1.0" encoding="utf-8"?>
<p:tagLst xmlns:a="http://schemas.openxmlformats.org/drawingml/2006/main" xmlns:r="http://schemas.openxmlformats.org/officeDocument/2006/relationships" xmlns:p="http://schemas.openxmlformats.org/presentationml/2006/main">
  <p:tag name="NUM" val="1"/>
</p:tagLst>
</file>

<file path=ppt/tags/tag154.xml><?xml version="1.0" encoding="utf-8"?>
<p:tagLst xmlns:a="http://schemas.openxmlformats.org/drawingml/2006/main" xmlns:r="http://schemas.openxmlformats.org/officeDocument/2006/relationships" xmlns:p="http://schemas.openxmlformats.org/presentationml/2006/main">
  <p:tag name="NUM" val="2"/>
</p:tagLst>
</file>

<file path=ppt/tags/tag155.xml><?xml version="1.0" encoding="utf-8"?>
<p:tagLst xmlns:a="http://schemas.openxmlformats.org/drawingml/2006/main" xmlns:r="http://schemas.openxmlformats.org/officeDocument/2006/relationships" xmlns:p="http://schemas.openxmlformats.org/presentationml/2006/main">
  <p:tag name="NUM" val="3"/>
</p:tagLst>
</file>

<file path=ppt/tags/tag156.xml><?xml version="1.0" encoding="utf-8"?>
<p:tagLst xmlns:a="http://schemas.openxmlformats.org/drawingml/2006/main" xmlns:r="http://schemas.openxmlformats.org/officeDocument/2006/relationships" xmlns:p="http://schemas.openxmlformats.org/presentationml/2006/main">
  <p:tag name="NUM" val="4"/>
</p:tagLst>
</file>

<file path=ppt/tags/tag157.xml><?xml version="1.0" encoding="utf-8"?>
<p:tagLst xmlns:a="http://schemas.openxmlformats.org/drawingml/2006/main" xmlns:r="http://schemas.openxmlformats.org/officeDocument/2006/relationships" xmlns:p="http://schemas.openxmlformats.org/presentationml/2006/main">
  <p:tag name="NUM" val="5"/>
</p:tagLst>
</file>

<file path=ppt/tags/tag158.xml><?xml version="1.0" encoding="utf-8"?>
<p:tagLst xmlns:a="http://schemas.openxmlformats.org/drawingml/2006/main" xmlns:r="http://schemas.openxmlformats.org/officeDocument/2006/relationships" xmlns:p="http://schemas.openxmlformats.org/presentationml/2006/main">
  <p:tag name="NUM" val="6"/>
</p:tagLst>
</file>

<file path=ppt/tags/tag159.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6"/>
</p:tagLst>
</file>

<file path=ppt/tags/tag160.xml><?xml version="1.0" encoding="utf-8"?>
<p:tagLst xmlns:a="http://schemas.openxmlformats.org/drawingml/2006/main" xmlns:r="http://schemas.openxmlformats.org/officeDocument/2006/relationships" xmlns:p="http://schemas.openxmlformats.org/presentationml/2006/main">
  <p:tag name="NUM" val="2"/>
</p:tagLst>
</file>

<file path=ppt/tags/tag161.xml><?xml version="1.0" encoding="utf-8"?>
<p:tagLst xmlns:a="http://schemas.openxmlformats.org/drawingml/2006/main" xmlns:r="http://schemas.openxmlformats.org/officeDocument/2006/relationships" xmlns:p="http://schemas.openxmlformats.org/presentationml/2006/main">
  <p:tag name="NUM" val="3"/>
</p:tagLst>
</file>

<file path=ppt/tags/tag162.xml><?xml version="1.0" encoding="utf-8"?>
<p:tagLst xmlns:a="http://schemas.openxmlformats.org/drawingml/2006/main" xmlns:r="http://schemas.openxmlformats.org/officeDocument/2006/relationships" xmlns:p="http://schemas.openxmlformats.org/presentationml/2006/main">
  <p:tag name="NUM" val="4"/>
</p:tagLst>
</file>

<file path=ppt/tags/tag163.xml><?xml version="1.0" encoding="utf-8"?>
<p:tagLst xmlns:a="http://schemas.openxmlformats.org/drawingml/2006/main" xmlns:r="http://schemas.openxmlformats.org/officeDocument/2006/relationships" xmlns:p="http://schemas.openxmlformats.org/presentationml/2006/main">
  <p:tag name="NUM" val="5"/>
</p:tagLst>
</file>

<file path=ppt/tags/tag164.xml><?xml version="1.0" encoding="utf-8"?>
<p:tagLst xmlns:a="http://schemas.openxmlformats.org/drawingml/2006/main" xmlns:r="http://schemas.openxmlformats.org/officeDocument/2006/relationships" xmlns:p="http://schemas.openxmlformats.org/presentationml/2006/main">
  <p:tag name="NUM" val="6"/>
</p:tagLst>
</file>

<file path=ppt/tags/tag165.xml><?xml version="1.0" encoding="utf-8"?>
<p:tagLst xmlns:a="http://schemas.openxmlformats.org/drawingml/2006/main" xmlns:r="http://schemas.openxmlformats.org/officeDocument/2006/relationships" xmlns:p="http://schemas.openxmlformats.org/presentationml/2006/main">
  <p:tag name="NUM" val="1"/>
</p:tagLst>
</file>

<file path=ppt/tags/tag166.xml><?xml version="1.0" encoding="utf-8"?>
<p:tagLst xmlns:a="http://schemas.openxmlformats.org/drawingml/2006/main" xmlns:r="http://schemas.openxmlformats.org/officeDocument/2006/relationships" xmlns:p="http://schemas.openxmlformats.org/presentationml/2006/main">
  <p:tag name="NUM" val="2"/>
</p:tagLst>
</file>

<file path=ppt/tags/tag167.xml><?xml version="1.0" encoding="utf-8"?>
<p:tagLst xmlns:a="http://schemas.openxmlformats.org/drawingml/2006/main" xmlns:r="http://schemas.openxmlformats.org/officeDocument/2006/relationships" xmlns:p="http://schemas.openxmlformats.org/presentationml/2006/main">
  <p:tag name="NUM" val="3"/>
</p:tagLst>
</file>

<file path=ppt/tags/tag168.xml><?xml version="1.0" encoding="utf-8"?>
<p:tagLst xmlns:a="http://schemas.openxmlformats.org/drawingml/2006/main" xmlns:r="http://schemas.openxmlformats.org/officeDocument/2006/relationships" xmlns:p="http://schemas.openxmlformats.org/presentationml/2006/main">
  <p:tag name="NUM" val="4"/>
</p:tagLst>
</file>

<file path=ppt/tags/tag169.xml><?xml version="1.0" encoding="utf-8"?>
<p:tagLst xmlns:a="http://schemas.openxmlformats.org/drawingml/2006/main" xmlns:r="http://schemas.openxmlformats.org/officeDocument/2006/relationships" xmlns:p="http://schemas.openxmlformats.org/presentationml/2006/main">
  <p:tag name="NUM" val="5"/>
</p:tagLst>
</file>

<file path=ppt/tags/tag17.xml><?xml version="1.0" encoding="utf-8"?>
<p:tagLst xmlns:a="http://schemas.openxmlformats.org/drawingml/2006/main" xmlns:r="http://schemas.openxmlformats.org/officeDocument/2006/relationships" xmlns:p="http://schemas.openxmlformats.org/presentationml/2006/main">
  <p:tag name="NUM" val="7"/>
</p:tagLst>
</file>

<file path=ppt/tags/tag170.xml><?xml version="1.0" encoding="utf-8"?>
<p:tagLst xmlns:a="http://schemas.openxmlformats.org/drawingml/2006/main" xmlns:r="http://schemas.openxmlformats.org/officeDocument/2006/relationships" xmlns:p="http://schemas.openxmlformats.org/presentationml/2006/main">
  <p:tag name="NUM" val="6"/>
</p:tagLst>
</file>

<file path=ppt/tags/tag171.xml><?xml version="1.0" encoding="utf-8"?>
<p:tagLst xmlns:a="http://schemas.openxmlformats.org/drawingml/2006/main" xmlns:r="http://schemas.openxmlformats.org/officeDocument/2006/relationships" xmlns:p="http://schemas.openxmlformats.org/presentationml/2006/main">
  <p:tag name="NUM" val="1"/>
</p:tagLst>
</file>

<file path=ppt/tags/tag172.xml><?xml version="1.0" encoding="utf-8"?>
<p:tagLst xmlns:a="http://schemas.openxmlformats.org/drawingml/2006/main" xmlns:r="http://schemas.openxmlformats.org/officeDocument/2006/relationships" xmlns:p="http://schemas.openxmlformats.org/presentationml/2006/main">
  <p:tag name="NUM" val="2"/>
</p:tagLst>
</file>

<file path=ppt/tags/tag173.xml><?xml version="1.0" encoding="utf-8"?>
<p:tagLst xmlns:a="http://schemas.openxmlformats.org/drawingml/2006/main" xmlns:r="http://schemas.openxmlformats.org/officeDocument/2006/relationships" xmlns:p="http://schemas.openxmlformats.org/presentationml/2006/main">
  <p:tag name="NUM" val="3"/>
</p:tagLst>
</file>

<file path=ppt/tags/tag174.xml><?xml version="1.0" encoding="utf-8"?>
<p:tagLst xmlns:a="http://schemas.openxmlformats.org/drawingml/2006/main" xmlns:r="http://schemas.openxmlformats.org/officeDocument/2006/relationships" xmlns:p="http://schemas.openxmlformats.org/presentationml/2006/main">
  <p:tag name="NUM" val="4"/>
</p:tagLst>
</file>

<file path=ppt/tags/tag175.xml><?xml version="1.0" encoding="utf-8"?>
<p:tagLst xmlns:a="http://schemas.openxmlformats.org/drawingml/2006/main" xmlns:r="http://schemas.openxmlformats.org/officeDocument/2006/relationships" xmlns:p="http://schemas.openxmlformats.org/presentationml/2006/main">
  <p:tag name="NUM" val="5"/>
</p:tagLst>
</file>

<file path=ppt/tags/tag176.xml><?xml version="1.0" encoding="utf-8"?>
<p:tagLst xmlns:a="http://schemas.openxmlformats.org/drawingml/2006/main" xmlns:r="http://schemas.openxmlformats.org/officeDocument/2006/relationships" xmlns:p="http://schemas.openxmlformats.org/presentationml/2006/main">
  <p:tag name="NUM" val="6"/>
</p:tagLst>
</file>

<file path=ppt/tags/tag177.xml><?xml version="1.0" encoding="utf-8"?>
<p:tagLst xmlns:a="http://schemas.openxmlformats.org/drawingml/2006/main" xmlns:r="http://schemas.openxmlformats.org/officeDocument/2006/relationships" xmlns:p="http://schemas.openxmlformats.org/presentationml/2006/main">
  <p:tag name="NUM" val="1"/>
</p:tagLst>
</file>

<file path=ppt/tags/tag178.xml><?xml version="1.0" encoding="utf-8"?>
<p:tagLst xmlns:a="http://schemas.openxmlformats.org/drawingml/2006/main" xmlns:r="http://schemas.openxmlformats.org/officeDocument/2006/relationships" xmlns:p="http://schemas.openxmlformats.org/presentationml/2006/main">
  <p:tag name="NUM" val="2"/>
</p:tagLst>
</file>

<file path=ppt/tags/tag179.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8"/>
</p:tagLst>
</file>

<file path=ppt/tags/tag180.xml><?xml version="1.0" encoding="utf-8"?>
<p:tagLst xmlns:a="http://schemas.openxmlformats.org/drawingml/2006/main" xmlns:r="http://schemas.openxmlformats.org/officeDocument/2006/relationships" xmlns:p="http://schemas.openxmlformats.org/presentationml/2006/main">
  <p:tag name="NUM" val="4"/>
</p:tagLst>
</file>

<file path=ppt/tags/tag181.xml><?xml version="1.0" encoding="utf-8"?>
<p:tagLst xmlns:a="http://schemas.openxmlformats.org/drawingml/2006/main" xmlns:r="http://schemas.openxmlformats.org/officeDocument/2006/relationships" xmlns:p="http://schemas.openxmlformats.org/presentationml/2006/main">
  <p:tag name="NUM" val="5"/>
</p:tagLst>
</file>

<file path=ppt/tags/tag182.xml><?xml version="1.0" encoding="utf-8"?>
<p:tagLst xmlns:a="http://schemas.openxmlformats.org/drawingml/2006/main" xmlns:r="http://schemas.openxmlformats.org/officeDocument/2006/relationships" xmlns:p="http://schemas.openxmlformats.org/presentationml/2006/main">
  <p:tag name="NUM" val="6"/>
</p:tagLst>
</file>

<file path=ppt/tags/tag183.xml><?xml version="1.0" encoding="utf-8"?>
<p:tagLst xmlns:a="http://schemas.openxmlformats.org/drawingml/2006/main" xmlns:r="http://schemas.openxmlformats.org/officeDocument/2006/relationships" xmlns:p="http://schemas.openxmlformats.org/presentationml/2006/main">
  <p:tag name="NUM" val="1"/>
</p:tagLst>
</file>

<file path=ppt/tags/tag184.xml><?xml version="1.0" encoding="utf-8"?>
<p:tagLst xmlns:a="http://schemas.openxmlformats.org/drawingml/2006/main" xmlns:r="http://schemas.openxmlformats.org/officeDocument/2006/relationships" xmlns:p="http://schemas.openxmlformats.org/presentationml/2006/main">
  <p:tag name="NUM" val="2"/>
</p:tagLst>
</file>

<file path=ppt/tags/tag185.xml><?xml version="1.0" encoding="utf-8"?>
<p:tagLst xmlns:a="http://schemas.openxmlformats.org/drawingml/2006/main" xmlns:r="http://schemas.openxmlformats.org/officeDocument/2006/relationships" xmlns:p="http://schemas.openxmlformats.org/presentationml/2006/main">
  <p:tag name="NUM" val="3"/>
</p:tagLst>
</file>

<file path=ppt/tags/tag186.xml><?xml version="1.0" encoding="utf-8"?>
<p:tagLst xmlns:a="http://schemas.openxmlformats.org/drawingml/2006/main" xmlns:r="http://schemas.openxmlformats.org/officeDocument/2006/relationships" xmlns:p="http://schemas.openxmlformats.org/presentationml/2006/main">
  <p:tag name="NUM" val="4"/>
</p:tagLst>
</file>

<file path=ppt/tags/tag187.xml><?xml version="1.0" encoding="utf-8"?>
<p:tagLst xmlns:a="http://schemas.openxmlformats.org/drawingml/2006/main" xmlns:r="http://schemas.openxmlformats.org/officeDocument/2006/relationships" xmlns:p="http://schemas.openxmlformats.org/presentationml/2006/main">
  <p:tag name="NUM" val="5"/>
</p:tagLst>
</file>

<file path=ppt/tags/tag188.xml><?xml version="1.0" encoding="utf-8"?>
<p:tagLst xmlns:a="http://schemas.openxmlformats.org/drawingml/2006/main" xmlns:r="http://schemas.openxmlformats.org/officeDocument/2006/relationships" xmlns:p="http://schemas.openxmlformats.org/presentationml/2006/main">
  <p:tag name="NUM" val="1"/>
</p:tagLst>
</file>

<file path=ppt/tags/tag189.xml><?xml version="1.0" encoding="utf-8"?>
<p:tagLst xmlns:a="http://schemas.openxmlformats.org/drawingml/2006/main" xmlns:r="http://schemas.openxmlformats.org/officeDocument/2006/relationships" xmlns:p="http://schemas.openxmlformats.org/presentationml/2006/main">
  <p:tag name="NUM" val="2"/>
</p:tagLst>
</file>

<file path=ppt/tags/tag19.xml><?xml version="1.0" encoding="utf-8"?>
<p:tagLst xmlns:a="http://schemas.openxmlformats.org/drawingml/2006/main" xmlns:r="http://schemas.openxmlformats.org/officeDocument/2006/relationships" xmlns:p="http://schemas.openxmlformats.org/presentationml/2006/main">
  <p:tag name="NUM" val="9"/>
</p:tagLst>
</file>

<file path=ppt/tags/tag190.xml><?xml version="1.0" encoding="utf-8"?>
<p:tagLst xmlns:a="http://schemas.openxmlformats.org/drawingml/2006/main" xmlns:r="http://schemas.openxmlformats.org/officeDocument/2006/relationships" xmlns:p="http://schemas.openxmlformats.org/presentationml/2006/main">
  <p:tag name="NUM" val="3"/>
</p:tagLst>
</file>

<file path=ppt/tags/tag191.xml><?xml version="1.0" encoding="utf-8"?>
<p:tagLst xmlns:a="http://schemas.openxmlformats.org/drawingml/2006/main" xmlns:r="http://schemas.openxmlformats.org/officeDocument/2006/relationships" xmlns:p="http://schemas.openxmlformats.org/presentationml/2006/main">
  <p:tag name="NUM" val="1"/>
</p:tagLst>
</file>

<file path=ppt/tags/tag192.xml><?xml version="1.0" encoding="utf-8"?>
<p:tagLst xmlns:a="http://schemas.openxmlformats.org/drawingml/2006/main" xmlns:r="http://schemas.openxmlformats.org/officeDocument/2006/relationships" xmlns:p="http://schemas.openxmlformats.org/presentationml/2006/main">
  <p:tag name="NUM" val="2"/>
</p:tagLst>
</file>

<file path=ppt/tags/tag193.xml><?xml version="1.0" encoding="utf-8"?>
<p:tagLst xmlns:a="http://schemas.openxmlformats.org/drawingml/2006/main" xmlns:r="http://schemas.openxmlformats.org/officeDocument/2006/relationships" xmlns:p="http://schemas.openxmlformats.org/presentationml/2006/main">
  <p:tag name="NUM" val="3"/>
</p:tagLst>
</file>

<file path=ppt/tags/tag194.xml><?xml version="1.0" encoding="utf-8"?>
<p:tagLst xmlns:a="http://schemas.openxmlformats.org/drawingml/2006/main" xmlns:r="http://schemas.openxmlformats.org/officeDocument/2006/relationships" xmlns:p="http://schemas.openxmlformats.org/presentationml/2006/main">
  <p:tag name="NUM" val="4"/>
</p:tagLst>
</file>

<file path=ppt/tags/tag195.xml><?xml version="1.0" encoding="utf-8"?>
<p:tagLst xmlns:a="http://schemas.openxmlformats.org/drawingml/2006/main" xmlns:r="http://schemas.openxmlformats.org/officeDocument/2006/relationships" xmlns:p="http://schemas.openxmlformats.org/presentationml/2006/main">
  <p:tag name="NUM" val="5"/>
</p:tagLst>
</file>

<file path=ppt/tags/tag196.xml><?xml version="1.0" encoding="utf-8"?>
<p:tagLst xmlns:a="http://schemas.openxmlformats.org/drawingml/2006/main" xmlns:r="http://schemas.openxmlformats.org/officeDocument/2006/relationships" xmlns:p="http://schemas.openxmlformats.org/presentationml/2006/main">
  <p:tag name="NUM" val="1"/>
</p:tagLst>
</file>

<file path=ppt/tags/tag197.xml><?xml version="1.0" encoding="utf-8"?>
<p:tagLst xmlns:a="http://schemas.openxmlformats.org/drawingml/2006/main" xmlns:r="http://schemas.openxmlformats.org/officeDocument/2006/relationships" xmlns:p="http://schemas.openxmlformats.org/presentationml/2006/main">
  <p:tag name="NUM" val="2"/>
</p:tagLst>
</file>

<file path=ppt/tags/tag198.xml><?xml version="1.0" encoding="utf-8"?>
<p:tagLst xmlns:a="http://schemas.openxmlformats.org/drawingml/2006/main" xmlns:r="http://schemas.openxmlformats.org/officeDocument/2006/relationships" xmlns:p="http://schemas.openxmlformats.org/presentationml/2006/main">
  <p:tag name="NUM" val="3"/>
</p:tagLst>
</file>

<file path=ppt/tags/tag199.xml><?xml version="1.0" encoding="utf-8"?>
<p:tagLst xmlns:a="http://schemas.openxmlformats.org/drawingml/2006/main" xmlns:r="http://schemas.openxmlformats.org/officeDocument/2006/relationships" xmlns:p="http://schemas.openxmlformats.org/presentationml/2006/main">
  <p:tag name="NUM" val="4"/>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10"/>
</p:tagLst>
</file>

<file path=ppt/tags/tag200.xml><?xml version="1.0" encoding="utf-8"?>
<p:tagLst xmlns:a="http://schemas.openxmlformats.org/drawingml/2006/main" xmlns:r="http://schemas.openxmlformats.org/officeDocument/2006/relationships" xmlns:p="http://schemas.openxmlformats.org/presentationml/2006/main">
  <p:tag name="NUM" val="5"/>
</p:tagLst>
</file>

<file path=ppt/tags/tag201.xml><?xml version="1.0" encoding="utf-8"?>
<p:tagLst xmlns:a="http://schemas.openxmlformats.org/drawingml/2006/main" xmlns:r="http://schemas.openxmlformats.org/officeDocument/2006/relationships" xmlns:p="http://schemas.openxmlformats.org/presentationml/2006/main">
  <p:tag name="NUM" val="6"/>
</p:tagLst>
</file>

<file path=ppt/tags/tag202.xml><?xml version="1.0" encoding="utf-8"?>
<p:tagLst xmlns:a="http://schemas.openxmlformats.org/drawingml/2006/main" xmlns:r="http://schemas.openxmlformats.org/officeDocument/2006/relationships" xmlns:p="http://schemas.openxmlformats.org/presentationml/2006/main">
  <p:tag name="NUM" val="1"/>
</p:tagLst>
</file>

<file path=ppt/tags/tag203.xml><?xml version="1.0" encoding="utf-8"?>
<p:tagLst xmlns:a="http://schemas.openxmlformats.org/drawingml/2006/main" xmlns:r="http://schemas.openxmlformats.org/officeDocument/2006/relationships" xmlns:p="http://schemas.openxmlformats.org/presentationml/2006/main">
  <p:tag name="NUM" val="2"/>
</p:tagLst>
</file>

<file path=ppt/tags/tag204.xml><?xml version="1.0" encoding="utf-8"?>
<p:tagLst xmlns:a="http://schemas.openxmlformats.org/drawingml/2006/main" xmlns:r="http://schemas.openxmlformats.org/officeDocument/2006/relationships" xmlns:p="http://schemas.openxmlformats.org/presentationml/2006/main">
  <p:tag name="NUM" val="3"/>
</p:tagLst>
</file>

<file path=ppt/tags/tag205.xml><?xml version="1.0" encoding="utf-8"?>
<p:tagLst xmlns:a="http://schemas.openxmlformats.org/drawingml/2006/main" xmlns:r="http://schemas.openxmlformats.org/officeDocument/2006/relationships" xmlns:p="http://schemas.openxmlformats.org/presentationml/2006/main">
  <p:tag name="NUM" val="4"/>
</p:tagLst>
</file>

<file path=ppt/tags/tag206.xml><?xml version="1.0" encoding="utf-8"?>
<p:tagLst xmlns:a="http://schemas.openxmlformats.org/drawingml/2006/main" xmlns:r="http://schemas.openxmlformats.org/officeDocument/2006/relationships" xmlns:p="http://schemas.openxmlformats.org/presentationml/2006/main">
  <p:tag name="NUM" val="5"/>
</p:tagLst>
</file>

<file path=ppt/tags/tag207.xml><?xml version="1.0" encoding="utf-8"?>
<p:tagLst xmlns:a="http://schemas.openxmlformats.org/drawingml/2006/main" xmlns:r="http://schemas.openxmlformats.org/officeDocument/2006/relationships" xmlns:p="http://schemas.openxmlformats.org/presentationml/2006/main">
  <p:tag name="NUM" val="6"/>
</p:tagLst>
</file>

<file path=ppt/tags/tag208.xml><?xml version="1.0" encoding="utf-8"?>
<p:tagLst xmlns:a="http://schemas.openxmlformats.org/drawingml/2006/main" xmlns:r="http://schemas.openxmlformats.org/officeDocument/2006/relationships" xmlns:p="http://schemas.openxmlformats.org/presentationml/2006/main">
  <p:tag name="NUM" val="13"/>
</p:tagLst>
</file>

<file path=ppt/tags/tag209.xml><?xml version="1.0" encoding="utf-8"?>
<p:tagLst xmlns:a="http://schemas.openxmlformats.org/drawingml/2006/main" xmlns:r="http://schemas.openxmlformats.org/officeDocument/2006/relationships" xmlns:p="http://schemas.openxmlformats.org/presentationml/2006/main">
  <p:tag name="NUM" val="14"/>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10.xml><?xml version="1.0" encoding="utf-8"?>
<p:tagLst xmlns:a="http://schemas.openxmlformats.org/drawingml/2006/main" xmlns:r="http://schemas.openxmlformats.org/officeDocument/2006/relationships" xmlns:p="http://schemas.openxmlformats.org/presentationml/2006/main">
  <p:tag name="NUM" val="1"/>
</p:tagLst>
</file>

<file path=ppt/tags/tag211.xml><?xml version="1.0" encoding="utf-8"?>
<p:tagLst xmlns:a="http://schemas.openxmlformats.org/drawingml/2006/main" xmlns:r="http://schemas.openxmlformats.org/officeDocument/2006/relationships" xmlns:p="http://schemas.openxmlformats.org/presentationml/2006/main">
  <p:tag name="NUM" val="2"/>
</p:tagLst>
</file>

<file path=ppt/tags/tag212.xml><?xml version="1.0" encoding="utf-8"?>
<p:tagLst xmlns:a="http://schemas.openxmlformats.org/drawingml/2006/main" xmlns:r="http://schemas.openxmlformats.org/officeDocument/2006/relationships" xmlns:p="http://schemas.openxmlformats.org/presentationml/2006/main">
  <p:tag name="NUM" val="3"/>
</p:tagLst>
</file>

<file path=ppt/tags/tag213.xml><?xml version="1.0" encoding="utf-8"?>
<p:tagLst xmlns:a="http://schemas.openxmlformats.org/drawingml/2006/main" xmlns:r="http://schemas.openxmlformats.org/officeDocument/2006/relationships" xmlns:p="http://schemas.openxmlformats.org/presentationml/2006/main">
  <p:tag name="NUM" val="4"/>
</p:tagLst>
</file>

<file path=ppt/tags/tag214.xml><?xml version="1.0" encoding="utf-8"?>
<p:tagLst xmlns:a="http://schemas.openxmlformats.org/drawingml/2006/main" xmlns:r="http://schemas.openxmlformats.org/officeDocument/2006/relationships" xmlns:p="http://schemas.openxmlformats.org/presentationml/2006/main">
  <p:tag name="NUM" val="5"/>
</p:tagLst>
</file>

<file path=ppt/tags/tag215.xml><?xml version="1.0" encoding="utf-8"?>
<p:tagLst xmlns:a="http://schemas.openxmlformats.org/drawingml/2006/main" xmlns:r="http://schemas.openxmlformats.org/officeDocument/2006/relationships" xmlns:p="http://schemas.openxmlformats.org/presentationml/2006/main">
  <p:tag name="NUM" val="6"/>
</p:tagLst>
</file>

<file path=ppt/tags/tag216.xml><?xml version="1.0" encoding="utf-8"?>
<p:tagLst xmlns:a="http://schemas.openxmlformats.org/drawingml/2006/main" xmlns:r="http://schemas.openxmlformats.org/officeDocument/2006/relationships" xmlns:p="http://schemas.openxmlformats.org/presentationml/2006/main">
  <p:tag name="NUM" val="1"/>
</p:tagLst>
</file>

<file path=ppt/tags/tag217.xml><?xml version="1.0" encoding="utf-8"?>
<p:tagLst xmlns:a="http://schemas.openxmlformats.org/drawingml/2006/main" xmlns:r="http://schemas.openxmlformats.org/officeDocument/2006/relationships" xmlns:p="http://schemas.openxmlformats.org/presentationml/2006/main">
  <p:tag name="NUM" val="2"/>
</p:tagLst>
</file>

<file path=ppt/tags/tag218.xml><?xml version="1.0" encoding="utf-8"?>
<p:tagLst xmlns:a="http://schemas.openxmlformats.org/drawingml/2006/main" xmlns:r="http://schemas.openxmlformats.org/officeDocument/2006/relationships" xmlns:p="http://schemas.openxmlformats.org/presentationml/2006/main">
  <p:tag name="NUM" val="3"/>
</p:tagLst>
</file>

<file path=ppt/tags/tag219.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20.xml><?xml version="1.0" encoding="utf-8"?>
<p:tagLst xmlns:a="http://schemas.openxmlformats.org/drawingml/2006/main" xmlns:r="http://schemas.openxmlformats.org/officeDocument/2006/relationships" xmlns:p="http://schemas.openxmlformats.org/presentationml/2006/main">
  <p:tag name="NUM" val="5"/>
</p:tagLst>
</file>

<file path=ppt/tags/tag221.xml><?xml version="1.0" encoding="utf-8"?>
<p:tagLst xmlns:a="http://schemas.openxmlformats.org/drawingml/2006/main" xmlns:r="http://schemas.openxmlformats.org/officeDocument/2006/relationships" xmlns:p="http://schemas.openxmlformats.org/presentationml/2006/main">
  <p:tag name="NUM" val="6"/>
</p:tagLst>
</file>

<file path=ppt/tags/tag222.xml><?xml version="1.0" encoding="utf-8"?>
<p:tagLst xmlns:a="http://schemas.openxmlformats.org/drawingml/2006/main" xmlns:r="http://schemas.openxmlformats.org/officeDocument/2006/relationships" xmlns:p="http://schemas.openxmlformats.org/presentationml/2006/main">
  <p:tag name="NUM" val="7"/>
</p:tagLst>
</file>

<file path=ppt/tags/tag223.xml><?xml version="1.0" encoding="utf-8"?>
<p:tagLst xmlns:a="http://schemas.openxmlformats.org/drawingml/2006/main" xmlns:r="http://schemas.openxmlformats.org/officeDocument/2006/relationships" xmlns:p="http://schemas.openxmlformats.org/presentationml/2006/main">
  <p:tag name="NUM" val="8"/>
</p:tagLst>
</file>

<file path=ppt/tags/tag224.xml><?xml version="1.0" encoding="utf-8"?>
<p:tagLst xmlns:a="http://schemas.openxmlformats.org/drawingml/2006/main" xmlns:r="http://schemas.openxmlformats.org/officeDocument/2006/relationships" xmlns:p="http://schemas.openxmlformats.org/presentationml/2006/main">
  <p:tag name="NUM" val="9"/>
</p:tagLst>
</file>

<file path=ppt/tags/tag225.xml><?xml version="1.0" encoding="utf-8"?>
<p:tagLst xmlns:a="http://schemas.openxmlformats.org/drawingml/2006/main" xmlns:r="http://schemas.openxmlformats.org/officeDocument/2006/relationships" xmlns:p="http://schemas.openxmlformats.org/presentationml/2006/main">
  <p:tag name="NUM" val="1"/>
</p:tagLst>
</file>

<file path=ppt/tags/tag226.xml><?xml version="1.0" encoding="utf-8"?>
<p:tagLst xmlns:a="http://schemas.openxmlformats.org/drawingml/2006/main" xmlns:r="http://schemas.openxmlformats.org/officeDocument/2006/relationships" xmlns:p="http://schemas.openxmlformats.org/presentationml/2006/main">
  <p:tag name="NUM" val="2"/>
</p:tagLst>
</file>

<file path=ppt/tags/tag227.xml><?xml version="1.0" encoding="utf-8"?>
<p:tagLst xmlns:a="http://schemas.openxmlformats.org/drawingml/2006/main" xmlns:r="http://schemas.openxmlformats.org/officeDocument/2006/relationships" xmlns:p="http://schemas.openxmlformats.org/presentationml/2006/main">
  <p:tag name="NUM" val="3"/>
</p:tagLst>
</file>

<file path=ppt/tags/tag228.xml><?xml version="1.0" encoding="utf-8"?>
<p:tagLst xmlns:a="http://schemas.openxmlformats.org/drawingml/2006/main" xmlns:r="http://schemas.openxmlformats.org/officeDocument/2006/relationships" xmlns:p="http://schemas.openxmlformats.org/presentationml/2006/main">
  <p:tag name="NUM" val="4"/>
</p:tagLst>
</file>

<file path=ppt/tags/tag229.xml><?xml version="1.0" encoding="utf-8"?>
<p:tagLst xmlns:a="http://schemas.openxmlformats.org/drawingml/2006/main" xmlns:r="http://schemas.openxmlformats.org/officeDocument/2006/relationships" xmlns:p="http://schemas.openxmlformats.org/presentationml/2006/main">
  <p:tag name="NUM" val="5"/>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30.xml><?xml version="1.0" encoding="utf-8"?>
<p:tagLst xmlns:a="http://schemas.openxmlformats.org/drawingml/2006/main" xmlns:r="http://schemas.openxmlformats.org/officeDocument/2006/relationships" xmlns:p="http://schemas.openxmlformats.org/presentationml/2006/main">
  <p:tag name="NUM" val="1"/>
</p:tagLst>
</file>

<file path=ppt/tags/tag231.xml><?xml version="1.0" encoding="utf-8"?>
<p:tagLst xmlns:a="http://schemas.openxmlformats.org/drawingml/2006/main" xmlns:r="http://schemas.openxmlformats.org/officeDocument/2006/relationships" xmlns:p="http://schemas.openxmlformats.org/presentationml/2006/main">
  <p:tag name="NUM" val="2"/>
</p:tagLst>
</file>

<file path=ppt/tags/tag232.xml><?xml version="1.0" encoding="utf-8"?>
<p:tagLst xmlns:a="http://schemas.openxmlformats.org/drawingml/2006/main" xmlns:r="http://schemas.openxmlformats.org/officeDocument/2006/relationships" xmlns:p="http://schemas.openxmlformats.org/presentationml/2006/main">
  <p:tag name="NUM" val="3"/>
</p:tagLst>
</file>

<file path=ppt/tags/tag233.xml><?xml version="1.0" encoding="utf-8"?>
<p:tagLst xmlns:a="http://schemas.openxmlformats.org/drawingml/2006/main" xmlns:r="http://schemas.openxmlformats.org/officeDocument/2006/relationships" xmlns:p="http://schemas.openxmlformats.org/presentationml/2006/main">
  <p:tag name="NUM" val="4"/>
</p:tagLst>
</file>

<file path=ppt/tags/tag234.xml><?xml version="1.0" encoding="utf-8"?>
<p:tagLst xmlns:a="http://schemas.openxmlformats.org/drawingml/2006/main" xmlns:r="http://schemas.openxmlformats.org/officeDocument/2006/relationships" xmlns:p="http://schemas.openxmlformats.org/presentationml/2006/main">
  <p:tag name="NUM" val="5"/>
</p:tagLst>
</file>

<file path=ppt/tags/tag235.xml><?xml version="1.0" encoding="utf-8"?>
<p:tagLst xmlns:a="http://schemas.openxmlformats.org/drawingml/2006/main" xmlns:r="http://schemas.openxmlformats.org/officeDocument/2006/relationships" xmlns:p="http://schemas.openxmlformats.org/presentationml/2006/main">
  <p:tag name="NUM" val="6"/>
</p:tagLst>
</file>

<file path=ppt/tags/tag236.xml><?xml version="1.0" encoding="utf-8"?>
<p:tagLst xmlns:a="http://schemas.openxmlformats.org/drawingml/2006/main" xmlns:r="http://schemas.openxmlformats.org/officeDocument/2006/relationships" xmlns:p="http://schemas.openxmlformats.org/presentationml/2006/main">
  <p:tag name="NUM" val="7"/>
</p:tagLst>
</file>

<file path=ppt/tags/tag237.xml><?xml version="1.0" encoding="utf-8"?>
<p:tagLst xmlns:a="http://schemas.openxmlformats.org/drawingml/2006/main" xmlns:r="http://schemas.openxmlformats.org/officeDocument/2006/relationships" xmlns:p="http://schemas.openxmlformats.org/presentationml/2006/main">
  <p:tag name="NUM" val="8"/>
</p:tagLst>
</file>

<file path=ppt/tags/tag238.xml><?xml version="1.0" encoding="utf-8"?>
<p:tagLst xmlns:a="http://schemas.openxmlformats.org/drawingml/2006/main" xmlns:r="http://schemas.openxmlformats.org/officeDocument/2006/relationships" xmlns:p="http://schemas.openxmlformats.org/presentationml/2006/main">
  <p:tag name="NUM" val="9"/>
</p:tagLst>
</file>

<file path=ppt/tags/tag239.xml><?xml version="1.0" encoding="utf-8"?>
<p:tagLst xmlns:a="http://schemas.openxmlformats.org/drawingml/2006/main" xmlns:r="http://schemas.openxmlformats.org/officeDocument/2006/relationships" xmlns:p="http://schemas.openxmlformats.org/presentationml/2006/main">
  <p:tag name="NUM" val="10"/>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40.xml><?xml version="1.0" encoding="utf-8"?>
<p:tagLst xmlns:a="http://schemas.openxmlformats.org/drawingml/2006/main" xmlns:r="http://schemas.openxmlformats.org/officeDocument/2006/relationships" xmlns:p="http://schemas.openxmlformats.org/presentationml/2006/main">
  <p:tag name="NUM" val="11"/>
</p:tagLst>
</file>

<file path=ppt/tags/tag241.xml><?xml version="1.0" encoding="utf-8"?>
<p:tagLst xmlns:a="http://schemas.openxmlformats.org/drawingml/2006/main" xmlns:r="http://schemas.openxmlformats.org/officeDocument/2006/relationships" xmlns:p="http://schemas.openxmlformats.org/presentationml/2006/main">
  <p:tag name="NUM" val="12"/>
</p:tagLst>
</file>

<file path=ppt/tags/tag242.xml><?xml version="1.0" encoding="utf-8"?>
<p:tagLst xmlns:a="http://schemas.openxmlformats.org/drawingml/2006/main" xmlns:r="http://schemas.openxmlformats.org/officeDocument/2006/relationships" xmlns:p="http://schemas.openxmlformats.org/presentationml/2006/main">
  <p:tag name="NUM" val="1"/>
</p:tagLst>
</file>

<file path=ppt/tags/tag243.xml><?xml version="1.0" encoding="utf-8"?>
<p:tagLst xmlns:a="http://schemas.openxmlformats.org/drawingml/2006/main" xmlns:r="http://schemas.openxmlformats.org/officeDocument/2006/relationships" xmlns:p="http://schemas.openxmlformats.org/presentationml/2006/main">
  <p:tag name="NUM" val="2"/>
</p:tagLst>
</file>

<file path=ppt/tags/tag244.xml><?xml version="1.0" encoding="utf-8"?>
<p:tagLst xmlns:a="http://schemas.openxmlformats.org/drawingml/2006/main" xmlns:r="http://schemas.openxmlformats.org/officeDocument/2006/relationships" xmlns:p="http://schemas.openxmlformats.org/presentationml/2006/main">
  <p:tag name="NUM" val="3"/>
</p:tagLst>
</file>

<file path=ppt/tags/tag245.xml><?xml version="1.0" encoding="utf-8"?>
<p:tagLst xmlns:a="http://schemas.openxmlformats.org/drawingml/2006/main" xmlns:r="http://schemas.openxmlformats.org/officeDocument/2006/relationships" xmlns:p="http://schemas.openxmlformats.org/presentationml/2006/main">
  <p:tag name="NUM" val="4"/>
</p:tagLst>
</file>

<file path=ppt/tags/tag246.xml><?xml version="1.0" encoding="utf-8"?>
<p:tagLst xmlns:a="http://schemas.openxmlformats.org/drawingml/2006/main" xmlns:r="http://schemas.openxmlformats.org/officeDocument/2006/relationships" xmlns:p="http://schemas.openxmlformats.org/presentationml/2006/main">
  <p:tag name="NUM" val="5"/>
</p:tagLst>
</file>

<file path=ppt/tags/tag247.xml><?xml version="1.0" encoding="utf-8"?>
<p:tagLst xmlns:a="http://schemas.openxmlformats.org/drawingml/2006/main" xmlns:r="http://schemas.openxmlformats.org/officeDocument/2006/relationships" xmlns:p="http://schemas.openxmlformats.org/presentationml/2006/main">
  <p:tag name="NUM" val="6"/>
</p:tagLst>
</file>

<file path=ppt/tags/tag248.xml><?xml version="1.0" encoding="utf-8"?>
<p:tagLst xmlns:a="http://schemas.openxmlformats.org/drawingml/2006/main" xmlns:r="http://schemas.openxmlformats.org/officeDocument/2006/relationships" xmlns:p="http://schemas.openxmlformats.org/presentationml/2006/main">
  <p:tag name="NUM" val="7"/>
</p:tagLst>
</file>

<file path=ppt/tags/tag249.xml><?xml version="1.0" encoding="utf-8"?>
<p:tagLst xmlns:a="http://schemas.openxmlformats.org/drawingml/2006/main" xmlns:r="http://schemas.openxmlformats.org/officeDocument/2006/relationships" xmlns:p="http://schemas.openxmlformats.org/presentationml/2006/main">
  <p:tag name="NUM" val="8"/>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50.xml><?xml version="1.0" encoding="utf-8"?>
<p:tagLst xmlns:a="http://schemas.openxmlformats.org/drawingml/2006/main" xmlns:r="http://schemas.openxmlformats.org/officeDocument/2006/relationships" xmlns:p="http://schemas.openxmlformats.org/presentationml/2006/main">
  <p:tag name="NUM" val="9"/>
</p:tagLst>
</file>

<file path=ppt/tags/tag251.xml><?xml version="1.0" encoding="utf-8"?>
<p:tagLst xmlns:a="http://schemas.openxmlformats.org/drawingml/2006/main" xmlns:r="http://schemas.openxmlformats.org/officeDocument/2006/relationships" xmlns:p="http://schemas.openxmlformats.org/presentationml/2006/main">
  <p:tag name="NUM" val="10"/>
</p:tagLst>
</file>

<file path=ppt/tags/tag252.xml><?xml version="1.0" encoding="utf-8"?>
<p:tagLst xmlns:a="http://schemas.openxmlformats.org/drawingml/2006/main" xmlns:r="http://schemas.openxmlformats.org/officeDocument/2006/relationships" xmlns:p="http://schemas.openxmlformats.org/presentationml/2006/main">
  <p:tag name="NUM" val="11"/>
</p:tagLst>
</file>

<file path=ppt/tags/tag253.xml><?xml version="1.0" encoding="utf-8"?>
<p:tagLst xmlns:a="http://schemas.openxmlformats.org/drawingml/2006/main" xmlns:r="http://schemas.openxmlformats.org/officeDocument/2006/relationships" xmlns:p="http://schemas.openxmlformats.org/presentationml/2006/main">
  <p:tag name="NUM" val="12"/>
</p:tagLst>
</file>

<file path=ppt/tags/tag254.xml><?xml version="1.0" encoding="utf-8"?>
<p:tagLst xmlns:a="http://schemas.openxmlformats.org/drawingml/2006/main" xmlns:r="http://schemas.openxmlformats.org/officeDocument/2006/relationships" xmlns:p="http://schemas.openxmlformats.org/presentationml/2006/main">
  <p:tag name="NUM" val="13"/>
</p:tagLst>
</file>

<file path=ppt/tags/tag255.xml><?xml version="1.0" encoding="utf-8"?>
<p:tagLst xmlns:a="http://schemas.openxmlformats.org/drawingml/2006/main" xmlns:r="http://schemas.openxmlformats.org/officeDocument/2006/relationships" xmlns:p="http://schemas.openxmlformats.org/presentationml/2006/main">
  <p:tag name="NUM" val="1"/>
</p:tagLst>
</file>

<file path=ppt/tags/tag256.xml><?xml version="1.0" encoding="utf-8"?>
<p:tagLst xmlns:a="http://schemas.openxmlformats.org/drawingml/2006/main" xmlns:r="http://schemas.openxmlformats.org/officeDocument/2006/relationships" xmlns:p="http://schemas.openxmlformats.org/presentationml/2006/main">
  <p:tag name="NUM" val="2"/>
</p:tagLst>
</file>

<file path=ppt/tags/tag257.xml><?xml version="1.0" encoding="utf-8"?>
<p:tagLst xmlns:a="http://schemas.openxmlformats.org/drawingml/2006/main" xmlns:r="http://schemas.openxmlformats.org/officeDocument/2006/relationships" xmlns:p="http://schemas.openxmlformats.org/presentationml/2006/main">
  <p:tag name="NUM" val="3"/>
</p:tagLst>
</file>

<file path=ppt/tags/tag258.xml><?xml version="1.0" encoding="utf-8"?>
<p:tagLst xmlns:a="http://schemas.openxmlformats.org/drawingml/2006/main" xmlns:r="http://schemas.openxmlformats.org/officeDocument/2006/relationships" xmlns:p="http://schemas.openxmlformats.org/presentationml/2006/main">
  <p:tag name="NUM" val="4"/>
</p:tagLst>
</file>

<file path=ppt/tags/tag259.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NUM" val="6"/>
</p:tagLst>
</file>

<file path=ppt/tags/tag260.xml><?xml version="1.0" encoding="utf-8"?>
<p:tagLst xmlns:a="http://schemas.openxmlformats.org/drawingml/2006/main" xmlns:r="http://schemas.openxmlformats.org/officeDocument/2006/relationships" xmlns:p="http://schemas.openxmlformats.org/presentationml/2006/main">
  <p:tag name="NUM" val="6"/>
</p:tagLst>
</file>

<file path=ppt/tags/tag261.xml><?xml version="1.0" encoding="utf-8"?>
<p:tagLst xmlns:a="http://schemas.openxmlformats.org/drawingml/2006/main" xmlns:r="http://schemas.openxmlformats.org/officeDocument/2006/relationships" xmlns:p="http://schemas.openxmlformats.org/presentationml/2006/main">
  <p:tag name="NUM" val="7"/>
</p:tagLst>
</file>

<file path=ppt/tags/tag262.xml><?xml version="1.0" encoding="utf-8"?>
<p:tagLst xmlns:a="http://schemas.openxmlformats.org/drawingml/2006/main" xmlns:r="http://schemas.openxmlformats.org/officeDocument/2006/relationships" xmlns:p="http://schemas.openxmlformats.org/presentationml/2006/main">
  <p:tag name="NUM" val="8"/>
</p:tagLst>
</file>

<file path=ppt/tags/tag263.xml><?xml version="1.0" encoding="utf-8"?>
<p:tagLst xmlns:a="http://schemas.openxmlformats.org/drawingml/2006/main" xmlns:r="http://schemas.openxmlformats.org/officeDocument/2006/relationships" xmlns:p="http://schemas.openxmlformats.org/presentationml/2006/main">
  <p:tag name="NUM" val="9"/>
</p:tagLst>
</file>

<file path=ppt/tags/tag264.xml><?xml version="1.0" encoding="utf-8"?>
<p:tagLst xmlns:a="http://schemas.openxmlformats.org/drawingml/2006/main" xmlns:r="http://schemas.openxmlformats.org/officeDocument/2006/relationships" xmlns:p="http://schemas.openxmlformats.org/presentationml/2006/main">
  <p:tag name="NUM" val="10"/>
</p:tagLst>
</file>

<file path=ppt/tags/tag265.xml><?xml version="1.0" encoding="utf-8"?>
<p:tagLst xmlns:a="http://schemas.openxmlformats.org/drawingml/2006/main" xmlns:r="http://schemas.openxmlformats.org/officeDocument/2006/relationships" xmlns:p="http://schemas.openxmlformats.org/presentationml/2006/main">
  <p:tag name="NUM" val="11"/>
</p:tagLst>
</file>

<file path=ppt/tags/tag266.xml><?xml version="1.0" encoding="utf-8"?>
<p:tagLst xmlns:a="http://schemas.openxmlformats.org/drawingml/2006/main" xmlns:r="http://schemas.openxmlformats.org/officeDocument/2006/relationships" xmlns:p="http://schemas.openxmlformats.org/presentationml/2006/main">
  <p:tag name="NUM" val="12"/>
</p:tagLst>
</file>

<file path=ppt/tags/tag267.xml><?xml version="1.0" encoding="utf-8"?>
<p:tagLst xmlns:a="http://schemas.openxmlformats.org/drawingml/2006/main" xmlns:r="http://schemas.openxmlformats.org/officeDocument/2006/relationships" xmlns:p="http://schemas.openxmlformats.org/presentationml/2006/main">
  <p:tag name="NUM" val="1"/>
</p:tagLst>
</file>

<file path=ppt/tags/tag268.xml><?xml version="1.0" encoding="utf-8"?>
<p:tagLst xmlns:a="http://schemas.openxmlformats.org/drawingml/2006/main" xmlns:r="http://schemas.openxmlformats.org/officeDocument/2006/relationships" xmlns:p="http://schemas.openxmlformats.org/presentationml/2006/main">
  <p:tag name="NUM" val="2"/>
</p:tagLst>
</file>

<file path=ppt/tags/tag269.xml><?xml version="1.0" encoding="utf-8"?>
<p:tagLst xmlns:a="http://schemas.openxmlformats.org/drawingml/2006/main" xmlns:r="http://schemas.openxmlformats.org/officeDocument/2006/relationships" xmlns:p="http://schemas.openxmlformats.org/presentationml/2006/main">
  <p:tag name="NUM" val="3"/>
</p:tagLst>
</file>

<file path=ppt/tags/tag27.xml><?xml version="1.0" encoding="utf-8"?>
<p:tagLst xmlns:a="http://schemas.openxmlformats.org/drawingml/2006/main" xmlns:r="http://schemas.openxmlformats.org/officeDocument/2006/relationships" xmlns:p="http://schemas.openxmlformats.org/presentationml/2006/main">
  <p:tag name="NUM" val="7"/>
</p:tagLst>
</file>

<file path=ppt/tags/tag270.xml><?xml version="1.0" encoding="utf-8"?>
<p:tagLst xmlns:a="http://schemas.openxmlformats.org/drawingml/2006/main" xmlns:r="http://schemas.openxmlformats.org/officeDocument/2006/relationships" xmlns:p="http://schemas.openxmlformats.org/presentationml/2006/main">
  <p:tag name="NUM" val="4"/>
</p:tagLst>
</file>

<file path=ppt/tags/tag271.xml><?xml version="1.0" encoding="utf-8"?>
<p:tagLst xmlns:a="http://schemas.openxmlformats.org/drawingml/2006/main" xmlns:r="http://schemas.openxmlformats.org/officeDocument/2006/relationships" xmlns:p="http://schemas.openxmlformats.org/presentationml/2006/main">
  <p:tag name="NUM" val="5"/>
</p:tagLst>
</file>

<file path=ppt/tags/tag272.xml><?xml version="1.0" encoding="utf-8"?>
<p:tagLst xmlns:a="http://schemas.openxmlformats.org/drawingml/2006/main" xmlns:r="http://schemas.openxmlformats.org/officeDocument/2006/relationships" xmlns:p="http://schemas.openxmlformats.org/presentationml/2006/main">
  <p:tag name="NUM" val="6"/>
</p:tagLst>
</file>

<file path=ppt/tags/tag273.xml><?xml version="1.0" encoding="utf-8"?>
<p:tagLst xmlns:a="http://schemas.openxmlformats.org/drawingml/2006/main" xmlns:r="http://schemas.openxmlformats.org/officeDocument/2006/relationships" xmlns:p="http://schemas.openxmlformats.org/presentationml/2006/main">
  <p:tag name="NUM" val="7"/>
</p:tagLst>
</file>

<file path=ppt/tags/tag274.xml><?xml version="1.0" encoding="utf-8"?>
<p:tagLst xmlns:a="http://schemas.openxmlformats.org/drawingml/2006/main" xmlns:r="http://schemas.openxmlformats.org/officeDocument/2006/relationships" xmlns:p="http://schemas.openxmlformats.org/presentationml/2006/main">
  <p:tag name="NUM" val="8"/>
</p:tagLst>
</file>

<file path=ppt/tags/tag275.xml><?xml version="1.0" encoding="utf-8"?>
<p:tagLst xmlns:a="http://schemas.openxmlformats.org/drawingml/2006/main" xmlns:r="http://schemas.openxmlformats.org/officeDocument/2006/relationships" xmlns:p="http://schemas.openxmlformats.org/presentationml/2006/main">
  <p:tag name="NUM" val="9"/>
</p:tagLst>
</file>

<file path=ppt/tags/tag276.xml><?xml version="1.0" encoding="utf-8"?>
<p:tagLst xmlns:a="http://schemas.openxmlformats.org/drawingml/2006/main" xmlns:r="http://schemas.openxmlformats.org/officeDocument/2006/relationships" xmlns:p="http://schemas.openxmlformats.org/presentationml/2006/main">
  <p:tag name="NUM" val="10"/>
</p:tagLst>
</file>

<file path=ppt/tags/tag277.xml><?xml version="1.0" encoding="utf-8"?>
<p:tagLst xmlns:a="http://schemas.openxmlformats.org/drawingml/2006/main" xmlns:r="http://schemas.openxmlformats.org/officeDocument/2006/relationships" xmlns:p="http://schemas.openxmlformats.org/presentationml/2006/main">
  <p:tag name="NUM" val="11"/>
</p:tagLst>
</file>

<file path=ppt/tags/tag278.xml><?xml version="1.0" encoding="utf-8"?>
<p:tagLst xmlns:a="http://schemas.openxmlformats.org/drawingml/2006/main" xmlns:r="http://schemas.openxmlformats.org/officeDocument/2006/relationships" xmlns:p="http://schemas.openxmlformats.org/presentationml/2006/main">
  <p:tag name="NUM" val="12"/>
</p:tagLst>
</file>

<file path=ppt/tags/tag279.xml><?xml version="1.0" encoding="utf-8"?>
<p:tagLst xmlns:a="http://schemas.openxmlformats.org/drawingml/2006/main" xmlns:r="http://schemas.openxmlformats.org/officeDocument/2006/relationships" xmlns:p="http://schemas.openxmlformats.org/presentationml/2006/main">
  <p:tag name="NUM" val="13"/>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80.xml><?xml version="1.0" encoding="utf-8"?>
<p:tagLst xmlns:a="http://schemas.openxmlformats.org/drawingml/2006/main" xmlns:r="http://schemas.openxmlformats.org/officeDocument/2006/relationships" xmlns:p="http://schemas.openxmlformats.org/presentationml/2006/main">
  <p:tag name="NUM" val="1"/>
</p:tagLst>
</file>

<file path=ppt/tags/tag281.xml><?xml version="1.0" encoding="utf-8"?>
<p:tagLst xmlns:a="http://schemas.openxmlformats.org/drawingml/2006/main" xmlns:r="http://schemas.openxmlformats.org/officeDocument/2006/relationships" xmlns:p="http://schemas.openxmlformats.org/presentationml/2006/main">
  <p:tag name="NUM" val="2"/>
</p:tagLst>
</file>

<file path=ppt/tags/tag282.xml><?xml version="1.0" encoding="utf-8"?>
<p:tagLst xmlns:a="http://schemas.openxmlformats.org/drawingml/2006/main" xmlns:r="http://schemas.openxmlformats.org/officeDocument/2006/relationships" xmlns:p="http://schemas.openxmlformats.org/presentationml/2006/main">
  <p:tag name="NUM" val="3"/>
</p:tagLst>
</file>

<file path=ppt/tags/tag283.xml><?xml version="1.0" encoding="utf-8"?>
<p:tagLst xmlns:a="http://schemas.openxmlformats.org/drawingml/2006/main" xmlns:r="http://schemas.openxmlformats.org/officeDocument/2006/relationships" xmlns:p="http://schemas.openxmlformats.org/presentationml/2006/main">
  <p:tag name="NUM" val="4"/>
</p:tagLst>
</file>

<file path=ppt/tags/tag284.xml><?xml version="1.0" encoding="utf-8"?>
<p:tagLst xmlns:a="http://schemas.openxmlformats.org/drawingml/2006/main" xmlns:r="http://schemas.openxmlformats.org/officeDocument/2006/relationships" xmlns:p="http://schemas.openxmlformats.org/presentationml/2006/main">
  <p:tag name="NUM" val="5"/>
</p:tagLst>
</file>

<file path=ppt/tags/tag285.xml><?xml version="1.0" encoding="utf-8"?>
<p:tagLst xmlns:a="http://schemas.openxmlformats.org/drawingml/2006/main" xmlns:r="http://schemas.openxmlformats.org/officeDocument/2006/relationships" xmlns:p="http://schemas.openxmlformats.org/presentationml/2006/main">
  <p:tag name="NUM" val="6"/>
</p:tagLst>
</file>

<file path=ppt/tags/tag286.xml><?xml version="1.0" encoding="utf-8"?>
<p:tagLst xmlns:a="http://schemas.openxmlformats.org/drawingml/2006/main" xmlns:r="http://schemas.openxmlformats.org/officeDocument/2006/relationships" xmlns:p="http://schemas.openxmlformats.org/presentationml/2006/main">
  <p:tag name="NUM" val="7"/>
</p:tagLst>
</file>

<file path=ppt/tags/tag287.xml><?xml version="1.0" encoding="utf-8"?>
<p:tagLst xmlns:a="http://schemas.openxmlformats.org/drawingml/2006/main" xmlns:r="http://schemas.openxmlformats.org/officeDocument/2006/relationships" xmlns:p="http://schemas.openxmlformats.org/presentationml/2006/main">
  <p:tag name="NUM" val="8"/>
</p:tagLst>
</file>

<file path=ppt/tags/tag288.xml><?xml version="1.0" encoding="utf-8"?>
<p:tagLst xmlns:a="http://schemas.openxmlformats.org/drawingml/2006/main" xmlns:r="http://schemas.openxmlformats.org/officeDocument/2006/relationships" xmlns:p="http://schemas.openxmlformats.org/presentationml/2006/main">
  <p:tag name="NUM" val="9"/>
</p:tagLst>
</file>

<file path=ppt/tags/tag289.xml><?xml version="1.0" encoding="utf-8"?>
<p:tagLst xmlns:a="http://schemas.openxmlformats.org/drawingml/2006/main" xmlns:r="http://schemas.openxmlformats.org/officeDocument/2006/relationships" xmlns:p="http://schemas.openxmlformats.org/presentationml/2006/main">
  <p:tag name="NUM" val="10"/>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290.xml><?xml version="1.0" encoding="utf-8"?>
<p:tagLst xmlns:a="http://schemas.openxmlformats.org/drawingml/2006/main" xmlns:r="http://schemas.openxmlformats.org/officeDocument/2006/relationships" xmlns:p="http://schemas.openxmlformats.org/presentationml/2006/main">
  <p:tag name="NUM" val="11"/>
</p:tagLst>
</file>

<file path=ppt/tags/tag291.xml><?xml version="1.0" encoding="utf-8"?>
<p:tagLst xmlns:a="http://schemas.openxmlformats.org/drawingml/2006/main" xmlns:r="http://schemas.openxmlformats.org/officeDocument/2006/relationships" xmlns:p="http://schemas.openxmlformats.org/presentationml/2006/main">
  <p:tag name="NUM" val="12"/>
</p:tagLst>
</file>

<file path=ppt/tags/tag292.xml><?xml version="1.0" encoding="utf-8"?>
<p:tagLst xmlns:a="http://schemas.openxmlformats.org/drawingml/2006/main" xmlns:r="http://schemas.openxmlformats.org/officeDocument/2006/relationships" xmlns:p="http://schemas.openxmlformats.org/presentationml/2006/main">
  <p:tag name="NUM" val="1"/>
</p:tagLst>
</file>

<file path=ppt/tags/tag293.xml><?xml version="1.0" encoding="utf-8"?>
<p:tagLst xmlns:a="http://schemas.openxmlformats.org/drawingml/2006/main" xmlns:r="http://schemas.openxmlformats.org/officeDocument/2006/relationships" xmlns:p="http://schemas.openxmlformats.org/presentationml/2006/main">
  <p:tag name="NUM" val="2"/>
</p:tagLst>
</file>

<file path=ppt/tags/tag294.xml><?xml version="1.0" encoding="utf-8"?>
<p:tagLst xmlns:a="http://schemas.openxmlformats.org/drawingml/2006/main" xmlns:r="http://schemas.openxmlformats.org/officeDocument/2006/relationships" xmlns:p="http://schemas.openxmlformats.org/presentationml/2006/main">
  <p:tag name="NUM" val="3"/>
</p:tagLst>
</file>

<file path=ppt/tags/tag295.xml><?xml version="1.0" encoding="utf-8"?>
<p:tagLst xmlns:a="http://schemas.openxmlformats.org/drawingml/2006/main" xmlns:r="http://schemas.openxmlformats.org/officeDocument/2006/relationships" xmlns:p="http://schemas.openxmlformats.org/presentationml/2006/main">
  <p:tag name="NUM" val="4"/>
</p:tagLst>
</file>

<file path=ppt/tags/tag296.xml><?xml version="1.0" encoding="utf-8"?>
<p:tagLst xmlns:a="http://schemas.openxmlformats.org/drawingml/2006/main" xmlns:r="http://schemas.openxmlformats.org/officeDocument/2006/relationships" xmlns:p="http://schemas.openxmlformats.org/presentationml/2006/main">
  <p:tag name="NUM" val="5"/>
</p:tagLst>
</file>

<file path=ppt/tags/tag297.xml><?xml version="1.0" encoding="utf-8"?>
<p:tagLst xmlns:a="http://schemas.openxmlformats.org/drawingml/2006/main" xmlns:r="http://schemas.openxmlformats.org/officeDocument/2006/relationships" xmlns:p="http://schemas.openxmlformats.org/presentationml/2006/main">
  <p:tag name="NUM" val="6"/>
</p:tagLst>
</file>

<file path=ppt/tags/tag298.xml><?xml version="1.0" encoding="utf-8"?>
<p:tagLst xmlns:a="http://schemas.openxmlformats.org/drawingml/2006/main" xmlns:r="http://schemas.openxmlformats.org/officeDocument/2006/relationships" xmlns:p="http://schemas.openxmlformats.org/presentationml/2006/main">
  <p:tag name="NUM" val="7"/>
</p:tagLst>
</file>

<file path=ppt/tags/tag299.xml><?xml version="1.0" encoding="utf-8"?>
<p:tagLst xmlns:a="http://schemas.openxmlformats.org/drawingml/2006/main" xmlns:r="http://schemas.openxmlformats.org/officeDocument/2006/relationships" xmlns:p="http://schemas.openxmlformats.org/presentationml/2006/main">
  <p:tag name="NUM" val="8"/>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00.xml><?xml version="1.0" encoding="utf-8"?>
<p:tagLst xmlns:a="http://schemas.openxmlformats.org/drawingml/2006/main" xmlns:r="http://schemas.openxmlformats.org/officeDocument/2006/relationships" xmlns:p="http://schemas.openxmlformats.org/presentationml/2006/main">
  <p:tag name="NUM" val="9"/>
</p:tagLst>
</file>

<file path=ppt/tags/tag301.xml><?xml version="1.0" encoding="utf-8"?>
<p:tagLst xmlns:a="http://schemas.openxmlformats.org/drawingml/2006/main" xmlns:r="http://schemas.openxmlformats.org/officeDocument/2006/relationships" xmlns:p="http://schemas.openxmlformats.org/presentationml/2006/main">
  <p:tag name="NUM" val="10"/>
</p:tagLst>
</file>

<file path=ppt/tags/tag302.xml><?xml version="1.0" encoding="utf-8"?>
<p:tagLst xmlns:a="http://schemas.openxmlformats.org/drawingml/2006/main" xmlns:r="http://schemas.openxmlformats.org/officeDocument/2006/relationships" xmlns:p="http://schemas.openxmlformats.org/presentationml/2006/main">
  <p:tag name="NUM" val="11"/>
</p:tagLst>
</file>

<file path=ppt/tags/tag303.xml><?xml version="1.0" encoding="utf-8"?>
<p:tagLst xmlns:a="http://schemas.openxmlformats.org/drawingml/2006/main" xmlns:r="http://schemas.openxmlformats.org/officeDocument/2006/relationships" xmlns:p="http://schemas.openxmlformats.org/presentationml/2006/main">
  <p:tag name="NUM" val="12"/>
</p:tagLst>
</file>

<file path=ppt/tags/tag304.xml><?xml version="1.0" encoding="utf-8"?>
<p:tagLst xmlns:a="http://schemas.openxmlformats.org/drawingml/2006/main" xmlns:r="http://schemas.openxmlformats.org/officeDocument/2006/relationships" xmlns:p="http://schemas.openxmlformats.org/presentationml/2006/main">
  <p:tag name="NUM" val="13"/>
</p:tagLst>
</file>

<file path=ppt/tags/tag305.xml><?xml version="1.0" encoding="utf-8"?>
<p:tagLst xmlns:a="http://schemas.openxmlformats.org/drawingml/2006/main" xmlns:r="http://schemas.openxmlformats.org/officeDocument/2006/relationships" xmlns:p="http://schemas.openxmlformats.org/presentationml/2006/main">
  <p:tag name="NUM" val="1"/>
</p:tagLst>
</file>

<file path=ppt/tags/tag306.xml><?xml version="1.0" encoding="utf-8"?>
<p:tagLst xmlns:a="http://schemas.openxmlformats.org/drawingml/2006/main" xmlns:r="http://schemas.openxmlformats.org/officeDocument/2006/relationships" xmlns:p="http://schemas.openxmlformats.org/presentationml/2006/main">
  <p:tag name="NUM" val="2"/>
</p:tagLst>
</file>

<file path=ppt/tags/tag307.xml><?xml version="1.0" encoding="utf-8"?>
<p:tagLst xmlns:a="http://schemas.openxmlformats.org/drawingml/2006/main" xmlns:r="http://schemas.openxmlformats.org/officeDocument/2006/relationships" xmlns:p="http://schemas.openxmlformats.org/presentationml/2006/main">
  <p:tag name="NUM" val="3"/>
</p:tagLst>
</file>

<file path=ppt/tags/tag308.xml><?xml version="1.0" encoding="utf-8"?>
<p:tagLst xmlns:a="http://schemas.openxmlformats.org/drawingml/2006/main" xmlns:r="http://schemas.openxmlformats.org/officeDocument/2006/relationships" xmlns:p="http://schemas.openxmlformats.org/presentationml/2006/main">
  <p:tag name="NUM" val="4"/>
</p:tagLst>
</file>

<file path=ppt/tags/tag309.xml><?xml version="1.0" encoding="utf-8"?>
<p:tagLst xmlns:a="http://schemas.openxmlformats.org/drawingml/2006/main" xmlns:r="http://schemas.openxmlformats.org/officeDocument/2006/relationships" xmlns:p="http://schemas.openxmlformats.org/presentationml/2006/main">
  <p:tag name="NUM" val="5"/>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10.xml><?xml version="1.0" encoding="utf-8"?>
<p:tagLst xmlns:a="http://schemas.openxmlformats.org/drawingml/2006/main" xmlns:r="http://schemas.openxmlformats.org/officeDocument/2006/relationships" xmlns:p="http://schemas.openxmlformats.org/presentationml/2006/main">
  <p:tag name="NUM" val="6"/>
</p:tagLst>
</file>

<file path=ppt/tags/tag311.xml><?xml version="1.0" encoding="utf-8"?>
<p:tagLst xmlns:a="http://schemas.openxmlformats.org/drawingml/2006/main" xmlns:r="http://schemas.openxmlformats.org/officeDocument/2006/relationships" xmlns:p="http://schemas.openxmlformats.org/presentationml/2006/main">
  <p:tag name="NUM" val="7"/>
</p:tagLst>
</file>

<file path=ppt/tags/tag312.xml><?xml version="1.0" encoding="utf-8"?>
<p:tagLst xmlns:a="http://schemas.openxmlformats.org/drawingml/2006/main" xmlns:r="http://schemas.openxmlformats.org/officeDocument/2006/relationships" xmlns:p="http://schemas.openxmlformats.org/presentationml/2006/main">
  <p:tag name="NUM" val="8"/>
</p:tagLst>
</file>

<file path=ppt/tags/tag313.xml><?xml version="1.0" encoding="utf-8"?>
<p:tagLst xmlns:a="http://schemas.openxmlformats.org/drawingml/2006/main" xmlns:r="http://schemas.openxmlformats.org/officeDocument/2006/relationships" xmlns:p="http://schemas.openxmlformats.org/presentationml/2006/main">
  <p:tag name="NUM" val="9"/>
</p:tagLst>
</file>

<file path=ppt/tags/tag314.xml><?xml version="1.0" encoding="utf-8"?>
<p:tagLst xmlns:a="http://schemas.openxmlformats.org/drawingml/2006/main" xmlns:r="http://schemas.openxmlformats.org/officeDocument/2006/relationships" xmlns:p="http://schemas.openxmlformats.org/presentationml/2006/main">
  <p:tag name="NUM" val="10"/>
</p:tagLst>
</file>

<file path=ppt/tags/tag315.xml><?xml version="1.0" encoding="utf-8"?>
<p:tagLst xmlns:a="http://schemas.openxmlformats.org/drawingml/2006/main" xmlns:r="http://schemas.openxmlformats.org/officeDocument/2006/relationships" xmlns:p="http://schemas.openxmlformats.org/presentationml/2006/main">
  <p:tag name="NUM" val="11"/>
</p:tagLst>
</file>

<file path=ppt/tags/tag316.xml><?xml version="1.0" encoding="utf-8"?>
<p:tagLst xmlns:a="http://schemas.openxmlformats.org/drawingml/2006/main" xmlns:r="http://schemas.openxmlformats.org/officeDocument/2006/relationships" xmlns:p="http://schemas.openxmlformats.org/presentationml/2006/main">
  <p:tag name="NUM" val="12"/>
</p:tagLst>
</file>

<file path=ppt/tags/tag317.xml><?xml version="1.0" encoding="utf-8"?>
<p:tagLst xmlns:a="http://schemas.openxmlformats.org/drawingml/2006/main" xmlns:r="http://schemas.openxmlformats.org/officeDocument/2006/relationships" xmlns:p="http://schemas.openxmlformats.org/presentationml/2006/main">
  <p:tag name="NUM" val="1"/>
</p:tagLst>
</file>

<file path=ppt/tags/tag318.xml><?xml version="1.0" encoding="utf-8"?>
<p:tagLst xmlns:a="http://schemas.openxmlformats.org/drawingml/2006/main" xmlns:r="http://schemas.openxmlformats.org/officeDocument/2006/relationships" xmlns:p="http://schemas.openxmlformats.org/presentationml/2006/main">
  <p:tag name="NUM" val="2"/>
</p:tagLst>
</file>

<file path=ppt/tags/tag319.xml><?xml version="1.0" encoding="utf-8"?>
<p:tagLst xmlns:a="http://schemas.openxmlformats.org/drawingml/2006/main" xmlns:r="http://schemas.openxmlformats.org/officeDocument/2006/relationships" xmlns:p="http://schemas.openxmlformats.org/presentationml/2006/main">
  <p:tag name="NUM" val="3"/>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20.xml><?xml version="1.0" encoding="utf-8"?>
<p:tagLst xmlns:a="http://schemas.openxmlformats.org/drawingml/2006/main" xmlns:r="http://schemas.openxmlformats.org/officeDocument/2006/relationships" xmlns:p="http://schemas.openxmlformats.org/presentationml/2006/main">
  <p:tag name="NUM" val="4"/>
</p:tagLst>
</file>

<file path=ppt/tags/tag321.xml><?xml version="1.0" encoding="utf-8"?>
<p:tagLst xmlns:a="http://schemas.openxmlformats.org/drawingml/2006/main" xmlns:r="http://schemas.openxmlformats.org/officeDocument/2006/relationships" xmlns:p="http://schemas.openxmlformats.org/presentationml/2006/main">
  <p:tag name="NUM" val="5"/>
</p:tagLst>
</file>

<file path=ppt/tags/tag322.xml><?xml version="1.0" encoding="utf-8"?>
<p:tagLst xmlns:a="http://schemas.openxmlformats.org/drawingml/2006/main" xmlns:r="http://schemas.openxmlformats.org/officeDocument/2006/relationships" xmlns:p="http://schemas.openxmlformats.org/presentationml/2006/main">
  <p:tag name="NUM" val="6"/>
</p:tagLst>
</file>

<file path=ppt/tags/tag323.xml><?xml version="1.0" encoding="utf-8"?>
<p:tagLst xmlns:a="http://schemas.openxmlformats.org/drawingml/2006/main" xmlns:r="http://schemas.openxmlformats.org/officeDocument/2006/relationships" xmlns:p="http://schemas.openxmlformats.org/presentationml/2006/main">
  <p:tag name="NUM" val="7"/>
</p:tagLst>
</file>

<file path=ppt/tags/tag324.xml><?xml version="1.0" encoding="utf-8"?>
<p:tagLst xmlns:a="http://schemas.openxmlformats.org/drawingml/2006/main" xmlns:r="http://schemas.openxmlformats.org/officeDocument/2006/relationships" xmlns:p="http://schemas.openxmlformats.org/presentationml/2006/main">
  <p:tag name="NUM" val="8"/>
</p:tagLst>
</file>

<file path=ppt/tags/tag325.xml><?xml version="1.0" encoding="utf-8"?>
<p:tagLst xmlns:a="http://schemas.openxmlformats.org/drawingml/2006/main" xmlns:r="http://schemas.openxmlformats.org/officeDocument/2006/relationships" xmlns:p="http://schemas.openxmlformats.org/presentationml/2006/main">
  <p:tag name="NUM" val="9"/>
</p:tagLst>
</file>

<file path=ppt/tags/tag326.xml><?xml version="1.0" encoding="utf-8"?>
<p:tagLst xmlns:a="http://schemas.openxmlformats.org/drawingml/2006/main" xmlns:r="http://schemas.openxmlformats.org/officeDocument/2006/relationships" xmlns:p="http://schemas.openxmlformats.org/presentationml/2006/main">
  <p:tag name="NUM" val="10"/>
</p:tagLst>
</file>

<file path=ppt/tags/tag327.xml><?xml version="1.0" encoding="utf-8"?>
<p:tagLst xmlns:a="http://schemas.openxmlformats.org/drawingml/2006/main" xmlns:r="http://schemas.openxmlformats.org/officeDocument/2006/relationships" xmlns:p="http://schemas.openxmlformats.org/presentationml/2006/main">
  <p:tag name="NUM" val="11"/>
</p:tagLst>
</file>

<file path=ppt/tags/tag328.xml><?xml version="1.0" encoding="utf-8"?>
<p:tagLst xmlns:a="http://schemas.openxmlformats.org/drawingml/2006/main" xmlns:r="http://schemas.openxmlformats.org/officeDocument/2006/relationships" xmlns:p="http://schemas.openxmlformats.org/presentationml/2006/main">
  <p:tag name="NUM" val="12"/>
</p:tagLst>
</file>

<file path=ppt/tags/tag329.xml><?xml version="1.0" encoding="utf-8"?>
<p:tagLst xmlns:a="http://schemas.openxmlformats.org/drawingml/2006/main" xmlns:r="http://schemas.openxmlformats.org/officeDocument/2006/relationships" xmlns:p="http://schemas.openxmlformats.org/presentationml/2006/main">
  <p:tag name="NUM" val="13"/>
</p:tagLst>
</file>

<file path=ppt/tags/tag33.xml><?xml version="1.0" encoding="utf-8"?>
<p:tagLst xmlns:a="http://schemas.openxmlformats.org/drawingml/2006/main" xmlns:r="http://schemas.openxmlformats.org/officeDocument/2006/relationships" xmlns:p="http://schemas.openxmlformats.org/presentationml/2006/main">
  <p:tag name="NUM" val="6"/>
</p:tagLst>
</file>

<file path=ppt/tags/tag330.xml><?xml version="1.0" encoding="utf-8"?>
<p:tagLst xmlns:a="http://schemas.openxmlformats.org/drawingml/2006/main" xmlns:r="http://schemas.openxmlformats.org/officeDocument/2006/relationships" xmlns:p="http://schemas.openxmlformats.org/presentationml/2006/main">
  <p:tag name="NUM" val="1"/>
</p:tagLst>
</file>

<file path=ppt/tags/tag331.xml><?xml version="1.0" encoding="utf-8"?>
<p:tagLst xmlns:a="http://schemas.openxmlformats.org/drawingml/2006/main" xmlns:r="http://schemas.openxmlformats.org/officeDocument/2006/relationships" xmlns:p="http://schemas.openxmlformats.org/presentationml/2006/main">
  <p:tag name="NUM" val="2"/>
</p:tagLst>
</file>

<file path=ppt/tags/tag332.xml><?xml version="1.0" encoding="utf-8"?>
<p:tagLst xmlns:a="http://schemas.openxmlformats.org/drawingml/2006/main" xmlns:r="http://schemas.openxmlformats.org/officeDocument/2006/relationships" xmlns:p="http://schemas.openxmlformats.org/presentationml/2006/main">
  <p:tag name="NUM" val="3"/>
</p:tagLst>
</file>

<file path=ppt/tags/tag333.xml><?xml version="1.0" encoding="utf-8"?>
<p:tagLst xmlns:a="http://schemas.openxmlformats.org/drawingml/2006/main" xmlns:r="http://schemas.openxmlformats.org/officeDocument/2006/relationships" xmlns:p="http://schemas.openxmlformats.org/presentationml/2006/main">
  <p:tag name="NUM" val="4"/>
</p:tagLst>
</file>

<file path=ppt/tags/tag334.xml><?xml version="1.0" encoding="utf-8"?>
<p:tagLst xmlns:a="http://schemas.openxmlformats.org/drawingml/2006/main" xmlns:r="http://schemas.openxmlformats.org/officeDocument/2006/relationships" xmlns:p="http://schemas.openxmlformats.org/presentationml/2006/main">
  <p:tag name="NUM" val="5"/>
</p:tagLst>
</file>

<file path=ppt/tags/tag335.xml><?xml version="1.0" encoding="utf-8"?>
<p:tagLst xmlns:a="http://schemas.openxmlformats.org/drawingml/2006/main" xmlns:r="http://schemas.openxmlformats.org/officeDocument/2006/relationships" xmlns:p="http://schemas.openxmlformats.org/presentationml/2006/main">
  <p:tag name="NUM" val="6"/>
</p:tagLst>
</file>

<file path=ppt/tags/tag336.xml><?xml version="1.0" encoding="utf-8"?>
<p:tagLst xmlns:a="http://schemas.openxmlformats.org/drawingml/2006/main" xmlns:r="http://schemas.openxmlformats.org/officeDocument/2006/relationships" xmlns:p="http://schemas.openxmlformats.org/presentationml/2006/main">
  <p:tag name="NUM" val="7"/>
</p:tagLst>
</file>

<file path=ppt/tags/tag337.xml><?xml version="1.0" encoding="utf-8"?>
<p:tagLst xmlns:a="http://schemas.openxmlformats.org/drawingml/2006/main" xmlns:r="http://schemas.openxmlformats.org/officeDocument/2006/relationships" xmlns:p="http://schemas.openxmlformats.org/presentationml/2006/main">
  <p:tag name="NUM" val="8"/>
</p:tagLst>
</file>

<file path=ppt/tags/tag338.xml><?xml version="1.0" encoding="utf-8"?>
<p:tagLst xmlns:a="http://schemas.openxmlformats.org/drawingml/2006/main" xmlns:r="http://schemas.openxmlformats.org/officeDocument/2006/relationships" xmlns:p="http://schemas.openxmlformats.org/presentationml/2006/main">
  <p:tag name="NUM" val="9"/>
</p:tagLst>
</file>

<file path=ppt/tags/tag339.xml><?xml version="1.0" encoding="utf-8"?>
<p:tagLst xmlns:a="http://schemas.openxmlformats.org/drawingml/2006/main" xmlns:r="http://schemas.openxmlformats.org/officeDocument/2006/relationships" xmlns:p="http://schemas.openxmlformats.org/presentationml/2006/main">
  <p:tag name="NUM" val="10"/>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40.xml><?xml version="1.0" encoding="utf-8"?>
<p:tagLst xmlns:a="http://schemas.openxmlformats.org/drawingml/2006/main" xmlns:r="http://schemas.openxmlformats.org/officeDocument/2006/relationships" xmlns:p="http://schemas.openxmlformats.org/presentationml/2006/main">
  <p:tag name="NUM" val="11"/>
</p:tagLst>
</file>

<file path=ppt/tags/tag341.xml><?xml version="1.0" encoding="utf-8"?>
<p:tagLst xmlns:a="http://schemas.openxmlformats.org/drawingml/2006/main" xmlns:r="http://schemas.openxmlformats.org/officeDocument/2006/relationships" xmlns:p="http://schemas.openxmlformats.org/presentationml/2006/main">
  <p:tag name="NUM" val="12"/>
</p:tagLst>
</file>

<file path=ppt/tags/tag342.xml><?xml version="1.0" encoding="utf-8"?>
<p:tagLst xmlns:a="http://schemas.openxmlformats.org/drawingml/2006/main" xmlns:r="http://schemas.openxmlformats.org/officeDocument/2006/relationships" xmlns:p="http://schemas.openxmlformats.org/presentationml/2006/main">
  <p:tag name="NUM" val="1"/>
</p:tagLst>
</file>

<file path=ppt/tags/tag343.xml><?xml version="1.0" encoding="utf-8"?>
<p:tagLst xmlns:a="http://schemas.openxmlformats.org/drawingml/2006/main" xmlns:r="http://schemas.openxmlformats.org/officeDocument/2006/relationships" xmlns:p="http://schemas.openxmlformats.org/presentationml/2006/main">
  <p:tag name="NUM" val="2"/>
</p:tagLst>
</file>

<file path=ppt/tags/tag344.xml><?xml version="1.0" encoding="utf-8"?>
<p:tagLst xmlns:a="http://schemas.openxmlformats.org/drawingml/2006/main" xmlns:r="http://schemas.openxmlformats.org/officeDocument/2006/relationships" xmlns:p="http://schemas.openxmlformats.org/presentationml/2006/main">
  <p:tag name="NUM" val="3"/>
</p:tagLst>
</file>

<file path=ppt/tags/tag345.xml><?xml version="1.0" encoding="utf-8"?>
<p:tagLst xmlns:a="http://schemas.openxmlformats.org/drawingml/2006/main" xmlns:r="http://schemas.openxmlformats.org/officeDocument/2006/relationships" xmlns:p="http://schemas.openxmlformats.org/presentationml/2006/main">
  <p:tag name="NUM" val="4"/>
</p:tagLst>
</file>

<file path=ppt/tags/tag346.xml><?xml version="1.0" encoding="utf-8"?>
<p:tagLst xmlns:a="http://schemas.openxmlformats.org/drawingml/2006/main" xmlns:r="http://schemas.openxmlformats.org/officeDocument/2006/relationships" xmlns:p="http://schemas.openxmlformats.org/presentationml/2006/main">
  <p:tag name="NUM" val="5"/>
</p:tagLst>
</file>

<file path=ppt/tags/tag347.xml><?xml version="1.0" encoding="utf-8"?>
<p:tagLst xmlns:a="http://schemas.openxmlformats.org/drawingml/2006/main" xmlns:r="http://schemas.openxmlformats.org/officeDocument/2006/relationships" xmlns:p="http://schemas.openxmlformats.org/presentationml/2006/main">
  <p:tag name="NUM" val="6"/>
</p:tagLst>
</file>

<file path=ppt/tags/tag348.xml><?xml version="1.0" encoding="utf-8"?>
<p:tagLst xmlns:a="http://schemas.openxmlformats.org/drawingml/2006/main" xmlns:r="http://schemas.openxmlformats.org/officeDocument/2006/relationships" xmlns:p="http://schemas.openxmlformats.org/presentationml/2006/main">
  <p:tag name="NUM" val="7"/>
</p:tagLst>
</file>

<file path=ppt/tags/tag349.xml><?xml version="1.0" encoding="utf-8"?>
<p:tagLst xmlns:a="http://schemas.openxmlformats.org/drawingml/2006/main" xmlns:r="http://schemas.openxmlformats.org/officeDocument/2006/relationships" xmlns:p="http://schemas.openxmlformats.org/presentationml/2006/main">
  <p:tag name="NUM" val="8"/>
</p:tagLst>
</file>

<file path=ppt/tags/tag35.xml><?xml version="1.0" encoding="utf-8"?>
<p:tagLst xmlns:a="http://schemas.openxmlformats.org/drawingml/2006/main" xmlns:r="http://schemas.openxmlformats.org/officeDocument/2006/relationships" xmlns:p="http://schemas.openxmlformats.org/presentationml/2006/main">
  <p:tag name="NUM" val="8"/>
</p:tagLst>
</file>

<file path=ppt/tags/tag350.xml><?xml version="1.0" encoding="utf-8"?>
<p:tagLst xmlns:a="http://schemas.openxmlformats.org/drawingml/2006/main" xmlns:r="http://schemas.openxmlformats.org/officeDocument/2006/relationships" xmlns:p="http://schemas.openxmlformats.org/presentationml/2006/main">
  <p:tag name="NUM" val="9"/>
</p:tagLst>
</file>

<file path=ppt/tags/tag351.xml><?xml version="1.0" encoding="utf-8"?>
<p:tagLst xmlns:a="http://schemas.openxmlformats.org/drawingml/2006/main" xmlns:r="http://schemas.openxmlformats.org/officeDocument/2006/relationships" xmlns:p="http://schemas.openxmlformats.org/presentationml/2006/main">
  <p:tag name="NUM" val="10"/>
</p:tagLst>
</file>

<file path=ppt/tags/tag352.xml><?xml version="1.0" encoding="utf-8"?>
<p:tagLst xmlns:a="http://schemas.openxmlformats.org/drawingml/2006/main" xmlns:r="http://schemas.openxmlformats.org/officeDocument/2006/relationships" xmlns:p="http://schemas.openxmlformats.org/presentationml/2006/main">
  <p:tag name="NUM" val="11"/>
</p:tagLst>
</file>

<file path=ppt/tags/tag353.xml><?xml version="1.0" encoding="utf-8"?>
<p:tagLst xmlns:a="http://schemas.openxmlformats.org/drawingml/2006/main" xmlns:r="http://schemas.openxmlformats.org/officeDocument/2006/relationships" xmlns:p="http://schemas.openxmlformats.org/presentationml/2006/main">
  <p:tag name="NUM" val="12"/>
</p:tagLst>
</file>

<file path=ppt/tags/tag354.xml><?xml version="1.0" encoding="utf-8"?>
<p:tagLst xmlns:a="http://schemas.openxmlformats.org/drawingml/2006/main" xmlns:r="http://schemas.openxmlformats.org/officeDocument/2006/relationships" xmlns:p="http://schemas.openxmlformats.org/presentationml/2006/main">
  <p:tag name="NUM" val="13"/>
</p:tagLst>
</file>

<file path=ppt/tags/tag355.xml><?xml version="1.0" encoding="utf-8"?>
<p:tagLst xmlns:a="http://schemas.openxmlformats.org/drawingml/2006/main" xmlns:r="http://schemas.openxmlformats.org/officeDocument/2006/relationships" xmlns:p="http://schemas.openxmlformats.org/presentationml/2006/main">
  <p:tag name="NUM" val="1"/>
</p:tagLst>
</file>

<file path=ppt/tags/tag356.xml><?xml version="1.0" encoding="utf-8"?>
<p:tagLst xmlns:a="http://schemas.openxmlformats.org/drawingml/2006/main" xmlns:r="http://schemas.openxmlformats.org/officeDocument/2006/relationships" xmlns:p="http://schemas.openxmlformats.org/presentationml/2006/main">
  <p:tag name="NUM" val="2"/>
</p:tagLst>
</file>

<file path=ppt/tags/tag357.xml><?xml version="1.0" encoding="utf-8"?>
<p:tagLst xmlns:a="http://schemas.openxmlformats.org/drawingml/2006/main" xmlns:r="http://schemas.openxmlformats.org/officeDocument/2006/relationships" xmlns:p="http://schemas.openxmlformats.org/presentationml/2006/main">
  <p:tag name="NUM" val="3"/>
</p:tagLst>
</file>

<file path=ppt/tags/tag358.xml><?xml version="1.0" encoding="utf-8"?>
<p:tagLst xmlns:a="http://schemas.openxmlformats.org/drawingml/2006/main" xmlns:r="http://schemas.openxmlformats.org/officeDocument/2006/relationships" xmlns:p="http://schemas.openxmlformats.org/presentationml/2006/main">
  <p:tag name="NUM" val="4"/>
</p:tagLst>
</file>

<file path=ppt/tags/tag359.xml><?xml version="1.0" encoding="utf-8"?>
<p:tagLst xmlns:a="http://schemas.openxmlformats.org/drawingml/2006/main" xmlns:r="http://schemas.openxmlformats.org/officeDocument/2006/relationships" xmlns:p="http://schemas.openxmlformats.org/presentationml/2006/main">
  <p:tag name="NUM" val="5"/>
</p:tagLst>
</file>

<file path=ppt/tags/tag36.xml><?xml version="1.0" encoding="utf-8"?>
<p:tagLst xmlns:a="http://schemas.openxmlformats.org/drawingml/2006/main" xmlns:r="http://schemas.openxmlformats.org/officeDocument/2006/relationships" xmlns:p="http://schemas.openxmlformats.org/presentationml/2006/main">
  <p:tag name="NUM" val="9"/>
</p:tagLst>
</file>

<file path=ppt/tags/tag360.xml><?xml version="1.0" encoding="utf-8"?>
<p:tagLst xmlns:a="http://schemas.openxmlformats.org/drawingml/2006/main" xmlns:r="http://schemas.openxmlformats.org/officeDocument/2006/relationships" xmlns:p="http://schemas.openxmlformats.org/presentationml/2006/main">
  <p:tag name="NUM" val="6"/>
</p:tagLst>
</file>

<file path=ppt/tags/tag361.xml><?xml version="1.0" encoding="utf-8"?>
<p:tagLst xmlns:a="http://schemas.openxmlformats.org/drawingml/2006/main" xmlns:r="http://schemas.openxmlformats.org/officeDocument/2006/relationships" xmlns:p="http://schemas.openxmlformats.org/presentationml/2006/main">
  <p:tag name="NUM" val="7"/>
</p:tagLst>
</file>

<file path=ppt/tags/tag362.xml><?xml version="1.0" encoding="utf-8"?>
<p:tagLst xmlns:a="http://schemas.openxmlformats.org/drawingml/2006/main" xmlns:r="http://schemas.openxmlformats.org/officeDocument/2006/relationships" xmlns:p="http://schemas.openxmlformats.org/presentationml/2006/main">
  <p:tag name="NUM" val="8"/>
</p:tagLst>
</file>

<file path=ppt/tags/tag363.xml><?xml version="1.0" encoding="utf-8"?>
<p:tagLst xmlns:a="http://schemas.openxmlformats.org/drawingml/2006/main" xmlns:r="http://schemas.openxmlformats.org/officeDocument/2006/relationships" xmlns:p="http://schemas.openxmlformats.org/presentationml/2006/main">
  <p:tag name="NUM" val="9"/>
</p:tagLst>
</file>

<file path=ppt/tags/tag364.xml><?xml version="1.0" encoding="utf-8"?>
<p:tagLst xmlns:a="http://schemas.openxmlformats.org/drawingml/2006/main" xmlns:r="http://schemas.openxmlformats.org/officeDocument/2006/relationships" xmlns:p="http://schemas.openxmlformats.org/presentationml/2006/main">
  <p:tag name="NUM" val="10"/>
</p:tagLst>
</file>

<file path=ppt/tags/tag365.xml><?xml version="1.0" encoding="utf-8"?>
<p:tagLst xmlns:a="http://schemas.openxmlformats.org/drawingml/2006/main" xmlns:r="http://schemas.openxmlformats.org/officeDocument/2006/relationships" xmlns:p="http://schemas.openxmlformats.org/presentationml/2006/main">
  <p:tag name="NUM" val="11"/>
</p:tagLst>
</file>

<file path=ppt/tags/tag366.xml><?xml version="1.0" encoding="utf-8"?>
<p:tagLst xmlns:a="http://schemas.openxmlformats.org/drawingml/2006/main" xmlns:r="http://schemas.openxmlformats.org/officeDocument/2006/relationships" xmlns:p="http://schemas.openxmlformats.org/presentationml/2006/main">
  <p:tag name="NUM" val="12"/>
</p:tagLst>
</file>

<file path=ppt/tags/tag367.xml><?xml version="1.0" encoding="utf-8"?>
<p:tagLst xmlns:a="http://schemas.openxmlformats.org/drawingml/2006/main" xmlns:r="http://schemas.openxmlformats.org/officeDocument/2006/relationships" xmlns:p="http://schemas.openxmlformats.org/presentationml/2006/main">
  <p:tag name="NUM" val="1"/>
</p:tagLst>
</file>

<file path=ppt/tags/tag368.xml><?xml version="1.0" encoding="utf-8"?>
<p:tagLst xmlns:a="http://schemas.openxmlformats.org/drawingml/2006/main" xmlns:r="http://schemas.openxmlformats.org/officeDocument/2006/relationships" xmlns:p="http://schemas.openxmlformats.org/presentationml/2006/main">
  <p:tag name="NUM" val="2"/>
</p:tagLst>
</file>

<file path=ppt/tags/tag369.xml><?xml version="1.0" encoding="utf-8"?>
<p:tagLst xmlns:a="http://schemas.openxmlformats.org/drawingml/2006/main" xmlns:r="http://schemas.openxmlformats.org/officeDocument/2006/relationships" xmlns:p="http://schemas.openxmlformats.org/presentationml/2006/main">
  <p:tag name="NUM" val="3"/>
</p:tagLst>
</file>

<file path=ppt/tags/tag37.xml><?xml version="1.0" encoding="utf-8"?>
<p:tagLst xmlns:a="http://schemas.openxmlformats.org/drawingml/2006/main" xmlns:r="http://schemas.openxmlformats.org/officeDocument/2006/relationships" xmlns:p="http://schemas.openxmlformats.org/presentationml/2006/main">
  <p:tag name="NUM" val="10"/>
</p:tagLst>
</file>

<file path=ppt/tags/tag370.xml><?xml version="1.0" encoding="utf-8"?>
<p:tagLst xmlns:a="http://schemas.openxmlformats.org/drawingml/2006/main" xmlns:r="http://schemas.openxmlformats.org/officeDocument/2006/relationships" xmlns:p="http://schemas.openxmlformats.org/presentationml/2006/main">
  <p:tag name="NUM" val="4"/>
</p:tagLst>
</file>

<file path=ppt/tags/tag371.xml><?xml version="1.0" encoding="utf-8"?>
<p:tagLst xmlns:a="http://schemas.openxmlformats.org/drawingml/2006/main" xmlns:r="http://schemas.openxmlformats.org/officeDocument/2006/relationships" xmlns:p="http://schemas.openxmlformats.org/presentationml/2006/main">
  <p:tag name="NUM" val="5"/>
</p:tagLst>
</file>

<file path=ppt/tags/tag372.xml><?xml version="1.0" encoding="utf-8"?>
<p:tagLst xmlns:a="http://schemas.openxmlformats.org/drawingml/2006/main" xmlns:r="http://schemas.openxmlformats.org/officeDocument/2006/relationships" xmlns:p="http://schemas.openxmlformats.org/presentationml/2006/main">
  <p:tag name="NUM" val="6"/>
</p:tagLst>
</file>

<file path=ppt/tags/tag373.xml><?xml version="1.0" encoding="utf-8"?>
<p:tagLst xmlns:a="http://schemas.openxmlformats.org/drawingml/2006/main" xmlns:r="http://schemas.openxmlformats.org/officeDocument/2006/relationships" xmlns:p="http://schemas.openxmlformats.org/presentationml/2006/main">
  <p:tag name="NUM" val="7"/>
</p:tagLst>
</file>

<file path=ppt/tags/tag374.xml><?xml version="1.0" encoding="utf-8"?>
<p:tagLst xmlns:a="http://schemas.openxmlformats.org/drawingml/2006/main" xmlns:r="http://schemas.openxmlformats.org/officeDocument/2006/relationships" xmlns:p="http://schemas.openxmlformats.org/presentationml/2006/main">
  <p:tag name="NUM" val="8"/>
</p:tagLst>
</file>

<file path=ppt/tags/tag375.xml><?xml version="1.0" encoding="utf-8"?>
<p:tagLst xmlns:a="http://schemas.openxmlformats.org/drawingml/2006/main" xmlns:r="http://schemas.openxmlformats.org/officeDocument/2006/relationships" xmlns:p="http://schemas.openxmlformats.org/presentationml/2006/main">
  <p:tag name="NUM" val="9"/>
</p:tagLst>
</file>

<file path=ppt/tags/tag376.xml><?xml version="1.0" encoding="utf-8"?>
<p:tagLst xmlns:a="http://schemas.openxmlformats.org/drawingml/2006/main" xmlns:r="http://schemas.openxmlformats.org/officeDocument/2006/relationships" xmlns:p="http://schemas.openxmlformats.org/presentationml/2006/main">
  <p:tag name="NUM" val="10"/>
</p:tagLst>
</file>

<file path=ppt/tags/tag377.xml><?xml version="1.0" encoding="utf-8"?>
<p:tagLst xmlns:a="http://schemas.openxmlformats.org/drawingml/2006/main" xmlns:r="http://schemas.openxmlformats.org/officeDocument/2006/relationships" xmlns:p="http://schemas.openxmlformats.org/presentationml/2006/main">
  <p:tag name="NUM" val="11"/>
</p:tagLst>
</file>

<file path=ppt/tags/tag378.xml><?xml version="1.0" encoding="utf-8"?>
<p:tagLst xmlns:a="http://schemas.openxmlformats.org/drawingml/2006/main" xmlns:r="http://schemas.openxmlformats.org/officeDocument/2006/relationships" xmlns:p="http://schemas.openxmlformats.org/presentationml/2006/main">
  <p:tag name="NUM" val="12"/>
</p:tagLst>
</file>

<file path=ppt/tags/tag379.xml><?xml version="1.0" encoding="utf-8"?>
<p:tagLst xmlns:a="http://schemas.openxmlformats.org/drawingml/2006/main" xmlns:r="http://schemas.openxmlformats.org/officeDocument/2006/relationships" xmlns:p="http://schemas.openxmlformats.org/presentationml/2006/main">
  <p:tag name="NUM" val="13"/>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80.xml><?xml version="1.0" encoding="utf-8"?>
<p:tagLst xmlns:a="http://schemas.openxmlformats.org/drawingml/2006/main" xmlns:r="http://schemas.openxmlformats.org/officeDocument/2006/relationships" xmlns:p="http://schemas.openxmlformats.org/presentationml/2006/main">
  <p:tag name="NUM" val="1"/>
</p:tagLst>
</file>

<file path=ppt/tags/tag381.xml><?xml version="1.0" encoding="utf-8"?>
<p:tagLst xmlns:a="http://schemas.openxmlformats.org/drawingml/2006/main" xmlns:r="http://schemas.openxmlformats.org/officeDocument/2006/relationships" xmlns:p="http://schemas.openxmlformats.org/presentationml/2006/main">
  <p:tag name="NUM" val="2"/>
</p:tagLst>
</file>

<file path=ppt/tags/tag382.xml><?xml version="1.0" encoding="utf-8"?>
<p:tagLst xmlns:a="http://schemas.openxmlformats.org/drawingml/2006/main" xmlns:r="http://schemas.openxmlformats.org/officeDocument/2006/relationships" xmlns:p="http://schemas.openxmlformats.org/presentationml/2006/main">
  <p:tag name="NUM" val="3"/>
</p:tagLst>
</file>

<file path=ppt/tags/tag383.xml><?xml version="1.0" encoding="utf-8"?>
<p:tagLst xmlns:a="http://schemas.openxmlformats.org/drawingml/2006/main" xmlns:r="http://schemas.openxmlformats.org/officeDocument/2006/relationships" xmlns:p="http://schemas.openxmlformats.org/presentationml/2006/main">
  <p:tag name="NUM" val="4"/>
</p:tagLst>
</file>

<file path=ppt/tags/tag384.xml><?xml version="1.0" encoding="utf-8"?>
<p:tagLst xmlns:a="http://schemas.openxmlformats.org/drawingml/2006/main" xmlns:r="http://schemas.openxmlformats.org/officeDocument/2006/relationships" xmlns:p="http://schemas.openxmlformats.org/presentationml/2006/main">
  <p:tag name="NUM" val="5"/>
</p:tagLst>
</file>

<file path=ppt/tags/tag385.xml><?xml version="1.0" encoding="utf-8"?>
<p:tagLst xmlns:a="http://schemas.openxmlformats.org/drawingml/2006/main" xmlns:r="http://schemas.openxmlformats.org/officeDocument/2006/relationships" xmlns:p="http://schemas.openxmlformats.org/presentationml/2006/main">
  <p:tag name="NUM" val="6"/>
</p:tagLst>
</file>

<file path=ppt/tags/tag386.xml><?xml version="1.0" encoding="utf-8"?>
<p:tagLst xmlns:a="http://schemas.openxmlformats.org/drawingml/2006/main" xmlns:r="http://schemas.openxmlformats.org/officeDocument/2006/relationships" xmlns:p="http://schemas.openxmlformats.org/presentationml/2006/main">
  <p:tag name="NUM" val="7"/>
</p:tagLst>
</file>

<file path=ppt/tags/tag387.xml><?xml version="1.0" encoding="utf-8"?>
<p:tagLst xmlns:a="http://schemas.openxmlformats.org/drawingml/2006/main" xmlns:r="http://schemas.openxmlformats.org/officeDocument/2006/relationships" xmlns:p="http://schemas.openxmlformats.org/presentationml/2006/main">
  <p:tag name="NUM" val="8"/>
</p:tagLst>
</file>

<file path=ppt/tags/tag388.xml><?xml version="1.0" encoding="utf-8"?>
<p:tagLst xmlns:a="http://schemas.openxmlformats.org/drawingml/2006/main" xmlns:r="http://schemas.openxmlformats.org/officeDocument/2006/relationships" xmlns:p="http://schemas.openxmlformats.org/presentationml/2006/main">
  <p:tag name="NUM" val="9"/>
</p:tagLst>
</file>

<file path=ppt/tags/tag389.xml><?xml version="1.0" encoding="utf-8"?>
<p:tagLst xmlns:a="http://schemas.openxmlformats.org/drawingml/2006/main" xmlns:r="http://schemas.openxmlformats.org/officeDocument/2006/relationships" xmlns:p="http://schemas.openxmlformats.org/presentationml/2006/main">
  <p:tag name="NUM" val="10"/>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390.xml><?xml version="1.0" encoding="utf-8"?>
<p:tagLst xmlns:a="http://schemas.openxmlformats.org/drawingml/2006/main" xmlns:r="http://schemas.openxmlformats.org/officeDocument/2006/relationships" xmlns:p="http://schemas.openxmlformats.org/presentationml/2006/main">
  <p:tag name="NUM" val="11"/>
</p:tagLst>
</file>

<file path=ppt/tags/tag391.xml><?xml version="1.0" encoding="utf-8"?>
<p:tagLst xmlns:a="http://schemas.openxmlformats.org/drawingml/2006/main" xmlns:r="http://schemas.openxmlformats.org/officeDocument/2006/relationships" xmlns:p="http://schemas.openxmlformats.org/presentationml/2006/main">
  <p:tag name="NUM" val="12"/>
</p:tagLst>
</file>

<file path=ppt/tags/tag392.xml><?xml version="1.0" encoding="utf-8"?>
<p:tagLst xmlns:a="http://schemas.openxmlformats.org/drawingml/2006/main" xmlns:r="http://schemas.openxmlformats.org/officeDocument/2006/relationships" xmlns:p="http://schemas.openxmlformats.org/presentationml/2006/main">
  <p:tag name="NUM" val="1"/>
</p:tagLst>
</file>

<file path=ppt/tags/tag393.xml><?xml version="1.0" encoding="utf-8"?>
<p:tagLst xmlns:a="http://schemas.openxmlformats.org/drawingml/2006/main" xmlns:r="http://schemas.openxmlformats.org/officeDocument/2006/relationships" xmlns:p="http://schemas.openxmlformats.org/presentationml/2006/main">
  <p:tag name="NUM" val="2"/>
</p:tagLst>
</file>

<file path=ppt/tags/tag394.xml><?xml version="1.0" encoding="utf-8"?>
<p:tagLst xmlns:a="http://schemas.openxmlformats.org/drawingml/2006/main" xmlns:r="http://schemas.openxmlformats.org/officeDocument/2006/relationships" xmlns:p="http://schemas.openxmlformats.org/presentationml/2006/main">
  <p:tag name="NUM" val="3"/>
</p:tagLst>
</file>

<file path=ppt/tags/tag395.xml><?xml version="1.0" encoding="utf-8"?>
<p:tagLst xmlns:a="http://schemas.openxmlformats.org/drawingml/2006/main" xmlns:r="http://schemas.openxmlformats.org/officeDocument/2006/relationships" xmlns:p="http://schemas.openxmlformats.org/presentationml/2006/main">
  <p:tag name="NUM" val="4"/>
</p:tagLst>
</file>

<file path=ppt/tags/tag396.xml><?xml version="1.0" encoding="utf-8"?>
<p:tagLst xmlns:a="http://schemas.openxmlformats.org/drawingml/2006/main" xmlns:r="http://schemas.openxmlformats.org/officeDocument/2006/relationships" xmlns:p="http://schemas.openxmlformats.org/presentationml/2006/main">
  <p:tag name="NUM" val="5"/>
</p:tagLst>
</file>

<file path=ppt/tags/tag397.xml><?xml version="1.0" encoding="utf-8"?>
<p:tagLst xmlns:a="http://schemas.openxmlformats.org/drawingml/2006/main" xmlns:r="http://schemas.openxmlformats.org/officeDocument/2006/relationships" xmlns:p="http://schemas.openxmlformats.org/presentationml/2006/main">
  <p:tag name="NUM" val="6"/>
</p:tagLst>
</file>

<file path=ppt/tags/tag398.xml><?xml version="1.0" encoding="utf-8"?>
<p:tagLst xmlns:a="http://schemas.openxmlformats.org/drawingml/2006/main" xmlns:r="http://schemas.openxmlformats.org/officeDocument/2006/relationships" xmlns:p="http://schemas.openxmlformats.org/presentationml/2006/main">
  <p:tag name="NUM" val="7"/>
</p:tagLst>
</file>

<file path=ppt/tags/tag399.xml><?xml version="1.0" encoding="utf-8"?>
<p:tagLst xmlns:a="http://schemas.openxmlformats.org/drawingml/2006/main" xmlns:r="http://schemas.openxmlformats.org/officeDocument/2006/relationships" xmlns:p="http://schemas.openxmlformats.org/presentationml/2006/main">
  <p:tag name="NUM" val="8"/>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4"/>
</p:tagLst>
</file>

<file path=ppt/tags/tag400.xml><?xml version="1.0" encoding="utf-8"?>
<p:tagLst xmlns:a="http://schemas.openxmlformats.org/drawingml/2006/main" xmlns:r="http://schemas.openxmlformats.org/officeDocument/2006/relationships" xmlns:p="http://schemas.openxmlformats.org/presentationml/2006/main">
  <p:tag name="NUM" val="9"/>
</p:tagLst>
</file>

<file path=ppt/tags/tag401.xml><?xml version="1.0" encoding="utf-8"?>
<p:tagLst xmlns:a="http://schemas.openxmlformats.org/drawingml/2006/main" xmlns:r="http://schemas.openxmlformats.org/officeDocument/2006/relationships" xmlns:p="http://schemas.openxmlformats.org/presentationml/2006/main">
  <p:tag name="NUM" val="10"/>
</p:tagLst>
</file>

<file path=ppt/tags/tag402.xml><?xml version="1.0" encoding="utf-8"?>
<p:tagLst xmlns:a="http://schemas.openxmlformats.org/drawingml/2006/main" xmlns:r="http://schemas.openxmlformats.org/officeDocument/2006/relationships" xmlns:p="http://schemas.openxmlformats.org/presentationml/2006/main">
  <p:tag name="NUM" val="11"/>
</p:tagLst>
</file>

<file path=ppt/tags/tag403.xml><?xml version="1.0" encoding="utf-8"?>
<p:tagLst xmlns:a="http://schemas.openxmlformats.org/drawingml/2006/main" xmlns:r="http://schemas.openxmlformats.org/officeDocument/2006/relationships" xmlns:p="http://schemas.openxmlformats.org/presentationml/2006/main">
  <p:tag name="NUM" val="12"/>
</p:tagLst>
</file>

<file path=ppt/tags/tag404.xml><?xml version="1.0" encoding="utf-8"?>
<p:tagLst xmlns:a="http://schemas.openxmlformats.org/drawingml/2006/main" xmlns:r="http://schemas.openxmlformats.org/officeDocument/2006/relationships" xmlns:p="http://schemas.openxmlformats.org/presentationml/2006/main">
  <p:tag name="NUM" val="13"/>
</p:tagLst>
</file>

<file path=ppt/tags/tag405.xml><?xml version="1.0" encoding="utf-8"?>
<p:tagLst xmlns:a="http://schemas.openxmlformats.org/drawingml/2006/main" xmlns:r="http://schemas.openxmlformats.org/officeDocument/2006/relationships" xmlns:p="http://schemas.openxmlformats.org/presentationml/2006/main">
  <p:tag name="NUM" val="1"/>
</p:tagLst>
</file>

<file path=ppt/tags/tag406.xml><?xml version="1.0" encoding="utf-8"?>
<p:tagLst xmlns:a="http://schemas.openxmlformats.org/drawingml/2006/main" xmlns:r="http://schemas.openxmlformats.org/officeDocument/2006/relationships" xmlns:p="http://schemas.openxmlformats.org/presentationml/2006/main">
  <p:tag name="NUM" val="2"/>
</p:tagLst>
</file>

<file path=ppt/tags/tag407.xml><?xml version="1.0" encoding="utf-8"?>
<p:tagLst xmlns:a="http://schemas.openxmlformats.org/drawingml/2006/main" xmlns:r="http://schemas.openxmlformats.org/officeDocument/2006/relationships" xmlns:p="http://schemas.openxmlformats.org/presentationml/2006/main">
  <p:tag name="NUM" val="3"/>
</p:tagLst>
</file>

<file path=ppt/tags/tag408.xml><?xml version="1.0" encoding="utf-8"?>
<p:tagLst xmlns:a="http://schemas.openxmlformats.org/drawingml/2006/main" xmlns:r="http://schemas.openxmlformats.org/officeDocument/2006/relationships" xmlns:p="http://schemas.openxmlformats.org/presentationml/2006/main">
  <p:tag name="NUM" val="4"/>
</p:tagLst>
</file>

<file path=ppt/tags/tag409.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15"/>
</p:tagLst>
</file>

<file path=ppt/tags/tag410.xml><?xml version="1.0" encoding="utf-8"?>
<p:tagLst xmlns:a="http://schemas.openxmlformats.org/drawingml/2006/main" xmlns:r="http://schemas.openxmlformats.org/officeDocument/2006/relationships" xmlns:p="http://schemas.openxmlformats.org/presentationml/2006/main">
  <p:tag name="NUM" val="6"/>
</p:tagLst>
</file>

<file path=ppt/tags/tag411.xml><?xml version="1.0" encoding="utf-8"?>
<p:tagLst xmlns:a="http://schemas.openxmlformats.org/drawingml/2006/main" xmlns:r="http://schemas.openxmlformats.org/officeDocument/2006/relationships" xmlns:p="http://schemas.openxmlformats.org/presentationml/2006/main">
  <p:tag name="NUM" val="7"/>
</p:tagLst>
</file>

<file path=ppt/tags/tag412.xml><?xml version="1.0" encoding="utf-8"?>
<p:tagLst xmlns:a="http://schemas.openxmlformats.org/drawingml/2006/main" xmlns:r="http://schemas.openxmlformats.org/officeDocument/2006/relationships" xmlns:p="http://schemas.openxmlformats.org/presentationml/2006/main">
  <p:tag name="NUM" val="8"/>
</p:tagLst>
</file>

<file path=ppt/tags/tag413.xml><?xml version="1.0" encoding="utf-8"?>
<p:tagLst xmlns:a="http://schemas.openxmlformats.org/drawingml/2006/main" xmlns:r="http://schemas.openxmlformats.org/officeDocument/2006/relationships" xmlns:p="http://schemas.openxmlformats.org/presentationml/2006/main">
  <p:tag name="NUM" val="9"/>
</p:tagLst>
</file>

<file path=ppt/tags/tag414.xml><?xml version="1.0" encoding="utf-8"?>
<p:tagLst xmlns:a="http://schemas.openxmlformats.org/drawingml/2006/main" xmlns:r="http://schemas.openxmlformats.org/officeDocument/2006/relationships" xmlns:p="http://schemas.openxmlformats.org/presentationml/2006/main">
  <p:tag name="NUM" val="10"/>
</p:tagLst>
</file>

<file path=ppt/tags/tag415.xml><?xml version="1.0" encoding="utf-8"?>
<p:tagLst xmlns:a="http://schemas.openxmlformats.org/drawingml/2006/main" xmlns:r="http://schemas.openxmlformats.org/officeDocument/2006/relationships" xmlns:p="http://schemas.openxmlformats.org/presentationml/2006/main">
  <p:tag name="NUM" val="11"/>
</p:tagLst>
</file>

<file path=ppt/tags/tag416.xml><?xml version="1.0" encoding="utf-8"?>
<p:tagLst xmlns:a="http://schemas.openxmlformats.org/drawingml/2006/main" xmlns:r="http://schemas.openxmlformats.org/officeDocument/2006/relationships" xmlns:p="http://schemas.openxmlformats.org/presentationml/2006/main">
  <p:tag name="NUM" val="12"/>
</p:tagLst>
</file>

<file path=ppt/tags/tag417.xml><?xml version="1.0" encoding="utf-8"?>
<p:tagLst xmlns:a="http://schemas.openxmlformats.org/drawingml/2006/main" xmlns:r="http://schemas.openxmlformats.org/officeDocument/2006/relationships" xmlns:p="http://schemas.openxmlformats.org/presentationml/2006/main">
  <p:tag name="NUM" val="1"/>
</p:tagLst>
</file>

<file path=ppt/tags/tag418.xml><?xml version="1.0" encoding="utf-8"?>
<p:tagLst xmlns:a="http://schemas.openxmlformats.org/drawingml/2006/main" xmlns:r="http://schemas.openxmlformats.org/officeDocument/2006/relationships" xmlns:p="http://schemas.openxmlformats.org/presentationml/2006/main">
  <p:tag name="NUM" val="2"/>
</p:tagLst>
</file>

<file path=ppt/tags/tag419.xml><?xml version="1.0" encoding="utf-8"?>
<p:tagLst xmlns:a="http://schemas.openxmlformats.org/drawingml/2006/main" xmlns:r="http://schemas.openxmlformats.org/officeDocument/2006/relationships" xmlns:p="http://schemas.openxmlformats.org/presentationml/2006/main">
  <p:tag name="NUM" val="3"/>
</p:tagLst>
</file>

<file path=ppt/tags/tag42.xml><?xml version="1.0" encoding="utf-8"?>
<p:tagLst xmlns:a="http://schemas.openxmlformats.org/drawingml/2006/main" xmlns:r="http://schemas.openxmlformats.org/officeDocument/2006/relationships" xmlns:p="http://schemas.openxmlformats.org/presentationml/2006/main">
  <p:tag name="NUM" val="16"/>
</p:tagLst>
</file>

<file path=ppt/tags/tag420.xml><?xml version="1.0" encoding="utf-8"?>
<p:tagLst xmlns:a="http://schemas.openxmlformats.org/drawingml/2006/main" xmlns:r="http://schemas.openxmlformats.org/officeDocument/2006/relationships" xmlns:p="http://schemas.openxmlformats.org/presentationml/2006/main">
  <p:tag name="NUM" val="4"/>
</p:tagLst>
</file>

<file path=ppt/tags/tag421.xml><?xml version="1.0" encoding="utf-8"?>
<p:tagLst xmlns:a="http://schemas.openxmlformats.org/drawingml/2006/main" xmlns:r="http://schemas.openxmlformats.org/officeDocument/2006/relationships" xmlns:p="http://schemas.openxmlformats.org/presentationml/2006/main">
  <p:tag name="NUM" val="5"/>
</p:tagLst>
</file>

<file path=ppt/tags/tag422.xml><?xml version="1.0" encoding="utf-8"?>
<p:tagLst xmlns:a="http://schemas.openxmlformats.org/drawingml/2006/main" xmlns:r="http://schemas.openxmlformats.org/officeDocument/2006/relationships" xmlns:p="http://schemas.openxmlformats.org/presentationml/2006/main">
  <p:tag name="NUM" val="6"/>
</p:tagLst>
</file>

<file path=ppt/tags/tag423.xml><?xml version="1.0" encoding="utf-8"?>
<p:tagLst xmlns:a="http://schemas.openxmlformats.org/drawingml/2006/main" xmlns:r="http://schemas.openxmlformats.org/officeDocument/2006/relationships" xmlns:p="http://schemas.openxmlformats.org/presentationml/2006/main">
  <p:tag name="NUM" val="7"/>
</p:tagLst>
</file>

<file path=ppt/tags/tag424.xml><?xml version="1.0" encoding="utf-8"?>
<p:tagLst xmlns:a="http://schemas.openxmlformats.org/drawingml/2006/main" xmlns:r="http://schemas.openxmlformats.org/officeDocument/2006/relationships" xmlns:p="http://schemas.openxmlformats.org/presentationml/2006/main">
  <p:tag name="NUM" val="8"/>
</p:tagLst>
</file>

<file path=ppt/tags/tag425.xml><?xml version="1.0" encoding="utf-8"?>
<p:tagLst xmlns:a="http://schemas.openxmlformats.org/drawingml/2006/main" xmlns:r="http://schemas.openxmlformats.org/officeDocument/2006/relationships" xmlns:p="http://schemas.openxmlformats.org/presentationml/2006/main">
  <p:tag name="NUM" val="9"/>
</p:tagLst>
</file>

<file path=ppt/tags/tag426.xml><?xml version="1.0" encoding="utf-8"?>
<p:tagLst xmlns:a="http://schemas.openxmlformats.org/drawingml/2006/main" xmlns:r="http://schemas.openxmlformats.org/officeDocument/2006/relationships" xmlns:p="http://schemas.openxmlformats.org/presentationml/2006/main">
  <p:tag name="NUM" val="10"/>
</p:tagLst>
</file>

<file path=ppt/tags/tag427.xml><?xml version="1.0" encoding="utf-8"?>
<p:tagLst xmlns:a="http://schemas.openxmlformats.org/drawingml/2006/main" xmlns:r="http://schemas.openxmlformats.org/officeDocument/2006/relationships" xmlns:p="http://schemas.openxmlformats.org/presentationml/2006/main">
  <p:tag name="NUM" val="11"/>
</p:tagLst>
</file>

<file path=ppt/tags/tag428.xml><?xml version="1.0" encoding="utf-8"?>
<p:tagLst xmlns:a="http://schemas.openxmlformats.org/drawingml/2006/main" xmlns:r="http://schemas.openxmlformats.org/officeDocument/2006/relationships" xmlns:p="http://schemas.openxmlformats.org/presentationml/2006/main">
  <p:tag name="NUM" val="12"/>
</p:tagLst>
</file>

<file path=ppt/tags/tag429.xml><?xml version="1.0" encoding="utf-8"?>
<p:tagLst xmlns:a="http://schemas.openxmlformats.org/drawingml/2006/main" xmlns:r="http://schemas.openxmlformats.org/officeDocument/2006/relationships" xmlns:p="http://schemas.openxmlformats.org/presentationml/2006/main">
  <p:tag name="NUM" val="13"/>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30.xml><?xml version="1.0" encoding="utf-8"?>
<p:tagLst xmlns:a="http://schemas.openxmlformats.org/drawingml/2006/main" xmlns:r="http://schemas.openxmlformats.org/officeDocument/2006/relationships" xmlns:p="http://schemas.openxmlformats.org/presentationml/2006/main">
  <p:tag name="NUM" val="1"/>
</p:tagLst>
</file>

<file path=ppt/tags/tag431.xml><?xml version="1.0" encoding="utf-8"?>
<p:tagLst xmlns:a="http://schemas.openxmlformats.org/drawingml/2006/main" xmlns:r="http://schemas.openxmlformats.org/officeDocument/2006/relationships" xmlns:p="http://schemas.openxmlformats.org/presentationml/2006/main">
  <p:tag name="NUM" val="2"/>
</p:tagLst>
</file>

<file path=ppt/tags/tag432.xml><?xml version="1.0" encoding="utf-8"?>
<p:tagLst xmlns:a="http://schemas.openxmlformats.org/drawingml/2006/main" xmlns:r="http://schemas.openxmlformats.org/officeDocument/2006/relationships" xmlns:p="http://schemas.openxmlformats.org/presentationml/2006/main">
  <p:tag name="NUM" val="3"/>
</p:tagLst>
</file>

<file path=ppt/tags/tag433.xml><?xml version="1.0" encoding="utf-8"?>
<p:tagLst xmlns:a="http://schemas.openxmlformats.org/drawingml/2006/main" xmlns:r="http://schemas.openxmlformats.org/officeDocument/2006/relationships" xmlns:p="http://schemas.openxmlformats.org/presentationml/2006/main">
  <p:tag name="NUM" val="4"/>
</p:tagLst>
</file>

<file path=ppt/tags/tag434.xml><?xml version="1.0" encoding="utf-8"?>
<p:tagLst xmlns:a="http://schemas.openxmlformats.org/drawingml/2006/main" xmlns:r="http://schemas.openxmlformats.org/officeDocument/2006/relationships" xmlns:p="http://schemas.openxmlformats.org/presentationml/2006/main">
  <p:tag name="NUM" val="5"/>
</p:tagLst>
</file>

<file path=ppt/tags/tag435.xml><?xml version="1.0" encoding="utf-8"?>
<p:tagLst xmlns:a="http://schemas.openxmlformats.org/drawingml/2006/main" xmlns:r="http://schemas.openxmlformats.org/officeDocument/2006/relationships" xmlns:p="http://schemas.openxmlformats.org/presentationml/2006/main">
  <p:tag name="NUM" val="6"/>
</p:tagLst>
</file>

<file path=ppt/tags/tag436.xml><?xml version="1.0" encoding="utf-8"?>
<p:tagLst xmlns:a="http://schemas.openxmlformats.org/drawingml/2006/main" xmlns:r="http://schemas.openxmlformats.org/officeDocument/2006/relationships" xmlns:p="http://schemas.openxmlformats.org/presentationml/2006/main">
  <p:tag name="NUM" val="7"/>
</p:tagLst>
</file>

<file path=ppt/tags/tag437.xml><?xml version="1.0" encoding="utf-8"?>
<p:tagLst xmlns:a="http://schemas.openxmlformats.org/drawingml/2006/main" xmlns:r="http://schemas.openxmlformats.org/officeDocument/2006/relationships" xmlns:p="http://schemas.openxmlformats.org/presentationml/2006/main">
  <p:tag name="NUM" val="8"/>
</p:tagLst>
</file>

<file path=ppt/tags/tag438.xml><?xml version="1.0" encoding="utf-8"?>
<p:tagLst xmlns:a="http://schemas.openxmlformats.org/drawingml/2006/main" xmlns:r="http://schemas.openxmlformats.org/officeDocument/2006/relationships" xmlns:p="http://schemas.openxmlformats.org/presentationml/2006/main">
  <p:tag name="NUM" val="9"/>
</p:tagLst>
</file>

<file path=ppt/tags/tag439.xml><?xml version="1.0" encoding="utf-8"?>
<p:tagLst xmlns:a="http://schemas.openxmlformats.org/drawingml/2006/main" xmlns:r="http://schemas.openxmlformats.org/officeDocument/2006/relationships" xmlns:p="http://schemas.openxmlformats.org/presentationml/2006/main">
  <p:tag name="NUM" val="10"/>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40.xml><?xml version="1.0" encoding="utf-8"?>
<p:tagLst xmlns:a="http://schemas.openxmlformats.org/drawingml/2006/main" xmlns:r="http://schemas.openxmlformats.org/officeDocument/2006/relationships" xmlns:p="http://schemas.openxmlformats.org/presentationml/2006/main">
  <p:tag name="NUM" val="11"/>
</p:tagLst>
</file>

<file path=ppt/tags/tag441.xml><?xml version="1.0" encoding="utf-8"?>
<p:tagLst xmlns:a="http://schemas.openxmlformats.org/drawingml/2006/main" xmlns:r="http://schemas.openxmlformats.org/officeDocument/2006/relationships" xmlns:p="http://schemas.openxmlformats.org/presentationml/2006/main">
  <p:tag name="NUM" val="12"/>
</p:tagLst>
</file>

<file path=ppt/tags/tag442.xml><?xml version="1.0" encoding="utf-8"?>
<p:tagLst xmlns:a="http://schemas.openxmlformats.org/drawingml/2006/main" xmlns:r="http://schemas.openxmlformats.org/officeDocument/2006/relationships" xmlns:p="http://schemas.openxmlformats.org/presentationml/2006/main">
  <p:tag name="NUM" val="1"/>
</p:tagLst>
</file>

<file path=ppt/tags/tag443.xml><?xml version="1.0" encoding="utf-8"?>
<p:tagLst xmlns:a="http://schemas.openxmlformats.org/drawingml/2006/main" xmlns:r="http://schemas.openxmlformats.org/officeDocument/2006/relationships" xmlns:p="http://schemas.openxmlformats.org/presentationml/2006/main">
  <p:tag name="NUM" val="2"/>
</p:tagLst>
</file>

<file path=ppt/tags/tag444.xml><?xml version="1.0" encoding="utf-8"?>
<p:tagLst xmlns:a="http://schemas.openxmlformats.org/drawingml/2006/main" xmlns:r="http://schemas.openxmlformats.org/officeDocument/2006/relationships" xmlns:p="http://schemas.openxmlformats.org/presentationml/2006/main">
  <p:tag name="NUM" val="3"/>
</p:tagLst>
</file>

<file path=ppt/tags/tag445.xml><?xml version="1.0" encoding="utf-8"?>
<p:tagLst xmlns:a="http://schemas.openxmlformats.org/drawingml/2006/main" xmlns:r="http://schemas.openxmlformats.org/officeDocument/2006/relationships" xmlns:p="http://schemas.openxmlformats.org/presentationml/2006/main">
  <p:tag name="NUM" val="4"/>
</p:tagLst>
</file>

<file path=ppt/tags/tag446.xml><?xml version="1.0" encoding="utf-8"?>
<p:tagLst xmlns:a="http://schemas.openxmlformats.org/drawingml/2006/main" xmlns:r="http://schemas.openxmlformats.org/officeDocument/2006/relationships" xmlns:p="http://schemas.openxmlformats.org/presentationml/2006/main">
  <p:tag name="NUM" val="5"/>
</p:tagLst>
</file>

<file path=ppt/tags/tag447.xml><?xml version="1.0" encoding="utf-8"?>
<p:tagLst xmlns:a="http://schemas.openxmlformats.org/drawingml/2006/main" xmlns:r="http://schemas.openxmlformats.org/officeDocument/2006/relationships" xmlns:p="http://schemas.openxmlformats.org/presentationml/2006/main">
  <p:tag name="NUM" val="6"/>
</p:tagLst>
</file>

<file path=ppt/tags/tag448.xml><?xml version="1.0" encoding="utf-8"?>
<p:tagLst xmlns:a="http://schemas.openxmlformats.org/drawingml/2006/main" xmlns:r="http://schemas.openxmlformats.org/officeDocument/2006/relationships" xmlns:p="http://schemas.openxmlformats.org/presentationml/2006/main">
  <p:tag name="NUM" val="7"/>
</p:tagLst>
</file>

<file path=ppt/tags/tag449.xml><?xml version="1.0" encoding="utf-8"?>
<p:tagLst xmlns:a="http://schemas.openxmlformats.org/drawingml/2006/main" xmlns:r="http://schemas.openxmlformats.org/officeDocument/2006/relationships" xmlns:p="http://schemas.openxmlformats.org/presentationml/2006/main">
  <p:tag name="NUM" val="8"/>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50.xml><?xml version="1.0" encoding="utf-8"?>
<p:tagLst xmlns:a="http://schemas.openxmlformats.org/drawingml/2006/main" xmlns:r="http://schemas.openxmlformats.org/officeDocument/2006/relationships" xmlns:p="http://schemas.openxmlformats.org/presentationml/2006/main">
  <p:tag name="NUM" val="9"/>
</p:tagLst>
</file>

<file path=ppt/tags/tag451.xml><?xml version="1.0" encoding="utf-8"?>
<p:tagLst xmlns:a="http://schemas.openxmlformats.org/drawingml/2006/main" xmlns:r="http://schemas.openxmlformats.org/officeDocument/2006/relationships" xmlns:p="http://schemas.openxmlformats.org/presentationml/2006/main">
  <p:tag name="NUM" val="10"/>
</p:tagLst>
</file>

<file path=ppt/tags/tag452.xml><?xml version="1.0" encoding="utf-8"?>
<p:tagLst xmlns:a="http://schemas.openxmlformats.org/drawingml/2006/main" xmlns:r="http://schemas.openxmlformats.org/officeDocument/2006/relationships" xmlns:p="http://schemas.openxmlformats.org/presentationml/2006/main">
  <p:tag name="NUM" val="11"/>
</p:tagLst>
</file>

<file path=ppt/tags/tag453.xml><?xml version="1.0" encoding="utf-8"?>
<p:tagLst xmlns:a="http://schemas.openxmlformats.org/drawingml/2006/main" xmlns:r="http://schemas.openxmlformats.org/officeDocument/2006/relationships" xmlns:p="http://schemas.openxmlformats.org/presentationml/2006/main">
  <p:tag name="NUM" val="12"/>
</p:tagLst>
</file>

<file path=ppt/tags/tag454.xml><?xml version="1.0" encoding="utf-8"?>
<p:tagLst xmlns:a="http://schemas.openxmlformats.org/drawingml/2006/main" xmlns:r="http://schemas.openxmlformats.org/officeDocument/2006/relationships" xmlns:p="http://schemas.openxmlformats.org/presentationml/2006/main">
  <p:tag name="NUM" val="1"/>
</p:tagLst>
</file>

<file path=ppt/tags/tag455.xml><?xml version="1.0" encoding="utf-8"?>
<p:tagLst xmlns:a="http://schemas.openxmlformats.org/drawingml/2006/main" xmlns:r="http://schemas.openxmlformats.org/officeDocument/2006/relationships" xmlns:p="http://schemas.openxmlformats.org/presentationml/2006/main">
  <p:tag name="NUM" val="2"/>
</p:tagLst>
</file>

<file path=ppt/tags/tag456.xml><?xml version="1.0" encoding="utf-8"?>
<p:tagLst xmlns:a="http://schemas.openxmlformats.org/drawingml/2006/main" xmlns:r="http://schemas.openxmlformats.org/officeDocument/2006/relationships" xmlns:p="http://schemas.openxmlformats.org/presentationml/2006/main">
  <p:tag name="NUM" val="3"/>
</p:tagLst>
</file>

<file path=ppt/tags/tag457.xml><?xml version="1.0" encoding="utf-8"?>
<p:tagLst xmlns:a="http://schemas.openxmlformats.org/drawingml/2006/main" xmlns:r="http://schemas.openxmlformats.org/officeDocument/2006/relationships" xmlns:p="http://schemas.openxmlformats.org/presentationml/2006/main">
  <p:tag name="NUM" val="4"/>
</p:tagLst>
</file>

<file path=ppt/tags/tag458.xml><?xml version="1.0" encoding="utf-8"?>
<p:tagLst xmlns:a="http://schemas.openxmlformats.org/drawingml/2006/main" xmlns:r="http://schemas.openxmlformats.org/officeDocument/2006/relationships" xmlns:p="http://schemas.openxmlformats.org/presentationml/2006/main">
  <p:tag name="NUM" val="5"/>
</p:tagLst>
</file>

<file path=ppt/tags/tag459.xml><?xml version="1.0" encoding="utf-8"?>
<p:tagLst xmlns:a="http://schemas.openxmlformats.org/drawingml/2006/main" xmlns:r="http://schemas.openxmlformats.org/officeDocument/2006/relationships" xmlns:p="http://schemas.openxmlformats.org/presentationml/2006/main">
  <p:tag name="NUM" val="6"/>
</p:tagLst>
</file>

<file path=ppt/tags/tag46.xml><?xml version="1.0" encoding="utf-8"?>
<p:tagLst xmlns:a="http://schemas.openxmlformats.org/drawingml/2006/main" xmlns:r="http://schemas.openxmlformats.org/officeDocument/2006/relationships" xmlns:p="http://schemas.openxmlformats.org/presentationml/2006/main">
  <p:tag name="NUM" val="5"/>
</p:tagLst>
</file>

<file path=ppt/tags/tag460.xml><?xml version="1.0" encoding="utf-8"?>
<p:tagLst xmlns:a="http://schemas.openxmlformats.org/drawingml/2006/main" xmlns:r="http://schemas.openxmlformats.org/officeDocument/2006/relationships" xmlns:p="http://schemas.openxmlformats.org/presentationml/2006/main">
  <p:tag name="NUM" val="7"/>
</p:tagLst>
</file>

<file path=ppt/tags/tag461.xml><?xml version="1.0" encoding="utf-8"?>
<p:tagLst xmlns:a="http://schemas.openxmlformats.org/drawingml/2006/main" xmlns:r="http://schemas.openxmlformats.org/officeDocument/2006/relationships" xmlns:p="http://schemas.openxmlformats.org/presentationml/2006/main">
  <p:tag name="NUM" val="8"/>
</p:tagLst>
</file>

<file path=ppt/tags/tag462.xml><?xml version="1.0" encoding="utf-8"?>
<p:tagLst xmlns:a="http://schemas.openxmlformats.org/drawingml/2006/main" xmlns:r="http://schemas.openxmlformats.org/officeDocument/2006/relationships" xmlns:p="http://schemas.openxmlformats.org/presentationml/2006/main">
  <p:tag name="NUM" val="9"/>
</p:tagLst>
</file>

<file path=ppt/tags/tag463.xml><?xml version="1.0" encoding="utf-8"?>
<p:tagLst xmlns:a="http://schemas.openxmlformats.org/drawingml/2006/main" xmlns:r="http://schemas.openxmlformats.org/officeDocument/2006/relationships" xmlns:p="http://schemas.openxmlformats.org/presentationml/2006/main">
  <p:tag name="NUM" val="10"/>
</p:tagLst>
</file>

<file path=ppt/tags/tag464.xml><?xml version="1.0" encoding="utf-8"?>
<p:tagLst xmlns:a="http://schemas.openxmlformats.org/drawingml/2006/main" xmlns:r="http://schemas.openxmlformats.org/officeDocument/2006/relationships" xmlns:p="http://schemas.openxmlformats.org/presentationml/2006/main">
  <p:tag name="NUM" val="11"/>
</p:tagLst>
</file>

<file path=ppt/tags/tag465.xml><?xml version="1.0" encoding="utf-8"?>
<p:tagLst xmlns:a="http://schemas.openxmlformats.org/drawingml/2006/main" xmlns:r="http://schemas.openxmlformats.org/officeDocument/2006/relationships" xmlns:p="http://schemas.openxmlformats.org/presentationml/2006/main">
  <p:tag name="NUM" val="1"/>
</p:tagLst>
</file>

<file path=ppt/tags/tag466.xml><?xml version="1.0" encoding="utf-8"?>
<p:tagLst xmlns:a="http://schemas.openxmlformats.org/drawingml/2006/main" xmlns:r="http://schemas.openxmlformats.org/officeDocument/2006/relationships" xmlns:p="http://schemas.openxmlformats.org/presentationml/2006/main">
  <p:tag name="NUM" val="2"/>
</p:tagLst>
</file>

<file path=ppt/tags/tag467.xml><?xml version="1.0" encoding="utf-8"?>
<p:tagLst xmlns:a="http://schemas.openxmlformats.org/drawingml/2006/main" xmlns:r="http://schemas.openxmlformats.org/officeDocument/2006/relationships" xmlns:p="http://schemas.openxmlformats.org/presentationml/2006/main">
  <p:tag name="NUM" val="3"/>
</p:tagLst>
</file>

<file path=ppt/tags/tag468.xml><?xml version="1.0" encoding="utf-8"?>
<p:tagLst xmlns:a="http://schemas.openxmlformats.org/drawingml/2006/main" xmlns:r="http://schemas.openxmlformats.org/officeDocument/2006/relationships" xmlns:p="http://schemas.openxmlformats.org/presentationml/2006/main">
  <p:tag name="NUM" val="4"/>
</p:tagLst>
</file>

<file path=ppt/tags/tag469.xml><?xml version="1.0" encoding="utf-8"?>
<p:tagLst xmlns:a="http://schemas.openxmlformats.org/drawingml/2006/main" xmlns:r="http://schemas.openxmlformats.org/officeDocument/2006/relationships" xmlns:p="http://schemas.openxmlformats.org/presentationml/2006/main">
  <p:tag name="NUM" val="5"/>
</p:tagLst>
</file>

<file path=ppt/tags/tag47.xml><?xml version="1.0" encoding="utf-8"?>
<p:tagLst xmlns:a="http://schemas.openxmlformats.org/drawingml/2006/main" xmlns:r="http://schemas.openxmlformats.org/officeDocument/2006/relationships" xmlns:p="http://schemas.openxmlformats.org/presentationml/2006/main">
  <p:tag name="NUM" val="6"/>
</p:tagLst>
</file>

<file path=ppt/tags/tag470.xml><?xml version="1.0" encoding="utf-8"?>
<p:tagLst xmlns:a="http://schemas.openxmlformats.org/drawingml/2006/main" xmlns:r="http://schemas.openxmlformats.org/officeDocument/2006/relationships" xmlns:p="http://schemas.openxmlformats.org/presentationml/2006/main">
  <p:tag name="NUM" val="6"/>
</p:tagLst>
</file>

<file path=ppt/tags/tag471.xml><?xml version="1.0" encoding="utf-8"?>
<p:tagLst xmlns:a="http://schemas.openxmlformats.org/drawingml/2006/main" xmlns:r="http://schemas.openxmlformats.org/officeDocument/2006/relationships" xmlns:p="http://schemas.openxmlformats.org/presentationml/2006/main">
  <p:tag name="NUM" val="7"/>
</p:tagLst>
</file>

<file path=ppt/tags/tag472.xml><?xml version="1.0" encoding="utf-8"?>
<p:tagLst xmlns:a="http://schemas.openxmlformats.org/drawingml/2006/main" xmlns:r="http://schemas.openxmlformats.org/officeDocument/2006/relationships" xmlns:p="http://schemas.openxmlformats.org/presentationml/2006/main">
  <p:tag name="NUM" val="8"/>
</p:tagLst>
</file>

<file path=ppt/tags/tag473.xml><?xml version="1.0" encoding="utf-8"?>
<p:tagLst xmlns:a="http://schemas.openxmlformats.org/drawingml/2006/main" xmlns:r="http://schemas.openxmlformats.org/officeDocument/2006/relationships" xmlns:p="http://schemas.openxmlformats.org/presentationml/2006/main">
  <p:tag name="NUM" val="9"/>
</p:tagLst>
</file>

<file path=ppt/tags/tag474.xml><?xml version="1.0" encoding="utf-8"?>
<p:tagLst xmlns:a="http://schemas.openxmlformats.org/drawingml/2006/main" xmlns:r="http://schemas.openxmlformats.org/officeDocument/2006/relationships" xmlns:p="http://schemas.openxmlformats.org/presentationml/2006/main">
  <p:tag name="NUM" val="10"/>
</p:tagLst>
</file>

<file path=ppt/tags/tag475.xml><?xml version="1.0" encoding="utf-8"?>
<p:tagLst xmlns:a="http://schemas.openxmlformats.org/drawingml/2006/main" xmlns:r="http://schemas.openxmlformats.org/officeDocument/2006/relationships" xmlns:p="http://schemas.openxmlformats.org/presentationml/2006/main">
  <p:tag name="NUM" val="11"/>
</p:tagLst>
</file>

<file path=ppt/tags/tag476.xml><?xml version="1.0" encoding="utf-8"?>
<p:tagLst xmlns:a="http://schemas.openxmlformats.org/drawingml/2006/main" xmlns:r="http://schemas.openxmlformats.org/officeDocument/2006/relationships" xmlns:p="http://schemas.openxmlformats.org/presentationml/2006/main">
  <p:tag name="NUM" val="12"/>
</p:tagLst>
</file>

<file path=ppt/tags/tag477.xml><?xml version="1.0" encoding="utf-8"?>
<p:tagLst xmlns:a="http://schemas.openxmlformats.org/drawingml/2006/main" xmlns:r="http://schemas.openxmlformats.org/officeDocument/2006/relationships" xmlns:p="http://schemas.openxmlformats.org/presentationml/2006/main">
  <p:tag name="NUM" val="1"/>
</p:tagLst>
</file>

<file path=ppt/tags/tag478.xml><?xml version="1.0" encoding="utf-8"?>
<p:tagLst xmlns:a="http://schemas.openxmlformats.org/drawingml/2006/main" xmlns:r="http://schemas.openxmlformats.org/officeDocument/2006/relationships" xmlns:p="http://schemas.openxmlformats.org/presentationml/2006/main">
  <p:tag name="NUM" val="2"/>
</p:tagLst>
</file>

<file path=ppt/tags/tag479.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7"/>
</p:tagLst>
</file>

<file path=ppt/tags/tag480.xml><?xml version="1.0" encoding="utf-8"?>
<p:tagLst xmlns:a="http://schemas.openxmlformats.org/drawingml/2006/main" xmlns:r="http://schemas.openxmlformats.org/officeDocument/2006/relationships" xmlns:p="http://schemas.openxmlformats.org/presentationml/2006/main">
  <p:tag name="NUM" val="4"/>
</p:tagLst>
</file>

<file path=ppt/tags/tag481.xml><?xml version="1.0" encoding="utf-8"?>
<p:tagLst xmlns:a="http://schemas.openxmlformats.org/drawingml/2006/main" xmlns:r="http://schemas.openxmlformats.org/officeDocument/2006/relationships" xmlns:p="http://schemas.openxmlformats.org/presentationml/2006/main">
  <p:tag name="NUM" val="5"/>
</p:tagLst>
</file>

<file path=ppt/tags/tag482.xml><?xml version="1.0" encoding="utf-8"?>
<p:tagLst xmlns:a="http://schemas.openxmlformats.org/drawingml/2006/main" xmlns:r="http://schemas.openxmlformats.org/officeDocument/2006/relationships" xmlns:p="http://schemas.openxmlformats.org/presentationml/2006/main">
  <p:tag name="NUM" val="6"/>
</p:tagLst>
</file>

<file path=ppt/tags/tag483.xml><?xml version="1.0" encoding="utf-8"?>
<p:tagLst xmlns:a="http://schemas.openxmlformats.org/drawingml/2006/main" xmlns:r="http://schemas.openxmlformats.org/officeDocument/2006/relationships" xmlns:p="http://schemas.openxmlformats.org/presentationml/2006/main">
  <p:tag name="NUM" val="7"/>
</p:tagLst>
</file>

<file path=ppt/tags/tag484.xml><?xml version="1.0" encoding="utf-8"?>
<p:tagLst xmlns:a="http://schemas.openxmlformats.org/drawingml/2006/main" xmlns:r="http://schemas.openxmlformats.org/officeDocument/2006/relationships" xmlns:p="http://schemas.openxmlformats.org/presentationml/2006/main">
  <p:tag name="NUM" val="8"/>
</p:tagLst>
</file>

<file path=ppt/tags/tag485.xml><?xml version="1.0" encoding="utf-8"?>
<p:tagLst xmlns:a="http://schemas.openxmlformats.org/drawingml/2006/main" xmlns:r="http://schemas.openxmlformats.org/officeDocument/2006/relationships" xmlns:p="http://schemas.openxmlformats.org/presentationml/2006/main">
  <p:tag name="NUM" val="9"/>
</p:tagLst>
</file>

<file path=ppt/tags/tag486.xml><?xml version="1.0" encoding="utf-8"?>
<p:tagLst xmlns:a="http://schemas.openxmlformats.org/drawingml/2006/main" xmlns:r="http://schemas.openxmlformats.org/officeDocument/2006/relationships" xmlns:p="http://schemas.openxmlformats.org/presentationml/2006/main">
  <p:tag name="NUM" val="10"/>
</p:tagLst>
</file>

<file path=ppt/tags/tag487.xml><?xml version="1.0" encoding="utf-8"?>
<p:tagLst xmlns:a="http://schemas.openxmlformats.org/drawingml/2006/main" xmlns:r="http://schemas.openxmlformats.org/officeDocument/2006/relationships" xmlns:p="http://schemas.openxmlformats.org/presentationml/2006/main">
  <p:tag name="NUM" val="11"/>
</p:tagLst>
</file>

<file path=ppt/tags/tag488.xml><?xml version="1.0" encoding="utf-8"?>
<p:tagLst xmlns:a="http://schemas.openxmlformats.org/drawingml/2006/main" xmlns:r="http://schemas.openxmlformats.org/officeDocument/2006/relationships" xmlns:p="http://schemas.openxmlformats.org/presentationml/2006/main">
  <p:tag name="NUM" val="13"/>
</p:tagLst>
</file>

<file path=ppt/tags/tag489.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8"/>
</p:tagLst>
</file>

<file path=ppt/tags/tag490.xml><?xml version="1.0" encoding="utf-8"?>
<p:tagLst xmlns:a="http://schemas.openxmlformats.org/drawingml/2006/main" xmlns:r="http://schemas.openxmlformats.org/officeDocument/2006/relationships" xmlns:p="http://schemas.openxmlformats.org/presentationml/2006/main">
  <p:tag name="NUM" val="2"/>
</p:tagLst>
</file>

<file path=ppt/tags/tag491.xml><?xml version="1.0" encoding="utf-8"?>
<p:tagLst xmlns:a="http://schemas.openxmlformats.org/drawingml/2006/main" xmlns:r="http://schemas.openxmlformats.org/officeDocument/2006/relationships" xmlns:p="http://schemas.openxmlformats.org/presentationml/2006/main">
  <p:tag name="NUM" val="3"/>
</p:tagLst>
</file>

<file path=ppt/tags/tag492.xml><?xml version="1.0" encoding="utf-8"?>
<p:tagLst xmlns:a="http://schemas.openxmlformats.org/drawingml/2006/main" xmlns:r="http://schemas.openxmlformats.org/officeDocument/2006/relationships" xmlns:p="http://schemas.openxmlformats.org/presentationml/2006/main">
  <p:tag name="NUM" val="4"/>
</p:tagLst>
</file>

<file path=ppt/tags/tag493.xml><?xml version="1.0" encoding="utf-8"?>
<p:tagLst xmlns:a="http://schemas.openxmlformats.org/drawingml/2006/main" xmlns:r="http://schemas.openxmlformats.org/officeDocument/2006/relationships" xmlns:p="http://schemas.openxmlformats.org/presentationml/2006/main">
  <p:tag name="NUM" val="5"/>
</p:tagLst>
</file>

<file path=ppt/tags/tag494.xml><?xml version="1.0" encoding="utf-8"?>
<p:tagLst xmlns:a="http://schemas.openxmlformats.org/drawingml/2006/main" xmlns:r="http://schemas.openxmlformats.org/officeDocument/2006/relationships" xmlns:p="http://schemas.openxmlformats.org/presentationml/2006/main">
  <p:tag name="NUM" val="6"/>
</p:tagLst>
</file>

<file path=ppt/tags/tag495.xml><?xml version="1.0" encoding="utf-8"?>
<p:tagLst xmlns:a="http://schemas.openxmlformats.org/drawingml/2006/main" xmlns:r="http://schemas.openxmlformats.org/officeDocument/2006/relationships" xmlns:p="http://schemas.openxmlformats.org/presentationml/2006/main">
  <p:tag name="NUM" val="7"/>
</p:tagLst>
</file>

<file path=ppt/tags/tag496.xml><?xml version="1.0" encoding="utf-8"?>
<p:tagLst xmlns:a="http://schemas.openxmlformats.org/drawingml/2006/main" xmlns:r="http://schemas.openxmlformats.org/officeDocument/2006/relationships" xmlns:p="http://schemas.openxmlformats.org/presentationml/2006/main">
  <p:tag name="NUM" val="8"/>
</p:tagLst>
</file>

<file path=ppt/tags/tag497.xml><?xml version="1.0" encoding="utf-8"?>
<p:tagLst xmlns:a="http://schemas.openxmlformats.org/drawingml/2006/main" xmlns:r="http://schemas.openxmlformats.org/officeDocument/2006/relationships" xmlns:p="http://schemas.openxmlformats.org/presentationml/2006/main">
  <p:tag name="NUM" val="9"/>
</p:tagLst>
</file>

<file path=ppt/tags/tag498.xml><?xml version="1.0" encoding="utf-8"?>
<p:tagLst xmlns:a="http://schemas.openxmlformats.org/drawingml/2006/main" xmlns:r="http://schemas.openxmlformats.org/officeDocument/2006/relationships" xmlns:p="http://schemas.openxmlformats.org/presentationml/2006/main">
  <p:tag name="NUM" val="10"/>
</p:tagLst>
</file>

<file path=ppt/tags/tag499.xml><?xml version="1.0" encoding="utf-8"?>
<p:tagLst xmlns:a="http://schemas.openxmlformats.org/drawingml/2006/main" xmlns:r="http://schemas.openxmlformats.org/officeDocument/2006/relationships" xmlns:p="http://schemas.openxmlformats.org/presentationml/2006/main">
  <p:tag name="NUM" val="13"/>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9"/>
</p:tagLst>
</file>

<file path=ppt/tags/tag500.xml><?xml version="1.0" encoding="utf-8"?>
<p:tagLst xmlns:a="http://schemas.openxmlformats.org/drawingml/2006/main" xmlns:r="http://schemas.openxmlformats.org/officeDocument/2006/relationships" xmlns:p="http://schemas.openxmlformats.org/presentationml/2006/main">
  <p:tag name="NUM" val="11"/>
</p:tagLst>
</file>

<file path=ppt/tags/tag501.xml><?xml version="1.0" encoding="utf-8"?>
<p:tagLst xmlns:a="http://schemas.openxmlformats.org/drawingml/2006/main" xmlns:r="http://schemas.openxmlformats.org/officeDocument/2006/relationships" xmlns:p="http://schemas.openxmlformats.org/presentationml/2006/main">
  <p:tag name="NUM" val="12"/>
</p:tagLst>
</file>

<file path=ppt/tags/tag502.xml><?xml version="1.0" encoding="utf-8"?>
<p:tagLst xmlns:a="http://schemas.openxmlformats.org/drawingml/2006/main" xmlns:r="http://schemas.openxmlformats.org/officeDocument/2006/relationships" xmlns:p="http://schemas.openxmlformats.org/presentationml/2006/main">
  <p:tag name="NUM" val="1"/>
</p:tagLst>
</file>

<file path=ppt/tags/tag503.xml><?xml version="1.0" encoding="utf-8"?>
<p:tagLst xmlns:a="http://schemas.openxmlformats.org/drawingml/2006/main" xmlns:r="http://schemas.openxmlformats.org/officeDocument/2006/relationships" xmlns:p="http://schemas.openxmlformats.org/presentationml/2006/main">
  <p:tag name="NUM" val="2"/>
</p:tagLst>
</file>

<file path=ppt/tags/tag504.xml><?xml version="1.0" encoding="utf-8"?>
<p:tagLst xmlns:a="http://schemas.openxmlformats.org/drawingml/2006/main" xmlns:r="http://schemas.openxmlformats.org/officeDocument/2006/relationships" xmlns:p="http://schemas.openxmlformats.org/presentationml/2006/main">
  <p:tag name="NUM" val="3"/>
</p:tagLst>
</file>

<file path=ppt/tags/tag505.xml><?xml version="1.0" encoding="utf-8"?>
<p:tagLst xmlns:a="http://schemas.openxmlformats.org/drawingml/2006/main" xmlns:r="http://schemas.openxmlformats.org/officeDocument/2006/relationships" xmlns:p="http://schemas.openxmlformats.org/presentationml/2006/main">
  <p:tag name="NUM" val="4"/>
</p:tagLst>
</file>

<file path=ppt/tags/tag506.xml><?xml version="1.0" encoding="utf-8"?>
<p:tagLst xmlns:a="http://schemas.openxmlformats.org/drawingml/2006/main" xmlns:r="http://schemas.openxmlformats.org/officeDocument/2006/relationships" xmlns:p="http://schemas.openxmlformats.org/presentationml/2006/main">
  <p:tag name="NUM" val="5"/>
</p:tagLst>
</file>

<file path=ppt/tags/tag507.xml><?xml version="1.0" encoding="utf-8"?>
<p:tagLst xmlns:a="http://schemas.openxmlformats.org/drawingml/2006/main" xmlns:r="http://schemas.openxmlformats.org/officeDocument/2006/relationships" xmlns:p="http://schemas.openxmlformats.org/presentationml/2006/main">
  <p:tag name="NUM" val="6"/>
</p:tagLst>
</file>

<file path=ppt/tags/tag508.xml><?xml version="1.0" encoding="utf-8"?>
<p:tagLst xmlns:a="http://schemas.openxmlformats.org/drawingml/2006/main" xmlns:r="http://schemas.openxmlformats.org/officeDocument/2006/relationships" xmlns:p="http://schemas.openxmlformats.org/presentationml/2006/main">
  <p:tag name="NUM" val="7"/>
</p:tagLst>
</file>

<file path=ppt/tags/tag509.xml><?xml version="1.0" encoding="utf-8"?>
<p:tagLst xmlns:a="http://schemas.openxmlformats.org/drawingml/2006/main" xmlns:r="http://schemas.openxmlformats.org/officeDocument/2006/relationships" xmlns:p="http://schemas.openxmlformats.org/presentationml/2006/main">
  <p:tag name="NUM" val="8"/>
</p:tagLst>
</file>

<file path=ppt/tags/tag51.xml><?xml version="1.0" encoding="utf-8"?>
<p:tagLst xmlns:a="http://schemas.openxmlformats.org/drawingml/2006/main" xmlns:r="http://schemas.openxmlformats.org/officeDocument/2006/relationships" xmlns:p="http://schemas.openxmlformats.org/presentationml/2006/main">
  <p:tag name="NUM" val="10"/>
</p:tagLst>
</file>

<file path=ppt/tags/tag510.xml><?xml version="1.0" encoding="utf-8"?>
<p:tagLst xmlns:a="http://schemas.openxmlformats.org/drawingml/2006/main" xmlns:r="http://schemas.openxmlformats.org/officeDocument/2006/relationships" xmlns:p="http://schemas.openxmlformats.org/presentationml/2006/main">
  <p:tag name="NUM" val="9"/>
</p:tagLst>
</file>

<file path=ppt/tags/tag511.xml><?xml version="1.0" encoding="utf-8"?>
<p:tagLst xmlns:a="http://schemas.openxmlformats.org/drawingml/2006/main" xmlns:r="http://schemas.openxmlformats.org/officeDocument/2006/relationships" xmlns:p="http://schemas.openxmlformats.org/presentationml/2006/main">
  <p:tag name="NUM" val="10"/>
</p:tagLst>
</file>

<file path=ppt/tags/tag512.xml><?xml version="1.0" encoding="utf-8"?>
<p:tagLst xmlns:a="http://schemas.openxmlformats.org/drawingml/2006/main" xmlns:r="http://schemas.openxmlformats.org/officeDocument/2006/relationships" xmlns:p="http://schemas.openxmlformats.org/presentationml/2006/main">
  <p:tag name="NUM" val="11"/>
</p:tagLst>
</file>

<file path=ppt/tags/tag513.xml><?xml version="1.0" encoding="utf-8"?>
<p:tagLst xmlns:a="http://schemas.openxmlformats.org/drawingml/2006/main" xmlns:r="http://schemas.openxmlformats.org/officeDocument/2006/relationships" xmlns:p="http://schemas.openxmlformats.org/presentationml/2006/main">
  <p:tag name="NUM" val="12"/>
</p:tagLst>
</file>

<file path=ppt/tags/tag514.xml><?xml version="1.0" encoding="utf-8"?>
<p:tagLst xmlns:a="http://schemas.openxmlformats.org/drawingml/2006/main" xmlns:r="http://schemas.openxmlformats.org/officeDocument/2006/relationships" xmlns:p="http://schemas.openxmlformats.org/presentationml/2006/main">
  <p:tag name="NUM" val="13"/>
</p:tagLst>
</file>

<file path=ppt/tags/tag515.xml><?xml version="1.0" encoding="utf-8"?>
<p:tagLst xmlns:a="http://schemas.openxmlformats.org/drawingml/2006/main" xmlns:r="http://schemas.openxmlformats.org/officeDocument/2006/relationships" xmlns:p="http://schemas.openxmlformats.org/presentationml/2006/main">
  <p:tag name="NUM" val="1"/>
</p:tagLst>
</file>

<file path=ppt/tags/tag516.xml><?xml version="1.0" encoding="utf-8"?>
<p:tagLst xmlns:a="http://schemas.openxmlformats.org/drawingml/2006/main" xmlns:r="http://schemas.openxmlformats.org/officeDocument/2006/relationships" xmlns:p="http://schemas.openxmlformats.org/presentationml/2006/main">
  <p:tag name="NUM" val="2"/>
</p:tagLst>
</file>

<file path=ppt/tags/tag517.xml><?xml version="1.0" encoding="utf-8"?>
<p:tagLst xmlns:a="http://schemas.openxmlformats.org/drawingml/2006/main" xmlns:r="http://schemas.openxmlformats.org/officeDocument/2006/relationships" xmlns:p="http://schemas.openxmlformats.org/presentationml/2006/main">
  <p:tag name="NUM" val="3"/>
</p:tagLst>
</file>

<file path=ppt/tags/tag518.xml><?xml version="1.0" encoding="utf-8"?>
<p:tagLst xmlns:a="http://schemas.openxmlformats.org/drawingml/2006/main" xmlns:r="http://schemas.openxmlformats.org/officeDocument/2006/relationships" xmlns:p="http://schemas.openxmlformats.org/presentationml/2006/main">
  <p:tag name="NUM" val="4"/>
</p:tagLst>
</file>

<file path=ppt/tags/tag519.xml><?xml version="1.0" encoding="utf-8"?>
<p:tagLst xmlns:a="http://schemas.openxmlformats.org/drawingml/2006/main" xmlns:r="http://schemas.openxmlformats.org/officeDocument/2006/relationships" xmlns:p="http://schemas.openxmlformats.org/presentationml/2006/main">
  <p:tag name="NUM" val="5"/>
</p:tagLst>
</file>

<file path=ppt/tags/tag52.xml><?xml version="1.0" encoding="utf-8"?>
<p:tagLst xmlns:a="http://schemas.openxmlformats.org/drawingml/2006/main" xmlns:r="http://schemas.openxmlformats.org/officeDocument/2006/relationships" xmlns:p="http://schemas.openxmlformats.org/presentationml/2006/main">
  <p:tag name="NUM" val="11"/>
</p:tagLst>
</file>

<file path=ppt/tags/tag520.xml><?xml version="1.0" encoding="utf-8"?>
<p:tagLst xmlns:a="http://schemas.openxmlformats.org/drawingml/2006/main" xmlns:r="http://schemas.openxmlformats.org/officeDocument/2006/relationships" xmlns:p="http://schemas.openxmlformats.org/presentationml/2006/main">
  <p:tag name="NUM" val="6"/>
</p:tagLst>
</file>

<file path=ppt/tags/tag521.xml><?xml version="1.0" encoding="utf-8"?>
<p:tagLst xmlns:a="http://schemas.openxmlformats.org/drawingml/2006/main" xmlns:r="http://schemas.openxmlformats.org/officeDocument/2006/relationships" xmlns:p="http://schemas.openxmlformats.org/presentationml/2006/main">
  <p:tag name="NUM" val="7"/>
</p:tagLst>
</file>

<file path=ppt/tags/tag522.xml><?xml version="1.0" encoding="utf-8"?>
<p:tagLst xmlns:a="http://schemas.openxmlformats.org/drawingml/2006/main" xmlns:r="http://schemas.openxmlformats.org/officeDocument/2006/relationships" xmlns:p="http://schemas.openxmlformats.org/presentationml/2006/main">
  <p:tag name="NUM" val="9"/>
</p:tagLst>
</file>

<file path=ppt/tags/tag523.xml><?xml version="1.0" encoding="utf-8"?>
<p:tagLst xmlns:a="http://schemas.openxmlformats.org/drawingml/2006/main" xmlns:r="http://schemas.openxmlformats.org/officeDocument/2006/relationships" xmlns:p="http://schemas.openxmlformats.org/presentationml/2006/main">
  <p:tag name="NUM" val="1"/>
</p:tagLst>
</file>

<file path=ppt/tags/tag524.xml><?xml version="1.0" encoding="utf-8"?>
<p:tagLst xmlns:a="http://schemas.openxmlformats.org/drawingml/2006/main" xmlns:r="http://schemas.openxmlformats.org/officeDocument/2006/relationships" xmlns:p="http://schemas.openxmlformats.org/presentationml/2006/main">
  <p:tag name="NUM" val="2"/>
</p:tagLst>
</file>

<file path=ppt/tags/tag525.xml><?xml version="1.0" encoding="utf-8"?>
<p:tagLst xmlns:a="http://schemas.openxmlformats.org/drawingml/2006/main" xmlns:r="http://schemas.openxmlformats.org/officeDocument/2006/relationships" xmlns:p="http://schemas.openxmlformats.org/presentationml/2006/main">
  <p:tag name="NUM" val="3"/>
</p:tagLst>
</file>

<file path=ppt/tags/tag526.xml><?xml version="1.0" encoding="utf-8"?>
<p:tagLst xmlns:a="http://schemas.openxmlformats.org/drawingml/2006/main" xmlns:r="http://schemas.openxmlformats.org/officeDocument/2006/relationships" xmlns:p="http://schemas.openxmlformats.org/presentationml/2006/main">
  <p:tag name="NUM" val="4"/>
</p:tagLst>
</file>

<file path=ppt/tags/tag527.xml><?xml version="1.0" encoding="utf-8"?>
<p:tagLst xmlns:a="http://schemas.openxmlformats.org/drawingml/2006/main" xmlns:r="http://schemas.openxmlformats.org/officeDocument/2006/relationships" xmlns:p="http://schemas.openxmlformats.org/presentationml/2006/main">
  <p:tag name="NUM" val="5"/>
</p:tagLst>
</file>

<file path=ppt/tags/tag528.xml><?xml version="1.0" encoding="utf-8"?>
<p:tagLst xmlns:a="http://schemas.openxmlformats.org/drawingml/2006/main" xmlns:r="http://schemas.openxmlformats.org/officeDocument/2006/relationships" xmlns:p="http://schemas.openxmlformats.org/presentationml/2006/main">
  <p:tag name="NUM" val="6"/>
</p:tagLst>
</file>

<file path=ppt/tags/tag529.xml><?xml version="1.0" encoding="utf-8"?>
<p:tagLst xmlns:a="http://schemas.openxmlformats.org/drawingml/2006/main" xmlns:r="http://schemas.openxmlformats.org/officeDocument/2006/relationships" xmlns:p="http://schemas.openxmlformats.org/presentationml/2006/main">
  <p:tag name="NUM" val="7"/>
</p:tagLst>
</file>

<file path=ppt/tags/tag53.xml><?xml version="1.0" encoding="utf-8"?>
<p:tagLst xmlns:a="http://schemas.openxmlformats.org/drawingml/2006/main" xmlns:r="http://schemas.openxmlformats.org/officeDocument/2006/relationships" xmlns:p="http://schemas.openxmlformats.org/presentationml/2006/main">
  <p:tag name="NUM" val="12"/>
</p:tagLst>
</file>

<file path=ppt/tags/tag530.xml><?xml version="1.0" encoding="utf-8"?>
<p:tagLst xmlns:a="http://schemas.openxmlformats.org/drawingml/2006/main" xmlns:r="http://schemas.openxmlformats.org/officeDocument/2006/relationships" xmlns:p="http://schemas.openxmlformats.org/presentationml/2006/main">
  <p:tag name="NUM" val="8"/>
</p:tagLst>
</file>

<file path=ppt/tags/tag531.xml><?xml version="1.0" encoding="utf-8"?>
<p:tagLst xmlns:a="http://schemas.openxmlformats.org/drawingml/2006/main" xmlns:r="http://schemas.openxmlformats.org/officeDocument/2006/relationships" xmlns:p="http://schemas.openxmlformats.org/presentationml/2006/main">
  <p:tag name="NUM" val="9"/>
</p:tagLst>
</file>

<file path=ppt/tags/tag532.xml><?xml version="1.0" encoding="utf-8"?>
<p:tagLst xmlns:a="http://schemas.openxmlformats.org/drawingml/2006/main" xmlns:r="http://schemas.openxmlformats.org/officeDocument/2006/relationships" xmlns:p="http://schemas.openxmlformats.org/presentationml/2006/main">
  <p:tag name="NUM" val="1"/>
</p:tagLst>
</file>

<file path=ppt/tags/tag533.xml><?xml version="1.0" encoding="utf-8"?>
<p:tagLst xmlns:a="http://schemas.openxmlformats.org/drawingml/2006/main" xmlns:r="http://schemas.openxmlformats.org/officeDocument/2006/relationships" xmlns:p="http://schemas.openxmlformats.org/presentationml/2006/main">
  <p:tag name="NUM" val="2"/>
</p:tagLst>
</file>

<file path=ppt/tags/tag534.xml><?xml version="1.0" encoding="utf-8"?>
<p:tagLst xmlns:a="http://schemas.openxmlformats.org/drawingml/2006/main" xmlns:r="http://schemas.openxmlformats.org/officeDocument/2006/relationships" xmlns:p="http://schemas.openxmlformats.org/presentationml/2006/main">
  <p:tag name="NUM" val="3"/>
</p:tagLst>
</file>

<file path=ppt/tags/tag535.xml><?xml version="1.0" encoding="utf-8"?>
<p:tagLst xmlns:a="http://schemas.openxmlformats.org/drawingml/2006/main" xmlns:r="http://schemas.openxmlformats.org/officeDocument/2006/relationships" xmlns:p="http://schemas.openxmlformats.org/presentationml/2006/main">
  <p:tag name="NUM" val="4"/>
</p:tagLst>
</file>

<file path=ppt/tags/tag536.xml><?xml version="1.0" encoding="utf-8"?>
<p:tagLst xmlns:a="http://schemas.openxmlformats.org/drawingml/2006/main" xmlns:r="http://schemas.openxmlformats.org/officeDocument/2006/relationships" xmlns:p="http://schemas.openxmlformats.org/presentationml/2006/main">
  <p:tag name="NUM" val="5"/>
</p:tagLst>
</file>

<file path=ppt/tags/tag537.xml><?xml version="1.0" encoding="utf-8"?>
<p:tagLst xmlns:a="http://schemas.openxmlformats.org/drawingml/2006/main" xmlns:r="http://schemas.openxmlformats.org/officeDocument/2006/relationships" xmlns:p="http://schemas.openxmlformats.org/presentationml/2006/main">
  <p:tag name="NUM" val="6"/>
</p:tagLst>
</file>

<file path=ppt/tags/tag538.xml><?xml version="1.0" encoding="utf-8"?>
<p:tagLst xmlns:a="http://schemas.openxmlformats.org/drawingml/2006/main" xmlns:r="http://schemas.openxmlformats.org/officeDocument/2006/relationships" xmlns:p="http://schemas.openxmlformats.org/presentationml/2006/main">
  <p:tag name="NUM" val="1"/>
</p:tagLst>
</file>

<file path=ppt/tags/tag539.xml><?xml version="1.0" encoding="utf-8"?>
<p:tagLst xmlns:a="http://schemas.openxmlformats.org/drawingml/2006/main" xmlns:r="http://schemas.openxmlformats.org/officeDocument/2006/relationships" xmlns:p="http://schemas.openxmlformats.org/presentationml/2006/main">
  <p:tag name="NUM" val="2"/>
</p:tagLst>
</file>

<file path=ppt/tags/tag54.xml><?xml version="1.0" encoding="utf-8"?>
<p:tagLst xmlns:a="http://schemas.openxmlformats.org/drawingml/2006/main" xmlns:r="http://schemas.openxmlformats.org/officeDocument/2006/relationships" xmlns:p="http://schemas.openxmlformats.org/presentationml/2006/main">
  <p:tag name="NUM" val="13"/>
</p:tagLst>
</file>

<file path=ppt/tags/tag540.xml><?xml version="1.0" encoding="utf-8"?>
<p:tagLst xmlns:a="http://schemas.openxmlformats.org/drawingml/2006/main" xmlns:r="http://schemas.openxmlformats.org/officeDocument/2006/relationships" xmlns:p="http://schemas.openxmlformats.org/presentationml/2006/main">
  <p:tag name="NUM" val="3"/>
</p:tagLst>
</file>

<file path=ppt/tags/tag541.xml><?xml version="1.0" encoding="utf-8"?>
<p:tagLst xmlns:a="http://schemas.openxmlformats.org/drawingml/2006/main" xmlns:r="http://schemas.openxmlformats.org/officeDocument/2006/relationships" xmlns:p="http://schemas.openxmlformats.org/presentationml/2006/main">
  <p:tag name="NUM" val="4"/>
</p:tagLst>
</file>

<file path=ppt/tags/tag542.xml><?xml version="1.0" encoding="utf-8"?>
<p:tagLst xmlns:a="http://schemas.openxmlformats.org/drawingml/2006/main" xmlns:r="http://schemas.openxmlformats.org/officeDocument/2006/relationships" xmlns:p="http://schemas.openxmlformats.org/presentationml/2006/main">
  <p:tag name="NUM" val="5"/>
</p:tagLst>
</file>

<file path=ppt/tags/tag543.xml><?xml version="1.0" encoding="utf-8"?>
<p:tagLst xmlns:a="http://schemas.openxmlformats.org/drawingml/2006/main" xmlns:r="http://schemas.openxmlformats.org/officeDocument/2006/relationships" xmlns:p="http://schemas.openxmlformats.org/presentationml/2006/main">
  <p:tag name="NUM" val="6"/>
</p:tagLst>
</file>

<file path=ppt/tags/tag544.xml><?xml version="1.0" encoding="utf-8"?>
<p:tagLst xmlns:a="http://schemas.openxmlformats.org/drawingml/2006/main" xmlns:r="http://schemas.openxmlformats.org/officeDocument/2006/relationships" xmlns:p="http://schemas.openxmlformats.org/presentationml/2006/main">
  <p:tag name="NUM" val="7"/>
</p:tagLst>
</file>

<file path=ppt/tags/tag545.xml><?xml version="1.0" encoding="utf-8"?>
<p:tagLst xmlns:a="http://schemas.openxmlformats.org/drawingml/2006/main" xmlns:r="http://schemas.openxmlformats.org/officeDocument/2006/relationships" xmlns:p="http://schemas.openxmlformats.org/presentationml/2006/main">
  <p:tag name="NUM" val="8"/>
</p:tagLst>
</file>

<file path=ppt/tags/tag546.xml><?xml version="1.0" encoding="utf-8"?>
<p:tagLst xmlns:a="http://schemas.openxmlformats.org/drawingml/2006/main" xmlns:r="http://schemas.openxmlformats.org/officeDocument/2006/relationships" xmlns:p="http://schemas.openxmlformats.org/presentationml/2006/main">
  <p:tag name="NUM" val="9"/>
</p:tagLst>
</file>

<file path=ppt/tags/tag547.xml><?xml version="1.0" encoding="utf-8"?>
<p:tagLst xmlns:a="http://schemas.openxmlformats.org/drawingml/2006/main" xmlns:r="http://schemas.openxmlformats.org/officeDocument/2006/relationships" xmlns:p="http://schemas.openxmlformats.org/presentationml/2006/main">
  <p:tag name="NUM" val="1"/>
</p:tagLst>
</file>

<file path=ppt/tags/tag548.xml><?xml version="1.0" encoding="utf-8"?>
<p:tagLst xmlns:a="http://schemas.openxmlformats.org/drawingml/2006/main" xmlns:r="http://schemas.openxmlformats.org/officeDocument/2006/relationships" xmlns:p="http://schemas.openxmlformats.org/presentationml/2006/main">
  <p:tag name="NUM" val="2"/>
</p:tagLst>
</file>

<file path=ppt/tags/tag549.xml><?xml version="1.0" encoding="utf-8"?>
<p:tagLst xmlns:a="http://schemas.openxmlformats.org/drawingml/2006/main" xmlns:r="http://schemas.openxmlformats.org/officeDocument/2006/relationships" xmlns:p="http://schemas.openxmlformats.org/presentationml/2006/main">
  <p:tag name="NUM" val="3"/>
</p:tagLst>
</file>

<file path=ppt/tags/tag55.xml><?xml version="1.0" encoding="utf-8"?>
<p:tagLst xmlns:a="http://schemas.openxmlformats.org/drawingml/2006/main" xmlns:r="http://schemas.openxmlformats.org/officeDocument/2006/relationships" xmlns:p="http://schemas.openxmlformats.org/presentationml/2006/main">
  <p:tag name="NUM" val="3"/>
</p:tagLst>
</file>

<file path=ppt/tags/tag550.xml><?xml version="1.0" encoding="utf-8"?>
<p:tagLst xmlns:a="http://schemas.openxmlformats.org/drawingml/2006/main" xmlns:r="http://schemas.openxmlformats.org/officeDocument/2006/relationships" xmlns:p="http://schemas.openxmlformats.org/presentationml/2006/main">
  <p:tag name="NUM" val="4"/>
</p:tagLst>
</file>

<file path=ppt/tags/tag551.xml><?xml version="1.0" encoding="utf-8"?>
<p:tagLst xmlns:a="http://schemas.openxmlformats.org/drawingml/2006/main" xmlns:r="http://schemas.openxmlformats.org/officeDocument/2006/relationships" xmlns:p="http://schemas.openxmlformats.org/presentationml/2006/main">
  <p:tag name="NUM" val="5"/>
</p:tagLst>
</file>

<file path=ppt/tags/tag552.xml><?xml version="1.0" encoding="utf-8"?>
<p:tagLst xmlns:a="http://schemas.openxmlformats.org/drawingml/2006/main" xmlns:r="http://schemas.openxmlformats.org/officeDocument/2006/relationships" xmlns:p="http://schemas.openxmlformats.org/presentationml/2006/main">
  <p:tag name="NUM" val="6"/>
</p:tagLst>
</file>

<file path=ppt/tags/tag553.xml><?xml version="1.0" encoding="utf-8"?>
<p:tagLst xmlns:a="http://schemas.openxmlformats.org/drawingml/2006/main" xmlns:r="http://schemas.openxmlformats.org/officeDocument/2006/relationships" xmlns:p="http://schemas.openxmlformats.org/presentationml/2006/main">
  <p:tag name="NUM" val="7"/>
</p:tagLst>
</file>

<file path=ppt/tags/tag554.xml><?xml version="1.0" encoding="utf-8"?>
<p:tagLst xmlns:a="http://schemas.openxmlformats.org/drawingml/2006/main" xmlns:r="http://schemas.openxmlformats.org/officeDocument/2006/relationships" xmlns:p="http://schemas.openxmlformats.org/presentationml/2006/main">
  <p:tag name="NUM" val="8"/>
</p:tagLst>
</file>

<file path=ppt/tags/tag555.xml><?xml version="1.0" encoding="utf-8"?>
<p:tagLst xmlns:a="http://schemas.openxmlformats.org/drawingml/2006/main" xmlns:r="http://schemas.openxmlformats.org/officeDocument/2006/relationships" xmlns:p="http://schemas.openxmlformats.org/presentationml/2006/main">
  <p:tag name="NUM" val="9"/>
</p:tagLst>
</file>

<file path=ppt/tags/tag556.xml><?xml version="1.0" encoding="utf-8"?>
<p:tagLst xmlns:a="http://schemas.openxmlformats.org/drawingml/2006/main" xmlns:r="http://schemas.openxmlformats.org/officeDocument/2006/relationships" xmlns:p="http://schemas.openxmlformats.org/presentationml/2006/main">
  <p:tag name="NUM" val="1"/>
</p:tagLst>
</file>

<file path=ppt/tags/tag557.xml><?xml version="1.0" encoding="utf-8"?>
<p:tagLst xmlns:a="http://schemas.openxmlformats.org/drawingml/2006/main" xmlns:r="http://schemas.openxmlformats.org/officeDocument/2006/relationships" xmlns:p="http://schemas.openxmlformats.org/presentationml/2006/main">
  <p:tag name="NUM" val="2"/>
</p:tagLst>
</file>

<file path=ppt/tags/tag558.xml><?xml version="1.0" encoding="utf-8"?>
<p:tagLst xmlns:a="http://schemas.openxmlformats.org/drawingml/2006/main" xmlns:r="http://schemas.openxmlformats.org/officeDocument/2006/relationships" xmlns:p="http://schemas.openxmlformats.org/presentationml/2006/main">
  <p:tag name="NUM" val="3"/>
</p:tagLst>
</file>

<file path=ppt/tags/tag559.xml><?xml version="1.0" encoding="utf-8"?>
<p:tagLst xmlns:a="http://schemas.openxmlformats.org/drawingml/2006/main" xmlns:r="http://schemas.openxmlformats.org/officeDocument/2006/relationships" xmlns:p="http://schemas.openxmlformats.org/presentationml/2006/main">
  <p:tag name="NUM" val="4"/>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60.xml><?xml version="1.0" encoding="utf-8"?>
<p:tagLst xmlns:a="http://schemas.openxmlformats.org/drawingml/2006/main" xmlns:r="http://schemas.openxmlformats.org/officeDocument/2006/relationships" xmlns:p="http://schemas.openxmlformats.org/presentationml/2006/main">
  <p:tag name="NUM" val="5"/>
</p:tagLst>
</file>

<file path=ppt/tags/tag561.xml><?xml version="1.0" encoding="utf-8"?>
<p:tagLst xmlns:a="http://schemas.openxmlformats.org/drawingml/2006/main" xmlns:r="http://schemas.openxmlformats.org/officeDocument/2006/relationships" xmlns:p="http://schemas.openxmlformats.org/presentationml/2006/main">
  <p:tag name="NUM" val="6"/>
</p:tagLst>
</file>

<file path=ppt/tags/tag562.xml><?xml version="1.0" encoding="utf-8"?>
<p:tagLst xmlns:a="http://schemas.openxmlformats.org/drawingml/2006/main" xmlns:r="http://schemas.openxmlformats.org/officeDocument/2006/relationships" xmlns:p="http://schemas.openxmlformats.org/presentationml/2006/main">
  <p:tag name="NUM" val="7"/>
</p:tagLst>
</file>

<file path=ppt/tags/tag563.xml><?xml version="1.0" encoding="utf-8"?>
<p:tagLst xmlns:a="http://schemas.openxmlformats.org/drawingml/2006/main" xmlns:r="http://schemas.openxmlformats.org/officeDocument/2006/relationships" xmlns:p="http://schemas.openxmlformats.org/presentationml/2006/main">
  <p:tag name="NUM" val="8"/>
</p:tagLst>
</file>

<file path=ppt/tags/tag564.xml><?xml version="1.0" encoding="utf-8"?>
<p:tagLst xmlns:a="http://schemas.openxmlformats.org/drawingml/2006/main" xmlns:r="http://schemas.openxmlformats.org/officeDocument/2006/relationships" xmlns:p="http://schemas.openxmlformats.org/presentationml/2006/main">
  <p:tag name="NUM" val="9"/>
</p:tagLst>
</file>

<file path=ppt/tags/tag565.xml><?xml version="1.0" encoding="utf-8"?>
<p:tagLst xmlns:a="http://schemas.openxmlformats.org/drawingml/2006/main" xmlns:r="http://schemas.openxmlformats.org/officeDocument/2006/relationships" xmlns:p="http://schemas.openxmlformats.org/presentationml/2006/main">
  <p:tag name="NUM" val="10"/>
</p:tagLst>
</file>

<file path=ppt/tags/tag566.xml><?xml version="1.0" encoding="utf-8"?>
<p:tagLst xmlns:a="http://schemas.openxmlformats.org/drawingml/2006/main" xmlns:r="http://schemas.openxmlformats.org/officeDocument/2006/relationships" xmlns:p="http://schemas.openxmlformats.org/presentationml/2006/main">
  <p:tag name="NUM" val="1"/>
</p:tagLst>
</file>

<file path=ppt/tags/tag567.xml><?xml version="1.0" encoding="utf-8"?>
<p:tagLst xmlns:a="http://schemas.openxmlformats.org/drawingml/2006/main" xmlns:r="http://schemas.openxmlformats.org/officeDocument/2006/relationships" xmlns:p="http://schemas.openxmlformats.org/presentationml/2006/main">
  <p:tag name="NUM" val="2"/>
</p:tagLst>
</file>

<file path=ppt/tags/tag568.xml><?xml version="1.0" encoding="utf-8"?>
<p:tagLst xmlns:a="http://schemas.openxmlformats.org/drawingml/2006/main" xmlns:r="http://schemas.openxmlformats.org/officeDocument/2006/relationships" xmlns:p="http://schemas.openxmlformats.org/presentationml/2006/main">
  <p:tag name="NUM" val="3"/>
</p:tagLst>
</file>

<file path=ppt/tags/tag569.xml><?xml version="1.0" encoding="utf-8"?>
<p:tagLst xmlns:a="http://schemas.openxmlformats.org/drawingml/2006/main" xmlns:r="http://schemas.openxmlformats.org/officeDocument/2006/relationships" xmlns:p="http://schemas.openxmlformats.org/presentationml/2006/main">
  <p:tag name="NUM" val="4"/>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70.xml><?xml version="1.0" encoding="utf-8"?>
<p:tagLst xmlns:a="http://schemas.openxmlformats.org/drawingml/2006/main" xmlns:r="http://schemas.openxmlformats.org/officeDocument/2006/relationships" xmlns:p="http://schemas.openxmlformats.org/presentationml/2006/main">
  <p:tag name="NUM" val="5"/>
</p:tagLst>
</file>

<file path=ppt/tags/tag571.xml><?xml version="1.0" encoding="utf-8"?>
<p:tagLst xmlns:a="http://schemas.openxmlformats.org/drawingml/2006/main" xmlns:r="http://schemas.openxmlformats.org/officeDocument/2006/relationships" xmlns:p="http://schemas.openxmlformats.org/presentationml/2006/main">
  <p:tag name="NUM" val="6"/>
</p:tagLst>
</file>

<file path=ppt/tags/tag572.xml><?xml version="1.0" encoding="utf-8"?>
<p:tagLst xmlns:a="http://schemas.openxmlformats.org/drawingml/2006/main" xmlns:r="http://schemas.openxmlformats.org/officeDocument/2006/relationships" xmlns:p="http://schemas.openxmlformats.org/presentationml/2006/main">
  <p:tag name="NUM" val="7"/>
</p:tagLst>
</file>

<file path=ppt/tags/tag573.xml><?xml version="1.0" encoding="utf-8"?>
<p:tagLst xmlns:a="http://schemas.openxmlformats.org/drawingml/2006/main" xmlns:r="http://schemas.openxmlformats.org/officeDocument/2006/relationships" xmlns:p="http://schemas.openxmlformats.org/presentationml/2006/main">
  <p:tag name="NUM" val="8"/>
</p:tagLst>
</file>

<file path=ppt/tags/tag574.xml><?xml version="1.0" encoding="utf-8"?>
<p:tagLst xmlns:a="http://schemas.openxmlformats.org/drawingml/2006/main" xmlns:r="http://schemas.openxmlformats.org/officeDocument/2006/relationships" xmlns:p="http://schemas.openxmlformats.org/presentationml/2006/main">
  <p:tag name="NUM" val="9"/>
</p:tagLst>
</file>

<file path=ppt/tags/tag575.xml><?xml version="1.0" encoding="utf-8"?>
<p:tagLst xmlns:a="http://schemas.openxmlformats.org/drawingml/2006/main" xmlns:r="http://schemas.openxmlformats.org/officeDocument/2006/relationships" xmlns:p="http://schemas.openxmlformats.org/presentationml/2006/main">
  <p:tag name="NUM" val="10"/>
</p:tagLst>
</file>

<file path=ppt/tags/tag576.xml><?xml version="1.0" encoding="utf-8"?>
<p:tagLst xmlns:a="http://schemas.openxmlformats.org/drawingml/2006/main" xmlns:r="http://schemas.openxmlformats.org/officeDocument/2006/relationships" xmlns:p="http://schemas.openxmlformats.org/presentationml/2006/main">
  <p:tag name="NUM" val="1"/>
</p:tagLst>
</file>

<file path=ppt/tags/tag577.xml><?xml version="1.0" encoding="utf-8"?>
<p:tagLst xmlns:a="http://schemas.openxmlformats.org/drawingml/2006/main" xmlns:r="http://schemas.openxmlformats.org/officeDocument/2006/relationships" xmlns:p="http://schemas.openxmlformats.org/presentationml/2006/main">
  <p:tag name="NUM" val="2"/>
</p:tagLst>
</file>

<file path=ppt/tags/tag578.xml><?xml version="1.0" encoding="utf-8"?>
<p:tagLst xmlns:a="http://schemas.openxmlformats.org/drawingml/2006/main" xmlns:r="http://schemas.openxmlformats.org/officeDocument/2006/relationships" xmlns:p="http://schemas.openxmlformats.org/presentationml/2006/main">
  <p:tag name="NUM" val="3"/>
</p:tagLst>
</file>

<file path=ppt/tags/tag579.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80.xml><?xml version="1.0" encoding="utf-8"?>
<p:tagLst xmlns:a="http://schemas.openxmlformats.org/drawingml/2006/main" xmlns:r="http://schemas.openxmlformats.org/officeDocument/2006/relationships" xmlns:p="http://schemas.openxmlformats.org/presentationml/2006/main">
  <p:tag name="NUM" val="5"/>
</p:tagLst>
</file>

<file path=ppt/tags/tag581.xml><?xml version="1.0" encoding="utf-8"?>
<p:tagLst xmlns:a="http://schemas.openxmlformats.org/drawingml/2006/main" xmlns:r="http://schemas.openxmlformats.org/officeDocument/2006/relationships" xmlns:p="http://schemas.openxmlformats.org/presentationml/2006/main">
  <p:tag name="NUM" val="6"/>
</p:tagLst>
</file>

<file path=ppt/tags/tag582.xml><?xml version="1.0" encoding="utf-8"?>
<p:tagLst xmlns:a="http://schemas.openxmlformats.org/drawingml/2006/main" xmlns:r="http://schemas.openxmlformats.org/officeDocument/2006/relationships" xmlns:p="http://schemas.openxmlformats.org/presentationml/2006/main">
  <p:tag name="NUM" val="7"/>
</p:tagLst>
</file>

<file path=ppt/tags/tag583.xml><?xml version="1.0" encoding="utf-8"?>
<p:tagLst xmlns:a="http://schemas.openxmlformats.org/drawingml/2006/main" xmlns:r="http://schemas.openxmlformats.org/officeDocument/2006/relationships" xmlns:p="http://schemas.openxmlformats.org/presentationml/2006/main">
  <p:tag name="NUM" val="8"/>
</p:tagLst>
</file>

<file path=ppt/tags/tag584.xml><?xml version="1.0" encoding="utf-8"?>
<p:tagLst xmlns:a="http://schemas.openxmlformats.org/drawingml/2006/main" xmlns:r="http://schemas.openxmlformats.org/officeDocument/2006/relationships" xmlns:p="http://schemas.openxmlformats.org/presentationml/2006/main">
  <p:tag name="NUM" val="9"/>
</p:tagLst>
</file>

<file path=ppt/tags/tag585.xml><?xml version="1.0" encoding="utf-8"?>
<p:tagLst xmlns:a="http://schemas.openxmlformats.org/drawingml/2006/main" xmlns:r="http://schemas.openxmlformats.org/officeDocument/2006/relationships" xmlns:p="http://schemas.openxmlformats.org/presentationml/2006/main">
  <p:tag name="NUM" val="10"/>
</p:tagLst>
</file>

<file path=ppt/tags/tag586.xml><?xml version="1.0" encoding="utf-8"?>
<p:tagLst xmlns:a="http://schemas.openxmlformats.org/drawingml/2006/main" xmlns:r="http://schemas.openxmlformats.org/officeDocument/2006/relationships" xmlns:p="http://schemas.openxmlformats.org/presentationml/2006/main">
  <p:tag name="NUM" val="1"/>
</p:tagLst>
</file>

<file path=ppt/tags/tag587.xml><?xml version="1.0" encoding="utf-8"?>
<p:tagLst xmlns:a="http://schemas.openxmlformats.org/drawingml/2006/main" xmlns:r="http://schemas.openxmlformats.org/officeDocument/2006/relationships" xmlns:p="http://schemas.openxmlformats.org/presentationml/2006/main">
  <p:tag name="NUM" val="2"/>
</p:tagLst>
</file>

<file path=ppt/tags/tag588.xml><?xml version="1.0" encoding="utf-8"?>
<p:tagLst xmlns:a="http://schemas.openxmlformats.org/drawingml/2006/main" xmlns:r="http://schemas.openxmlformats.org/officeDocument/2006/relationships" xmlns:p="http://schemas.openxmlformats.org/presentationml/2006/main">
  <p:tag name="NUM" val="3"/>
</p:tagLst>
</file>

<file path=ppt/tags/tag589.xml><?xml version="1.0" encoding="utf-8"?>
<p:tagLst xmlns:a="http://schemas.openxmlformats.org/drawingml/2006/main" xmlns:r="http://schemas.openxmlformats.org/officeDocument/2006/relationships" xmlns:p="http://schemas.openxmlformats.org/presentationml/2006/main">
  <p:tag name="NUM" val="4"/>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590.xml><?xml version="1.0" encoding="utf-8"?>
<p:tagLst xmlns:a="http://schemas.openxmlformats.org/drawingml/2006/main" xmlns:r="http://schemas.openxmlformats.org/officeDocument/2006/relationships" xmlns:p="http://schemas.openxmlformats.org/presentationml/2006/main">
  <p:tag name="NUM" val="5"/>
</p:tagLst>
</file>

<file path=ppt/tags/tag591.xml><?xml version="1.0" encoding="utf-8"?>
<p:tagLst xmlns:a="http://schemas.openxmlformats.org/drawingml/2006/main" xmlns:r="http://schemas.openxmlformats.org/officeDocument/2006/relationships" xmlns:p="http://schemas.openxmlformats.org/presentationml/2006/main">
  <p:tag name="NUM" val="6"/>
</p:tagLst>
</file>

<file path=ppt/tags/tag592.xml><?xml version="1.0" encoding="utf-8"?>
<p:tagLst xmlns:a="http://schemas.openxmlformats.org/drawingml/2006/main" xmlns:r="http://schemas.openxmlformats.org/officeDocument/2006/relationships" xmlns:p="http://schemas.openxmlformats.org/presentationml/2006/main">
  <p:tag name="NUM" val="7"/>
</p:tagLst>
</file>

<file path=ppt/tags/tag593.xml><?xml version="1.0" encoding="utf-8"?>
<p:tagLst xmlns:a="http://schemas.openxmlformats.org/drawingml/2006/main" xmlns:r="http://schemas.openxmlformats.org/officeDocument/2006/relationships" xmlns:p="http://schemas.openxmlformats.org/presentationml/2006/main">
  <p:tag name="NUM" val="8"/>
</p:tagLst>
</file>

<file path=ppt/tags/tag594.xml><?xml version="1.0" encoding="utf-8"?>
<p:tagLst xmlns:a="http://schemas.openxmlformats.org/drawingml/2006/main" xmlns:r="http://schemas.openxmlformats.org/officeDocument/2006/relationships" xmlns:p="http://schemas.openxmlformats.org/presentationml/2006/main">
  <p:tag name="NUM" val="9"/>
</p:tagLst>
</file>

<file path=ppt/tags/tag595.xml><?xml version="1.0" encoding="utf-8"?>
<p:tagLst xmlns:a="http://schemas.openxmlformats.org/drawingml/2006/main" xmlns:r="http://schemas.openxmlformats.org/officeDocument/2006/relationships" xmlns:p="http://schemas.openxmlformats.org/presentationml/2006/main">
  <p:tag name="NUM" val="1"/>
</p:tagLst>
</file>

<file path=ppt/tags/tag596.xml><?xml version="1.0" encoding="utf-8"?>
<p:tagLst xmlns:a="http://schemas.openxmlformats.org/drawingml/2006/main" xmlns:r="http://schemas.openxmlformats.org/officeDocument/2006/relationships" xmlns:p="http://schemas.openxmlformats.org/presentationml/2006/main">
  <p:tag name="NUM" val="2"/>
</p:tagLst>
</file>

<file path=ppt/tags/tag597.xml><?xml version="1.0" encoding="utf-8"?>
<p:tagLst xmlns:a="http://schemas.openxmlformats.org/drawingml/2006/main" xmlns:r="http://schemas.openxmlformats.org/officeDocument/2006/relationships" xmlns:p="http://schemas.openxmlformats.org/presentationml/2006/main">
  <p:tag name="NUM" val="3"/>
</p:tagLst>
</file>

<file path=ppt/tags/tag598.xml><?xml version="1.0" encoding="utf-8"?>
<p:tagLst xmlns:a="http://schemas.openxmlformats.org/drawingml/2006/main" xmlns:r="http://schemas.openxmlformats.org/officeDocument/2006/relationships" xmlns:p="http://schemas.openxmlformats.org/presentationml/2006/main">
  <p:tag name="NUM" val="4"/>
</p:tagLst>
</file>

<file path=ppt/tags/tag599.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6"/>
</p:tagLst>
</file>

<file path=ppt/tags/tag60.xml><?xml version="1.0" encoding="utf-8"?>
<p:tagLst xmlns:a="http://schemas.openxmlformats.org/drawingml/2006/main" xmlns:r="http://schemas.openxmlformats.org/officeDocument/2006/relationships" xmlns:p="http://schemas.openxmlformats.org/presentationml/2006/main">
  <p:tag name="NUM" val="5"/>
</p:tagLst>
</file>

<file path=ppt/tags/tag600.xml><?xml version="1.0" encoding="utf-8"?>
<p:tagLst xmlns:a="http://schemas.openxmlformats.org/drawingml/2006/main" xmlns:r="http://schemas.openxmlformats.org/officeDocument/2006/relationships" xmlns:p="http://schemas.openxmlformats.org/presentationml/2006/main">
  <p:tag name="NUM" val="6"/>
</p:tagLst>
</file>

<file path=ppt/tags/tag601.xml><?xml version="1.0" encoding="utf-8"?>
<p:tagLst xmlns:a="http://schemas.openxmlformats.org/drawingml/2006/main" xmlns:r="http://schemas.openxmlformats.org/officeDocument/2006/relationships" xmlns:p="http://schemas.openxmlformats.org/presentationml/2006/main">
  <p:tag name="NUM" val="8"/>
</p:tagLst>
</file>

<file path=ppt/tags/tag602.xml><?xml version="1.0" encoding="utf-8"?>
<p:tagLst xmlns:a="http://schemas.openxmlformats.org/drawingml/2006/main" xmlns:r="http://schemas.openxmlformats.org/officeDocument/2006/relationships" xmlns:p="http://schemas.openxmlformats.org/presentationml/2006/main">
  <p:tag name="NUM" val="7"/>
</p:tagLst>
</file>

<file path=ppt/tags/tag603.xml><?xml version="1.0" encoding="utf-8"?>
<p:tagLst xmlns:a="http://schemas.openxmlformats.org/drawingml/2006/main" xmlns:r="http://schemas.openxmlformats.org/officeDocument/2006/relationships" xmlns:p="http://schemas.openxmlformats.org/presentationml/2006/main">
  <p:tag name="NUM" val="1"/>
</p:tagLst>
</file>

<file path=ppt/tags/tag604.xml><?xml version="1.0" encoding="utf-8"?>
<p:tagLst xmlns:a="http://schemas.openxmlformats.org/drawingml/2006/main" xmlns:r="http://schemas.openxmlformats.org/officeDocument/2006/relationships" xmlns:p="http://schemas.openxmlformats.org/presentationml/2006/main">
  <p:tag name="NUM" val="2"/>
</p:tagLst>
</file>

<file path=ppt/tags/tag605.xml><?xml version="1.0" encoding="utf-8"?>
<p:tagLst xmlns:a="http://schemas.openxmlformats.org/drawingml/2006/main" xmlns:r="http://schemas.openxmlformats.org/officeDocument/2006/relationships" xmlns:p="http://schemas.openxmlformats.org/presentationml/2006/main">
  <p:tag name="NUM" val="3"/>
</p:tagLst>
</file>

<file path=ppt/tags/tag606.xml><?xml version="1.0" encoding="utf-8"?>
<p:tagLst xmlns:a="http://schemas.openxmlformats.org/drawingml/2006/main" xmlns:r="http://schemas.openxmlformats.org/officeDocument/2006/relationships" xmlns:p="http://schemas.openxmlformats.org/presentationml/2006/main">
  <p:tag name="NUM" val="4"/>
</p:tagLst>
</file>

<file path=ppt/tags/tag607.xml><?xml version="1.0" encoding="utf-8"?>
<p:tagLst xmlns:a="http://schemas.openxmlformats.org/drawingml/2006/main" xmlns:r="http://schemas.openxmlformats.org/officeDocument/2006/relationships" xmlns:p="http://schemas.openxmlformats.org/presentationml/2006/main">
  <p:tag name="NUM" val="5"/>
</p:tagLst>
</file>

<file path=ppt/tags/tag608.xml><?xml version="1.0" encoding="utf-8"?>
<p:tagLst xmlns:a="http://schemas.openxmlformats.org/drawingml/2006/main" xmlns:r="http://schemas.openxmlformats.org/officeDocument/2006/relationships" xmlns:p="http://schemas.openxmlformats.org/presentationml/2006/main">
  <p:tag name="NUM" val="6"/>
</p:tagLst>
</file>

<file path=ppt/tags/tag609.xml><?xml version="1.0" encoding="utf-8"?>
<p:tagLst xmlns:a="http://schemas.openxmlformats.org/drawingml/2006/main" xmlns:r="http://schemas.openxmlformats.org/officeDocument/2006/relationships" xmlns:p="http://schemas.openxmlformats.org/presentationml/2006/main">
  <p:tag name="NUM" val="8"/>
</p:tagLst>
</file>

<file path=ppt/tags/tag61.xml><?xml version="1.0" encoding="utf-8"?>
<p:tagLst xmlns:a="http://schemas.openxmlformats.org/drawingml/2006/main" xmlns:r="http://schemas.openxmlformats.org/officeDocument/2006/relationships" xmlns:p="http://schemas.openxmlformats.org/presentationml/2006/main">
  <p:tag name="NUM" val="1"/>
</p:tagLst>
</file>

<file path=ppt/tags/tag610.xml><?xml version="1.0" encoding="utf-8"?>
<p:tagLst xmlns:a="http://schemas.openxmlformats.org/drawingml/2006/main" xmlns:r="http://schemas.openxmlformats.org/officeDocument/2006/relationships" xmlns:p="http://schemas.openxmlformats.org/presentationml/2006/main">
  <p:tag name="NUM" val="7"/>
</p:tagLst>
</file>

<file path=ppt/tags/tag611.xml><?xml version="1.0" encoding="utf-8"?>
<p:tagLst xmlns:a="http://schemas.openxmlformats.org/drawingml/2006/main" xmlns:r="http://schemas.openxmlformats.org/officeDocument/2006/relationships" xmlns:p="http://schemas.openxmlformats.org/presentationml/2006/main">
  <p:tag name="NUM" val="1"/>
</p:tagLst>
</file>

<file path=ppt/tags/tag612.xml><?xml version="1.0" encoding="utf-8"?>
<p:tagLst xmlns:a="http://schemas.openxmlformats.org/drawingml/2006/main" xmlns:r="http://schemas.openxmlformats.org/officeDocument/2006/relationships" xmlns:p="http://schemas.openxmlformats.org/presentationml/2006/main">
  <p:tag name="NUM" val="2"/>
</p:tagLst>
</file>

<file path=ppt/tags/tag613.xml><?xml version="1.0" encoding="utf-8"?>
<p:tagLst xmlns:a="http://schemas.openxmlformats.org/drawingml/2006/main" xmlns:r="http://schemas.openxmlformats.org/officeDocument/2006/relationships" xmlns:p="http://schemas.openxmlformats.org/presentationml/2006/main">
  <p:tag name="NUM" val="3"/>
</p:tagLst>
</file>

<file path=ppt/tags/tag614.xml><?xml version="1.0" encoding="utf-8"?>
<p:tagLst xmlns:a="http://schemas.openxmlformats.org/drawingml/2006/main" xmlns:r="http://schemas.openxmlformats.org/officeDocument/2006/relationships" xmlns:p="http://schemas.openxmlformats.org/presentationml/2006/main">
  <p:tag name="NUM" val="4"/>
</p:tagLst>
</file>

<file path=ppt/tags/tag615.xml><?xml version="1.0" encoding="utf-8"?>
<p:tagLst xmlns:a="http://schemas.openxmlformats.org/drawingml/2006/main" xmlns:r="http://schemas.openxmlformats.org/officeDocument/2006/relationships" xmlns:p="http://schemas.openxmlformats.org/presentationml/2006/main">
  <p:tag name="NUM" val="5"/>
</p:tagLst>
</file>

<file path=ppt/tags/tag616.xml><?xml version="1.0" encoding="utf-8"?>
<p:tagLst xmlns:a="http://schemas.openxmlformats.org/drawingml/2006/main" xmlns:r="http://schemas.openxmlformats.org/officeDocument/2006/relationships" xmlns:p="http://schemas.openxmlformats.org/presentationml/2006/main">
  <p:tag name="NUM" val="6"/>
</p:tagLst>
</file>

<file path=ppt/tags/tag617.xml><?xml version="1.0" encoding="utf-8"?>
<p:tagLst xmlns:a="http://schemas.openxmlformats.org/drawingml/2006/main" xmlns:r="http://schemas.openxmlformats.org/officeDocument/2006/relationships" xmlns:p="http://schemas.openxmlformats.org/presentationml/2006/main">
  <p:tag name="NUM" val="7"/>
</p:tagLst>
</file>

<file path=ppt/tags/tag618.xml><?xml version="1.0" encoding="utf-8"?>
<p:tagLst xmlns:a="http://schemas.openxmlformats.org/drawingml/2006/main" xmlns:r="http://schemas.openxmlformats.org/officeDocument/2006/relationships" xmlns:p="http://schemas.openxmlformats.org/presentationml/2006/main">
  <p:tag name="NUM" val="8"/>
</p:tagLst>
</file>

<file path=ppt/tags/tag619.xml><?xml version="1.0" encoding="utf-8"?>
<p:tagLst xmlns:a="http://schemas.openxmlformats.org/drawingml/2006/main" xmlns:r="http://schemas.openxmlformats.org/officeDocument/2006/relationships" xmlns:p="http://schemas.openxmlformats.org/presentationml/2006/main">
  <p:tag name="NUM" val="9"/>
</p:tagLst>
</file>

<file path=ppt/tags/tag62.xml><?xml version="1.0" encoding="utf-8"?>
<p:tagLst xmlns:a="http://schemas.openxmlformats.org/drawingml/2006/main" xmlns:r="http://schemas.openxmlformats.org/officeDocument/2006/relationships" xmlns:p="http://schemas.openxmlformats.org/presentationml/2006/main">
  <p:tag name="NUM" val="2"/>
</p:tagLst>
</file>

<file path=ppt/tags/tag620.xml><?xml version="1.0" encoding="utf-8"?>
<p:tagLst xmlns:a="http://schemas.openxmlformats.org/drawingml/2006/main" xmlns:r="http://schemas.openxmlformats.org/officeDocument/2006/relationships" xmlns:p="http://schemas.openxmlformats.org/presentationml/2006/main">
  <p:tag name="NUM" val="10"/>
</p:tagLst>
</file>

<file path=ppt/tags/tag621.xml><?xml version="1.0" encoding="utf-8"?>
<p:tagLst xmlns:a="http://schemas.openxmlformats.org/drawingml/2006/main" xmlns:r="http://schemas.openxmlformats.org/officeDocument/2006/relationships" xmlns:p="http://schemas.openxmlformats.org/presentationml/2006/main">
  <p:tag name="NUM" val="11"/>
</p:tagLst>
</file>

<file path=ppt/tags/tag622.xml><?xml version="1.0" encoding="utf-8"?>
<p:tagLst xmlns:a="http://schemas.openxmlformats.org/drawingml/2006/main" xmlns:r="http://schemas.openxmlformats.org/officeDocument/2006/relationships" xmlns:p="http://schemas.openxmlformats.org/presentationml/2006/main">
  <p:tag name="NUM" val="12"/>
</p:tagLst>
</file>

<file path=ppt/tags/tag623.xml><?xml version="1.0" encoding="utf-8"?>
<p:tagLst xmlns:a="http://schemas.openxmlformats.org/drawingml/2006/main" xmlns:r="http://schemas.openxmlformats.org/officeDocument/2006/relationships" xmlns:p="http://schemas.openxmlformats.org/presentationml/2006/main">
  <p:tag name="NUM" val="13"/>
</p:tagLst>
</file>

<file path=ppt/tags/tag624.xml><?xml version="1.0" encoding="utf-8"?>
<p:tagLst xmlns:a="http://schemas.openxmlformats.org/drawingml/2006/main" xmlns:r="http://schemas.openxmlformats.org/officeDocument/2006/relationships" xmlns:p="http://schemas.openxmlformats.org/presentationml/2006/main">
  <p:tag name="NUM" val="1"/>
</p:tagLst>
</file>

<file path=ppt/tags/tag625.xml><?xml version="1.0" encoding="utf-8"?>
<p:tagLst xmlns:a="http://schemas.openxmlformats.org/drawingml/2006/main" xmlns:r="http://schemas.openxmlformats.org/officeDocument/2006/relationships" xmlns:p="http://schemas.openxmlformats.org/presentationml/2006/main">
  <p:tag name="NUM" val="2"/>
</p:tagLst>
</file>

<file path=ppt/tags/tag626.xml><?xml version="1.0" encoding="utf-8"?>
<p:tagLst xmlns:a="http://schemas.openxmlformats.org/drawingml/2006/main" xmlns:r="http://schemas.openxmlformats.org/officeDocument/2006/relationships" xmlns:p="http://schemas.openxmlformats.org/presentationml/2006/main">
  <p:tag name="NUM" val="3"/>
</p:tagLst>
</file>

<file path=ppt/tags/tag627.xml><?xml version="1.0" encoding="utf-8"?>
<p:tagLst xmlns:a="http://schemas.openxmlformats.org/drawingml/2006/main" xmlns:r="http://schemas.openxmlformats.org/officeDocument/2006/relationships" xmlns:p="http://schemas.openxmlformats.org/presentationml/2006/main">
  <p:tag name="NUM" val="4"/>
</p:tagLst>
</file>

<file path=ppt/tags/tag628.xml><?xml version="1.0" encoding="utf-8"?>
<p:tagLst xmlns:a="http://schemas.openxmlformats.org/drawingml/2006/main" xmlns:r="http://schemas.openxmlformats.org/officeDocument/2006/relationships" xmlns:p="http://schemas.openxmlformats.org/presentationml/2006/main">
  <p:tag name="NUM" val="5"/>
</p:tagLst>
</file>

<file path=ppt/tags/tag629.xml><?xml version="1.0" encoding="utf-8"?>
<p:tagLst xmlns:a="http://schemas.openxmlformats.org/drawingml/2006/main" xmlns:r="http://schemas.openxmlformats.org/officeDocument/2006/relationships" xmlns:p="http://schemas.openxmlformats.org/presentationml/2006/main">
  <p:tag name="NUM" val="6"/>
</p:tagLst>
</file>

<file path=ppt/tags/tag63.xml><?xml version="1.0" encoding="utf-8"?>
<p:tagLst xmlns:a="http://schemas.openxmlformats.org/drawingml/2006/main" xmlns:r="http://schemas.openxmlformats.org/officeDocument/2006/relationships" xmlns:p="http://schemas.openxmlformats.org/presentationml/2006/main">
  <p:tag name="NUM" val="3"/>
</p:tagLst>
</file>

<file path=ppt/tags/tag630.xml><?xml version="1.0" encoding="utf-8"?>
<p:tagLst xmlns:a="http://schemas.openxmlformats.org/drawingml/2006/main" xmlns:r="http://schemas.openxmlformats.org/officeDocument/2006/relationships" xmlns:p="http://schemas.openxmlformats.org/presentationml/2006/main">
  <p:tag name="NUM" val="7"/>
</p:tagLst>
</file>

<file path=ppt/tags/tag631.xml><?xml version="1.0" encoding="utf-8"?>
<p:tagLst xmlns:a="http://schemas.openxmlformats.org/drawingml/2006/main" xmlns:r="http://schemas.openxmlformats.org/officeDocument/2006/relationships" xmlns:p="http://schemas.openxmlformats.org/presentationml/2006/main">
  <p:tag name="NUM" val="8"/>
</p:tagLst>
</file>

<file path=ppt/tags/tag632.xml><?xml version="1.0" encoding="utf-8"?>
<p:tagLst xmlns:a="http://schemas.openxmlformats.org/drawingml/2006/main" xmlns:r="http://schemas.openxmlformats.org/officeDocument/2006/relationships" xmlns:p="http://schemas.openxmlformats.org/presentationml/2006/main">
  <p:tag name="NUM" val="9"/>
</p:tagLst>
</file>

<file path=ppt/tags/tag633.xml><?xml version="1.0" encoding="utf-8"?>
<p:tagLst xmlns:a="http://schemas.openxmlformats.org/drawingml/2006/main" xmlns:r="http://schemas.openxmlformats.org/officeDocument/2006/relationships" xmlns:p="http://schemas.openxmlformats.org/presentationml/2006/main">
  <p:tag name="NUM" val="13"/>
</p:tagLst>
</file>

<file path=ppt/tags/tag634.xml><?xml version="1.0" encoding="utf-8"?>
<p:tagLst xmlns:a="http://schemas.openxmlformats.org/drawingml/2006/main" xmlns:r="http://schemas.openxmlformats.org/officeDocument/2006/relationships" xmlns:p="http://schemas.openxmlformats.org/presentationml/2006/main">
  <p:tag name="NUM" val="11"/>
</p:tagLst>
</file>

<file path=ppt/tags/tag635.xml><?xml version="1.0" encoding="utf-8"?>
<p:tagLst xmlns:a="http://schemas.openxmlformats.org/drawingml/2006/main" xmlns:r="http://schemas.openxmlformats.org/officeDocument/2006/relationships" xmlns:p="http://schemas.openxmlformats.org/presentationml/2006/main">
  <p:tag name="NUM" val="12"/>
</p:tagLst>
</file>

<file path=ppt/tags/tag636.xml><?xml version="1.0" encoding="utf-8"?>
<p:tagLst xmlns:a="http://schemas.openxmlformats.org/drawingml/2006/main" xmlns:r="http://schemas.openxmlformats.org/officeDocument/2006/relationships" xmlns:p="http://schemas.openxmlformats.org/presentationml/2006/main">
  <p:tag name="NUM" val="10"/>
</p:tagLst>
</file>

<file path=ppt/tags/tag637.xml><?xml version="1.0" encoding="utf-8"?>
<p:tagLst xmlns:a="http://schemas.openxmlformats.org/drawingml/2006/main" xmlns:r="http://schemas.openxmlformats.org/officeDocument/2006/relationships" xmlns:p="http://schemas.openxmlformats.org/presentationml/2006/main">
  <p:tag name="NUM" val="1"/>
</p:tagLst>
</file>

<file path=ppt/tags/tag638.xml><?xml version="1.0" encoding="utf-8"?>
<p:tagLst xmlns:a="http://schemas.openxmlformats.org/drawingml/2006/main" xmlns:r="http://schemas.openxmlformats.org/officeDocument/2006/relationships" xmlns:p="http://schemas.openxmlformats.org/presentationml/2006/main">
  <p:tag name="NUM" val="2"/>
</p:tagLst>
</file>

<file path=ppt/tags/tag639.xml><?xml version="1.0" encoding="utf-8"?>
<p:tagLst xmlns:a="http://schemas.openxmlformats.org/drawingml/2006/main" xmlns:r="http://schemas.openxmlformats.org/officeDocument/2006/relationships" xmlns:p="http://schemas.openxmlformats.org/presentationml/2006/main">
  <p:tag name="NUM" val="3"/>
</p:tagLst>
</file>

<file path=ppt/tags/tag64.xml><?xml version="1.0" encoding="utf-8"?>
<p:tagLst xmlns:a="http://schemas.openxmlformats.org/drawingml/2006/main" xmlns:r="http://schemas.openxmlformats.org/officeDocument/2006/relationships" xmlns:p="http://schemas.openxmlformats.org/presentationml/2006/main">
  <p:tag name="NUM" val="4"/>
</p:tagLst>
</file>

<file path=ppt/tags/tag640.xml><?xml version="1.0" encoding="utf-8"?>
<p:tagLst xmlns:a="http://schemas.openxmlformats.org/drawingml/2006/main" xmlns:r="http://schemas.openxmlformats.org/officeDocument/2006/relationships" xmlns:p="http://schemas.openxmlformats.org/presentationml/2006/main">
  <p:tag name="NUM" val="4"/>
</p:tagLst>
</file>

<file path=ppt/tags/tag641.xml><?xml version="1.0" encoding="utf-8"?>
<p:tagLst xmlns:a="http://schemas.openxmlformats.org/drawingml/2006/main" xmlns:r="http://schemas.openxmlformats.org/officeDocument/2006/relationships" xmlns:p="http://schemas.openxmlformats.org/presentationml/2006/main">
  <p:tag name="NUM" val="5"/>
</p:tagLst>
</file>

<file path=ppt/tags/tag642.xml><?xml version="1.0" encoding="utf-8"?>
<p:tagLst xmlns:a="http://schemas.openxmlformats.org/drawingml/2006/main" xmlns:r="http://schemas.openxmlformats.org/officeDocument/2006/relationships" xmlns:p="http://schemas.openxmlformats.org/presentationml/2006/main">
  <p:tag name="NUM" val="6"/>
</p:tagLst>
</file>

<file path=ppt/tags/tag643.xml><?xml version="1.0" encoding="utf-8"?>
<p:tagLst xmlns:a="http://schemas.openxmlformats.org/drawingml/2006/main" xmlns:r="http://schemas.openxmlformats.org/officeDocument/2006/relationships" xmlns:p="http://schemas.openxmlformats.org/presentationml/2006/main">
  <p:tag name="NUM" val="7"/>
</p:tagLst>
</file>

<file path=ppt/tags/tag644.xml><?xml version="1.0" encoding="utf-8"?>
<p:tagLst xmlns:a="http://schemas.openxmlformats.org/drawingml/2006/main" xmlns:r="http://schemas.openxmlformats.org/officeDocument/2006/relationships" xmlns:p="http://schemas.openxmlformats.org/presentationml/2006/main">
  <p:tag name="NUM" val="9"/>
</p:tagLst>
</file>

<file path=ppt/tags/tag645.xml><?xml version="1.0" encoding="utf-8"?>
<p:tagLst xmlns:a="http://schemas.openxmlformats.org/drawingml/2006/main" xmlns:r="http://schemas.openxmlformats.org/officeDocument/2006/relationships" xmlns:p="http://schemas.openxmlformats.org/presentationml/2006/main">
  <p:tag name="NUM" val="1"/>
</p:tagLst>
</file>

<file path=ppt/tags/tag646.xml><?xml version="1.0" encoding="utf-8"?>
<p:tagLst xmlns:a="http://schemas.openxmlformats.org/drawingml/2006/main" xmlns:r="http://schemas.openxmlformats.org/officeDocument/2006/relationships" xmlns:p="http://schemas.openxmlformats.org/presentationml/2006/main">
  <p:tag name="NUM" val="2"/>
</p:tagLst>
</file>

<file path=ppt/tags/tag647.xml><?xml version="1.0" encoding="utf-8"?>
<p:tagLst xmlns:a="http://schemas.openxmlformats.org/drawingml/2006/main" xmlns:r="http://schemas.openxmlformats.org/officeDocument/2006/relationships" xmlns:p="http://schemas.openxmlformats.org/presentationml/2006/main">
  <p:tag name="NUM" val="3"/>
</p:tagLst>
</file>

<file path=ppt/tags/tag648.xml><?xml version="1.0" encoding="utf-8"?>
<p:tagLst xmlns:a="http://schemas.openxmlformats.org/drawingml/2006/main" xmlns:r="http://schemas.openxmlformats.org/officeDocument/2006/relationships" xmlns:p="http://schemas.openxmlformats.org/presentationml/2006/main">
  <p:tag name="NUM" val="4"/>
</p:tagLst>
</file>

<file path=ppt/tags/tag649.xml><?xml version="1.0" encoding="utf-8"?>
<p:tagLst xmlns:a="http://schemas.openxmlformats.org/drawingml/2006/main" xmlns:r="http://schemas.openxmlformats.org/officeDocument/2006/relationships" xmlns:p="http://schemas.openxmlformats.org/presentationml/2006/main">
  <p:tag name="NUM" val="5"/>
</p:tagLst>
</file>

<file path=ppt/tags/tag65.xml><?xml version="1.0" encoding="utf-8"?>
<p:tagLst xmlns:a="http://schemas.openxmlformats.org/drawingml/2006/main" xmlns:r="http://schemas.openxmlformats.org/officeDocument/2006/relationships" xmlns:p="http://schemas.openxmlformats.org/presentationml/2006/main">
  <p:tag name="NUM" val="5"/>
</p:tagLst>
</file>

<file path=ppt/tags/tag650.xml><?xml version="1.0" encoding="utf-8"?>
<p:tagLst xmlns:a="http://schemas.openxmlformats.org/drawingml/2006/main" xmlns:r="http://schemas.openxmlformats.org/officeDocument/2006/relationships" xmlns:p="http://schemas.openxmlformats.org/presentationml/2006/main">
  <p:tag name="NUM" val="6"/>
</p:tagLst>
</file>

<file path=ppt/tags/tag651.xml><?xml version="1.0" encoding="utf-8"?>
<p:tagLst xmlns:a="http://schemas.openxmlformats.org/drawingml/2006/main" xmlns:r="http://schemas.openxmlformats.org/officeDocument/2006/relationships" xmlns:p="http://schemas.openxmlformats.org/presentationml/2006/main">
  <p:tag name="NUM" val="7"/>
</p:tagLst>
</file>

<file path=ppt/tags/tag652.xml><?xml version="1.0" encoding="utf-8"?>
<p:tagLst xmlns:a="http://schemas.openxmlformats.org/drawingml/2006/main" xmlns:r="http://schemas.openxmlformats.org/officeDocument/2006/relationships" xmlns:p="http://schemas.openxmlformats.org/presentationml/2006/main">
  <p:tag name="NUM" val="8"/>
</p:tagLst>
</file>

<file path=ppt/tags/tag653.xml><?xml version="1.0" encoding="utf-8"?>
<p:tagLst xmlns:a="http://schemas.openxmlformats.org/drawingml/2006/main" xmlns:r="http://schemas.openxmlformats.org/officeDocument/2006/relationships" xmlns:p="http://schemas.openxmlformats.org/presentationml/2006/main">
  <p:tag name="NUM" val="9"/>
</p:tagLst>
</file>

<file path=ppt/tags/tag654.xml><?xml version="1.0" encoding="utf-8"?>
<p:tagLst xmlns:a="http://schemas.openxmlformats.org/drawingml/2006/main" xmlns:r="http://schemas.openxmlformats.org/officeDocument/2006/relationships" xmlns:p="http://schemas.openxmlformats.org/presentationml/2006/main">
  <p:tag name="NUM" val="1"/>
</p:tagLst>
</file>

<file path=ppt/tags/tag655.xml><?xml version="1.0" encoding="utf-8"?>
<p:tagLst xmlns:a="http://schemas.openxmlformats.org/drawingml/2006/main" xmlns:r="http://schemas.openxmlformats.org/officeDocument/2006/relationships" xmlns:p="http://schemas.openxmlformats.org/presentationml/2006/main">
  <p:tag name="NUM" val="2"/>
</p:tagLst>
</file>

<file path=ppt/tags/tag656.xml><?xml version="1.0" encoding="utf-8"?>
<p:tagLst xmlns:a="http://schemas.openxmlformats.org/drawingml/2006/main" xmlns:r="http://schemas.openxmlformats.org/officeDocument/2006/relationships" xmlns:p="http://schemas.openxmlformats.org/presentationml/2006/main">
  <p:tag name="NUM" val="3"/>
</p:tagLst>
</file>

<file path=ppt/tags/tag657.xml><?xml version="1.0" encoding="utf-8"?>
<p:tagLst xmlns:a="http://schemas.openxmlformats.org/drawingml/2006/main" xmlns:r="http://schemas.openxmlformats.org/officeDocument/2006/relationships" xmlns:p="http://schemas.openxmlformats.org/presentationml/2006/main">
  <p:tag name="NUM" val="4"/>
</p:tagLst>
</file>

<file path=ppt/tags/tag658.xml><?xml version="1.0" encoding="utf-8"?>
<p:tagLst xmlns:a="http://schemas.openxmlformats.org/drawingml/2006/main" xmlns:r="http://schemas.openxmlformats.org/officeDocument/2006/relationships" xmlns:p="http://schemas.openxmlformats.org/presentationml/2006/main">
  <p:tag name="NUM" val="5"/>
</p:tagLst>
</file>

<file path=ppt/tags/tag659.xml><?xml version="1.0" encoding="utf-8"?>
<p:tagLst xmlns:a="http://schemas.openxmlformats.org/drawingml/2006/main" xmlns:r="http://schemas.openxmlformats.org/officeDocument/2006/relationships" xmlns:p="http://schemas.openxmlformats.org/presentationml/2006/main">
  <p:tag name="NUM" val="6"/>
</p:tagLst>
</file>

<file path=ppt/tags/tag66.xml><?xml version="1.0" encoding="utf-8"?>
<p:tagLst xmlns:a="http://schemas.openxmlformats.org/drawingml/2006/main" xmlns:r="http://schemas.openxmlformats.org/officeDocument/2006/relationships" xmlns:p="http://schemas.openxmlformats.org/presentationml/2006/main">
  <p:tag name="NUM" val="6"/>
</p:tagLst>
</file>

<file path=ppt/tags/tag660.xml><?xml version="1.0" encoding="utf-8"?>
<p:tagLst xmlns:a="http://schemas.openxmlformats.org/drawingml/2006/main" xmlns:r="http://schemas.openxmlformats.org/officeDocument/2006/relationships" xmlns:p="http://schemas.openxmlformats.org/presentationml/2006/main">
  <p:tag name="NUM" val="1"/>
</p:tagLst>
</file>

<file path=ppt/tags/tag661.xml><?xml version="1.0" encoding="utf-8"?>
<p:tagLst xmlns:a="http://schemas.openxmlformats.org/drawingml/2006/main" xmlns:r="http://schemas.openxmlformats.org/officeDocument/2006/relationships" xmlns:p="http://schemas.openxmlformats.org/presentationml/2006/main">
  <p:tag name="NUM" val="2"/>
</p:tagLst>
</file>

<file path=ppt/tags/tag662.xml><?xml version="1.0" encoding="utf-8"?>
<p:tagLst xmlns:a="http://schemas.openxmlformats.org/drawingml/2006/main" xmlns:r="http://schemas.openxmlformats.org/officeDocument/2006/relationships" xmlns:p="http://schemas.openxmlformats.org/presentationml/2006/main">
  <p:tag name="NUM" val="3"/>
</p:tagLst>
</file>

<file path=ppt/tags/tag663.xml><?xml version="1.0" encoding="utf-8"?>
<p:tagLst xmlns:a="http://schemas.openxmlformats.org/drawingml/2006/main" xmlns:r="http://schemas.openxmlformats.org/officeDocument/2006/relationships" xmlns:p="http://schemas.openxmlformats.org/presentationml/2006/main">
  <p:tag name="NUM" val="4"/>
</p:tagLst>
</file>

<file path=ppt/tags/tag664.xml><?xml version="1.0" encoding="utf-8"?>
<p:tagLst xmlns:a="http://schemas.openxmlformats.org/drawingml/2006/main" xmlns:r="http://schemas.openxmlformats.org/officeDocument/2006/relationships" xmlns:p="http://schemas.openxmlformats.org/presentationml/2006/main">
  <p:tag name="NUM" val="5"/>
</p:tagLst>
</file>

<file path=ppt/tags/tag665.xml><?xml version="1.0" encoding="utf-8"?>
<p:tagLst xmlns:a="http://schemas.openxmlformats.org/drawingml/2006/main" xmlns:r="http://schemas.openxmlformats.org/officeDocument/2006/relationships" xmlns:p="http://schemas.openxmlformats.org/presentationml/2006/main">
  <p:tag name="NUM" val="6"/>
</p:tagLst>
</file>

<file path=ppt/tags/tag666.xml><?xml version="1.0" encoding="utf-8"?>
<p:tagLst xmlns:a="http://schemas.openxmlformats.org/drawingml/2006/main" xmlns:r="http://schemas.openxmlformats.org/officeDocument/2006/relationships" xmlns:p="http://schemas.openxmlformats.org/presentationml/2006/main">
  <p:tag name="NUM" val="7"/>
</p:tagLst>
</file>

<file path=ppt/tags/tag667.xml><?xml version="1.0" encoding="utf-8"?>
<p:tagLst xmlns:a="http://schemas.openxmlformats.org/drawingml/2006/main" xmlns:r="http://schemas.openxmlformats.org/officeDocument/2006/relationships" xmlns:p="http://schemas.openxmlformats.org/presentationml/2006/main">
  <p:tag name="NUM" val="8"/>
</p:tagLst>
</file>

<file path=ppt/tags/tag668.xml><?xml version="1.0" encoding="utf-8"?>
<p:tagLst xmlns:a="http://schemas.openxmlformats.org/drawingml/2006/main" xmlns:r="http://schemas.openxmlformats.org/officeDocument/2006/relationships" xmlns:p="http://schemas.openxmlformats.org/presentationml/2006/main">
  <p:tag name="NUM" val="9"/>
</p:tagLst>
</file>

<file path=ppt/tags/tag669.xml><?xml version="1.0" encoding="utf-8"?>
<p:tagLst xmlns:a="http://schemas.openxmlformats.org/drawingml/2006/main" xmlns:r="http://schemas.openxmlformats.org/officeDocument/2006/relationships" xmlns:p="http://schemas.openxmlformats.org/presentationml/2006/main">
  <p:tag name="NUM" val="1"/>
</p:tagLst>
</file>

<file path=ppt/tags/tag67.xml><?xml version="1.0" encoding="utf-8"?>
<p:tagLst xmlns:a="http://schemas.openxmlformats.org/drawingml/2006/main" xmlns:r="http://schemas.openxmlformats.org/officeDocument/2006/relationships" xmlns:p="http://schemas.openxmlformats.org/presentationml/2006/main">
  <p:tag name="NUM" val="1"/>
</p:tagLst>
</file>

<file path=ppt/tags/tag670.xml><?xml version="1.0" encoding="utf-8"?>
<p:tagLst xmlns:a="http://schemas.openxmlformats.org/drawingml/2006/main" xmlns:r="http://schemas.openxmlformats.org/officeDocument/2006/relationships" xmlns:p="http://schemas.openxmlformats.org/presentationml/2006/main">
  <p:tag name="NUM" val="2"/>
</p:tagLst>
</file>

<file path=ppt/tags/tag671.xml><?xml version="1.0" encoding="utf-8"?>
<p:tagLst xmlns:a="http://schemas.openxmlformats.org/drawingml/2006/main" xmlns:r="http://schemas.openxmlformats.org/officeDocument/2006/relationships" xmlns:p="http://schemas.openxmlformats.org/presentationml/2006/main">
  <p:tag name="NUM" val="3"/>
</p:tagLst>
</file>

<file path=ppt/tags/tag672.xml><?xml version="1.0" encoding="utf-8"?>
<p:tagLst xmlns:a="http://schemas.openxmlformats.org/drawingml/2006/main" xmlns:r="http://schemas.openxmlformats.org/officeDocument/2006/relationships" xmlns:p="http://schemas.openxmlformats.org/presentationml/2006/main">
  <p:tag name="NUM" val="4"/>
</p:tagLst>
</file>

<file path=ppt/tags/tag673.xml><?xml version="1.0" encoding="utf-8"?>
<p:tagLst xmlns:a="http://schemas.openxmlformats.org/drawingml/2006/main" xmlns:r="http://schemas.openxmlformats.org/officeDocument/2006/relationships" xmlns:p="http://schemas.openxmlformats.org/presentationml/2006/main">
  <p:tag name="NUM" val="5"/>
</p:tagLst>
</file>

<file path=ppt/tags/tag674.xml><?xml version="1.0" encoding="utf-8"?>
<p:tagLst xmlns:a="http://schemas.openxmlformats.org/drawingml/2006/main" xmlns:r="http://schemas.openxmlformats.org/officeDocument/2006/relationships" xmlns:p="http://schemas.openxmlformats.org/presentationml/2006/main">
  <p:tag name="NUM" val="6"/>
</p:tagLst>
</file>

<file path=ppt/tags/tag675.xml><?xml version="1.0" encoding="utf-8"?>
<p:tagLst xmlns:a="http://schemas.openxmlformats.org/drawingml/2006/main" xmlns:r="http://schemas.openxmlformats.org/officeDocument/2006/relationships" xmlns:p="http://schemas.openxmlformats.org/presentationml/2006/main">
  <p:tag name="NUM" val="7"/>
</p:tagLst>
</file>

<file path=ppt/tags/tag676.xml><?xml version="1.0" encoding="utf-8"?>
<p:tagLst xmlns:a="http://schemas.openxmlformats.org/drawingml/2006/main" xmlns:r="http://schemas.openxmlformats.org/officeDocument/2006/relationships" xmlns:p="http://schemas.openxmlformats.org/presentationml/2006/main">
  <p:tag name="NUM" val="8"/>
</p:tagLst>
</file>

<file path=ppt/tags/tag677.xml><?xml version="1.0" encoding="utf-8"?>
<p:tagLst xmlns:a="http://schemas.openxmlformats.org/drawingml/2006/main" xmlns:r="http://schemas.openxmlformats.org/officeDocument/2006/relationships" xmlns:p="http://schemas.openxmlformats.org/presentationml/2006/main">
  <p:tag name="NUM" val="1"/>
</p:tagLst>
</file>

<file path=ppt/tags/tag678.xml><?xml version="1.0" encoding="utf-8"?>
<p:tagLst xmlns:a="http://schemas.openxmlformats.org/drawingml/2006/main" xmlns:r="http://schemas.openxmlformats.org/officeDocument/2006/relationships" xmlns:p="http://schemas.openxmlformats.org/presentationml/2006/main">
  <p:tag name="NUM" val="2"/>
</p:tagLst>
</file>

<file path=ppt/tags/tag679.xml><?xml version="1.0" encoding="utf-8"?>
<p:tagLst xmlns:a="http://schemas.openxmlformats.org/drawingml/2006/main" xmlns:r="http://schemas.openxmlformats.org/officeDocument/2006/relationships" xmlns:p="http://schemas.openxmlformats.org/presentationml/2006/main">
  <p:tag name="NUM" val="3"/>
</p:tagLst>
</file>

<file path=ppt/tags/tag68.xml><?xml version="1.0" encoding="utf-8"?>
<p:tagLst xmlns:a="http://schemas.openxmlformats.org/drawingml/2006/main" xmlns:r="http://schemas.openxmlformats.org/officeDocument/2006/relationships" xmlns:p="http://schemas.openxmlformats.org/presentationml/2006/main">
  <p:tag name="NUM" val="2"/>
</p:tagLst>
</file>

<file path=ppt/tags/tag680.xml><?xml version="1.0" encoding="utf-8"?>
<p:tagLst xmlns:a="http://schemas.openxmlformats.org/drawingml/2006/main" xmlns:r="http://schemas.openxmlformats.org/officeDocument/2006/relationships" xmlns:p="http://schemas.openxmlformats.org/presentationml/2006/main">
  <p:tag name="NUM" val="4"/>
</p:tagLst>
</file>

<file path=ppt/tags/tag681.xml><?xml version="1.0" encoding="utf-8"?>
<p:tagLst xmlns:a="http://schemas.openxmlformats.org/drawingml/2006/main" xmlns:r="http://schemas.openxmlformats.org/officeDocument/2006/relationships" xmlns:p="http://schemas.openxmlformats.org/presentationml/2006/main">
  <p:tag name="NUM" val="5"/>
</p:tagLst>
</file>

<file path=ppt/tags/tag682.xml><?xml version="1.0" encoding="utf-8"?>
<p:tagLst xmlns:a="http://schemas.openxmlformats.org/drawingml/2006/main" xmlns:r="http://schemas.openxmlformats.org/officeDocument/2006/relationships" xmlns:p="http://schemas.openxmlformats.org/presentationml/2006/main">
  <p:tag name="NUM" val="6"/>
</p:tagLst>
</file>

<file path=ppt/tags/tag683.xml><?xml version="1.0" encoding="utf-8"?>
<p:tagLst xmlns:a="http://schemas.openxmlformats.org/drawingml/2006/main" xmlns:r="http://schemas.openxmlformats.org/officeDocument/2006/relationships" xmlns:p="http://schemas.openxmlformats.org/presentationml/2006/main">
  <p:tag name="NUM" val="7"/>
</p:tagLst>
</file>

<file path=ppt/tags/tag684.xml><?xml version="1.0" encoding="utf-8"?>
<p:tagLst xmlns:a="http://schemas.openxmlformats.org/drawingml/2006/main" xmlns:r="http://schemas.openxmlformats.org/officeDocument/2006/relationships" xmlns:p="http://schemas.openxmlformats.org/presentationml/2006/main">
  <p:tag name="NUM" val="8"/>
</p:tagLst>
</file>

<file path=ppt/tags/tag685.xml><?xml version="1.0" encoding="utf-8"?>
<p:tagLst xmlns:a="http://schemas.openxmlformats.org/drawingml/2006/main" xmlns:r="http://schemas.openxmlformats.org/officeDocument/2006/relationships" xmlns:p="http://schemas.openxmlformats.org/presentationml/2006/main">
  <p:tag name="NUM" val="1"/>
</p:tagLst>
</file>

<file path=ppt/tags/tag686.xml><?xml version="1.0" encoding="utf-8"?>
<p:tagLst xmlns:a="http://schemas.openxmlformats.org/drawingml/2006/main" xmlns:r="http://schemas.openxmlformats.org/officeDocument/2006/relationships" xmlns:p="http://schemas.openxmlformats.org/presentationml/2006/main">
  <p:tag name="NUM" val="2"/>
</p:tagLst>
</file>

<file path=ppt/tags/tag687.xml><?xml version="1.0" encoding="utf-8"?>
<p:tagLst xmlns:a="http://schemas.openxmlformats.org/drawingml/2006/main" xmlns:r="http://schemas.openxmlformats.org/officeDocument/2006/relationships" xmlns:p="http://schemas.openxmlformats.org/presentationml/2006/main">
  <p:tag name="NUM" val="3"/>
</p:tagLst>
</file>

<file path=ppt/tags/tag688.xml><?xml version="1.0" encoding="utf-8"?>
<p:tagLst xmlns:a="http://schemas.openxmlformats.org/drawingml/2006/main" xmlns:r="http://schemas.openxmlformats.org/officeDocument/2006/relationships" xmlns:p="http://schemas.openxmlformats.org/presentationml/2006/main">
  <p:tag name="NUM" val="4"/>
</p:tagLst>
</file>

<file path=ppt/tags/tag689.xml><?xml version="1.0" encoding="utf-8"?>
<p:tagLst xmlns:a="http://schemas.openxmlformats.org/drawingml/2006/main" xmlns:r="http://schemas.openxmlformats.org/officeDocument/2006/relationships" xmlns:p="http://schemas.openxmlformats.org/presentationml/2006/main">
  <p:tag name="NUM" val="5"/>
</p:tagLst>
</file>

<file path=ppt/tags/tag69.xml><?xml version="1.0" encoding="utf-8"?>
<p:tagLst xmlns:a="http://schemas.openxmlformats.org/drawingml/2006/main" xmlns:r="http://schemas.openxmlformats.org/officeDocument/2006/relationships" xmlns:p="http://schemas.openxmlformats.org/presentationml/2006/main">
  <p:tag name="NUM" val="3"/>
</p:tagLst>
</file>

<file path=ppt/tags/tag690.xml><?xml version="1.0" encoding="utf-8"?>
<p:tagLst xmlns:a="http://schemas.openxmlformats.org/drawingml/2006/main" xmlns:r="http://schemas.openxmlformats.org/officeDocument/2006/relationships" xmlns:p="http://schemas.openxmlformats.org/presentationml/2006/main">
  <p:tag name="NUM" val="6"/>
</p:tagLst>
</file>

<file path=ppt/tags/tag691.xml><?xml version="1.0" encoding="utf-8"?>
<p:tagLst xmlns:a="http://schemas.openxmlformats.org/drawingml/2006/main" xmlns:r="http://schemas.openxmlformats.org/officeDocument/2006/relationships" xmlns:p="http://schemas.openxmlformats.org/presentationml/2006/main">
  <p:tag name="NUM" val="7"/>
</p:tagLst>
</file>

<file path=ppt/tags/tag692.xml><?xml version="1.0" encoding="utf-8"?>
<p:tagLst xmlns:a="http://schemas.openxmlformats.org/drawingml/2006/main" xmlns:r="http://schemas.openxmlformats.org/officeDocument/2006/relationships" xmlns:p="http://schemas.openxmlformats.org/presentationml/2006/main">
  <p:tag name="NUM" val="8"/>
</p:tagLst>
</file>

<file path=ppt/tags/tag693.xml><?xml version="1.0" encoding="utf-8"?>
<p:tagLst xmlns:a="http://schemas.openxmlformats.org/drawingml/2006/main" xmlns:r="http://schemas.openxmlformats.org/officeDocument/2006/relationships" xmlns:p="http://schemas.openxmlformats.org/presentationml/2006/main">
  <p:tag name="NUM" val="1"/>
</p:tagLst>
</file>

<file path=ppt/tags/tag694.xml><?xml version="1.0" encoding="utf-8"?>
<p:tagLst xmlns:a="http://schemas.openxmlformats.org/drawingml/2006/main" xmlns:r="http://schemas.openxmlformats.org/officeDocument/2006/relationships" xmlns:p="http://schemas.openxmlformats.org/presentationml/2006/main">
  <p:tag name="NUM" val="2"/>
</p:tagLst>
</file>

<file path=ppt/tags/tag695.xml><?xml version="1.0" encoding="utf-8"?>
<p:tagLst xmlns:a="http://schemas.openxmlformats.org/drawingml/2006/main" xmlns:r="http://schemas.openxmlformats.org/officeDocument/2006/relationships" xmlns:p="http://schemas.openxmlformats.org/presentationml/2006/main">
  <p:tag name="NUM" val="3"/>
</p:tagLst>
</file>

<file path=ppt/tags/tag696.xml><?xml version="1.0" encoding="utf-8"?>
<p:tagLst xmlns:a="http://schemas.openxmlformats.org/drawingml/2006/main" xmlns:r="http://schemas.openxmlformats.org/officeDocument/2006/relationships" xmlns:p="http://schemas.openxmlformats.org/presentationml/2006/main">
  <p:tag name="NUM" val="4"/>
</p:tagLst>
</file>

<file path=ppt/tags/tag697.xml><?xml version="1.0" encoding="utf-8"?>
<p:tagLst xmlns:a="http://schemas.openxmlformats.org/drawingml/2006/main" xmlns:r="http://schemas.openxmlformats.org/officeDocument/2006/relationships" xmlns:p="http://schemas.openxmlformats.org/presentationml/2006/main">
  <p:tag name="NUM" val="5"/>
</p:tagLst>
</file>

<file path=ppt/tags/tag698.xml><?xml version="1.0" encoding="utf-8"?>
<p:tagLst xmlns:a="http://schemas.openxmlformats.org/drawingml/2006/main" xmlns:r="http://schemas.openxmlformats.org/officeDocument/2006/relationships" xmlns:p="http://schemas.openxmlformats.org/presentationml/2006/main">
  <p:tag name="NUM" val="6"/>
</p:tagLst>
</file>

<file path=ppt/tags/tag699.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7"/>
</p:tagLst>
</file>

<file path=ppt/tags/tag70.xml><?xml version="1.0" encoding="utf-8"?>
<p:tagLst xmlns:a="http://schemas.openxmlformats.org/drawingml/2006/main" xmlns:r="http://schemas.openxmlformats.org/officeDocument/2006/relationships" xmlns:p="http://schemas.openxmlformats.org/presentationml/2006/main">
  <p:tag name="NUM" val="4"/>
</p:tagLst>
</file>

<file path=ppt/tags/tag700.xml><?xml version="1.0" encoding="utf-8"?>
<p:tagLst xmlns:a="http://schemas.openxmlformats.org/drawingml/2006/main" xmlns:r="http://schemas.openxmlformats.org/officeDocument/2006/relationships" xmlns:p="http://schemas.openxmlformats.org/presentationml/2006/main">
  <p:tag name="NUM" val="8"/>
</p:tagLst>
</file>

<file path=ppt/tags/tag701.xml><?xml version="1.0" encoding="utf-8"?>
<p:tagLst xmlns:a="http://schemas.openxmlformats.org/drawingml/2006/main" xmlns:r="http://schemas.openxmlformats.org/officeDocument/2006/relationships" xmlns:p="http://schemas.openxmlformats.org/presentationml/2006/main">
  <p:tag name="NUM" val="1"/>
</p:tagLst>
</file>

<file path=ppt/tags/tag702.xml><?xml version="1.0" encoding="utf-8"?>
<p:tagLst xmlns:a="http://schemas.openxmlformats.org/drawingml/2006/main" xmlns:r="http://schemas.openxmlformats.org/officeDocument/2006/relationships" xmlns:p="http://schemas.openxmlformats.org/presentationml/2006/main">
  <p:tag name="NUM" val="2"/>
</p:tagLst>
</file>

<file path=ppt/tags/tag703.xml><?xml version="1.0" encoding="utf-8"?>
<p:tagLst xmlns:a="http://schemas.openxmlformats.org/drawingml/2006/main" xmlns:r="http://schemas.openxmlformats.org/officeDocument/2006/relationships" xmlns:p="http://schemas.openxmlformats.org/presentationml/2006/main">
  <p:tag name="NUM" val="3"/>
</p:tagLst>
</file>

<file path=ppt/tags/tag704.xml><?xml version="1.0" encoding="utf-8"?>
<p:tagLst xmlns:a="http://schemas.openxmlformats.org/drawingml/2006/main" xmlns:r="http://schemas.openxmlformats.org/officeDocument/2006/relationships" xmlns:p="http://schemas.openxmlformats.org/presentationml/2006/main">
  <p:tag name="NUM" val="4"/>
</p:tagLst>
</file>

<file path=ppt/tags/tag705.xml><?xml version="1.0" encoding="utf-8"?>
<p:tagLst xmlns:a="http://schemas.openxmlformats.org/drawingml/2006/main" xmlns:r="http://schemas.openxmlformats.org/officeDocument/2006/relationships" xmlns:p="http://schemas.openxmlformats.org/presentationml/2006/main">
  <p:tag name="NUM" val="5"/>
</p:tagLst>
</file>

<file path=ppt/tags/tag706.xml><?xml version="1.0" encoding="utf-8"?>
<p:tagLst xmlns:a="http://schemas.openxmlformats.org/drawingml/2006/main" xmlns:r="http://schemas.openxmlformats.org/officeDocument/2006/relationships" xmlns:p="http://schemas.openxmlformats.org/presentationml/2006/main">
  <p:tag name="NUM" val="6"/>
</p:tagLst>
</file>

<file path=ppt/tags/tag707.xml><?xml version="1.0" encoding="utf-8"?>
<p:tagLst xmlns:a="http://schemas.openxmlformats.org/drawingml/2006/main" xmlns:r="http://schemas.openxmlformats.org/officeDocument/2006/relationships" xmlns:p="http://schemas.openxmlformats.org/presentationml/2006/main">
  <p:tag name="NUM" val="7"/>
</p:tagLst>
</file>

<file path=ppt/tags/tag708.xml><?xml version="1.0" encoding="utf-8"?>
<p:tagLst xmlns:a="http://schemas.openxmlformats.org/drawingml/2006/main" xmlns:r="http://schemas.openxmlformats.org/officeDocument/2006/relationships" xmlns:p="http://schemas.openxmlformats.org/presentationml/2006/main">
  <p:tag name="NUM" val="9"/>
</p:tagLst>
</file>

<file path=ppt/tags/tag709.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5"/>
</p:tagLst>
</file>

<file path=ppt/tags/tag710.xml><?xml version="1.0" encoding="utf-8"?>
<p:tagLst xmlns:a="http://schemas.openxmlformats.org/drawingml/2006/main" xmlns:r="http://schemas.openxmlformats.org/officeDocument/2006/relationships" xmlns:p="http://schemas.openxmlformats.org/presentationml/2006/main">
  <p:tag name="NUM" val="2"/>
</p:tagLst>
</file>

<file path=ppt/tags/tag711.xml><?xml version="1.0" encoding="utf-8"?>
<p:tagLst xmlns:a="http://schemas.openxmlformats.org/drawingml/2006/main" xmlns:r="http://schemas.openxmlformats.org/officeDocument/2006/relationships" xmlns:p="http://schemas.openxmlformats.org/presentationml/2006/main">
  <p:tag name="NUM" val="3"/>
</p:tagLst>
</file>

<file path=ppt/tags/tag712.xml><?xml version="1.0" encoding="utf-8"?>
<p:tagLst xmlns:a="http://schemas.openxmlformats.org/drawingml/2006/main" xmlns:r="http://schemas.openxmlformats.org/officeDocument/2006/relationships" xmlns:p="http://schemas.openxmlformats.org/presentationml/2006/main">
  <p:tag name="NUM" val="4"/>
</p:tagLst>
</file>

<file path=ppt/tags/tag713.xml><?xml version="1.0" encoding="utf-8"?>
<p:tagLst xmlns:a="http://schemas.openxmlformats.org/drawingml/2006/main" xmlns:r="http://schemas.openxmlformats.org/officeDocument/2006/relationships" xmlns:p="http://schemas.openxmlformats.org/presentationml/2006/main">
  <p:tag name="NUM" val="5"/>
</p:tagLst>
</file>

<file path=ppt/tags/tag714.xml><?xml version="1.0" encoding="utf-8"?>
<p:tagLst xmlns:a="http://schemas.openxmlformats.org/drawingml/2006/main" xmlns:r="http://schemas.openxmlformats.org/officeDocument/2006/relationships" xmlns:p="http://schemas.openxmlformats.org/presentationml/2006/main">
  <p:tag name="NUM" val="6"/>
</p:tagLst>
</file>

<file path=ppt/tags/tag715.xml><?xml version="1.0" encoding="utf-8"?>
<p:tagLst xmlns:a="http://schemas.openxmlformats.org/drawingml/2006/main" xmlns:r="http://schemas.openxmlformats.org/officeDocument/2006/relationships" xmlns:p="http://schemas.openxmlformats.org/presentationml/2006/main">
  <p:tag name="NUM" val="7"/>
</p:tagLst>
</file>

<file path=ppt/tags/tag716.xml><?xml version="1.0" encoding="utf-8"?>
<p:tagLst xmlns:a="http://schemas.openxmlformats.org/drawingml/2006/main" xmlns:r="http://schemas.openxmlformats.org/officeDocument/2006/relationships" xmlns:p="http://schemas.openxmlformats.org/presentationml/2006/main">
  <p:tag name="NUM" val="8"/>
</p:tagLst>
</file>

<file path=ppt/tags/tag717.xml><?xml version="1.0" encoding="utf-8"?>
<p:tagLst xmlns:a="http://schemas.openxmlformats.org/drawingml/2006/main" xmlns:r="http://schemas.openxmlformats.org/officeDocument/2006/relationships" xmlns:p="http://schemas.openxmlformats.org/presentationml/2006/main">
  <p:tag name="NUM" val="9"/>
</p:tagLst>
</file>

<file path=ppt/tags/tag718.xml><?xml version="1.0" encoding="utf-8"?>
<p:tagLst xmlns:a="http://schemas.openxmlformats.org/drawingml/2006/main" xmlns:r="http://schemas.openxmlformats.org/officeDocument/2006/relationships" xmlns:p="http://schemas.openxmlformats.org/presentationml/2006/main">
  <p:tag name="NUM" val="1"/>
</p:tagLst>
</file>

<file path=ppt/tags/tag719.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6"/>
</p:tagLst>
</file>

<file path=ppt/tags/tag720.xml><?xml version="1.0" encoding="utf-8"?>
<p:tagLst xmlns:a="http://schemas.openxmlformats.org/drawingml/2006/main" xmlns:r="http://schemas.openxmlformats.org/officeDocument/2006/relationships" xmlns:p="http://schemas.openxmlformats.org/presentationml/2006/main">
  <p:tag name="NUM" val="3"/>
</p:tagLst>
</file>

<file path=ppt/tags/tag721.xml><?xml version="1.0" encoding="utf-8"?>
<p:tagLst xmlns:a="http://schemas.openxmlformats.org/drawingml/2006/main" xmlns:r="http://schemas.openxmlformats.org/officeDocument/2006/relationships" xmlns:p="http://schemas.openxmlformats.org/presentationml/2006/main">
  <p:tag name="NUM" val="4"/>
</p:tagLst>
</file>

<file path=ppt/tags/tag722.xml><?xml version="1.0" encoding="utf-8"?>
<p:tagLst xmlns:a="http://schemas.openxmlformats.org/drawingml/2006/main" xmlns:r="http://schemas.openxmlformats.org/officeDocument/2006/relationships" xmlns:p="http://schemas.openxmlformats.org/presentationml/2006/main">
  <p:tag name="NUM" val="5"/>
</p:tagLst>
</file>

<file path=ppt/tags/tag723.xml><?xml version="1.0" encoding="utf-8"?>
<p:tagLst xmlns:a="http://schemas.openxmlformats.org/drawingml/2006/main" xmlns:r="http://schemas.openxmlformats.org/officeDocument/2006/relationships" xmlns:p="http://schemas.openxmlformats.org/presentationml/2006/main">
  <p:tag name="NUM" val="6"/>
</p:tagLst>
</file>

<file path=ppt/tags/tag724.xml><?xml version="1.0" encoding="utf-8"?>
<p:tagLst xmlns:a="http://schemas.openxmlformats.org/drawingml/2006/main" xmlns:r="http://schemas.openxmlformats.org/officeDocument/2006/relationships" xmlns:p="http://schemas.openxmlformats.org/presentationml/2006/main">
  <p:tag name="NUM" val="1"/>
</p:tagLst>
</file>

<file path=ppt/tags/tag725.xml><?xml version="1.0" encoding="utf-8"?>
<p:tagLst xmlns:a="http://schemas.openxmlformats.org/drawingml/2006/main" xmlns:r="http://schemas.openxmlformats.org/officeDocument/2006/relationships" xmlns:p="http://schemas.openxmlformats.org/presentationml/2006/main">
  <p:tag name="NUM" val="2"/>
</p:tagLst>
</file>

<file path=ppt/tags/tag726.xml><?xml version="1.0" encoding="utf-8"?>
<p:tagLst xmlns:a="http://schemas.openxmlformats.org/drawingml/2006/main" xmlns:r="http://schemas.openxmlformats.org/officeDocument/2006/relationships" xmlns:p="http://schemas.openxmlformats.org/presentationml/2006/main">
  <p:tag name="NUM" val="3"/>
</p:tagLst>
</file>

<file path=ppt/tags/tag727.xml><?xml version="1.0" encoding="utf-8"?>
<p:tagLst xmlns:a="http://schemas.openxmlformats.org/drawingml/2006/main" xmlns:r="http://schemas.openxmlformats.org/officeDocument/2006/relationships" xmlns:p="http://schemas.openxmlformats.org/presentationml/2006/main">
  <p:tag name="NUM" val="4"/>
</p:tagLst>
</file>

<file path=ppt/tags/tag728.xml><?xml version="1.0" encoding="utf-8"?>
<p:tagLst xmlns:a="http://schemas.openxmlformats.org/drawingml/2006/main" xmlns:r="http://schemas.openxmlformats.org/officeDocument/2006/relationships" xmlns:p="http://schemas.openxmlformats.org/presentationml/2006/main">
  <p:tag name="NUM" val="5"/>
</p:tagLst>
</file>

<file path=ppt/tags/tag729.xml><?xml version="1.0" encoding="utf-8"?>
<p:tagLst xmlns:a="http://schemas.openxmlformats.org/drawingml/2006/main" xmlns:r="http://schemas.openxmlformats.org/officeDocument/2006/relationships" xmlns:p="http://schemas.openxmlformats.org/presentationml/2006/main">
  <p:tag name="NUM" val="6"/>
</p:tagLst>
</file>

<file path=ppt/tags/tag73.xml><?xml version="1.0" encoding="utf-8"?>
<p:tagLst xmlns:a="http://schemas.openxmlformats.org/drawingml/2006/main" xmlns:r="http://schemas.openxmlformats.org/officeDocument/2006/relationships" xmlns:p="http://schemas.openxmlformats.org/presentationml/2006/main">
  <p:tag name="NUM" val="7"/>
</p:tagLst>
</file>

<file path=ppt/tags/tag730.xml><?xml version="1.0" encoding="utf-8"?>
<p:tagLst xmlns:a="http://schemas.openxmlformats.org/drawingml/2006/main" xmlns:r="http://schemas.openxmlformats.org/officeDocument/2006/relationships" xmlns:p="http://schemas.openxmlformats.org/presentationml/2006/main">
  <p:tag name="NUM" val="7"/>
</p:tagLst>
</file>

<file path=ppt/tags/tag731.xml><?xml version="1.0" encoding="utf-8"?>
<p:tagLst xmlns:a="http://schemas.openxmlformats.org/drawingml/2006/main" xmlns:r="http://schemas.openxmlformats.org/officeDocument/2006/relationships" xmlns:p="http://schemas.openxmlformats.org/presentationml/2006/main">
  <p:tag name="NUM" val="8"/>
</p:tagLst>
</file>

<file path=ppt/tags/tag732.xml><?xml version="1.0" encoding="utf-8"?>
<p:tagLst xmlns:a="http://schemas.openxmlformats.org/drawingml/2006/main" xmlns:r="http://schemas.openxmlformats.org/officeDocument/2006/relationships" xmlns:p="http://schemas.openxmlformats.org/presentationml/2006/main">
  <p:tag name="NUM" val="9"/>
</p:tagLst>
</file>

<file path=ppt/tags/tag733.xml><?xml version="1.0" encoding="utf-8"?>
<p:tagLst xmlns:a="http://schemas.openxmlformats.org/drawingml/2006/main" xmlns:r="http://schemas.openxmlformats.org/officeDocument/2006/relationships" xmlns:p="http://schemas.openxmlformats.org/presentationml/2006/main">
  <p:tag name="NUM" val="1"/>
</p:tagLst>
</file>

<file path=ppt/tags/tag734.xml><?xml version="1.0" encoding="utf-8"?>
<p:tagLst xmlns:a="http://schemas.openxmlformats.org/drawingml/2006/main" xmlns:r="http://schemas.openxmlformats.org/officeDocument/2006/relationships" xmlns:p="http://schemas.openxmlformats.org/presentationml/2006/main">
  <p:tag name="NUM" val="2"/>
</p:tagLst>
</file>

<file path=ppt/tags/tag735.xml><?xml version="1.0" encoding="utf-8"?>
<p:tagLst xmlns:a="http://schemas.openxmlformats.org/drawingml/2006/main" xmlns:r="http://schemas.openxmlformats.org/officeDocument/2006/relationships" xmlns:p="http://schemas.openxmlformats.org/presentationml/2006/main">
  <p:tag name="NUM" val="3"/>
</p:tagLst>
</file>

<file path=ppt/tags/tag736.xml><?xml version="1.0" encoding="utf-8"?>
<p:tagLst xmlns:a="http://schemas.openxmlformats.org/drawingml/2006/main" xmlns:r="http://schemas.openxmlformats.org/officeDocument/2006/relationships" xmlns:p="http://schemas.openxmlformats.org/presentationml/2006/main">
  <p:tag name="NUM" val="4"/>
</p:tagLst>
</file>

<file path=ppt/tags/tag737.xml><?xml version="1.0" encoding="utf-8"?>
<p:tagLst xmlns:a="http://schemas.openxmlformats.org/drawingml/2006/main" xmlns:r="http://schemas.openxmlformats.org/officeDocument/2006/relationships" xmlns:p="http://schemas.openxmlformats.org/presentationml/2006/main">
  <p:tag name="NUM" val="5"/>
</p:tagLst>
</file>

<file path=ppt/tags/tag738.xml><?xml version="1.0" encoding="utf-8"?>
<p:tagLst xmlns:a="http://schemas.openxmlformats.org/drawingml/2006/main" xmlns:r="http://schemas.openxmlformats.org/officeDocument/2006/relationships" xmlns:p="http://schemas.openxmlformats.org/presentationml/2006/main">
  <p:tag name="NUM" val="6"/>
</p:tagLst>
</file>

<file path=ppt/tags/tag739.xml><?xml version="1.0" encoding="utf-8"?>
<p:tagLst xmlns:a="http://schemas.openxmlformats.org/drawingml/2006/main" xmlns:r="http://schemas.openxmlformats.org/officeDocument/2006/relationships" xmlns:p="http://schemas.openxmlformats.org/presentationml/2006/main">
  <p:tag name="NUM" val="1"/>
</p:tagLst>
</file>

<file path=ppt/tags/tag74.xml><?xml version="1.0" encoding="utf-8"?>
<p:tagLst xmlns:a="http://schemas.openxmlformats.org/drawingml/2006/main" xmlns:r="http://schemas.openxmlformats.org/officeDocument/2006/relationships" xmlns:p="http://schemas.openxmlformats.org/presentationml/2006/main">
  <p:tag name="NUM" val="8"/>
</p:tagLst>
</file>

<file path=ppt/tags/tag740.xml><?xml version="1.0" encoding="utf-8"?>
<p:tagLst xmlns:a="http://schemas.openxmlformats.org/drawingml/2006/main" xmlns:r="http://schemas.openxmlformats.org/officeDocument/2006/relationships" xmlns:p="http://schemas.openxmlformats.org/presentationml/2006/main">
  <p:tag name="NUM" val="2"/>
</p:tagLst>
</file>

<file path=ppt/tags/tag741.xml><?xml version="1.0" encoding="utf-8"?>
<p:tagLst xmlns:a="http://schemas.openxmlformats.org/drawingml/2006/main" xmlns:r="http://schemas.openxmlformats.org/officeDocument/2006/relationships" xmlns:p="http://schemas.openxmlformats.org/presentationml/2006/main">
  <p:tag name="NUM" val="3"/>
</p:tagLst>
</file>

<file path=ppt/tags/tag742.xml><?xml version="1.0" encoding="utf-8"?>
<p:tagLst xmlns:a="http://schemas.openxmlformats.org/drawingml/2006/main" xmlns:r="http://schemas.openxmlformats.org/officeDocument/2006/relationships" xmlns:p="http://schemas.openxmlformats.org/presentationml/2006/main">
  <p:tag name="NUM" val="4"/>
</p:tagLst>
</file>

<file path=ppt/tags/tag743.xml><?xml version="1.0" encoding="utf-8"?>
<p:tagLst xmlns:a="http://schemas.openxmlformats.org/drawingml/2006/main" xmlns:r="http://schemas.openxmlformats.org/officeDocument/2006/relationships" xmlns:p="http://schemas.openxmlformats.org/presentationml/2006/main">
  <p:tag name="NUM" val="5"/>
</p:tagLst>
</file>

<file path=ppt/tags/tag744.xml><?xml version="1.0" encoding="utf-8"?>
<p:tagLst xmlns:a="http://schemas.openxmlformats.org/drawingml/2006/main" xmlns:r="http://schemas.openxmlformats.org/officeDocument/2006/relationships" xmlns:p="http://schemas.openxmlformats.org/presentationml/2006/main">
  <p:tag name="NUM" val="6"/>
</p:tagLst>
</file>

<file path=ppt/tags/tag745.xml><?xml version="1.0" encoding="utf-8"?>
<p:tagLst xmlns:a="http://schemas.openxmlformats.org/drawingml/2006/main" xmlns:r="http://schemas.openxmlformats.org/officeDocument/2006/relationships" xmlns:p="http://schemas.openxmlformats.org/presentationml/2006/main">
  <p:tag name="NUM" val="1"/>
</p:tagLst>
</file>

<file path=ppt/tags/tag746.xml><?xml version="1.0" encoding="utf-8"?>
<p:tagLst xmlns:a="http://schemas.openxmlformats.org/drawingml/2006/main" xmlns:r="http://schemas.openxmlformats.org/officeDocument/2006/relationships" xmlns:p="http://schemas.openxmlformats.org/presentationml/2006/main">
  <p:tag name="NUM" val="2"/>
</p:tagLst>
</file>

<file path=ppt/tags/tag747.xml><?xml version="1.0" encoding="utf-8"?>
<p:tagLst xmlns:a="http://schemas.openxmlformats.org/drawingml/2006/main" xmlns:r="http://schemas.openxmlformats.org/officeDocument/2006/relationships" xmlns:p="http://schemas.openxmlformats.org/presentationml/2006/main">
  <p:tag name="NUM" val="3"/>
</p:tagLst>
</file>

<file path=ppt/tags/tag748.xml><?xml version="1.0" encoding="utf-8"?>
<p:tagLst xmlns:a="http://schemas.openxmlformats.org/drawingml/2006/main" xmlns:r="http://schemas.openxmlformats.org/officeDocument/2006/relationships" xmlns:p="http://schemas.openxmlformats.org/presentationml/2006/main">
  <p:tag name="NUM" val="4"/>
</p:tagLst>
</file>

<file path=ppt/tags/tag749.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9"/>
</p:tagLst>
</file>

<file path=ppt/tags/tag750.xml><?xml version="1.0" encoding="utf-8"?>
<p:tagLst xmlns:a="http://schemas.openxmlformats.org/drawingml/2006/main" xmlns:r="http://schemas.openxmlformats.org/officeDocument/2006/relationships" xmlns:p="http://schemas.openxmlformats.org/presentationml/2006/main">
  <p:tag name="NUM" val="1"/>
</p:tagLst>
</file>

<file path=ppt/tags/tag751.xml><?xml version="1.0" encoding="utf-8"?>
<p:tagLst xmlns:a="http://schemas.openxmlformats.org/drawingml/2006/main" xmlns:r="http://schemas.openxmlformats.org/officeDocument/2006/relationships" xmlns:p="http://schemas.openxmlformats.org/presentationml/2006/main">
  <p:tag name="NUM" val="2"/>
</p:tagLst>
</file>

<file path=ppt/tags/tag752.xml><?xml version="1.0" encoding="utf-8"?>
<p:tagLst xmlns:a="http://schemas.openxmlformats.org/drawingml/2006/main" xmlns:r="http://schemas.openxmlformats.org/officeDocument/2006/relationships" xmlns:p="http://schemas.openxmlformats.org/presentationml/2006/main">
  <p:tag name="NUM" val="3"/>
</p:tagLst>
</file>

<file path=ppt/tags/tag753.xml><?xml version="1.0" encoding="utf-8"?>
<p:tagLst xmlns:a="http://schemas.openxmlformats.org/drawingml/2006/main" xmlns:r="http://schemas.openxmlformats.org/officeDocument/2006/relationships" xmlns:p="http://schemas.openxmlformats.org/presentationml/2006/main">
  <p:tag name="NUM" val="4"/>
</p:tagLst>
</file>

<file path=ppt/tags/tag754.xml><?xml version="1.0" encoding="utf-8"?>
<p:tagLst xmlns:a="http://schemas.openxmlformats.org/drawingml/2006/main" xmlns:r="http://schemas.openxmlformats.org/officeDocument/2006/relationships" xmlns:p="http://schemas.openxmlformats.org/presentationml/2006/main">
  <p:tag name="NUM" val="5"/>
</p:tagLst>
</file>

<file path=ppt/tags/tag755.xml><?xml version="1.0" encoding="utf-8"?>
<p:tagLst xmlns:a="http://schemas.openxmlformats.org/drawingml/2006/main" xmlns:r="http://schemas.openxmlformats.org/officeDocument/2006/relationships" xmlns:p="http://schemas.openxmlformats.org/presentationml/2006/main">
  <p:tag name="NUM" val="6"/>
</p:tagLst>
</file>

<file path=ppt/tags/tag756.xml><?xml version="1.0" encoding="utf-8"?>
<p:tagLst xmlns:a="http://schemas.openxmlformats.org/drawingml/2006/main" xmlns:r="http://schemas.openxmlformats.org/officeDocument/2006/relationships" xmlns:p="http://schemas.openxmlformats.org/presentationml/2006/main">
  <p:tag name="NUM" val="7"/>
</p:tagLst>
</file>

<file path=ppt/tags/tag757.xml><?xml version="1.0" encoding="utf-8"?>
<p:tagLst xmlns:a="http://schemas.openxmlformats.org/drawingml/2006/main" xmlns:r="http://schemas.openxmlformats.org/officeDocument/2006/relationships" xmlns:p="http://schemas.openxmlformats.org/presentationml/2006/main">
  <p:tag name="NUM" val="9"/>
</p:tagLst>
</file>

<file path=ppt/tags/tag758.xml><?xml version="1.0" encoding="utf-8"?>
<p:tagLst xmlns:a="http://schemas.openxmlformats.org/drawingml/2006/main" xmlns:r="http://schemas.openxmlformats.org/officeDocument/2006/relationships" xmlns:p="http://schemas.openxmlformats.org/presentationml/2006/main">
  <p:tag name="NUM" val="1"/>
</p:tagLst>
</file>

<file path=ppt/tags/tag759.xml><?xml version="1.0" encoding="utf-8"?>
<p:tagLst xmlns:a="http://schemas.openxmlformats.org/drawingml/2006/main" xmlns:r="http://schemas.openxmlformats.org/officeDocument/2006/relationships" xmlns:p="http://schemas.openxmlformats.org/presentationml/2006/main">
  <p:tag name="NUM" val="2"/>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60.xml><?xml version="1.0" encoding="utf-8"?>
<p:tagLst xmlns:a="http://schemas.openxmlformats.org/drawingml/2006/main" xmlns:r="http://schemas.openxmlformats.org/officeDocument/2006/relationships" xmlns:p="http://schemas.openxmlformats.org/presentationml/2006/main">
  <p:tag name="NUM" val="3"/>
</p:tagLst>
</file>

<file path=ppt/tags/tag761.xml><?xml version="1.0" encoding="utf-8"?>
<p:tagLst xmlns:a="http://schemas.openxmlformats.org/drawingml/2006/main" xmlns:r="http://schemas.openxmlformats.org/officeDocument/2006/relationships" xmlns:p="http://schemas.openxmlformats.org/presentationml/2006/main">
  <p:tag name="NUM" val="4"/>
</p:tagLst>
</file>

<file path=ppt/tags/tag762.xml><?xml version="1.0" encoding="utf-8"?>
<p:tagLst xmlns:a="http://schemas.openxmlformats.org/drawingml/2006/main" xmlns:r="http://schemas.openxmlformats.org/officeDocument/2006/relationships" xmlns:p="http://schemas.openxmlformats.org/presentationml/2006/main">
  <p:tag name="NUM" val="5"/>
</p:tagLst>
</file>

<file path=ppt/tags/tag763.xml><?xml version="1.0" encoding="utf-8"?>
<p:tagLst xmlns:a="http://schemas.openxmlformats.org/drawingml/2006/main" xmlns:r="http://schemas.openxmlformats.org/officeDocument/2006/relationships" xmlns:p="http://schemas.openxmlformats.org/presentationml/2006/main">
  <p:tag name="NUM" val="6"/>
</p:tagLst>
</file>

<file path=ppt/tags/tag764.xml><?xml version="1.0" encoding="utf-8"?>
<p:tagLst xmlns:a="http://schemas.openxmlformats.org/drawingml/2006/main" xmlns:r="http://schemas.openxmlformats.org/officeDocument/2006/relationships" xmlns:p="http://schemas.openxmlformats.org/presentationml/2006/main">
  <p:tag name="NUM" val="7"/>
</p:tagLst>
</file>

<file path=ppt/tags/tag765.xml><?xml version="1.0" encoding="utf-8"?>
<p:tagLst xmlns:a="http://schemas.openxmlformats.org/drawingml/2006/main" xmlns:r="http://schemas.openxmlformats.org/officeDocument/2006/relationships" xmlns:p="http://schemas.openxmlformats.org/presentationml/2006/main">
  <p:tag name="NUM" val="8"/>
</p:tagLst>
</file>

<file path=ppt/tags/tag766.xml><?xml version="1.0" encoding="utf-8"?>
<p:tagLst xmlns:a="http://schemas.openxmlformats.org/drawingml/2006/main" xmlns:r="http://schemas.openxmlformats.org/officeDocument/2006/relationships" xmlns:p="http://schemas.openxmlformats.org/presentationml/2006/main">
  <p:tag name="NUM" val="1"/>
</p:tagLst>
</file>

<file path=ppt/tags/tag767.xml><?xml version="1.0" encoding="utf-8"?>
<p:tagLst xmlns:a="http://schemas.openxmlformats.org/drawingml/2006/main" xmlns:r="http://schemas.openxmlformats.org/officeDocument/2006/relationships" xmlns:p="http://schemas.openxmlformats.org/presentationml/2006/main">
  <p:tag name="NUM" val="2"/>
</p:tagLst>
</file>

<file path=ppt/tags/tag768.xml><?xml version="1.0" encoding="utf-8"?>
<p:tagLst xmlns:a="http://schemas.openxmlformats.org/drawingml/2006/main" xmlns:r="http://schemas.openxmlformats.org/officeDocument/2006/relationships" xmlns:p="http://schemas.openxmlformats.org/presentationml/2006/main">
  <p:tag name="NUM" val="3"/>
</p:tagLst>
</file>

<file path=ppt/tags/tag769.xml><?xml version="1.0" encoding="utf-8"?>
<p:tagLst xmlns:a="http://schemas.openxmlformats.org/drawingml/2006/main" xmlns:r="http://schemas.openxmlformats.org/officeDocument/2006/relationships" xmlns:p="http://schemas.openxmlformats.org/presentationml/2006/main">
  <p:tag name="NUM" val="4"/>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70.xml><?xml version="1.0" encoding="utf-8"?>
<p:tagLst xmlns:a="http://schemas.openxmlformats.org/drawingml/2006/main" xmlns:r="http://schemas.openxmlformats.org/officeDocument/2006/relationships" xmlns:p="http://schemas.openxmlformats.org/presentationml/2006/main">
  <p:tag name="NUM" val="5"/>
</p:tagLst>
</file>

<file path=ppt/tags/tag771.xml><?xml version="1.0" encoding="utf-8"?>
<p:tagLst xmlns:a="http://schemas.openxmlformats.org/drawingml/2006/main" xmlns:r="http://schemas.openxmlformats.org/officeDocument/2006/relationships" xmlns:p="http://schemas.openxmlformats.org/presentationml/2006/main">
  <p:tag name="NUM" val="6"/>
</p:tagLst>
</file>

<file path=ppt/tags/tag772.xml><?xml version="1.0" encoding="utf-8"?>
<p:tagLst xmlns:a="http://schemas.openxmlformats.org/drawingml/2006/main" xmlns:r="http://schemas.openxmlformats.org/officeDocument/2006/relationships" xmlns:p="http://schemas.openxmlformats.org/presentationml/2006/main">
  <p:tag name="NUM" val="1"/>
</p:tagLst>
</file>

<file path=ppt/tags/tag773.xml><?xml version="1.0" encoding="utf-8"?>
<p:tagLst xmlns:a="http://schemas.openxmlformats.org/drawingml/2006/main" xmlns:r="http://schemas.openxmlformats.org/officeDocument/2006/relationships" xmlns:p="http://schemas.openxmlformats.org/presentationml/2006/main">
  <p:tag name="NUM" val="2"/>
</p:tagLst>
</file>

<file path=ppt/tags/tag774.xml><?xml version="1.0" encoding="utf-8"?>
<p:tagLst xmlns:a="http://schemas.openxmlformats.org/drawingml/2006/main" xmlns:r="http://schemas.openxmlformats.org/officeDocument/2006/relationships" xmlns:p="http://schemas.openxmlformats.org/presentationml/2006/main">
  <p:tag name="NUM" val="3"/>
</p:tagLst>
</file>

<file path=ppt/tags/tag775.xml><?xml version="1.0" encoding="utf-8"?>
<p:tagLst xmlns:a="http://schemas.openxmlformats.org/drawingml/2006/main" xmlns:r="http://schemas.openxmlformats.org/officeDocument/2006/relationships" xmlns:p="http://schemas.openxmlformats.org/presentationml/2006/main">
  <p:tag name="NUM" val="4"/>
</p:tagLst>
</file>

<file path=ppt/tags/tag776.xml><?xml version="1.0" encoding="utf-8"?>
<p:tagLst xmlns:a="http://schemas.openxmlformats.org/drawingml/2006/main" xmlns:r="http://schemas.openxmlformats.org/officeDocument/2006/relationships" xmlns:p="http://schemas.openxmlformats.org/presentationml/2006/main">
  <p:tag name="NUM" val="5"/>
</p:tagLst>
</file>

<file path=ppt/tags/tag777.xml><?xml version="1.0" encoding="utf-8"?>
<p:tagLst xmlns:a="http://schemas.openxmlformats.org/drawingml/2006/main" xmlns:r="http://schemas.openxmlformats.org/officeDocument/2006/relationships" xmlns:p="http://schemas.openxmlformats.org/presentationml/2006/main">
  <p:tag name="NUM" val="6"/>
</p:tagLst>
</file>

<file path=ppt/tags/tag778.xml><?xml version="1.0" encoding="utf-8"?>
<p:tagLst xmlns:a="http://schemas.openxmlformats.org/drawingml/2006/main" xmlns:r="http://schemas.openxmlformats.org/officeDocument/2006/relationships" xmlns:p="http://schemas.openxmlformats.org/presentationml/2006/main">
  <p:tag name="NUM" val="7"/>
</p:tagLst>
</file>

<file path=ppt/tags/tag779.xml><?xml version="1.0" encoding="utf-8"?>
<p:tagLst xmlns:a="http://schemas.openxmlformats.org/drawingml/2006/main" xmlns:r="http://schemas.openxmlformats.org/officeDocument/2006/relationships" xmlns:p="http://schemas.openxmlformats.org/presentationml/2006/main">
  <p:tag name="NUM" val="8"/>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80.xml><?xml version="1.0" encoding="utf-8"?>
<p:tagLst xmlns:a="http://schemas.openxmlformats.org/drawingml/2006/main" xmlns:r="http://schemas.openxmlformats.org/officeDocument/2006/relationships" xmlns:p="http://schemas.openxmlformats.org/presentationml/2006/main">
  <p:tag name="NUM" val="9"/>
</p:tagLst>
</file>

<file path=ppt/tags/tag781.xml><?xml version="1.0" encoding="utf-8"?>
<p:tagLst xmlns:a="http://schemas.openxmlformats.org/drawingml/2006/main" xmlns:r="http://schemas.openxmlformats.org/officeDocument/2006/relationships" xmlns:p="http://schemas.openxmlformats.org/presentationml/2006/main">
  <p:tag name="NUM" val="10"/>
</p:tagLst>
</file>

<file path=ppt/tags/tag782.xml><?xml version="1.0" encoding="utf-8"?>
<p:tagLst xmlns:a="http://schemas.openxmlformats.org/drawingml/2006/main" xmlns:r="http://schemas.openxmlformats.org/officeDocument/2006/relationships" xmlns:p="http://schemas.openxmlformats.org/presentationml/2006/main">
  <p:tag name="NUM" val="11"/>
</p:tagLst>
</file>

<file path=ppt/tags/tag783.xml><?xml version="1.0" encoding="utf-8"?>
<p:tagLst xmlns:a="http://schemas.openxmlformats.org/drawingml/2006/main" xmlns:r="http://schemas.openxmlformats.org/officeDocument/2006/relationships" xmlns:p="http://schemas.openxmlformats.org/presentationml/2006/main">
  <p:tag name="NUM" val="12"/>
</p:tagLst>
</file>

<file path=ppt/tags/tag784.xml><?xml version="1.0" encoding="utf-8"?>
<p:tagLst xmlns:a="http://schemas.openxmlformats.org/drawingml/2006/main" xmlns:r="http://schemas.openxmlformats.org/officeDocument/2006/relationships" xmlns:p="http://schemas.openxmlformats.org/presentationml/2006/main">
  <p:tag name="NUM" val="13"/>
</p:tagLst>
</file>

<file path=ppt/tags/tag785.xml><?xml version="1.0" encoding="utf-8"?>
<p:tagLst xmlns:a="http://schemas.openxmlformats.org/drawingml/2006/main" xmlns:r="http://schemas.openxmlformats.org/officeDocument/2006/relationships" xmlns:p="http://schemas.openxmlformats.org/presentationml/2006/main">
  <p:tag name="NUM" val="14"/>
</p:tagLst>
</file>

<file path=ppt/tags/tag786.xml><?xml version="1.0" encoding="utf-8"?>
<p:tagLst xmlns:a="http://schemas.openxmlformats.org/drawingml/2006/main" xmlns:r="http://schemas.openxmlformats.org/officeDocument/2006/relationships" xmlns:p="http://schemas.openxmlformats.org/presentationml/2006/main">
  <p:tag name="NUM" val="15"/>
</p:tagLst>
</file>

<file path=ppt/tags/tag787.xml><?xml version="1.0" encoding="utf-8"?>
<p:tagLst xmlns:a="http://schemas.openxmlformats.org/drawingml/2006/main" xmlns:r="http://schemas.openxmlformats.org/officeDocument/2006/relationships" xmlns:p="http://schemas.openxmlformats.org/presentationml/2006/main">
  <p:tag name="NUM" val="1"/>
</p:tagLst>
</file>

<file path=ppt/tags/tag788.xml><?xml version="1.0" encoding="utf-8"?>
<p:tagLst xmlns:a="http://schemas.openxmlformats.org/drawingml/2006/main" xmlns:r="http://schemas.openxmlformats.org/officeDocument/2006/relationships" xmlns:p="http://schemas.openxmlformats.org/presentationml/2006/main">
  <p:tag name="NUM" val="2"/>
</p:tagLst>
</file>

<file path=ppt/tags/tag789.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4"/>
</p:tagLst>
</file>

<file path=ppt/tags/tag790.xml><?xml version="1.0" encoding="utf-8"?>
<p:tagLst xmlns:a="http://schemas.openxmlformats.org/drawingml/2006/main" xmlns:r="http://schemas.openxmlformats.org/officeDocument/2006/relationships" xmlns:p="http://schemas.openxmlformats.org/presentationml/2006/main">
  <p:tag name="NUM" val="4"/>
</p:tagLst>
</file>

<file path=ppt/tags/tag791.xml><?xml version="1.0" encoding="utf-8"?>
<p:tagLst xmlns:a="http://schemas.openxmlformats.org/drawingml/2006/main" xmlns:r="http://schemas.openxmlformats.org/officeDocument/2006/relationships" xmlns:p="http://schemas.openxmlformats.org/presentationml/2006/main">
  <p:tag name="NUM" val="5"/>
</p:tagLst>
</file>

<file path=ppt/tags/tag792.xml><?xml version="1.0" encoding="utf-8"?>
<p:tagLst xmlns:a="http://schemas.openxmlformats.org/drawingml/2006/main" xmlns:r="http://schemas.openxmlformats.org/officeDocument/2006/relationships" xmlns:p="http://schemas.openxmlformats.org/presentationml/2006/main">
  <p:tag name="NUM" val="6"/>
</p:tagLst>
</file>

<file path=ppt/tags/tag793.xml><?xml version="1.0" encoding="utf-8"?>
<p:tagLst xmlns:a="http://schemas.openxmlformats.org/drawingml/2006/main" xmlns:r="http://schemas.openxmlformats.org/officeDocument/2006/relationships" xmlns:p="http://schemas.openxmlformats.org/presentationml/2006/main">
  <p:tag name="NUM" val="7"/>
</p:tagLst>
</file>

<file path=ppt/tags/tag794.xml><?xml version="1.0" encoding="utf-8"?>
<p:tagLst xmlns:a="http://schemas.openxmlformats.org/drawingml/2006/main" xmlns:r="http://schemas.openxmlformats.org/officeDocument/2006/relationships" xmlns:p="http://schemas.openxmlformats.org/presentationml/2006/main">
  <p:tag name="NUM" val="8"/>
</p:tagLst>
</file>

<file path=ppt/tags/tag795.xml><?xml version="1.0" encoding="utf-8"?>
<p:tagLst xmlns:a="http://schemas.openxmlformats.org/drawingml/2006/main" xmlns:r="http://schemas.openxmlformats.org/officeDocument/2006/relationships" xmlns:p="http://schemas.openxmlformats.org/presentationml/2006/main">
  <p:tag name="NUM" val="9"/>
</p:tagLst>
</file>

<file path=ppt/tags/tag796.xml><?xml version="1.0" encoding="utf-8"?>
<p:tagLst xmlns:a="http://schemas.openxmlformats.org/drawingml/2006/main" xmlns:r="http://schemas.openxmlformats.org/officeDocument/2006/relationships" xmlns:p="http://schemas.openxmlformats.org/presentationml/2006/main">
  <p:tag name="NUM" val="1"/>
</p:tagLst>
</file>

<file path=ppt/tags/tag797.xml><?xml version="1.0" encoding="utf-8"?>
<p:tagLst xmlns:a="http://schemas.openxmlformats.org/drawingml/2006/main" xmlns:r="http://schemas.openxmlformats.org/officeDocument/2006/relationships" xmlns:p="http://schemas.openxmlformats.org/presentationml/2006/main">
  <p:tag name="NUM" val="2"/>
</p:tagLst>
</file>

<file path=ppt/tags/tag798.xml><?xml version="1.0" encoding="utf-8"?>
<p:tagLst xmlns:a="http://schemas.openxmlformats.org/drawingml/2006/main" xmlns:r="http://schemas.openxmlformats.org/officeDocument/2006/relationships" xmlns:p="http://schemas.openxmlformats.org/presentationml/2006/main">
  <p:tag name="NUM" val="3"/>
</p:tagLst>
</file>

<file path=ppt/tags/tag799.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8"/>
</p:tagLst>
</file>

<file path=ppt/tags/tag80.xml><?xml version="1.0" encoding="utf-8"?>
<p:tagLst xmlns:a="http://schemas.openxmlformats.org/drawingml/2006/main" xmlns:r="http://schemas.openxmlformats.org/officeDocument/2006/relationships" xmlns:p="http://schemas.openxmlformats.org/presentationml/2006/main">
  <p:tag name="NUM" val="5"/>
</p:tagLst>
</file>

<file path=ppt/tags/tag800.xml><?xml version="1.0" encoding="utf-8"?>
<p:tagLst xmlns:a="http://schemas.openxmlformats.org/drawingml/2006/main" xmlns:r="http://schemas.openxmlformats.org/officeDocument/2006/relationships" xmlns:p="http://schemas.openxmlformats.org/presentationml/2006/main">
  <p:tag name="NUM" val="5"/>
</p:tagLst>
</file>

<file path=ppt/tags/tag801.xml><?xml version="1.0" encoding="utf-8"?>
<p:tagLst xmlns:a="http://schemas.openxmlformats.org/drawingml/2006/main" xmlns:r="http://schemas.openxmlformats.org/officeDocument/2006/relationships" xmlns:p="http://schemas.openxmlformats.org/presentationml/2006/main">
  <p:tag name="NUM" val="6"/>
</p:tagLst>
</file>

<file path=ppt/tags/tag802.xml><?xml version="1.0" encoding="utf-8"?>
<p:tagLst xmlns:a="http://schemas.openxmlformats.org/drawingml/2006/main" xmlns:r="http://schemas.openxmlformats.org/officeDocument/2006/relationships" xmlns:p="http://schemas.openxmlformats.org/presentationml/2006/main">
  <p:tag name="NUM" val="7"/>
</p:tagLst>
</file>

<file path=ppt/tags/tag803.xml><?xml version="1.0" encoding="utf-8"?>
<p:tagLst xmlns:a="http://schemas.openxmlformats.org/drawingml/2006/main" xmlns:r="http://schemas.openxmlformats.org/officeDocument/2006/relationships" xmlns:p="http://schemas.openxmlformats.org/presentationml/2006/main">
  <p:tag name="NUM" val="8"/>
</p:tagLst>
</file>

<file path=ppt/tags/tag804.xml><?xml version="1.0" encoding="utf-8"?>
<p:tagLst xmlns:a="http://schemas.openxmlformats.org/drawingml/2006/main" xmlns:r="http://schemas.openxmlformats.org/officeDocument/2006/relationships" xmlns:p="http://schemas.openxmlformats.org/presentationml/2006/main">
  <p:tag name="NUM" val="1"/>
</p:tagLst>
</file>

<file path=ppt/tags/tag805.xml><?xml version="1.0" encoding="utf-8"?>
<p:tagLst xmlns:a="http://schemas.openxmlformats.org/drawingml/2006/main" xmlns:r="http://schemas.openxmlformats.org/officeDocument/2006/relationships" xmlns:p="http://schemas.openxmlformats.org/presentationml/2006/main">
  <p:tag name="NUM" val="2"/>
</p:tagLst>
</file>

<file path=ppt/tags/tag806.xml><?xml version="1.0" encoding="utf-8"?>
<p:tagLst xmlns:a="http://schemas.openxmlformats.org/drawingml/2006/main" xmlns:r="http://schemas.openxmlformats.org/officeDocument/2006/relationships" xmlns:p="http://schemas.openxmlformats.org/presentationml/2006/main">
  <p:tag name="NUM" val="3"/>
</p:tagLst>
</file>

<file path=ppt/tags/tag807.xml><?xml version="1.0" encoding="utf-8"?>
<p:tagLst xmlns:a="http://schemas.openxmlformats.org/drawingml/2006/main" xmlns:r="http://schemas.openxmlformats.org/officeDocument/2006/relationships" xmlns:p="http://schemas.openxmlformats.org/presentationml/2006/main">
  <p:tag name="NUM" val="4"/>
</p:tagLst>
</file>

<file path=ppt/tags/tag808.xml><?xml version="1.0" encoding="utf-8"?>
<p:tagLst xmlns:a="http://schemas.openxmlformats.org/drawingml/2006/main" xmlns:r="http://schemas.openxmlformats.org/officeDocument/2006/relationships" xmlns:p="http://schemas.openxmlformats.org/presentationml/2006/main">
  <p:tag name="NUM" val="5"/>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1"/>
</p:tagLst>
</file>

<file path=ppt/tags/tag85.xml><?xml version="1.0" encoding="utf-8"?>
<p:tagLst xmlns:a="http://schemas.openxmlformats.org/drawingml/2006/main" xmlns:r="http://schemas.openxmlformats.org/officeDocument/2006/relationships" xmlns:p="http://schemas.openxmlformats.org/presentationml/2006/main">
  <p:tag name="NUM" val="2"/>
</p:tagLst>
</file>

<file path=ppt/tags/tag86.xml><?xml version="1.0" encoding="utf-8"?>
<p:tagLst xmlns:a="http://schemas.openxmlformats.org/drawingml/2006/main" xmlns:r="http://schemas.openxmlformats.org/officeDocument/2006/relationships" xmlns:p="http://schemas.openxmlformats.org/presentationml/2006/main">
  <p:tag name="NUM" val="3"/>
</p:tagLst>
</file>

<file path=ppt/tags/tag87.xml><?xml version="1.0" encoding="utf-8"?>
<p:tagLst xmlns:a="http://schemas.openxmlformats.org/drawingml/2006/main" xmlns:r="http://schemas.openxmlformats.org/officeDocument/2006/relationships" xmlns:p="http://schemas.openxmlformats.org/presentationml/2006/main">
  <p:tag name="NUM" val="1"/>
</p:tagLst>
</file>

<file path=ppt/tags/tag88.xml><?xml version="1.0" encoding="utf-8"?>
<p:tagLst xmlns:a="http://schemas.openxmlformats.org/drawingml/2006/main" xmlns:r="http://schemas.openxmlformats.org/officeDocument/2006/relationships" xmlns:p="http://schemas.openxmlformats.org/presentationml/2006/main">
  <p:tag name="NUM" val="2"/>
</p:tagLst>
</file>

<file path=ppt/tags/tag89.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9"/>
</p:tagLst>
</file>

<file path=ppt/tags/tag90.xml><?xml version="1.0" encoding="utf-8"?>
<p:tagLst xmlns:a="http://schemas.openxmlformats.org/drawingml/2006/main" xmlns:r="http://schemas.openxmlformats.org/officeDocument/2006/relationships" xmlns:p="http://schemas.openxmlformats.org/presentationml/2006/main">
  <p:tag name="NUM" val="4"/>
</p:tagLst>
</file>

<file path=ppt/tags/tag91.xml><?xml version="1.0" encoding="utf-8"?>
<p:tagLst xmlns:a="http://schemas.openxmlformats.org/drawingml/2006/main" xmlns:r="http://schemas.openxmlformats.org/officeDocument/2006/relationships" xmlns:p="http://schemas.openxmlformats.org/presentationml/2006/main">
  <p:tag name="NUM" val="5"/>
</p:tagLst>
</file>

<file path=ppt/tags/tag92.xml><?xml version="1.0" encoding="utf-8"?>
<p:tagLst xmlns:a="http://schemas.openxmlformats.org/drawingml/2006/main" xmlns:r="http://schemas.openxmlformats.org/officeDocument/2006/relationships" xmlns:p="http://schemas.openxmlformats.org/presentationml/2006/main">
  <p:tag name="NUM" val="6"/>
</p:tagLst>
</file>

<file path=ppt/tags/tag93.xml><?xml version="1.0" encoding="utf-8"?>
<p:tagLst xmlns:a="http://schemas.openxmlformats.org/drawingml/2006/main" xmlns:r="http://schemas.openxmlformats.org/officeDocument/2006/relationships" xmlns:p="http://schemas.openxmlformats.org/presentationml/2006/main">
  <p:tag name="NUM" val="1"/>
</p:tagLst>
</file>

<file path=ppt/tags/tag94.xml><?xml version="1.0" encoding="utf-8"?>
<p:tagLst xmlns:a="http://schemas.openxmlformats.org/drawingml/2006/main" xmlns:r="http://schemas.openxmlformats.org/officeDocument/2006/relationships" xmlns:p="http://schemas.openxmlformats.org/presentationml/2006/main">
  <p:tag name="NUM" val="2"/>
</p:tagLst>
</file>

<file path=ppt/tags/tag95.xml><?xml version="1.0" encoding="utf-8"?>
<p:tagLst xmlns:a="http://schemas.openxmlformats.org/drawingml/2006/main" xmlns:r="http://schemas.openxmlformats.org/officeDocument/2006/relationships" xmlns:p="http://schemas.openxmlformats.org/presentationml/2006/main">
  <p:tag name="NUM" val="3"/>
</p:tagLst>
</file>

<file path=ppt/tags/tag96.xml><?xml version="1.0" encoding="utf-8"?>
<p:tagLst xmlns:a="http://schemas.openxmlformats.org/drawingml/2006/main" xmlns:r="http://schemas.openxmlformats.org/officeDocument/2006/relationships" xmlns:p="http://schemas.openxmlformats.org/presentationml/2006/main">
  <p:tag name="NUM" val="4"/>
</p:tagLst>
</file>

<file path=ppt/tags/tag97.xml><?xml version="1.0" encoding="utf-8"?>
<p:tagLst xmlns:a="http://schemas.openxmlformats.org/drawingml/2006/main" xmlns:r="http://schemas.openxmlformats.org/officeDocument/2006/relationships" xmlns:p="http://schemas.openxmlformats.org/presentationml/2006/main">
  <p:tag name="NUM" val="5"/>
</p:tagLst>
</file>

<file path=ppt/tags/tag98.xml><?xml version="1.0" encoding="utf-8"?>
<p:tagLst xmlns:a="http://schemas.openxmlformats.org/drawingml/2006/main" xmlns:r="http://schemas.openxmlformats.org/officeDocument/2006/relationships" xmlns:p="http://schemas.openxmlformats.org/presentationml/2006/main">
  <p:tag name="NUM" val="6"/>
</p:tagLst>
</file>

<file path=ppt/tags/tag99.xml><?xml version="1.0" encoding="utf-8"?>
<p:tagLst xmlns:a="http://schemas.openxmlformats.org/drawingml/2006/main" xmlns:r="http://schemas.openxmlformats.org/officeDocument/2006/relationships" xmlns:p="http://schemas.openxmlformats.org/presentationml/2006/main">
  <p:tag name="NUM" val="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ersonnalisé 2">
      <a:majorFont>
        <a:latin typeface="Dosis"/>
        <a:ea typeface=""/>
        <a:cs typeface=""/>
      </a:majorFont>
      <a:minorFont>
        <a:latin typeface="Dosi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6543</TotalTime>
  <Words>2561</Words>
  <PresentationFormat>Affichage à l'écran (4:3)</PresentationFormat>
  <Paragraphs>360</Paragraphs>
  <Slides>102</Slides>
  <Notes>2</Notes>
  <HiddenSlides>0</HiddenSlides>
  <MMClips>2</MMClips>
  <ScaleCrop>false</ScaleCrop>
  <HeadingPairs>
    <vt:vector size="6" baseType="variant">
      <vt:variant>
        <vt:lpstr>Polices utilisées</vt:lpstr>
      </vt:variant>
      <vt:variant>
        <vt:i4>7</vt:i4>
      </vt:variant>
      <vt:variant>
        <vt:lpstr>Thème</vt:lpstr>
      </vt:variant>
      <vt:variant>
        <vt:i4>3</vt:i4>
      </vt:variant>
      <vt:variant>
        <vt:lpstr>Titres des diapositives</vt:lpstr>
      </vt:variant>
      <vt:variant>
        <vt:i4>102</vt:i4>
      </vt:variant>
    </vt:vector>
  </HeadingPairs>
  <TitlesOfParts>
    <vt:vector size="112" baseType="lpstr">
      <vt:lpstr>Calibri</vt:lpstr>
      <vt:lpstr>Dosis Bold</vt:lpstr>
      <vt:lpstr>Arial</vt:lpstr>
      <vt:lpstr>Cambria</vt:lpstr>
      <vt:lpstr>Dosis</vt:lpstr>
      <vt:lpstr>Aptos</vt:lpstr>
      <vt:lpstr>Carelia</vt:lpstr>
      <vt:lpstr>Office Theme</vt:lpstr>
      <vt:lpstr>7_Office Theme</vt:lpstr>
      <vt:lpstr>3_Office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2024-04-14T16:28:03Z</dcterms:created>
  <dcterms:modified xsi:type="dcterms:W3CDTF">2025-08-11T15:38:27Z</dcterms:modified>
</cp:coreProperties>
</file>