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5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68E273A-3E2E-4892-99DD-46CBF8A3471B}">
  <a:tblStyle styleId="{F68E273A-3E2E-4892-99DD-46CBF8A3471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95641C41-C7ED-489C-9BDD-3756BE250BC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e4ecd8123_0_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e4ecd8123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5ed75ccf_0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5ed75ccf_0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ce4ecd8123_0_1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ce4ecd8123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ce4ecd8123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ce4ecd812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ce4ecd8123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ce4ecd812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ce4ecd8123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ce4ecd8123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ce4ecd8123_0_8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ce4ecd8123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ce4ecd8123_0_1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ce4ecd8123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ce4ecd8123_0_1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ce4ecd8123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ce4ecd8123_0_1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ce4ecd8123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ce4ecd8123_0_2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ce4ecd8123_0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35694cd56_0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35694cd56_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803c6b99c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803c6b99c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2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g14fb3de18c_32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4" name="Google Shape;1354;g14fb3de18c_3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9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" name="Google Shape;1360;g656c9ee32a_0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1" name="Google Shape;1361;g656c9ee32a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chemeClr val="accen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818063" y="805650"/>
            <a:ext cx="7507875" cy="3532200"/>
          </a:xfrm>
          <a:custGeom>
            <a:rect b="b" l="l" r="r" t="t"/>
            <a:pathLst>
              <a:path extrusionOk="0" h="141288" w="300315">
                <a:moveTo>
                  <a:pt x="121105" y="0"/>
                </a:moveTo>
                <a:lnTo>
                  <a:pt x="0" y="0"/>
                </a:lnTo>
                <a:lnTo>
                  <a:pt x="0" y="141288"/>
                </a:lnTo>
                <a:lnTo>
                  <a:pt x="300315" y="141288"/>
                </a:lnTo>
                <a:lnTo>
                  <a:pt x="300315" y="305"/>
                </a:lnTo>
                <a:lnTo>
                  <a:pt x="179211" y="305"/>
                </a:lnTo>
              </a:path>
            </a:pathLst>
          </a:custGeom>
          <a:noFill/>
          <a:ln cap="flat" cmpd="sng" w="152400">
            <a:solidFill>
              <a:schemeClr val="lt1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2296350" y="1991850"/>
            <a:ext cx="45513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solidFill>
          <a:schemeClr val="accent1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818063" y="805650"/>
            <a:ext cx="7507875" cy="3532200"/>
          </a:xfrm>
          <a:custGeom>
            <a:rect b="b" l="l" r="r" t="t"/>
            <a:pathLst>
              <a:path extrusionOk="0" h="141288" w="300315">
                <a:moveTo>
                  <a:pt x="121105" y="0"/>
                </a:moveTo>
                <a:lnTo>
                  <a:pt x="0" y="0"/>
                </a:lnTo>
                <a:lnTo>
                  <a:pt x="0" y="141288"/>
                </a:lnTo>
                <a:lnTo>
                  <a:pt x="300315" y="141288"/>
                </a:lnTo>
                <a:lnTo>
                  <a:pt x="300315" y="305"/>
                </a:lnTo>
                <a:lnTo>
                  <a:pt x="179211" y="305"/>
                </a:lnTo>
              </a:path>
            </a:pathLst>
          </a:custGeom>
          <a:noFill/>
          <a:ln cap="flat" cmpd="sng" w="76200">
            <a:solidFill>
              <a:schemeClr val="lt1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1933200" y="2189999"/>
            <a:ext cx="5277600" cy="447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685800" y="2505901"/>
            <a:ext cx="7772400" cy="4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-125" y="4337850"/>
            <a:ext cx="9144000" cy="80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818063" y="805650"/>
            <a:ext cx="7507875" cy="3532200"/>
          </a:xfrm>
          <a:custGeom>
            <a:rect b="b" l="l" r="r" t="t"/>
            <a:pathLst>
              <a:path extrusionOk="0" h="141288" w="300315">
                <a:moveTo>
                  <a:pt x="121105" y="0"/>
                </a:moveTo>
                <a:lnTo>
                  <a:pt x="0" y="0"/>
                </a:lnTo>
                <a:lnTo>
                  <a:pt x="0" y="141288"/>
                </a:lnTo>
                <a:lnTo>
                  <a:pt x="300315" y="141288"/>
                </a:lnTo>
                <a:lnTo>
                  <a:pt x="300315" y="305"/>
                </a:lnTo>
                <a:lnTo>
                  <a:pt x="179211" y="305"/>
                </a:lnTo>
              </a:path>
            </a:pathLst>
          </a:custGeom>
          <a:noFill/>
          <a:ln cap="flat" cmpd="sng" w="76200">
            <a:solidFill>
              <a:schemeClr val="accent1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2037600" y="2161800"/>
            <a:ext cx="50688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600"/>
              </a:spcBef>
              <a:spcAft>
                <a:spcPts val="0"/>
              </a:spcAft>
              <a:buSzPts val="1800"/>
              <a:buChar char="⊡"/>
              <a:defRPr i="1" sz="1800">
                <a:solidFill>
                  <a:srgbClr val="CCCCCC"/>
                </a:solidFill>
              </a:defRPr>
            </a:lvl1pPr>
            <a:lvl2pPr indent="-342900" lvl="1" marL="914400" rtl="0" algn="ctr">
              <a:spcBef>
                <a:spcPts val="0"/>
              </a:spcBef>
              <a:spcAft>
                <a:spcPts val="0"/>
              </a:spcAft>
              <a:buSzPts val="1800"/>
              <a:buChar char="□"/>
              <a:defRPr i="1" sz="1800">
                <a:solidFill>
                  <a:srgbClr val="CCCCCC"/>
                </a:solidFill>
              </a:defRPr>
            </a:lvl2pPr>
            <a:lvl3pPr indent="-342900" lvl="2" marL="1371600" rtl="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i="1" sz="1800">
                <a:solidFill>
                  <a:srgbClr val="CCCCCC"/>
                </a:solidFill>
              </a:defRPr>
            </a:lvl3pPr>
            <a:lvl4pPr indent="-342900" lvl="3" marL="18288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i="1">
                <a:solidFill>
                  <a:srgbClr val="CCCCCC"/>
                </a:solidFill>
              </a:defRPr>
            </a:lvl4pPr>
            <a:lvl5pPr indent="-342900" lvl="4" marL="2286000" rtl="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i="1">
                <a:solidFill>
                  <a:srgbClr val="CCCCCC"/>
                </a:solidFill>
              </a:defRPr>
            </a:lvl5pPr>
            <a:lvl6pPr indent="-342900" lvl="5" marL="274320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800"/>
              <a:buChar char="■"/>
              <a:defRPr i="1">
                <a:solidFill>
                  <a:srgbClr val="CCCCCC"/>
                </a:solidFill>
              </a:defRPr>
            </a:lvl6pPr>
            <a:lvl7pPr indent="-342900" lvl="6" marL="320040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800"/>
              <a:buChar char="●"/>
              <a:defRPr i="1">
                <a:solidFill>
                  <a:srgbClr val="CCCCCC"/>
                </a:solidFill>
              </a:defRPr>
            </a:lvl7pPr>
            <a:lvl8pPr indent="-342900" lvl="7" marL="365760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800"/>
              <a:buChar char="○"/>
              <a:defRPr i="1">
                <a:solidFill>
                  <a:srgbClr val="CCCCCC"/>
                </a:solidFill>
              </a:defRPr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800"/>
              <a:buChar char="■"/>
              <a:defRPr i="1">
                <a:solidFill>
                  <a:srgbClr val="CCCCCC"/>
                </a:solidFill>
              </a:defRPr>
            </a:lvl9pPr>
          </a:lstStyle>
          <a:p/>
        </p:txBody>
      </p:sp>
      <p:sp>
        <p:nvSpPr>
          <p:cNvPr id="20" name="Google Shape;20;p4"/>
          <p:cNvSpPr txBox="1"/>
          <p:nvPr/>
        </p:nvSpPr>
        <p:spPr>
          <a:xfrm>
            <a:off x="3853200" y="293593"/>
            <a:ext cx="14376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sz="96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-125" y="4337850"/>
            <a:ext cx="9144000" cy="80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/>
          <p:nvPr/>
        </p:nvSpPr>
        <p:spPr>
          <a:xfrm>
            <a:off x="259950" y="274275"/>
            <a:ext cx="8624125" cy="4594950"/>
          </a:xfrm>
          <a:custGeom>
            <a:rect b="b" l="l" r="r" t="t"/>
            <a:pathLst>
              <a:path extrusionOk="0" h="183798" w="344965">
                <a:moveTo>
                  <a:pt x="114070" y="38"/>
                </a:moveTo>
                <a:lnTo>
                  <a:pt x="0" y="0"/>
                </a:lnTo>
                <a:lnTo>
                  <a:pt x="0" y="183798"/>
                </a:lnTo>
                <a:lnTo>
                  <a:pt x="344965" y="183798"/>
                </a:lnTo>
                <a:lnTo>
                  <a:pt x="344965" y="0"/>
                </a:lnTo>
                <a:lnTo>
                  <a:pt x="231506" y="0"/>
                </a:lnTo>
              </a:path>
            </a:pathLst>
          </a:custGeom>
          <a:noFill/>
          <a:ln cap="flat" cmpd="sng" w="76200">
            <a:solidFill>
              <a:schemeClr val="accent1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24" name="Google Shape;24;p5"/>
          <p:cNvSpPr txBox="1"/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916650" y="950850"/>
            <a:ext cx="7310700" cy="32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SzPts val="2400"/>
              <a:buChar char="⊡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□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/>
          <p:nvPr/>
        </p:nvSpPr>
        <p:spPr>
          <a:xfrm>
            <a:off x="259950" y="274275"/>
            <a:ext cx="8624125" cy="4594950"/>
          </a:xfrm>
          <a:custGeom>
            <a:rect b="b" l="l" r="r" t="t"/>
            <a:pathLst>
              <a:path extrusionOk="0" h="183798" w="344965">
                <a:moveTo>
                  <a:pt x="114070" y="38"/>
                </a:moveTo>
                <a:lnTo>
                  <a:pt x="0" y="0"/>
                </a:lnTo>
                <a:lnTo>
                  <a:pt x="0" y="183798"/>
                </a:lnTo>
                <a:lnTo>
                  <a:pt x="344965" y="183798"/>
                </a:lnTo>
                <a:lnTo>
                  <a:pt x="344965" y="0"/>
                </a:lnTo>
                <a:lnTo>
                  <a:pt x="231506" y="0"/>
                </a:lnTo>
              </a:path>
            </a:pathLst>
          </a:custGeom>
          <a:noFill/>
          <a:ln cap="flat" cmpd="sng" w="76200">
            <a:solidFill>
              <a:schemeClr val="accent1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29" name="Google Shape;29;p6"/>
          <p:cNvSpPr txBox="1"/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" type="body"/>
          </p:nvPr>
        </p:nvSpPr>
        <p:spPr>
          <a:xfrm>
            <a:off x="840975" y="956004"/>
            <a:ext cx="3621900" cy="29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⊡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□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31" name="Google Shape;31;p6"/>
          <p:cNvSpPr txBox="1"/>
          <p:nvPr>
            <p:ph idx="2" type="body"/>
          </p:nvPr>
        </p:nvSpPr>
        <p:spPr>
          <a:xfrm>
            <a:off x="4681053" y="956004"/>
            <a:ext cx="3621900" cy="29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⊡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□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/>
          <p:nvPr/>
        </p:nvSpPr>
        <p:spPr>
          <a:xfrm>
            <a:off x="259950" y="274275"/>
            <a:ext cx="8624125" cy="4594950"/>
          </a:xfrm>
          <a:custGeom>
            <a:rect b="b" l="l" r="r" t="t"/>
            <a:pathLst>
              <a:path extrusionOk="0" h="183798" w="344965">
                <a:moveTo>
                  <a:pt x="114070" y="38"/>
                </a:moveTo>
                <a:lnTo>
                  <a:pt x="0" y="0"/>
                </a:lnTo>
                <a:lnTo>
                  <a:pt x="0" y="183798"/>
                </a:lnTo>
                <a:lnTo>
                  <a:pt x="344965" y="183798"/>
                </a:lnTo>
                <a:lnTo>
                  <a:pt x="344965" y="0"/>
                </a:lnTo>
                <a:lnTo>
                  <a:pt x="231506" y="0"/>
                </a:lnTo>
              </a:path>
            </a:pathLst>
          </a:custGeom>
          <a:noFill/>
          <a:ln cap="flat" cmpd="sng" w="76200">
            <a:solidFill>
              <a:schemeClr val="accent1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35" name="Google Shape;35;p7"/>
          <p:cNvSpPr txBox="1"/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753900" y="971550"/>
            <a:ext cx="2440500" cy="32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⊡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2" type="body"/>
          </p:nvPr>
        </p:nvSpPr>
        <p:spPr>
          <a:xfrm>
            <a:off x="3319596" y="971550"/>
            <a:ext cx="2440500" cy="32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⊡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3" type="body"/>
          </p:nvPr>
        </p:nvSpPr>
        <p:spPr>
          <a:xfrm>
            <a:off x="5885292" y="971550"/>
            <a:ext cx="2440500" cy="32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⊡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□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" name="Google Shape;42;p8"/>
          <p:cNvSpPr/>
          <p:nvPr/>
        </p:nvSpPr>
        <p:spPr>
          <a:xfrm>
            <a:off x="259950" y="274275"/>
            <a:ext cx="8624125" cy="4594950"/>
          </a:xfrm>
          <a:custGeom>
            <a:rect b="b" l="l" r="r" t="t"/>
            <a:pathLst>
              <a:path extrusionOk="0" h="183798" w="344965">
                <a:moveTo>
                  <a:pt x="114070" y="38"/>
                </a:moveTo>
                <a:lnTo>
                  <a:pt x="0" y="0"/>
                </a:lnTo>
                <a:lnTo>
                  <a:pt x="0" y="183798"/>
                </a:lnTo>
                <a:lnTo>
                  <a:pt x="344965" y="183798"/>
                </a:lnTo>
                <a:lnTo>
                  <a:pt x="344965" y="0"/>
                </a:lnTo>
                <a:lnTo>
                  <a:pt x="231506" y="0"/>
                </a:lnTo>
              </a:path>
            </a:pathLst>
          </a:custGeom>
          <a:noFill/>
          <a:ln cap="flat" cmpd="sng" w="76200">
            <a:solidFill>
              <a:schemeClr val="accent1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 flipH="1" rot="10800000">
            <a:off x="259950" y="274275"/>
            <a:ext cx="8624125" cy="4594950"/>
          </a:xfrm>
          <a:custGeom>
            <a:rect b="b" l="l" r="r" t="t"/>
            <a:pathLst>
              <a:path extrusionOk="0" h="183798" w="344965">
                <a:moveTo>
                  <a:pt x="114070" y="38"/>
                </a:moveTo>
                <a:lnTo>
                  <a:pt x="0" y="0"/>
                </a:lnTo>
                <a:lnTo>
                  <a:pt x="0" y="183798"/>
                </a:lnTo>
                <a:lnTo>
                  <a:pt x="344965" y="183798"/>
                </a:lnTo>
                <a:lnTo>
                  <a:pt x="344965" y="0"/>
                </a:lnTo>
                <a:lnTo>
                  <a:pt x="231506" y="0"/>
                </a:lnTo>
              </a:path>
            </a:pathLst>
          </a:custGeom>
          <a:noFill/>
          <a:ln cap="flat" cmpd="sng" w="76200">
            <a:solidFill>
              <a:schemeClr val="accent1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46" name="Google Shape;46;p9"/>
          <p:cNvSpPr txBox="1"/>
          <p:nvPr>
            <p:ph idx="1" type="body"/>
          </p:nvPr>
        </p:nvSpPr>
        <p:spPr>
          <a:xfrm>
            <a:off x="3104100" y="4513082"/>
            <a:ext cx="2935800" cy="51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200"/>
              <a:buNone/>
              <a:defRPr i="1" sz="1200">
                <a:solidFill>
                  <a:schemeClr val="dk2"/>
                </a:solidFill>
              </a:defRPr>
            </a:lvl1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/>
          <p:nvPr/>
        </p:nvSpPr>
        <p:spPr>
          <a:xfrm>
            <a:off x="558125" y="550425"/>
            <a:ext cx="8028198" cy="4042637"/>
          </a:xfrm>
          <a:custGeom>
            <a:rect b="b" l="l" r="r" t="t"/>
            <a:pathLst>
              <a:path extrusionOk="0" h="183798" w="344965">
                <a:moveTo>
                  <a:pt x="144041" y="38"/>
                </a:moveTo>
                <a:lnTo>
                  <a:pt x="0" y="0"/>
                </a:lnTo>
                <a:lnTo>
                  <a:pt x="0" y="183798"/>
                </a:lnTo>
                <a:lnTo>
                  <a:pt x="344965" y="183798"/>
                </a:lnTo>
                <a:lnTo>
                  <a:pt x="344965" y="0"/>
                </a:lnTo>
                <a:lnTo>
                  <a:pt x="202146" y="38"/>
                </a:lnTo>
              </a:path>
            </a:pathLst>
          </a:custGeom>
          <a:noFill/>
          <a:ln cap="flat" cmpd="sng" w="76200">
            <a:solidFill>
              <a:schemeClr val="accent1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-125" y="4593050"/>
            <a:ext cx="9144000" cy="55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inverse">
  <p:cSld name="BLANK_1">
    <p:bg>
      <p:bgPr>
        <a:solidFill>
          <a:schemeClr val="dk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558125" y="550425"/>
            <a:ext cx="8028198" cy="4042637"/>
          </a:xfrm>
          <a:custGeom>
            <a:rect b="b" l="l" r="r" t="t"/>
            <a:pathLst>
              <a:path extrusionOk="0" h="183798" w="344965">
                <a:moveTo>
                  <a:pt x="144041" y="38"/>
                </a:moveTo>
                <a:lnTo>
                  <a:pt x="0" y="0"/>
                </a:lnTo>
                <a:lnTo>
                  <a:pt x="0" y="183798"/>
                </a:lnTo>
                <a:lnTo>
                  <a:pt x="344965" y="183798"/>
                </a:lnTo>
                <a:lnTo>
                  <a:pt x="344965" y="0"/>
                </a:lnTo>
                <a:lnTo>
                  <a:pt x="202146" y="38"/>
                </a:lnTo>
              </a:path>
            </a:pathLst>
          </a:custGeom>
          <a:noFill/>
          <a:ln cap="flat" cmpd="sng" w="76200">
            <a:solidFill>
              <a:schemeClr val="lt1"/>
            </a:solidFill>
            <a:prstDash val="solid"/>
            <a:miter lim="8000"/>
            <a:headEnd len="med" w="med" type="none"/>
            <a:tailEnd len="med" w="med" type="none"/>
          </a:ln>
        </p:spPr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-125" y="4593050"/>
            <a:ext cx="9144000" cy="55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b="1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b="1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b="1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b="1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b="1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b="1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b="1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b="1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b="1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916650" y="950850"/>
            <a:ext cx="7310700" cy="32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roid Serif"/>
              <a:buChar char="⊡"/>
              <a:defRPr sz="30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defRPr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roid Serif"/>
              <a:buChar char="□"/>
              <a:defRPr sz="24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roid Serif"/>
              <a:buChar char="■"/>
              <a:defRPr sz="24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roid Serif"/>
              <a:buChar char="●"/>
              <a:defRPr sz="18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roid Serif"/>
              <a:buChar char="○"/>
              <a:defRPr sz="18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roid Serif"/>
              <a:buChar char="■"/>
              <a:defRPr sz="18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roid Serif"/>
              <a:buChar char="●"/>
              <a:defRPr sz="18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roid Serif"/>
              <a:buChar char="○"/>
              <a:defRPr sz="18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roid Serif"/>
              <a:buChar char="■"/>
              <a:defRPr sz="18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 b="1" sz="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buNone/>
              <a:defRPr b="1" sz="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buNone/>
              <a:defRPr b="1" sz="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buNone/>
              <a:defRPr b="1" sz="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buNone/>
              <a:defRPr b="1" sz="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buNone/>
              <a:defRPr b="1" sz="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buNone/>
              <a:defRPr b="1" sz="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buNone/>
              <a:defRPr b="1" sz="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buNone/>
              <a:defRPr b="1" sz="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7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unsplash.com/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www.fontsquirrel.com/fonts/montserrat" TargetMode="External"/><Relationship Id="rId4" Type="http://schemas.openxmlformats.org/officeDocument/2006/relationships/hyperlink" Target="https://www.fontsquirrel.com/fonts/droid-serif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9.jpg"/><Relationship Id="rId4" Type="http://schemas.openxmlformats.org/officeDocument/2006/relationships/image" Target="../media/image4.jpg"/><Relationship Id="rId5" Type="http://schemas.openxmlformats.org/officeDocument/2006/relationships/image" Target="../media/image10.jpg"/><Relationship Id="rId6" Type="http://schemas.openxmlformats.org/officeDocument/2006/relationships/image" Target="../media/image6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type="ctrTitle"/>
          </p:nvPr>
        </p:nvSpPr>
        <p:spPr>
          <a:xfrm>
            <a:off x="2296350" y="1991850"/>
            <a:ext cx="45513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  <p:sp>
        <p:nvSpPr>
          <p:cNvPr id="59" name="Google Shape;59;p12"/>
          <p:cNvSpPr/>
          <p:nvPr/>
        </p:nvSpPr>
        <p:spPr>
          <a:xfrm>
            <a:off x="4255105" y="512098"/>
            <a:ext cx="633840" cy="576508"/>
          </a:xfrm>
          <a:custGeom>
            <a:rect b="b" l="l" r="r" t="t"/>
            <a:pathLst>
              <a:path extrusionOk="0" h="14752" w="16218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65" name="Google Shape;65;p13"/>
          <p:cNvSpPr txBox="1"/>
          <p:nvPr/>
        </p:nvSpPr>
        <p:spPr>
          <a:xfrm>
            <a:off x="719625" y="968550"/>
            <a:ext cx="3535800" cy="22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1"/>
                </a:solidFill>
                <a:latin typeface="Droid Serif"/>
                <a:ea typeface="Droid Serif"/>
                <a:cs typeface="Droid Serif"/>
                <a:sym typeface="Droid Serif"/>
              </a:rPr>
              <a:t>EDIT IN GOOGLE SLIDES</a:t>
            </a:r>
            <a:endParaRPr sz="1200">
              <a:solidFill>
                <a:schemeClr val="accent1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</a:rPr>
              <a:t>Click on the button under the presentation preview that says "Use as Google Slides Theme".</a:t>
            </a:r>
            <a:endParaRPr sz="1200"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</a:rPr>
              <a:t>You will get a copy of this document on your Google Drive and will be able to edit, add or delete slides.</a:t>
            </a:r>
            <a:endParaRPr sz="1200"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</a:rPr>
              <a:t>You have to be signed in to your Google account.</a:t>
            </a:r>
            <a:endParaRPr sz="1200"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733943" y="968550"/>
            <a:ext cx="3690300" cy="22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1"/>
                </a:solidFill>
                <a:latin typeface="Droid Serif"/>
                <a:ea typeface="Droid Serif"/>
                <a:cs typeface="Droid Serif"/>
                <a:sym typeface="Droid Serif"/>
              </a:rPr>
              <a:t>EDIT IN POWERPOINT®</a:t>
            </a:r>
            <a:endParaRPr sz="1200">
              <a:solidFill>
                <a:schemeClr val="accent1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</a:rPr>
              <a:t>Click on the button under the presentation preview that says "Download as PowerPoint template". You will get a .pptx file that you can edit in PowerPoint.</a:t>
            </a:r>
            <a:endParaRPr sz="1200"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  <a:hlinkClick action="ppaction://hlinksldjump"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Presentation design slide</a:t>
            </a:r>
            <a:r>
              <a:rPr lang="en" sz="1200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</a:rPr>
              <a:t>)</a:t>
            </a:r>
            <a:endParaRPr sz="1200"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719625" y="3601125"/>
            <a:ext cx="7704600" cy="8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</a:rPr>
              <a:t>More info on how to use this template at </a:t>
            </a:r>
            <a:r>
              <a:rPr b="1" lang="en" sz="1200" u="sng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www.slidescarnival.com/help-use-presentation-template</a:t>
            </a:r>
            <a:endParaRPr b="1" sz="1200"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</a:rPr>
              <a:t>This template is free to use under </a:t>
            </a:r>
            <a:r>
              <a:rPr lang="en" sz="1200" u="sng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Attribution license</a:t>
            </a:r>
            <a:r>
              <a:rPr lang="en" sz="1200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</a:rPr>
              <a:t>. </a:t>
            </a:r>
            <a:r>
              <a:rPr lang="en" sz="1200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</a:rPr>
              <a:t>You can keep the Credits slide or mention SlidesCarnival and other resources used in a slide footer</a:t>
            </a:r>
            <a:r>
              <a:rPr lang="en" sz="1200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</a:rPr>
              <a:t>.</a:t>
            </a:r>
            <a:endParaRPr sz="1200"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68" name="Google Shape;68;p13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idx="4294967295" type="ctrTitle"/>
          </p:nvPr>
        </p:nvSpPr>
        <p:spPr>
          <a:xfrm>
            <a:off x="3913025" y="323400"/>
            <a:ext cx="1317900" cy="445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HELLO!</a:t>
            </a:r>
            <a:endParaRPr sz="1800"/>
          </a:p>
        </p:txBody>
      </p:sp>
      <p:sp>
        <p:nvSpPr>
          <p:cNvPr id="74" name="Google Shape;74;p14"/>
          <p:cNvSpPr txBox="1"/>
          <p:nvPr>
            <p:ph idx="4294967295" type="subTitle"/>
          </p:nvPr>
        </p:nvSpPr>
        <p:spPr>
          <a:xfrm>
            <a:off x="1275150" y="1639913"/>
            <a:ext cx="6593700" cy="7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I am Jayden Smith</a:t>
            </a:r>
            <a:endParaRPr b="1"/>
          </a:p>
        </p:txBody>
      </p:sp>
      <p:sp>
        <p:nvSpPr>
          <p:cNvPr id="75" name="Google Shape;75;p14"/>
          <p:cNvSpPr txBox="1"/>
          <p:nvPr>
            <p:ph idx="4294967295" type="body"/>
          </p:nvPr>
        </p:nvSpPr>
        <p:spPr>
          <a:xfrm>
            <a:off x="1275150" y="2310000"/>
            <a:ext cx="6593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I am here because I love to give presentations. </a:t>
            </a:r>
            <a:endParaRPr sz="18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You can find me at @username</a:t>
            </a:r>
            <a:endParaRPr sz="1800"/>
          </a:p>
        </p:txBody>
      </p:sp>
      <p:sp>
        <p:nvSpPr>
          <p:cNvPr id="76" name="Google Shape;76;p14"/>
          <p:cNvSpPr txBox="1"/>
          <p:nvPr>
            <p:ph idx="12" type="sldNum"/>
          </p:nvPr>
        </p:nvSpPr>
        <p:spPr>
          <a:xfrm>
            <a:off x="-125" y="4593050"/>
            <a:ext cx="9144000" cy="55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/>
          <p:nvPr>
            <p:ph type="ctrTitle"/>
          </p:nvPr>
        </p:nvSpPr>
        <p:spPr>
          <a:xfrm>
            <a:off x="1933200" y="2189999"/>
            <a:ext cx="5277600" cy="447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82" name="Google Shape;82;p15"/>
          <p:cNvSpPr txBox="1"/>
          <p:nvPr>
            <p:ph idx="1" type="subTitle"/>
          </p:nvPr>
        </p:nvSpPr>
        <p:spPr>
          <a:xfrm>
            <a:off x="685800" y="2505901"/>
            <a:ext cx="7772400" cy="4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83" name="Google Shape;83;p15"/>
          <p:cNvSpPr txBox="1"/>
          <p:nvPr/>
        </p:nvSpPr>
        <p:spPr>
          <a:xfrm>
            <a:off x="3858675" y="528407"/>
            <a:ext cx="1426500" cy="5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5"/>
          <p:cNvSpPr txBox="1"/>
          <p:nvPr>
            <p:ph idx="12" type="sldNum"/>
          </p:nvPr>
        </p:nvSpPr>
        <p:spPr>
          <a:xfrm>
            <a:off x="-125" y="4337850"/>
            <a:ext cx="9144000" cy="80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idx="1" type="body"/>
          </p:nvPr>
        </p:nvSpPr>
        <p:spPr>
          <a:xfrm>
            <a:off x="2037600" y="2161800"/>
            <a:ext cx="50688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90" name="Google Shape;90;p16"/>
          <p:cNvSpPr txBox="1"/>
          <p:nvPr>
            <p:ph idx="12" type="sldNum"/>
          </p:nvPr>
        </p:nvSpPr>
        <p:spPr>
          <a:xfrm>
            <a:off x="-125" y="4337850"/>
            <a:ext cx="9144000" cy="80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96" name="Google Shape;96;p17"/>
          <p:cNvSpPr txBox="1"/>
          <p:nvPr>
            <p:ph idx="1" type="body"/>
          </p:nvPr>
        </p:nvSpPr>
        <p:spPr>
          <a:xfrm>
            <a:off x="916650" y="1047150"/>
            <a:ext cx="7310700" cy="304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⊡"/>
            </a:pPr>
            <a:r>
              <a:rPr lang="en"/>
              <a:t>Here you have a list of items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⊡"/>
            </a:pPr>
            <a:r>
              <a:rPr lang="en"/>
              <a:t>And some text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⊡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97" name="Google Shape;97;p17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>
            <p:ph idx="4294967295" type="ctrTitle"/>
          </p:nvPr>
        </p:nvSpPr>
        <p:spPr>
          <a:xfrm>
            <a:off x="1603800" y="1803599"/>
            <a:ext cx="59364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accent1"/>
                </a:solidFill>
              </a:rPr>
              <a:t>BIG CONCEPT</a:t>
            </a:r>
            <a:endParaRPr sz="4800">
              <a:solidFill>
                <a:schemeClr val="accent1"/>
              </a:solidFill>
            </a:endParaRPr>
          </a:p>
        </p:txBody>
      </p:sp>
      <p:sp>
        <p:nvSpPr>
          <p:cNvPr id="103" name="Google Shape;103;p18"/>
          <p:cNvSpPr txBox="1"/>
          <p:nvPr>
            <p:ph idx="4294967295" type="subTitle"/>
          </p:nvPr>
        </p:nvSpPr>
        <p:spPr>
          <a:xfrm>
            <a:off x="1603800" y="2488801"/>
            <a:ext cx="5936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CCCC"/>
                </a:solidFill>
              </a:rPr>
              <a:t>Bring the attention of your audience over a key concept using icons or illustrations</a:t>
            </a:r>
            <a:endParaRPr sz="1800">
              <a:solidFill>
                <a:srgbClr val="CCCCCC"/>
              </a:solidFill>
            </a:endParaRPr>
          </a:p>
        </p:txBody>
      </p:sp>
      <p:grpSp>
        <p:nvGrpSpPr>
          <p:cNvPr id="104" name="Google Shape;104;p18"/>
          <p:cNvGrpSpPr/>
          <p:nvPr/>
        </p:nvGrpSpPr>
        <p:grpSpPr>
          <a:xfrm>
            <a:off x="4233487" y="499000"/>
            <a:ext cx="677029" cy="1103729"/>
            <a:chOff x="6730350" y="2315900"/>
            <a:chExt cx="257700" cy="420100"/>
          </a:xfrm>
        </p:grpSpPr>
        <p:sp>
          <p:nvSpPr>
            <p:cNvPr id="105" name="Google Shape;105;p18"/>
            <p:cNvSpPr/>
            <p:nvPr/>
          </p:nvSpPr>
          <p:spPr>
            <a:xfrm>
              <a:off x="6807900" y="26712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06" name="Google Shape;106;p18"/>
            <p:cNvSpPr/>
            <p:nvPr/>
          </p:nvSpPr>
          <p:spPr>
            <a:xfrm>
              <a:off x="6807900" y="26364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07" name="Google Shape;107;p18"/>
            <p:cNvSpPr/>
            <p:nvPr/>
          </p:nvSpPr>
          <p:spPr>
            <a:xfrm>
              <a:off x="6807900" y="2706075"/>
              <a:ext cx="102600" cy="29925"/>
            </a:xfrm>
            <a:custGeom>
              <a:rect b="b" l="l" r="r" t="t"/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08" name="Google Shape;108;p18"/>
            <p:cNvSpPr/>
            <p:nvPr/>
          </p:nvSpPr>
          <p:spPr>
            <a:xfrm>
              <a:off x="6811575" y="2463675"/>
              <a:ext cx="95275" cy="160600"/>
            </a:xfrm>
            <a:custGeom>
              <a:rect b="b" l="l" r="r" t="t"/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09" name="Google Shape;109;p18"/>
            <p:cNvSpPr/>
            <p:nvPr/>
          </p:nvSpPr>
          <p:spPr>
            <a:xfrm>
              <a:off x="6730350" y="2315900"/>
              <a:ext cx="257700" cy="308375"/>
            </a:xfrm>
            <a:custGeom>
              <a:rect b="b" l="l" r="r" t="t"/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110" name="Google Shape;110;p18"/>
          <p:cNvSpPr txBox="1"/>
          <p:nvPr>
            <p:ph idx="12" type="sldNum"/>
          </p:nvPr>
        </p:nvSpPr>
        <p:spPr>
          <a:xfrm>
            <a:off x="-125" y="4593050"/>
            <a:ext cx="9144000" cy="55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/>
          <p:nvPr>
            <p:ph idx="1" type="body"/>
          </p:nvPr>
        </p:nvSpPr>
        <p:spPr>
          <a:xfrm>
            <a:off x="840975" y="1184604"/>
            <a:ext cx="3621900" cy="29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WHITE</a:t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16" name="Google Shape;116;p19"/>
          <p:cNvSpPr txBox="1"/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</a:t>
            </a:r>
            <a:br>
              <a:rPr lang="en"/>
            </a:br>
            <a:r>
              <a:rPr lang="en"/>
              <a:t>YOUR CONTENT</a:t>
            </a:r>
            <a:endParaRPr/>
          </a:p>
        </p:txBody>
      </p:sp>
      <p:sp>
        <p:nvSpPr>
          <p:cNvPr id="117" name="Google Shape;117;p19"/>
          <p:cNvSpPr txBox="1"/>
          <p:nvPr>
            <p:ph idx="2" type="body"/>
          </p:nvPr>
        </p:nvSpPr>
        <p:spPr>
          <a:xfrm>
            <a:off x="4681053" y="1184604"/>
            <a:ext cx="3621900" cy="29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sp>
        <p:nvSpPr>
          <p:cNvPr id="118" name="Google Shape;118;p19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/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24" name="Google Shape;124;p20"/>
          <p:cNvSpPr txBox="1"/>
          <p:nvPr>
            <p:ph idx="1" type="body"/>
          </p:nvPr>
        </p:nvSpPr>
        <p:spPr>
          <a:xfrm>
            <a:off x="753900" y="971550"/>
            <a:ext cx="2440500" cy="32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25" name="Google Shape;125;p20"/>
          <p:cNvSpPr txBox="1"/>
          <p:nvPr>
            <p:ph idx="2" type="body"/>
          </p:nvPr>
        </p:nvSpPr>
        <p:spPr>
          <a:xfrm>
            <a:off x="3319596" y="971550"/>
            <a:ext cx="2440500" cy="32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26" name="Google Shape;126;p20"/>
          <p:cNvSpPr txBox="1"/>
          <p:nvPr>
            <p:ph idx="3" type="body"/>
          </p:nvPr>
        </p:nvSpPr>
        <p:spPr>
          <a:xfrm>
            <a:off x="5885292" y="971550"/>
            <a:ext cx="2440500" cy="32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Montserrat"/>
                <a:ea typeface="Montserrat"/>
                <a:cs typeface="Montserrat"/>
                <a:sym typeface="Montserrat"/>
              </a:rPr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0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pic>
        <p:nvPicPr>
          <p:cNvPr descr="beach.jpg" id="133" name="Google Shape;133;p21"/>
          <p:cNvPicPr preferRelativeResize="0"/>
          <p:nvPr/>
        </p:nvPicPr>
        <p:blipFill rotWithShape="1">
          <a:blip r:embed="rId3">
            <a:alphaModFix/>
          </a:blip>
          <a:srcRect b="14763" l="0" r="0" t="36368"/>
          <a:stretch/>
        </p:blipFill>
        <p:spPr>
          <a:xfrm>
            <a:off x="1143000" y="1151347"/>
            <a:ext cx="6857999" cy="2513551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1"/>
          <p:cNvSpPr txBox="1"/>
          <p:nvPr>
            <p:ph idx="1" type="body"/>
          </p:nvPr>
        </p:nvSpPr>
        <p:spPr>
          <a:xfrm>
            <a:off x="1569450" y="3672222"/>
            <a:ext cx="6005100" cy="106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A complex idea can be conveyed with just a single still image, namely making it possible to absorb large amounts of data quickly.</a:t>
            </a:r>
            <a:endParaRPr sz="1400"/>
          </a:p>
        </p:txBody>
      </p:sp>
      <p:sp>
        <p:nvSpPr>
          <p:cNvPr id="135" name="Google Shape;135;p21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/>
          <p:nvPr>
            <p:ph idx="4294967295" type="title"/>
          </p:nvPr>
        </p:nvSpPr>
        <p:spPr>
          <a:xfrm>
            <a:off x="3906250" y="244245"/>
            <a:ext cx="1352100" cy="608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</a:rPr>
              <a:t>WANT BIG IMPACT?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41" name="Google Shape;141;p22"/>
          <p:cNvSpPr txBox="1"/>
          <p:nvPr>
            <p:ph idx="4294967295" type="body"/>
          </p:nvPr>
        </p:nvSpPr>
        <p:spPr>
          <a:xfrm>
            <a:off x="627600" y="1987650"/>
            <a:ext cx="7888800" cy="116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FFFF"/>
                </a:solidFill>
              </a:rPr>
              <a:t>Use big image</a:t>
            </a:r>
            <a:endParaRPr sz="7200">
              <a:solidFill>
                <a:srgbClr val="FFFFFF"/>
              </a:solidFill>
            </a:endParaRPr>
          </a:p>
        </p:txBody>
      </p:sp>
      <p:sp>
        <p:nvSpPr>
          <p:cNvPr id="142" name="Google Shape;142;p22"/>
          <p:cNvSpPr txBox="1"/>
          <p:nvPr>
            <p:ph idx="12" type="sldNum"/>
          </p:nvPr>
        </p:nvSpPr>
        <p:spPr>
          <a:xfrm>
            <a:off x="-125" y="4593050"/>
            <a:ext cx="9144000" cy="55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3"/>
          <p:cNvSpPr txBox="1"/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IDEAS</a:t>
            </a:r>
            <a:endParaRPr/>
          </a:p>
        </p:txBody>
      </p:sp>
      <p:sp>
        <p:nvSpPr>
          <p:cNvPr id="148" name="Google Shape;148;p23"/>
          <p:cNvSpPr/>
          <p:nvPr/>
        </p:nvSpPr>
        <p:spPr>
          <a:xfrm>
            <a:off x="3357200" y="1720250"/>
            <a:ext cx="2429600" cy="1394550"/>
          </a:xfrm>
          <a:prstGeom prst="flowChartPreparation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rPr>
              <a:t>Gray</a:t>
            </a:r>
            <a:endParaRPr b="1"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149" name="Google Shape;149;p23"/>
          <p:cNvSpPr/>
          <p:nvPr/>
        </p:nvSpPr>
        <p:spPr>
          <a:xfrm>
            <a:off x="1376000" y="1720250"/>
            <a:ext cx="2429600" cy="1394550"/>
          </a:xfrm>
          <a:prstGeom prst="flowChartPreparation">
            <a:avLst/>
          </a:prstGeom>
          <a:noFill/>
          <a:ln cap="flat" cmpd="sng" w="76200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White</a:t>
            </a:r>
            <a:endParaRPr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150" name="Google Shape;150;p23"/>
          <p:cNvSpPr/>
          <p:nvPr/>
        </p:nvSpPr>
        <p:spPr>
          <a:xfrm>
            <a:off x="5338400" y="1720250"/>
            <a:ext cx="2429600" cy="1394550"/>
          </a:xfrm>
          <a:prstGeom prst="flowChartPreparation">
            <a:avLst/>
          </a:prstGeom>
          <a:noFill/>
          <a:ln cap="flat" cmpd="sng" w="76200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Black</a:t>
            </a:r>
            <a:endParaRPr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151" name="Google Shape;151;p23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4"/>
          <p:cNvSpPr txBox="1"/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COMPARE DATA</a:t>
            </a:r>
            <a:endParaRPr/>
          </a:p>
        </p:txBody>
      </p:sp>
      <p:graphicFrame>
        <p:nvGraphicFramePr>
          <p:cNvPr id="157" name="Google Shape;157;p24"/>
          <p:cNvGraphicFramePr/>
          <p:nvPr/>
        </p:nvGraphicFramePr>
        <p:xfrm>
          <a:off x="952500" y="1569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{F68E273A-3E2E-4892-99DD-46CBF8A3471B}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501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FFFFF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A</a:t>
                      </a:r>
                      <a:endParaRPr sz="1100">
                        <a:solidFill>
                          <a:srgbClr val="FFFFFF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B</a:t>
                      </a:r>
                      <a:endParaRPr sz="1100">
                        <a:solidFill>
                          <a:srgbClr val="FFFFFF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C</a:t>
                      </a:r>
                      <a:endParaRPr sz="1100">
                        <a:solidFill>
                          <a:srgbClr val="FFFFFF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5010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Yellow</a:t>
                      </a:r>
                      <a:endParaRPr sz="11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11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b="1" sz="11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b="1" sz="11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5010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Blue</a:t>
                      </a:r>
                      <a:endParaRPr sz="11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30</a:t>
                      </a:r>
                      <a:endParaRPr b="1" sz="11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b="1" sz="11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b="1" sz="11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5010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Orange</a:t>
                      </a:r>
                      <a:endParaRPr sz="11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b="1" sz="11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24</a:t>
                      </a:r>
                      <a:endParaRPr b="1" sz="11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</a:t>
                      </a:r>
                      <a:endParaRPr b="1" sz="11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8575" marB="68575" marR="91425" marL="91425" anchor="ctr">
                    <a:lnL cap="flat" cmpd="sng" w="3810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58" name="Google Shape;158;p24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5"/>
          <p:cNvSpPr/>
          <p:nvPr/>
        </p:nvSpPr>
        <p:spPr>
          <a:xfrm>
            <a:off x="1017776" y="877425"/>
            <a:ext cx="7165896" cy="3413675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5"/>
          <p:cNvSpPr txBox="1"/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165" name="Google Shape;165;p25"/>
          <p:cNvSpPr/>
          <p:nvPr/>
        </p:nvSpPr>
        <p:spPr>
          <a:xfrm>
            <a:off x="2348100" y="1691656"/>
            <a:ext cx="702000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OUR OFFICE</a:t>
            </a:r>
            <a:endParaRPr sz="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25"/>
          <p:cNvSpPr/>
          <p:nvPr/>
        </p:nvSpPr>
        <p:spPr>
          <a:xfrm>
            <a:off x="1795400" y="2002200"/>
            <a:ext cx="202500" cy="202500"/>
          </a:xfrm>
          <a:prstGeom prst="frame">
            <a:avLst>
              <a:gd fmla="val 27022" name="adj1"/>
            </a:avLst>
          </a:prstGeom>
          <a:noFill/>
          <a:ln cap="flat" cmpd="sng" w="381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5"/>
          <p:cNvSpPr/>
          <p:nvPr/>
        </p:nvSpPr>
        <p:spPr>
          <a:xfrm>
            <a:off x="3158650" y="3048125"/>
            <a:ext cx="202500" cy="202500"/>
          </a:xfrm>
          <a:prstGeom prst="frame">
            <a:avLst>
              <a:gd fmla="val 27022" name="adj1"/>
            </a:avLst>
          </a:prstGeom>
          <a:noFill/>
          <a:ln cap="flat" cmpd="sng" w="381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5"/>
          <p:cNvSpPr/>
          <p:nvPr/>
        </p:nvSpPr>
        <p:spPr>
          <a:xfrm>
            <a:off x="3945700" y="1747500"/>
            <a:ext cx="202500" cy="202500"/>
          </a:xfrm>
          <a:prstGeom prst="frame">
            <a:avLst>
              <a:gd fmla="val 27022" name="adj1"/>
            </a:avLst>
          </a:prstGeom>
          <a:noFill/>
          <a:ln cap="flat" cmpd="sng" w="381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5"/>
          <p:cNvSpPr/>
          <p:nvPr/>
        </p:nvSpPr>
        <p:spPr>
          <a:xfrm>
            <a:off x="4549025" y="3469850"/>
            <a:ext cx="202500" cy="202500"/>
          </a:xfrm>
          <a:prstGeom prst="frame">
            <a:avLst>
              <a:gd fmla="val 27022" name="adj1"/>
            </a:avLst>
          </a:prstGeom>
          <a:noFill/>
          <a:ln cap="flat" cmpd="sng" w="381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5"/>
          <p:cNvSpPr/>
          <p:nvPr/>
        </p:nvSpPr>
        <p:spPr>
          <a:xfrm>
            <a:off x="6839225" y="3563775"/>
            <a:ext cx="202500" cy="202500"/>
          </a:xfrm>
          <a:prstGeom prst="frame">
            <a:avLst>
              <a:gd fmla="val 27022" name="adj1"/>
            </a:avLst>
          </a:prstGeom>
          <a:noFill/>
          <a:ln cap="flat" cmpd="sng" w="381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5"/>
          <p:cNvSpPr/>
          <p:nvPr/>
        </p:nvSpPr>
        <p:spPr>
          <a:xfrm>
            <a:off x="6240050" y="2204700"/>
            <a:ext cx="202500" cy="202500"/>
          </a:xfrm>
          <a:prstGeom prst="frame">
            <a:avLst>
              <a:gd fmla="val 27022" name="adj1"/>
            </a:avLst>
          </a:prstGeom>
          <a:noFill/>
          <a:ln cap="flat" cmpd="sng" w="381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5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 txBox="1"/>
          <p:nvPr>
            <p:ph idx="4294967295" type="ctrTitle"/>
          </p:nvPr>
        </p:nvSpPr>
        <p:spPr>
          <a:xfrm>
            <a:off x="1741650" y="1659550"/>
            <a:ext cx="56607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accent1"/>
                </a:solidFill>
              </a:rPr>
              <a:t>89,526,124</a:t>
            </a:r>
            <a:endParaRPr sz="7200">
              <a:solidFill>
                <a:schemeClr val="accent1"/>
              </a:solidFill>
            </a:endParaRPr>
          </a:p>
        </p:txBody>
      </p:sp>
      <p:sp>
        <p:nvSpPr>
          <p:cNvPr id="178" name="Google Shape;178;p26"/>
          <p:cNvSpPr txBox="1"/>
          <p:nvPr>
            <p:ph idx="4294967295" type="subTitle"/>
          </p:nvPr>
        </p:nvSpPr>
        <p:spPr>
          <a:xfrm>
            <a:off x="1741650" y="2763854"/>
            <a:ext cx="5660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Whoa! That’s a big number, aren’t you proud?</a:t>
            </a:r>
            <a:endParaRPr sz="1800"/>
          </a:p>
        </p:txBody>
      </p:sp>
      <p:grpSp>
        <p:nvGrpSpPr>
          <p:cNvPr id="179" name="Google Shape;179;p26"/>
          <p:cNvGrpSpPr/>
          <p:nvPr/>
        </p:nvGrpSpPr>
        <p:grpSpPr>
          <a:xfrm>
            <a:off x="4355034" y="428165"/>
            <a:ext cx="433931" cy="318157"/>
            <a:chOff x="3936375" y="3703750"/>
            <a:chExt cx="453050" cy="332175"/>
          </a:xfrm>
        </p:grpSpPr>
        <p:sp>
          <p:nvSpPr>
            <p:cNvPr id="180" name="Google Shape;180;p26"/>
            <p:cNvSpPr/>
            <p:nvPr/>
          </p:nvSpPr>
          <p:spPr>
            <a:xfrm>
              <a:off x="3936375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81" name="Google Shape;181;p26"/>
            <p:cNvSpPr/>
            <p:nvPr/>
          </p:nvSpPr>
          <p:spPr>
            <a:xfrm>
              <a:off x="3988875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82" name="Google Shape;182;p26"/>
            <p:cNvSpPr/>
            <p:nvPr/>
          </p:nvSpPr>
          <p:spPr>
            <a:xfrm>
              <a:off x="4259350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83" name="Google Shape;183;p26"/>
            <p:cNvSpPr/>
            <p:nvPr/>
          </p:nvSpPr>
          <p:spPr>
            <a:xfrm>
              <a:off x="4078625" y="3717800"/>
              <a:ext cx="77575" cy="279650"/>
            </a:xfrm>
            <a:custGeom>
              <a:rect b="b" l="l" r="r" t="t"/>
              <a:pathLst>
                <a:path extrusionOk="0" h="11186" w="3103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84" name="Google Shape;184;p26"/>
            <p:cNvSpPr/>
            <p:nvPr/>
          </p:nvSpPr>
          <p:spPr>
            <a:xfrm>
              <a:off x="4168375" y="3788625"/>
              <a:ext cx="78175" cy="208825"/>
            </a:xfrm>
            <a:custGeom>
              <a:rect b="b" l="l" r="r" t="t"/>
              <a:pathLst>
                <a:path extrusionOk="0" h="8353" w="3127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185" name="Google Shape;185;p26"/>
          <p:cNvSpPr txBox="1"/>
          <p:nvPr>
            <p:ph idx="12" type="sldNum"/>
          </p:nvPr>
        </p:nvSpPr>
        <p:spPr>
          <a:xfrm>
            <a:off x="-125" y="4593050"/>
            <a:ext cx="9144000" cy="55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7"/>
          <p:cNvSpPr txBox="1"/>
          <p:nvPr>
            <p:ph idx="4294967295" type="ctrTitle"/>
          </p:nvPr>
        </p:nvSpPr>
        <p:spPr>
          <a:xfrm>
            <a:off x="685800" y="1105200"/>
            <a:ext cx="7772400" cy="894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1"/>
                </a:solidFill>
              </a:rPr>
              <a:t>89,526,124$</a:t>
            </a:r>
            <a:endParaRPr sz="3000">
              <a:solidFill>
                <a:schemeClr val="accent1"/>
              </a:solidFill>
            </a:endParaRPr>
          </a:p>
        </p:txBody>
      </p:sp>
      <p:sp>
        <p:nvSpPr>
          <p:cNvPr id="191" name="Google Shape;191;p27"/>
          <p:cNvSpPr txBox="1"/>
          <p:nvPr>
            <p:ph idx="4294967295" type="subTitle"/>
          </p:nvPr>
        </p:nvSpPr>
        <p:spPr>
          <a:xfrm>
            <a:off x="685800" y="1487509"/>
            <a:ext cx="77724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That’s a lot of money</a:t>
            </a:r>
            <a:endParaRPr sz="1800"/>
          </a:p>
        </p:txBody>
      </p:sp>
      <p:sp>
        <p:nvSpPr>
          <p:cNvPr id="192" name="Google Shape;192;p27"/>
          <p:cNvSpPr txBox="1"/>
          <p:nvPr>
            <p:ph idx="4294967295" type="ctrTitle"/>
          </p:nvPr>
        </p:nvSpPr>
        <p:spPr>
          <a:xfrm>
            <a:off x="685800" y="3276900"/>
            <a:ext cx="7772400" cy="894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1"/>
                </a:solidFill>
              </a:rPr>
              <a:t>100%</a:t>
            </a:r>
            <a:endParaRPr sz="3000">
              <a:solidFill>
                <a:schemeClr val="accent1"/>
              </a:solidFill>
            </a:endParaRPr>
          </a:p>
        </p:txBody>
      </p:sp>
      <p:sp>
        <p:nvSpPr>
          <p:cNvPr id="193" name="Google Shape;193;p27"/>
          <p:cNvSpPr txBox="1"/>
          <p:nvPr>
            <p:ph idx="4294967295" type="subTitle"/>
          </p:nvPr>
        </p:nvSpPr>
        <p:spPr>
          <a:xfrm>
            <a:off x="685800" y="3659209"/>
            <a:ext cx="77724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Total success!</a:t>
            </a:r>
            <a:endParaRPr sz="1800"/>
          </a:p>
        </p:txBody>
      </p:sp>
      <p:sp>
        <p:nvSpPr>
          <p:cNvPr id="194" name="Google Shape;194;p27"/>
          <p:cNvSpPr txBox="1"/>
          <p:nvPr>
            <p:ph idx="4294967295" type="ctrTitle"/>
          </p:nvPr>
        </p:nvSpPr>
        <p:spPr>
          <a:xfrm>
            <a:off x="685800" y="2191050"/>
            <a:ext cx="7772400" cy="894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1"/>
                </a:solidFill>
              </a:rPr>
              <a:t>185,244 users</a:t>
            </a:r>
            <a:endParaRPr sz="3000">
              <a:solidFill>
                <a:schemeClr val="accent1"/>
              </a:solidFill>
            </a:endParaRPr>
          </a:p>
        </p:txBody>
      </p:sp>
      <p:sp>
        <p:nvSpPr>
          <p:cNvPr id="195" name="Google Shape;195;p27"/>
          <p:cNvSpPr txBox="1"/>
          <p:nvPr>
            <p:ph idx="4294967295" type="subTitle"/>
          </p:nvPr>
        </p:nvSpPr>
        <p:spPr>
          <a:xfrm>
            <a:off x="685800" y="2573359"/>
            <a:ext cx="77724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And a lot of users</a:t>
            </a:r>
            <a:endParaRPr sz="1800"/>
          </a:p>
        </p:txBody>
      </p:sp>
      <p:grpSp>
        <p:nvGrpSpPr>
          <p:cNvPr id="196" name="Google Shape;196;p27"/>
          <p:cNvGrpSpPr/>
          <p:nvPr/>
        </p:nvGrpSpPr>
        <p:grpSpPr>
          <a:xfrm>
            <a:off x="4355034" y="428165"/>
            <a:ext cx="433931" cy="318157"/>
            <a:chOff x="3936375" y="3703750"/>
            <a:chExt cx="453050" cy="332175"/>
          </a:xfrm>
        </p:grpSpPr>
        <p:sp>
          <p:nvSpPr>
            <p:cNvPr id="197" name="Google Shape;197;p27"/>
            <p:cNvSpPr/>
            <p:nvPr/>
          </p:nvSpPr>
          <p:spPr>
            <a:xfrm>
              <a:off x="3936375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98" name="Google Shape;198;p27"/>
            <p:cNvSpPr/>
            <p:nvPr/>
          </p:nvSpPr>
          <p:spPr>
            <a:xfrm>
              <a:off x="3988875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99" name="Google Shape;199;p27"/>
            <p:cNvSpPr/>
            <p:nvPr/>
          </p:nvSpPr>
          <p:spPr>
            <a:xfrm>
              <a:off x="4259350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00" name="Google Shape;200;p27"/>
            <p:cNvSpPr/>
            <p:nvPr/>
          </p:nvSpPr>
          <p:spPr>
            <a:xfrm>
              <a:off x="4078625" y="3717800"/>
              <a:ext cx="77575" cy="279650"/>
            </a:xfrm>
            <a:custGeom>
              <a:rect b="b" l="l" r="r" t="t"/>
              <a:pathLst>
                <a:path extrusionOk="0" h="11186" w="3103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01" name="Google Shape;201;p27"/>
            <p:cNvSpPr/>
            <p:nvPr/>
          </p:nvSpPr>
          <p:spPr>
            <a:xfrm>
              <a:off x="4168375" y="3788625"/>
              <a:ext cx="78175" cy="208825"/>
            </a:xfrm>
            <a:custGeom>
              <a:rect b="b" l="l" r="r" t="t"/>
              <a:pathLst>
                <a:path extrusionOk="0" h="8353" w="3127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202" name="Google Shape;202;p27"/>
          <p:cNvSpPr txBox="1"/>
          <p:nvPr>
            <p:ph idx="12" type="sldNum"/>
          </p:nvPr>
        </p:nvSpPr>
        <p:spPr>
          <a:xfrm>
            <a:off x="-125" y="4593050"/>
            <a:ext cx="9144000" cy="55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8"/>
          <p:cNvSpPr txBox="1"/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08" name="Google Shape;208;p28"/>
          <p:cNvSpPr/>
          <p:nvPr/>
        </p:nvSpPr>
        <p:spPr>
          <a:xfrm>
            <a:off x="1379824" y="1909200"/>
            <a:ext cx="2288400" cy="1325100"/>
          </a:xfrm>
          <a:prstGeom prst="homePlate">
            <a:avLst>
              <a:gd fmla="val 30129" name="adj"/>
            </a:avLst>
          </a:prstGeom>
          <a:noFill/>
          <a:ln cap="flat" cmpd="sng" w="76200">
            <a:solidFill>
              <a:srgbClr val="D9D9D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7B7B7"/>
                </a:solidFill>
                <a:latin typeface="Droid Serif"/>
                <a:ea typeface="Droid Serif"/>
                <a:cs typeface="Droid Serif"/>
                <a:sym typeface="Droid Serif"/>
              </a:rPr>
              <a:t>first</a:t>
            </a:r>
            <a:endParaRPr>
              <a:solidFill>
                <a:srgbClr val="B7B7B7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209" name="Google Shape;209;p28"/>
          <p:cNvSpPr/>
          <p:nvPr/>
        </p:nvSpPr>
        <p:spPr>
          <a:xfrm>
            <a:off x="3360551" y="1909200"/>
            <a:ext cx="2332200" cy="1325100"/>
          </a:xfrm>
          <a:prstGeom prst="chevron">
            <a:avLst>
              <a:gd fmla="val 29853" name="adj"/>
            </a:avLst>
          </a:prstGeom>
          <a:noFill/>
          <a:ln cap="flat" cmpd="sng" w="76200">
            <a:solidFill>
              <a:srgbClr val="99999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Droid Serif"/>
                <a:ea typeface="Droid Serif"/>
                <a:cs typeface="Droid Serif"/>
                <a:sym typeface="Droid Serif"/>
              </a:rPr>
              <a:t>second</a:t>
            </a:r>
            <a:endParaRPr>
              <a:solidFill>
                <a:srgbClr val="999999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210" name="Google Shape;210;p28"/>
          <p:cNvSpPr/>
          <p:nvPr/>
        </p:nvSpPr>
        <p:spPr>
          <a:xfrm>
            <a:off x="5383738" y="1909200"/>
            <a:ext cx="2332200" cy="1325100"/>
          </a:xfrm>
          <a:prstGeom prst="chevron">
            <a:avLst>
              <a:gd fmla="val 29853" name="adj"/>
            </a:avLst>
          </a:prstGeom>
          <a:noFill/>
          <a:ln cap="flat" cmpd="sng" w="76200">
            <a:solidFill>
              <a:srgbClr val="434343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</a:rPr>
              <a:t>last</a:t>
            </a:r>
            <a:endParaRPr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211" name="Google Shape;211;p28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9"/>
          <p:cNvSpPr txBox="1"/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217" name="Google Shape;217;p29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8" name="Google Shape;218;p29"/>
          <p:cNvSpPr/>
          <p:nvPr/>
        </p:nvSpPr>
        <p:spPr>
          <a:xfrm>
            <a:off x="0" y="20662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9"/>
          <p:cNvSpPr/>
          <p:nvPr/>
        </p:nvSpPr>
        <p:spPr>
          <a:xfrm>
            <a:off x="0" y="2066228"/>
            <a:ext cx="9144000" cy="1011043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0" name="Google Shape;220;p29"/>
          <p:cNvGrpSpPr/>
          <p:nvPr/>
        </p:nvGrpSpPr>
        <p:grpSpPr>
          <a:xfrm>
            <a:off x="1786339" y="1398601"/>
            <a:ext cx="473400" cy="473400"/>
            <a:chOff x="1786339" y="1703401"/>
            <a:chExt cx="473400" cy="473400"/>
          </a:xfrm>
        </p:grpSpPr>
        <p:sp>
          <p:nvSpPr>
            <p:cNvPr id="221" name="Google Shape;221;p29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roid Serif"/>
                <a:ea typeface="Droid Serif"/>
                <a:cs typeface="Droid Serif"/>
                <a:sym typeface="Droid Serif"/>
              </a:endParaRPr>
            </a:p>
          </p:txBody>
        </p:sp>
        <p:sp>
          <p:nvSpPr>
            <p:cNvPr id="222" name="Google Shape;222;p29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Droid Serif"/>
                  <a:ea typeface="Droid Serif"/>
                  <a:cs typeface="Droid Serif"/>
                  <a:sym typeface="Droid Serif"/>
                </a:rPr>
                <a:t>1</a:t>
              </a:r>
              <a:endParaRPr sz="6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endParaRPr>
            </a:p>
          </p:txBody>
        </p:sp>
      </p:grpSp>
      <p:grpSp>
        <p:nvGrpSpPr>
          <p:cNvPr id="223" name="Google Shape;223;p29"/>
          <p:cNvGrpSpPr/>
          <p:nvPr/>
        </p:nvGrpSpPr>
        <p:grpSpPr>
          <a:xfrm>
            <a:off x="3814414" y="1398601"/>
            <a:ext cx="473400" cy="473400"/>
            <a:chOff x="3814414" y="1703401"/>
            <a:chExt cx="473400" cy="473400"/>
          </a:xfrm>
        </p:grpSpPr>
        <p:sp>
          <p:nvSpPr>
            <p:cNvPr id="224" name="Google Shape;224;p29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roid Serif"/>
                <a:ea typeface="Droid Serif"/>
                <a:cs typeface="Droid Serif"/>
                <a:sym typeface="Droid Serif"/>
              </a:endParaRPr>
            </a:p>
          </p:txBody>
        </p:sp>
        <p:sp>
          <p:nvSpPr>
            <p:cNvPr id="225" name="Google Shape;225;p29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Droid Serif"/>
                  <a:ea typeface="Droid Serif"/>
                  <a:cs typeface="Droid Serif"/>
                  <a:sym typeface="Droid Serif"/>
                </a:rPr>
                <a:t>3</a:t>
              </a:r>
              <a:endParaRPr sz="6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endParaRPr>
            </a:p>
          </p:txBody>
        </p:sp>
      </p:grpSp>
      <p:grpSp>
        <p:nvGrpSpPr>
          <p:cNvPr id="226" name="Google Shape;226;p29"/>
          <p:cNvGrpSpPr/>
          <p:nvPr/>
        </p:nvGrpSpPr>
        <p:grpSpPr>
          <a:xfrm>
            <a:off x="5842489" y="1398601"/>
            <a:ext cx="473400" cy="473400"/>
            <a:chOff x="5842489" y="1703401"/>
            <a:chExt cx="473400" cy="473400"/>
          </a:xfrm>
        </p:grpSpPr>
        <p:sp>
          <p:nvSpPr>
            <p:cNvPr id="227" name="Google Shape;227;p29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roid Serif"/>
                <a:ea typeface="Droid Serif"/>
                <a:cs typeface="Droid Serif"/>
                <a:sym typeface="Droid Serif"/>
              </a:endParaRPr>
            </a:p>
          </p:txBody>
        </p:sp>
        <p:sp>
          <p:nvSpPr>
            <p:cNvPr id="228" name="Google Shape;228;p29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Droid Serif"/>
                  <a:ea typeface="Droid Serif"/>
                  <a:cs typeface="Droid Serif"/>
                  <a:sym typeface="Droid Serif"/>
                </a:rPr>
                <a:t>5</a:t>
              </a:r>
              <a:endParaRPr sz="6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endParaRPr>
            </a:p>
          </p:txBody>
        </p:sp>
      </p:grpSp>
      <p:grpSp>
        <p:nvGrpSpPr>
          <p:cNvPr id="229" name="Google Shape;229;p29"/>
          <p:cNvGrpSpPr/>
          <p:nvPr/>
        </p:nvGrpSpPr>
        <p:grpSpPr>
          <a:xfrm>
            <a:off x="6880814" y="3271500"/>
            <a:ext cx="473400" cy="473400"/>
            <a:chOff x="6880814" y="3576300"/>
            <a:chExt cx="473400" cy="473400"/>
          </a:xfrm>
        </p:grpSpPr>
        <p:sp>
          <p:nvSpPr>
            <p:cNvPr id="230" name="Google Shape;230;p29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roid Serif"/>
                <a:ea typeface="Droid Serif"/>
                <a:cs typeface="Droid Serif"/>
                <a:sym typeface="Droid Serif"/>
              </a:endParaRPr>
            </a:p>
          </p:txBody>
        </p:sp>
        <p:sp>
          <p:nvSpPr>
            <p:cNvPr id="231" name="Google Shape;231;p29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Droid Serif"/>
                  <a:ea typeface="Droid Serif"/>
                  <a:cs typeface="Droid Serif"/>
                  <a:sym typeface="Droid Serif"/>
                </a:rPr>
                <a:t>6</a:t>
              </a:r>
              <a:endParaRPr sz="6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endParaRPr>
            </a:p>
          </p:txBody>
        </p:sp>
      </p:grpSp>
      <p:grpSp>
        <p:nvGrpSpPr>
          <p:cNvPr id="232" name="Google Shape;232;p29"/>
          <p:cNvGrpSpPr/>
          <p:nvPr/>
        </p:nvGrpSpPr>
        <p:grpSpPr>
          <a:xfrm>
            <a:off x="4852739" y="3271500"/>
            <a:ext cx="473400" cy="473400"/>
            <a:chOff x="4852739" y="3576300"/>
            <a:chExt cx="473400" cy="473400"/>
          </a:xfrm>
        </p:grpSpPr>
        <p:sp>
          <p:nvSpPr>
            <p:cNvPr id="233" name="Google Shape;233;p29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roid Serif"/>
                <a:ea typeface="Droid Serif"/>
                <a:cs typeface="Droid Serif"/>
                <a:sym typeface="Droid Serif"/>
              </a:endParaRPr>
            </a:p>
          </p:txBody>
        </p:sp>
        <p:sp>
          <p:nvSpPr>
            <p:cNvPr id="234" name="Google Shape;234;p29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Droid Serif"/>
                  <a:ea typeface="Droid Serif"/>
                  <a:cs typeface="Droid Serif"/>
                  <a:sym typeface="Droid Serif"/>
                </a:rPr>
                <a:t>4</a:t>
              </a:r>
              <a:endParaRPr sz="6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endParaRPr>
            </a:p>
          </p:txBody>
        </p:sp>
      </p:grpSp>
      <p:grpSp>
        <p:nvGrpSpPr>
          <p:cNvPr id="235" name="Google Shape;235;p29"/>
          <p:cNvGrpSpPr/>
          <p:nvPr/>
        </p:nvGrpSpPr>
        <p:grpSpPr>
          <a:xfrm>
            <a:off x="2824664" y="3271500"/>
            <a:ext cx="473400" cy="473400"/>
            <a:chOff x="2824664" y="3576300"/>
            <a:chExt cx="473400" cy="473400"/>
          </a:xfrm>
        </p:grpSpPr>
        <p:sp>
          <p:nvSpPr>
            <p:cNvPr id="236" name="Google Shape;236;p29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roid Serif"/>
                <a:ea typeface="Droid Serif"/>
                <a:cs typeface="Droid Serif"/>
                <a:sym typeface="Droid Serif"/>
              </a:endParaRPr>
            </a:p>
          </p:txBody>
        </p:sp>
        <p:sp>
          <p:nvSpPr>
            <p:cNvPr id="237" name="Google Shape;237;p29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Droid Serif"/>
                  <a:ea typeface="Droid Serif"/>
                  <a:cs typeface="Droid Serif"/>
                  <a:sym typeface="Droid Serif"/>
                </a:rPr>
                <a:t>2</a:t>
              </a:r>
              <a:endParaRPr sz="6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endParaRPr>
            </a:p>
          </p:txBody>
        </p:sp>
      </p:grpSp>
      <p:sp>
        <p:nvSpPr>
          <p:cNvPr id="238" name="Google Shape;238;p29"/>
          <p:cNvSpPr txBox="1"/>
          <p:nvPr/>
        </p:nvSpPr>
        <p:spPr>
          <a:xfrm>
            <a:off x="1379850" y="8513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239" name="Google Shape;239;p29"/>
          <p:cNvSpPr txBox="1"/>
          <p:nvPr/>
        </p:nvSpPr>
        <p:spPr>
          <a:xfrm>
            <a:off x="3377205" y="8513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Red is the colour of danger and courage</a:t>
            </a:r>
            <a:endParaRPr sz="9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240" name="Google Shape;240;p29"/>
          <p:cNvSpPr txBox="1"/>
          <p:nvPr/>
        </p:nvSpPr>
        <p:spPr>
          <a:xfrm>
            <a:off x="5436010" y="8513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241" name="Google Shape;241;p29"/>
          <p:cNvSpPr txBox="1"/>
          <p:nvPr/>
        </p:nvSpPr>
        <p:spPr>
          <a:xfrm>
            <a:off x="2418175" y="37588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242" name="Google Shape;242;p29"/>
          <p:cNvSpPr txBox="1"/>
          <p:nvPr/>
        </p:nvSpPr>
        <p:spPr>
          <a:xfrm>
            <a:off x="4446255" y="37588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243" name="Google Shape;243;p29"/>
          <p:cNvSpPr txBox="1"/>
          <p:nvPr/>
        </p:nvSpPr>
        <p:spPr>
          <a:xfrm>
            <a:off x="6474335" y="37588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0"/>
          <p:cNvSpPr txBox="1"/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CONCEPTS</a:t>
            </a:r>
            <a:endParaRPr/>
          </a:p>
        </p:txBody>
      </p:sp>
      <p:sp>
        <p:nvSpPr>
          <p:cNvPr id="249" name="Google Shape;249;p30"/>
          <p:cNvSpPr txBox="1"/>
          <p:nvPr>
            <p:ph idx="1" type="body"/>
          </p:nvPr>
        </p:nvSpPr>
        <p:spPr>
          <a:xfrm>
            <a:off x="1158650" y="1052475"/>
            <a:ext cx="21021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YELLOW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50" name="Google Shape;250;p30"/>
          <p:cNvSpPr txBox="1"/>
          <p:nvPr>
            <p:ph idx="2" type="body"/>
          </p:nvPr>
        </p:nvSpPr>
        <p:spPr>
          <a:xfrm>
            <a:off x="3749567" y="1052475"/>
            <a:ext cx="21021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BLUE</a:t>
            </a:r>
            <a:endParaRPr b="1"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51" name="Google Shape;251;p30"/>
          <p:cNvSpPr txBox="1"/>
          <p:nvPr>
            <p:ph idx="3" type="body"/>
          </p:nvPr>
        </p:nvSpPr>
        <p:spPr>
          <a:xfrm>
            <a:off x="6340483" y="1052475"/>
            <a:ext cx="21021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RED</a:t>
            </a:r>
            <a:endParaRPr b="1"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52" name="Google Shape;252;p30"/>
          <p:cNvSpPr txBox="1"/>
          <p:nvPr>
            <p:ph idx="1" type="body"/>
          </p:nvPr>
        </p:nvSpPr>
        <p:spPr>
          <a:xfrm>
            <a:off x="1158650" y="2862225"/>
            <a:ext cx="21021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YELLOW</a:t>
            </a:r>
            <a:endParaRPr b="1"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53" name="Google Shape;253;p30"/>
          <p:cNvSpPr txBox="1"/>
          <p:nvPr>
            <p:ph idx="2" type="body"/>
          </p:nvPr>
        </p:nvSpPr>
        <p:spPr>
          <a:xfrm>
            <a:off x="3749567" y="2862225"/>
            <a:ext cx="21021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BLUE</a:t>
            </a:r>
            <a:endParaRPr b="1"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54" name="Google Shape;254;p30"/>
          <p:cNvSpPr txBox="1"/>
          <p:nvPr>
            <p:ph idx="3" type="body"/>
          </p:nvPr>
        </p:nvSpPr>
        <p:spPr>
          <a:xfrm>
            <a:off x="6340483" y="2862225"/>
            <a:ext cx="21021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latin typeface="Montserrat"/>
                <a:ea typeface="Montserrat"/>
                <a:cs typeface="Montserrat"/>
                <a:sym typeface="Montserrat"/>
              </a:rPr>
              <a:t>RED</a:t>
            </a:r>
            <a:endParaRPr b="1"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grpSp>
        <p:nvGrpSpPr>
          <p:cNvPr id="255" name="Google Shape;255;p30"/>
          <p:cNvGrpSpPr/>
          <p:nvPr/>
        </p:nvGrpSpPr>
        <p:grpSpPr>
          <a:xfrm>
            <a:off x="6025749" y="1222404"/>
            <a:ext cx="314715" cy="335327"/>
            <a:chOff x="5970800" y="1619250"/>
            <a:chExt cx="428650" cy="456725"/>
          </a:xfrm>
        </p:grpSpPr>
        <p:sp>
          <p:nvSpPr>
            <p:cNvPr id="256" name="Google Shape;256;p30"/>
            <p:cNvSpPr/>
            <p:nvPr/>
          </p:nvSpPr>
          <p:spPr>
            <a:xfrm>
              <a:off x="5970800" y="1674200"/>
              <a:ext cx="377975" cy="377950"/>
            </a:xfrm>
            <a:custGeom>
              <a:rect b="b" l="l" r="r" t="t"/>
              <a:pathLst>
                <a:path extrusionOk="0" h="15118" w="15119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57" name="Google Shape;257;p30"/>
            <p:cNvSpPr/>
            <p:nvPr/>
          </p:nvSpPr>
          <p:spPr>
            <a:xfrm>
              <a:off x="6068500" y="1771875"/>
              <a:ext cx="182575" cy="182600"/>
            </a:xfrm>
            <a:custGeom>
              <a:rect b="b" l="l" r="r" t="t"/>
              <a:pathLst>
                <a:path extrusionOk="0" h="7304" w="7303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58" name="Google Shape;258;p30"/>
            <p:cNvSpPr/>
            <p:nvPr/>
          </p:nvSpPr>
          <p:spPr>
            <a:xfrm>
              <a:off x="5981175" y="2005125"/>
              <a:ext cx="75125" cy="70850"/>
            </a:xfrm>
            <a:custGeom>
              <a:rect b="b" l="l" r="r" t="t"/>
              <a:pathLst>
                <a:path extrusionOk="0" h="2834" w="3005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59" name="Google Shape;259;p30"/>
            <p:cNvSpPr/>
            <p:nvPr/>
          </p:nvSpPr>
          <p:spPr>
            <a:xfrm>
              <a:off x="6263875" y="2005125"/>
              <a:ext cx="74525" cy="70850"/>
            </a:xfrm>
            <a:custGeom>
              <a:rect b="b" l="l" r="r" t="t"/>
              <a:pathLst>
                <a:path extrusionOk="0" h="2834" w="2981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60" name="Google Shape;260;p30"/>
            <p:cNvSpPr/>
            <p:nvPr/>
          </p:nvSpPr>
          <p:spPr>
            <a:xfrm>
              <a:off x="6147875" y="1619250"/>
              <a:ext cx="251575" cy="255850"/>
            </a:xfrm>
            <a:custGeom>
              <a:rect b="b" l="l" r="r" t="t"/>
              <a:pathLst>
                <a:path extrusionOk="0" h="10234" w="10063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261" name="Google Shape;261;p30"/>
          <p:cNvSpPr/>
          <p:nvPr/>
        </p:nvSpPr>
        <p:spPr>
          <a:xfrm>
            <a:off x="3468939" y="1242114"/>
            <a:ext cx="280648" cy="295883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262" name="Google Shape;262;p30"/>
          <p:cNvGrpSpPr/>
          <p:nvPr/>
        </p:nvGrpSpPr>
        <p:grpSpPr>
          <a:xfrm>
            <a:off x="3418757" y="3084655"/>
            <a:ext cx="285127" cy="297681"/>
            <a:chOff x="3294650" y="3652450"/>
            <a:chExt cx="388350" cy="405450"/>
          </a:xfrm>
        </p:grpSpPr>
        <p:sp>
          <p:nvSpPr>
            <p:cNvPr id="263" name="Google Shape;263;p30"/>
            <p:cNvSpPr/>
            <p:nvPr/>
          </p:nvSpPr>
          <p:spPr>
            <a:xfrm>
              <a:off x="3294650" y="3681775"/>
              <a:ext cx="376150" cy="376125"/>
            </a:xfrm>
            <a:custGeom>
              <a:rect b="b" l="l" r="r" t="t"/>
              <a:pathLst>
                <a:path extrusionOk="0" h="15045" w="15046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64" name="Google Shape;264;p30"/>
            <p:cNvSpPr/>
            <p:nvPr/>
          </p:nvSpPr>
          <p:spPr>
            <a:xfrm>
              <a:off x="3494925" y="3760525"/>
              <a:ext cx="188075" cy="97100"/>
            </a:xfrm>
            <a:custGeom>
              <a:rect b="b" l="l" r="r" t="t"/>
              <a:pathLst>
                <a:path extrusionOk="0" h="3884" w="7523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65" name="Google Shape;265;p30"/>
            <p:cNvSpPr/>
            <p:nvPr/>
          </p:nvSpPr>
          <p:spPr>
            <a:xfrm>
              <a:off x="3494925" y="3652450"/>
              <a:ext cx="161200" cy="188100"/>
            </a:xfrm>
            <a:custGeom>
              <a:rect b="b" l="l" r="r" t="t"/>
              <a:pathLst>
                <a:path extrusionOk="0" h="7524" w="6448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266" name="Google Shape;266;p30"/>
          <p:cNvGrpSpPr/>
          <p:nvPr/>
        </p:nvGrpSpPr>
        <p:grpSpPr>
          <a:xfrm>
            <a:off x="6032932" y="3083296"/>
            <a:ext cx="300361" cy="300380"/>
            <a:chOff x="6654650" y="3665275"/>
            <a:chExt cx="409100" cy="409125"/>
          </a:xfrm>
        </p:grpSpPr>
        <p:sp>
          <p:nvSpPr>
            <p:cNvPr id="267" name="Google Shape;267;p30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268" name="Google Shape;268;p30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269" name="Google Shape;269;p30"/>
          <p:cNvSpPr/>
          <p:nvPr/>
        </p:nvSpPr>
        <p:spPr>
          <a:xfrm>
            <a:off x="765975" y="3083307"/>
            <a:ext cx="408839" cy="241203"/>
          </a:xfrm>
          <a:custGeom>
            <a:rect b="b" l="l" r="r" t="t"/>
            <a:pathLst>
              <a:path extrusionOk="0" h="13141" w="22274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70" name="Google Shape;270;p30"/>
          <p:cNvSpPr/>
          <p:nvPr/>
        </p:nvSpPr>
        <p:spPr>
          <a:xfrm>
            <a:off x="822906" y="1282882"/>
            <a:ext cx="295002" cy="294983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71" name="Google Shape;271;p30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1"/>
          <p:cNvSpPr txBox="1"/>
          <p:nvPr>
            <p:ph idx="1" type="body"/>
          </p:nvPr>
        </p:nvSpPr>
        <p:spPr>
          <a:xfrm>
            <a:off x="3104100" y="4513082"/>
            <a:ext cx="2935800" cy="51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</a:t>
            </a:r>
            <a:br>
              <a:rPr lang="en"/>
            </a:br>
            <a:r>
              <a:rPr lang="en"/>
              <a:t>Excel or Google Sheets</a:t>
            </a:r>
            <a:endParaRPr/>
          </a:p>
        </p:txBody>
      </p:sp>
      <p:sp>
        <p:nvSpPr>
          <p:cNvPr id="277" name="Google Shape;277;p31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78" name="Google Shape;278;p31"/>
          <p:cNvCxnSpPr/>
          <p:nvPr/>
        </p:nvCxnSpPr>
        <p:spPr>
          <a:xfrm>
            <a:off x="952500" y="1074701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9" name="Google Shape;279;p31"/>
          <p:cNvCxnSpPr/>
          <p:nvPr/>
        </p:nvCxnSpPr>
        <p:spPr>
          <a:xfrm>
            <a:off x="952500" y="1784183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0" name="Google Shape;280;p31"/>
          <p:cNvCxnSpPr/>
          <p:nvPr/>
        </p:nvCxnSpPr>
        <p:spPr>
          <a:xfrm>
            <a:off x="952500" y="2493664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1" name="Google Shape;281;p31"/>
          <p:cNvCxnSpPr/>
          <p:nvPr/>
        </p:nvCxnSpPr>
        <p:spPr>
          <a:xfrm>
            <a:off x="952500" y="3203146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2" name="Google Shape;282;p31"/>
          <p:cNvCxnSpPr/>
          <p:nvPr/>
        </p:nvCxnSpPr>
        <p:spPr>
          <a:xfrm>
            <a:off x="952500" y="3934526"/>
            <a:ext cx="72390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3" name="Google Shape;283;p31"/>
          <p:cNvSpPr txBox="1"/>
          <p:nvPr/>
        </p:nvSpPr>
        <p:spPr>
          <a:xfrm>
            <a:off x="883015" y="915950"/>
            <a:ext cx="3579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4000</a:t>
            </a:r>
            <a:endParaRPr sz="10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3000</a:t>
            </a:r>
            <a:endParaRPr sz="10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2000</a:t>
            </a:r>
            <a:endParaRPr sz="10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1000</a:t>
            </a:r>
            <a:endParaRPr sz="10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0</a:t>
            </a:r>
            <a:endParaRPr sz="10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284" name="Google Shape;284;p31"/>
          <p:cNvSpPr/>
          <p:nvPr/>
        </p:nvSpPr>
        <p:spPr>
          <a:xfrm>
            <a:off x="1572782" y="2380937"/>
            <a:ext cx="233700" cy="155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31"/>
          <p:cNvSpPr/>
          <p:nvPr/>
        </p:nvSpPr>
        <p:spPr>
          <a:xfrm>
            <a:off x="1887026" y="1986874"/>
            <a:ext cx="233700" cy="194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31"/>
          <p:cNvSpPr/>
          <p:nvPr/>
        </p:nvSpPr>
        <p:spPr>
          <a:xfrm>
            <a:off x="2201270" y="2493664"/>
            <a:ext cx="233700" cy="144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31"/>
          <p:cNvSpPr/>
          <p:nvPr/>
        </p:nvSpPr>
        <p:spPr>
          <a:xfrm>
            <a:off x="3325786" y="2694727"/>
            <a:ext cx="233700" cy="123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31"/>
          <p:cNvSpPr/>
          <p:nvPr/>
        </p:nvSpPr>
        <p:spPr>
          <a:xfrm>
            <a:off x="3640031" y="2096344"/>
            <a:ext cx="233700" cy="183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31"/>
          <p:cNvSpPr/>
          <p:nvPr/>
        </p:nvSpPr>
        <p:spPr>
          <a:xfrm>
            <a:off x="3954275" y="1229025"/>
            <a:ext cx="233700" cy="270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31"/>
          <p:cNvSpPr/>
          <p:nvPr/>
        </p:nvSpPr>
        <p:spPr>
          <a:xfrm>
            <a:off x="5078791" y="2140120"/>
            <a:ext cx="233700" cy="179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31"/>
          <p:cNvSpPr/>
          <p:nvPr/>
        </p:nvSpPr>
        <p:spPr>
          <a:xfrm>
            <a:off x="5393035" y="1074577"/>
            <a:ext cx="233700" cy="286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31"/>
          <p:cNvSpPr/>
          <p:nvPr/>
        </p:nvSpPr>
        <p:spPr>
          <a:xfrm>
            <a:off x="5707280" y="2322562"/>
            <a:ext cx="233700" cy="161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1"/>
          <p:cNvSpPr/>
          <p:nvPr/>
        </p:nvSpPr>
        <p:spPr>
          <a:xfrm>
            <a:off x="6831796" y="2753101"/>
            <a:ext cx="233700" cy="118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1"/>
          <p:cNvSpPr/>
          <p:nvPr/>
        </p:nvSpPr>
        <p:spPr>
          <a:xfrm>
            <a:off x="7146040" y="1293620"/>
            <a:ext cx="233700" cy="264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31"/>
          <p:cNvSpPr/>
          <p:nvPr/>
        </p:nvSpPr>
        <p:spPr>
          <a:xfrm>
            <a:off x="7460284" y="1607410"/>
            <a:ext cx="233700" cy="2327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2"/>
          <p:cNvSpPr txBox="1"/>
          <p:nvPr>
            <p:ph idx="4294967295" type="body"/>
          </p:nvPr>
        </p:nvSpPr>
        <p:spPr>
          <a:xfrm>
            <a:off x="1148082" y="1295400"/>
            <a:ext cx="1983900" cy="25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your web, app or software projects...</a:t>
            </a:r>
            <a:endParaRPr sz="1800"/>
          </a:p>
        </p:txBody>
      </p:sp>
      <p:sp>
        <p:nvSpPr>
          <p:cNvPr id="301" name="Google Shape;301;p32"/>
          <p:cNvSpPr txBox="1"/>
          <p:nvPr>
            <p:ph idx="4294967295" type="body"/>
          </p:nvPr>
        </p:nvSpPr>
        <p:spPr>
          <a:xfrm>
            <a:off x="6032232" y="1295400"/>
            <a:ext cx="1983900" cy="25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...using these gadget templates.</a:t>
            </a:r>
            <a:endParaRPr sz="1800"/>
          </a:p>
        </p:txBody>
      </p:sp>
      <p:sp>
        <p:nvSpPr>
          <p:cNvPr id="302" name="Google Shape;302;p32"/>
          <p:cNvSpPr txBox="1"/>
          <p:nvPr>
            <p:ph idx="4294967295" type="title"/>
          </p:nvPr>
        </p:nvSpPr>
        <p:spPr>
          <a:xfrm>
            <a:off x="3899450" y="271750"/>
            <a:ext cx="1365300" cy="55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MOBILE PROJECT</a:t>
            </a:r>
            <a:endParaRPr/>
          </a:p>
        </p:txBody>
      </p:sp>
      <p:sp>
        <p:nvSpPr>
          <p:cNvPr id="303" name="Google Shape;303;p32"/>
          <p:cNvSpPr txBox="1"/>
          <p:nvPr>
            <p:ph idx="12" type="sldNum"/>
          </p:nvPr>
        </p:nvSpPr>
        <p:spPr>
          <a:xfrm>
            <a:off x="-125" y="4593050"/>
            <a:ext cx="9144000" cy="32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04" name="Google Shape;304;p32"/>
          <p:cNvGrpSpPr/>
          <p:nvPr/>
        </p:nvGrpSpPr>
        <p:grpSpPr>
          <a:xfrm>
            <a:off x="3656948" y="1052010"/>
            <a:ext cx="1850310" cy="3837908"/>
            <a:chOff x="2547150" y="238125"/>
            <a:chExt cx="2525675" cy="5238750"/>
          </a:xfrm>
        </p:grpSpPr>
        <p:sp>
          <p:nvSpPr>
            <p:cNvPr id="305" name="Google Shape;305;p32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32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32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32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09" name="Google Shape;309;p32"/>
          <p:cNvPicPr preferRelativeResize="0"/>
          <p:nvPr/>
        </p:nvPicPr>
        <p:blipFill rotWithShape="1">
          <a:blip r:embed="rId3">
            <a:alphaModFix/>
          </a:blip>
          <a:srcRect b="23786" l="0" r="0" t="0"/>
          <a:stretch/>
        </p:blipFill>
        <p:spPr>
          <a:xfrm>
            <a:off x="3697275" y="1385901"/>
            <a:ext cx="1768127" cy="317021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3"/>
          <p:cNvSpPr txBox="1"/>
          <p:nvPr>
            <p:ph idx="4294967295" type="body"/>
          </p:nvPr>
        </p:nvSpPr>
        <p:spPr>
          <a:xfrm>
            <a:off x="1148082" y="1295400"/>
            <a:ext cx="1983900" cy="25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your web, app or software projects...</a:t>
            </a:r>
            <a:endParaRPr sz="1800"/>
          </a:p>
        </p:txBody>
      </p:sp>
      <p:sp>
        <p:nvSpPr>
          <p:cNvPr id="315" name="Google Shape;315;p33"/>
          <p:cNvSpPr txBox="1"/>
          <p:nvPr>
            <p:ph idx="4294967295" type="body"/>
          </p:nvPr>
        </p:nvSpPr>
        <p:spPr>
          <a:xfrm>
            <a:off x="6032232" y="1295400"/>
            <a:ext cx="1983900" cy="25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...using these gadget templates.</a:t>
            </a:r>
            <a:endParaRPr sz="1800"/>
          </a:p>
        </p:txBody>
      </p:sp>
      <p:sp>
        <p:nvSpPr>
          <p:cNvPr id="316" name="Google Shape;316;p33"/>
          <p:cNvSpPr txBox="1"/>
          <p:nvPr>
            <p:ph idx="4294967295" type="title"/>
          </p:nvPr>
        </p:nvSpPr>
        <p:spPr>
          <a:xfrm>
            <a:off x="3899450" y="271750"/>
            <a:ext cx="1365300" cy="55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TABLET PROJECT</a:t>
            </a:r>
            <a:endParaRPr/>
          </a:p>
        </p:txBody>
      </p:sp>
      <p:sp>
        <p:nvSpPr>
          <p:cNvPr id="317" name="Google Shape;317;p33"/>
          <p:cNvSpPr txBox="1"/>
          <p:nvPr>
            <p:ph idx="12" type="sldNum"/>
          </p:nvPr>
        </p:nvSpPr>
        <p:spPr>
          <a:xfrm>
            <a:off x="-125" y="4623750"/>
            <a:ext cx="9144000" cy="19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18" name="Google Shape;318;p33"/>
          <p:cNvGrpSpPr/>
          <p:nvPr/>
        </p:nvGrpSpPr>
        <p:grpSpPr>
          <a:xfrm>
            <a:off x="3283630" y="937654"/>
            <a:ext cx="2576503" cy="3975687"/>
            <a:chOff x="2112475" y="238125"/>
            <a:chExt cx="3395050" cy="5238750"/>
          </a:xfrm>
        </p:grpSpPr>
        <p:sp>
          <p:nvSpPr>
            <p:cNvPr id="319" name="Google Shape;319;p33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33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33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33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23" name="Google Shape;32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7183" y="1289518"/>
            <a:ext cx="2445871" cy="326116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4"/>
          <p:cNvSpPr txBox="1"/>
          <p:nvPr>
            <p:ph type="title"/>
          </p:nvPr>
        </p:nvSpPr>
        <p:spPr>
          <a:xfrm>
            <a:off x="467100" y="0"/>
            <a:ext cx="8209800" cy="4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COMPETITOR MATRIX</a:t>
            </a:r>
            <a:endParaRPr sz="1200"/>
          </a:p>
        </p:txBody>
      </p:sp>
      <p:sp>
        <p:nvSpPr>
          <p:cNvPr id="329" name="Google Shape;329;p34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0" name="Google Shape;330;p34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331" name="Google Shape;331;p34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32" name="Google Shape;332;p34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33" name="Google Shape;333;p34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34" name="Google Shape;334;p34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35" name="Google Shape;335;p34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36" name="Google Shape;336;p34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37" name="Google Shape;337;p34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38" name="Google Shape;338;p34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39" name="Google Shape;339;p34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40" name="Google Shape;340;p34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41" name="Google Shape;341;p34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42" name="Google Shape;342;p34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43" name="Google Shape;343;p34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44" name="Google Shape;344;p34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45" name="Google Shape;345;p34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46" name="Google Shape;346;p34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47" name="Google Shape;347;p34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48" name="Google Shape;348;p34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49" name="Google Shape;349;p34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0" name="Google Shape;350;p34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1" name="Google Shape;351;p34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2" name="Google Shape;352;p34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3" name="Google Shape;353;p34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4" name="Google Shape;354;p34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5" name="Google Shape;355;p34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6" name="Google Shape;356;p34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7" name="Google Shape;357;p34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8" name="Google Shape;358;p34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9" name="Google Shape;359;p34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0" name="Google Shape;360;p34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1" name="Google Shape;361;p34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2" name="Google Shape;362;p34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3" name="Google Shape;363;p34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4" name="Google Shape;364;p34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5" name="Google Shape;365;p34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6" name="Google Shape;366;p34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7" name="Google Shape;367;p34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8" name="Google Shape;368;p34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9" name="Google Shape;369;p34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0" name="Google Shape;370;p34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1" name="Google Shape;371;p34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2" name="Google Shape;372;p34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3" name="Google Shape;373;p34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4" name="Google Shape;374;p34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5" name="Google Shape;375;p34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6" name="Google Shape;376;p34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77" name="Google Shape;377;p34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78" name="Google Shape;378;p34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379" name="Google Shape;379;p34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80" name="Google Shape;380;p34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81" name="Google Shape;381;p34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82" name="Google Shape;382;p34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83" name="Google Shape;383;p34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84" name="Google Shape;384;p34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85" name="Google Shape;385;p34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86" name="Google Shape;386;p34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87" name="Google Shape;387;p34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88" name="Google Shape;388;p34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89" name="Google Shape;389;p34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0" name="Google Shape;390;p34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1" name="Google Shape;391;p34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2" name="Google Shape;392;p34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3" name="Google Shape;393;p34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4" name="Google Shape;394;p34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5" name="Google Shape;395;p34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6" name="Google Shape;396;p34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7" name="Google Shape;397;p34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8" name="Google Shape;398;p34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9" name="Google Shape;399;p34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0" name="Google Shape;400;p34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401" name="Google Shape;401;p34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402" name="Google Shape;402;p34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403" name="Google Shape;403;p34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LOW VALUE 1</a:t>
            </a:r>
            <a:endParaRPr sz="8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404" name="Google Shape;404;p34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HIGH VALUE 1</a:t>
            </a:r>
            <a:endParaRPr sz="8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405" name="Google Shape;405;p34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LOW VALUE 2</a:t>
            </a:r>
            <a:endParaRPr sz="8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406" name="Google Shape;406;p34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HIGH VALUE 2</a:t>
            </a:r>
            <a:endParaRPr sz="8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407" name="Google Shape;407;p34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rPr>
              <a:t>Our company</a:t>
            </a:r>
            <a:endParaRPr sz="800">
              <a:solidFill>
                <a:schemeClr val="lt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408" name="Google Shape;408;p34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rPr>
              <a:t>Competitor</a:t>
            </a:r>
            <a:endParaRPr sz="800">
              <a:solidFill>
                <a:schemeClr val="lt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409" name="Google Shape;409;p34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rPr>
              <a:t>Competitor</a:t>
            </a:r>
            <a:endParaRPr sz="800">
              <a:solidFill>
                <a:schemeClr val="lt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410" name="Google Shape;410;p34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rPr>
              <a:t>Competitor</a:t>
            </a:r>
            <a:endParaRPr sz="800">
              <a:solidFill>
                <a:schemeClr val="lt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411" name="Google Shape;411;p34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rPr>
              <a:t>Competitor</a:t>
            </a:r>
            <a:endParaRPr sz="800">
              <a:solidFill>
                <a:schemeClr val="lt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412" name="Google Shape;412;p34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rPr>
              <a:t>Competitor</a:t>
            </a:r>
            <a:endParaRPr sz="800">
              <a:solidFill>
                <a:schemeClr val="lt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413" name="Google Shape;413;p34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rPr>
              <a:t>Competitor</a:t>
            </a:r>
            <a:endParaRPr sz="800">
              <a:solidFill>
                <a:schemeClr val="lt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5"/>
          <p:cNvSpPr txBox="1"/>
          <p:nvPr>
            <p:ph idx="4294967295" type="body"/>
          </p:nvPr>
        </p:nvSpPr>
        <p:spPr>
          <a:xfrm>
            <a:off x="767077" y="1295400"/>
            <a:ext cx="1412400" cy="25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Show your web, app or software projects...</a:t>
            </a:r>
            <a:endParaRPr sz="1400"/>
          </a:p>
        </p:txBody>
      </p:sp>
      <p:sp>
        <p:nvSpPr>
          <p:cNvPr id="419" name="Google Shape;419;p35"/>
          <p:cNvSpPr txBox="1"/>
          <p:nvPr>
            <p:ph idx="4294967295" type="body"/>
          </p:nvPr>
        </p:nvSpPr>
        <p:spPr>
          <a:xfrm>
            <a:off x="6964525" y="1295400"/>
            <a:ext cx="1432500" cy="25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...using these gadget templates.</a:t>
            </a:r>
            <a:endParaRPr sz="1400"/>
          </a:p>
        </p:txBody>
      </p:sp>
      <p:sp>
        <p:nvSpPr>
          <p:cNvPr id="420" name="Google Shape;420;p35"/>
          <p:cNvSpPr txBox="1"/>
          <p:nvPr>
            <p:ph idx="4294967295" type="title"/>
          </p:nvPr>
        </p:nvSpPr>
        <p:spPr>
          <a:xfrm>
            <a:off x="3899450" y="271750"/>
            <a:ext cx="1365300" cy="55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DESKTOP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</a:t>
            </a:r>
            <a:endParaRPr/>
          </a:p>
        </p:txBody>
      </p:sp>
      <p:sp>
        <p:nvSpPr>
          <p:cNvPr id="421" name="Google Shape;421;p35"/>
          <p:cNvSpPr txBox="1"/>
          <p:nvPr>
            <p:ph idx="12" type="sldNum"/>
          </p:nvPr>
        </p:nvSpPr>
        <p:spPr>
          <a:xfrm>
            <a:off x="-125" y="4593050"/>
            <a:ext cx="9144000" cy="55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22" name="Google Shape;422;p35"/>
          <p:cNvGrpSpPr/>
          <p:nvPr/>
        </p:nvGrpSpPr>
        <p:grpSpPr>
          <a:xfrm>
            <a:off x="2310999" y="1241129"/>
            <a:ext cx="4542205" cy="2661224"/>
            <a:chOff x="1177450" y="241631"/>
            <a:chExt cx="6173152" cy="3616776"/>
          </a:xfrm>
        </p:grpSpPr>
        <p:sp>
          <p:nvSpPr>
            <p:cNvPr id="423" name="Google Shape;423;p35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424;p35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425;p35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426;p35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27" name="Google Shape;427;p35"/>
          <p:cNvPicPr preferRelativeResize="0"/>
          <p:nvPr/>
        </p:nvPicPr>
        <p:blipFill rotWithShape="1">
          <a:blip r:embed="rId3">
            <a:alphaModFix/>
          </a:blip>
          <a:srcRect b="6621" l="0" r="0" t="0"/>
          <a:stretch/>
        </p:blipFill>
        <p:spPr>
          <a:xfrm>
            <a:off x="2818175" y="1387850"/>
            <a:ext cx="3530550" cy="22426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36"/>
          <p:cNvSpPr txBox="1"/>
          <p:nvPr>
            <p:ph idx="4294967295" type="ctrTitle"/>
          </p:nvPr>
        </p:nvSpPr>
        <p:spPr>
          <a:xfrm>
            <a:off x="3913025" y="323393"/>
            <a:ext cx="1317900" cy="45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THANKS!</a:t>
            </a:r>
            <a:endParaRPr sz="1800"/>
          </a:p>
        </p:txBody>
      </p:sp>
      <p:sp>
        <p:nvSpPr>
          <p:cNvPr id="433" name="Google Shape;433;p36"/>
          <p:cNvSpPr txBox="1"/>
          <p:nvPr>
            <p:ph idx="4294967295" type="subTitle"/>
          </p:nvPr>
        </p:nvSpPr>
        <p:spPr>
          <a:xfrm>
            <a:off x="1275150" y="1563713"/>
            <a:ext cx="6593700" cy="7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Any questions?</a:t>
            </a:r>
            <a:endParaRPr b="1"/>
          </a:p>
        </p:txBody>
      </p:sp>
      <p:sp>
        <p:nvSpPr>
          <p:cNvPr id="434" name="Google Shape;434;p36"/>
          <p:cNvSpPr txBox="1"/>
          <p:nvPr>
            <p:ph idx="4294967295" type="body"/>
          </p:nvPr>
        </p:nvSpPr>
        <p:spPr>
          <a:xfrm>
            <a:off x="1275150" y="2233800"/>
            <a:ext cx="6593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You can find me at</a:t>
            </a:r>
            <a:endParaRPr sz="18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@username</a:t>
            </a:r>
            <a:endParaRPr sz="18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user@mail.me</a:t>
            </a:r>
            <a:endParaRPr sz="1800"/>
          </a:p>
        </p:txBody>
      </p:sp>
      <p:sp>
        <p:nvSpPr>
          <p:cNvPr id="435" name="Google Shape;435;p36"/>
          <p:cNvSpPr txBox="1"/>
          <p:nvPr>
            <p:ph idx="12" type="sldNum"/>
          </p:nvPr>
        </p:nvSpPr>
        <p:spPr>
          <a:xfrm>
            <a:off x="-125" y="4593050"/>
            <a:ext cx="9144000" cy="55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37"/>
          <p:cNvSpPr txBox="1"/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441" name="Google Shape;441;p37"/>
          <p:cNvSpPr txBox="1"/>
          <p:nvPr>
            <p:ph idx="1" type="body"/>
          </p:nvPr>
        </p:nvSpPr>
        <p:spPr>
          <a:xfrm>
            <a:off x="916650" y="1690200"/>
            <a:ext cx="7310700" cy="176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Special thanks to all the people who made and released these awesome resources for free: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800"/>
              <a:buChar char="⊡"/>
            </a:pPr>
            <a:r>
              <a:rPr lang="en" sz="1800"/>
              <a:t>Presentation template by </a:t>
            </a:r>
            <a:r>
              <a:rPr lang="en" sz="1800" u="sng">
                <a:hlinkClick r:id="rId3"/>
              </a:rPr>
              <a:t>SlidesCarnival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⊡"/>
            </a:pPr>
            <a:r>
              <a:rPr lang="en" sz="1800"/>
              <a:t>Photographs by </a:t>
            </a:r>
            <a:r>
              <a:rPr lang="en" sz="1800" u="sng">
                <a:hlinkClick r:id="rId4"/>
              </a:rPr>
              <a:t>Unsplash</a:t>
            </a:r>
            <a:endParaRPr sz="1800"/>
          </a:p>
        </p:txBody>
      </p:sp>
      <p:sp>
        <p:nvSpPr>
          <p:cNvPr id="442" name="Google Shape;442;p37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8"/>
          <p:cNvSpPr txBox="1"/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448" name="Google Shape;448;p38"/>
          <p:cNvSpPr txBox="1"/>
          <p:nvPr>
            <p:ph idx="1" type="body"/>
          </p:nvPr>
        </p:nvSpPr>
        <p:spPr>
          <a:xfrm>
            <a:off x="1018775" y="895350"/>
            <a:ext cx="7106400" cy="26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This presentations uses the following typographies and colors: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⊡"/>
            </a:pPr>
            <a:r>
              <a:rPr lang="en" sz="1400"/>
              <a:t>Titles: </a:t>
            </a:r>
            <a:r>
              <a:rPr b="1" lang="en" sz="1400"/>
              <a:t>Montserrat</a:t>
            </a:r>
            <a:endParaRPr b="1"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⊡"/>
            </a:pPr>
            <a:r>
              <a:rPr lang="en" sz="1400"/>
              <a:t>Body copy: </a:t>
            </a:r>
            <a:r>
              <a:rPr b="1" lang="en" sz="1400"/>
              <a:t>Droid serif</a:t>
            </a:r>
            <a:endParaRPr b="1" sz="14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You can download the fonts on these pages: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https://www.fontsquirrel.com/fonts/montserrat</a:t>
            </a:r>
            <a:endParaRPr sz="14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https://www.fontsquirrel.com/fonts/droid-serif</a:t>
            </a:r>
            <a:endParaRPr sz="14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⊡"/>
            </a:pPr>
            <a:r>
              <a:rPr lang="en" sz="1400"/>
              <a:t>Orange </a:t>
            </a:r>
            <a:r>
              <a:rPr b="1" lang="en" sz="1400">
                <a:solidFill>
                  <a:schemeClr val="accent1"/>
                </a:solidFill>
              </a:rPr>
              <a:t>#ff9e00</a:t>
            </a:r>
            <a:endParaRPr b="1" sz="1400">
              <a:solidFill>
                <a:schemeClr val="accent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⊡"/>
            </a:pPr>
            <a:r>
              <a:rPr lang="en" sz="1400"/>
              <a:t>Dark gray </a:t>
            </a:r>
            <a:r>
              <a:rPr b="1" lang="en" sz="1400"/>
              <a:t>#434343</a:t>
            </a:r>
            <a:endParaRPr b="1" sz="1400"/>
          </a:p>
        </p:txBody>
      </p:sp>
      <p:sp>
        <p:nvSpPr>
          <p:cNvPr id="449" name="Google Shape;449;p38"/>
          <p:cNvSpPr txBox="1"/>
          <p:nvPr/>
        </p:nvSpPr>
        <p:spPr>
          <a:xfrm>
            <a:off x="1049430" y="3980625"/>
            <a:ext cx="70758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200">
                <a:solidFill>
                  <a:srgbClr val="999999"/>
                </a:solidFill>
                <a:latin typeface="Droid Serif"/>
                <a:ea typeface="Droid Serif"/>
                <a:cs typeface="Droid Serif"/>
                <a:sym typeface="Droid Serif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i="1" sz="1200">
              <a:solidFill>
                <a:srgbClr val="999999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999999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999999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450" name="Google Shape;450;p38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39"/>
          <p:cNvSpPr txBox="1"/>
          <p:nvPr>
            <p:ph type="ctrTitle"/>
          </p:nvPr>
        </p:nvSpPr>
        <p:spPr>
          <a:xfrm>
            <a:off x="1933200" y="2189999"/>
            <a:ext cx="5277600" cy="447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EXTRA RESOURCES</a:t>
            </a:r>
            <a:endParaRPr/>
          </a:p>
        </p:txBody>
      </p:sp>
      <p:sp>
        <p:nvSpPr>
          <p:cNvPr id="456" name="Google Shape;456;p39"/>
          <p:cNvSpPr txBox="1"/>
          <p:nvPr>
            <p:ph idx="1" type="subTitle"/>
          </p:nvPr>
        </p:nvSpPr>
        <p:spPr>
          <a:xfrm>
            <a:off x="685800" y="2505901"/>
            <a:ext cx="7772400" cy="4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Business Plans, Marketing Plans,</a:t>
            </a:r>
            <a:br>
              <a:rPr lang="en"/>
            </a:br>
            <a:r>
              <a:rPr lang="en"/>
              <a:t>Project Proposals, Lessons, etc</a:t>
            </a:r>
            <a:endParaRPr/>
          </a:p>
        </p:txBody>
      </p:sp>
      <p:sp>
        <p:nvSpPr>
          <p:cNvPr id="457" name="Google Shape;457;p39"/>
          <p:cNvSpPr txBox="1"/>
          <p:nvPr/>
        </p:nvSpPr>
        <p:spPr>
          <a:xfrm>
            <a:off x="3858675" y="528407"/>
            <a:ext cx="1426500" cy="5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0"/>
          <p:cNvSpPr txBox="1"/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463" name="Google Shape;463;p40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4" name="Google Shape;464;p40"/>
          <p:cNvSpPr/>
          <p:nvPr/>
        </p:nvSpPr>
        <p:spPr>
          <a:xfrm>
            <a:off x="7735208" y="22987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rPr>
              <a:t>DEC</a:t>
            </a:r>
            <a:endParaRPr sz="1000">
              <a:solidFill>
                <a:schemeClr val="lt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465" name="Google Shape;465;p40"/>
          <p:cNvSpPr/>
          <p:nvPr/>
        </p:nvSpPr>
        <p:spPr>
          <a:xfrm>
            <a:off x="7075124" y="22987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rPr>
              <a:t>NOV</a:t>
            </a:r>
            <a:endParaRPr sz="1000">
              <a:solidFill>
                <a:schemeClr val="lt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466" name="Google Shape;466;p40"/>
          <p:cNvSpPr/>
          <p:nvPr/>
        </p:nvSpPr>
        <p:spPr>
          <a:xfrm>
            <a:off x="6415040" y="22987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rPr>
              <a:t>OCT</a:t>
            </a:r>
            <a:endParaRPr sz="1000">
              <a:solidFill>
                <a:schemeClr val="lt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467" name="Google Shape;467;p40"/>
          <p:cNvSpPr/>
          <p:nvPr/>
        </p:nvSpPr>
        <p:spPr>
          <a:xfrm>
            <a:off x="5754956" y="22987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rPr>
              <a:t>SEP</a:t>
            </a:r>
            <a:endParaRPr sz="1000">
              <a:solidFill>
                <a:schemeClr val="lt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468" name="Google Shape;468;p40"/>
          <p:cNvSpPr/>
          <p:nvPr/>
        </p:nvSpPr>
        <p:spPr>
          <a:xfrm>
            <a:off x="5094872" y="22987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rPr>
              <a:t>AUG</a:t>
            </a:r>
            <a:endParaRPr sz="1000">
              <a:solidFill>
                <a:schemeClr val="lt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469" name="Google Shape;469;p40"/>
          <p:cNvSpPr/>
          <p:nvPr/>
        </p:nvSpPr>
        <p:spPr>
          <a:xfrm>
            <a:off x="4434788" y="22987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rPr>
              <a:t>JUL</a:t>
            </a:r>
            <a:endParaRPr sz="1000">
              <a:solidFill>
                <a:schemeClr val="lt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470" name="Google Shape;470;p40"/>
          <p:cNvSpPr/>
          <p:nvPr/>
        </p:nvSpPr>
        <p:spPr>
          <a:xfrm>
            <a:off x="3774704" y="22987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rPr>
              <a:t>JUN</a:t>
            </a:r>
            <a:endParaRPr sz="1000">
              <a:solidFill>
                <a:schemeClr val="lt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471" name="Google Shape;471;p40"/>
          <p:cNvSpPr/>
          <p:nvPr/>
        </p:nvSpPr>
        <p:spPr>
          <a:xfrm>
            <a:off x="3114619" y="22987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rPr>
              <a:t>MAY</a:t>
            </a:r>
            <a:endParaRPr sz="1000">
              <a:solidFill>
                <a:schemeClr val="lt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472" name="Google Shape;472;p40"/>
          <p:cNvSpPr/>
          <p:nvPr/>
        </p:nvSpPr>
        <p:spPr>
          <a:xfrm>
            <a:off x="2454535" y="22987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rPr>
              <a:t>APR</a:t>
            </a:r>
            <a:endParaRPr sz="1000">
              <a:solidFill>
                <a:schemeClr val="lt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473" name="Google Shape;473;p40"/>
          <p:cNvSpPr/>
          <p:nvPr/>
        </p:nvSpPr>
        <p:spPr>
          <a:xfrm>
            <a:off x="1794451" y="22987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rPr>
              <a:t>MAR</a:t>
            </a:r>
            <a:endParaRPr sz="1000">
              <a:solidFill>
                <a:schemeClr val="lt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474" name="Google Shape;474;p40"/>
          <p:cNvSpPr/>
          <p:nvPr/>
        </p:nvSpPr>
        <p:spPr>
          <a:xfrm>
            <a:off x="1134367" y="22987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rPr>
              <a:t>FEB</a:t>
            </a:r>
            <a:endParaRPr sz="1000">
              <a:solidFill>
                <a:schemeClr val="lt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475" name="Google Shape;475;p40"/>
          <p:cNvSpPr/>
          <p:nvPr/>
        </p:nvSpPr>
        <p:spPr>
          <a:xfrm>
            <a:off x="474283" y="2298750"/>
            <a:ext cx="822900" cy="3936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rPr>
              <a:t>JAN</a:t>
            </a:r>
            <a:endParaRPr sz="1000">
              <a:solidFill>
                <a:schemeClr val="lt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476" name="Google Shape;476;p40"/>
          <p:cNvSpPr/>
          <p:nvPr/>
        </p:nvSpPr>
        <p:spPr>
          <a:xfrm>
            <a:off x="0" y="2298750"/>
            <a:ext cx="637200" cy="3936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477" name="Google Shape;477;p40"/>
          <p:cNvCxnSpPr/>
          <p:nvPr/>
        </p:nvCxnSpPr>
        <p:spPr>
          <a:xfrm rot="10800000">
            <a:off x="768923" y="18247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78" name="Google Shape;478;p40"/>
          <p:cNvSpPr txBox="1"/>
          <p:nvPr/>
        </p:nvSpPr>
        <p:spPr>
          <a:xfrm>
            <a:off x="727900" y="12700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cxnSp>
        <p:nvCxnSpPr>
          <p:cNvPr id="479" name="Google Shape;479;p40"/>
          <p:cNvCxnSpPr/>
          <p:nvPr/>
        </p:nvCxnSpPr>
        <p:spPr>
          <a:xfrm rot="10800000">
            <a:off x="2090158" y="18247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0" name="Google Shape;480;p40"/>
          <p:cNvSpPr txBox="1"/>
          <p:nvPr/>
        </p:nvSpPr>
        <p:spPr>
          <a:xfrm>
            <a:off x="2050642" y="12700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Red is the colour of danger and courage</a:t>
            </a:r>
            <a:endParaRPr sz="9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cxnSp>
        <p:nvCxnSpPr>
          <p:cNvPr id="481" name="Google Shape;481;p40"/>
          <p:cNvCxnSpPr/>
          <p:nvPr/>
        </p:nvCxnSpPr>
        <p:spPr>
          <a:xfrm rot="10800000">
            <a:off x="3411393" y="18247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2" name="Google Shape;482;p40"/>
          <p:cNvSpPr txBox="1"/>
          <p:nvPr/>
        </p:nvSpPr>
        <p:spPr>
          <a:xfrm>
            <a:off x="3373384" y="12700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cxnSp>
        <p:nvCxnSpPr>
          <p:cNvPr id="483" name="Google Shape;483;p40"/>
          <p:cNvCxnSpPr/>
          <p:nvPr/>
        </p:nvCxnSpPr>
        <p:spPr>
          <a:xfrm rot="10800000">
            <a:off x="4732628" y="18247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4" name="Google Shape;484;p40"/>
          <p:cNvSpPr txBox="1"/>
          <p:nvPr/>
        </p:nvSpPr>
        <p:spPr>
          <a:xfrm>
            <a:off x="4696126" y="12700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cxnSp>
        <p:nvCxnSpPr>
          <p:cNvPr id="485" name="Google Shape;485;p40"/>
          <p:cNvCxnSpPr/>
          <p:nvPr/>
        </p:nvCxnSpPr>
        <p:spPr>
          <a:xfrm rot="10800000">
            <a:off x="6053863" y="18247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6" name="Google Shape;486;p40"/>
          <p:cNvSpPr txBox="1"/>
          <p:nvPr/>
        </p:nvSpPr>
        <p:spPr>
          <a:xfrm>
            <a:off x="6018868" y="12700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cxnSp>
        <p:nvCxnSpPr>
          <p:cNvPr id="487" name="Google Shape;487;p40"/>
          <p:cNvCxnSpPr/>
          <p:nvPr/>
        </p:nvCxnSpPr>
        <p:spPr>
          <a:xfrm rot="10800000">
            <a:off x="7375098" y="1824731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8" name="Google Shape;488;p40"/>
          <p:cNvSpPr txBox="1"/>
          <p:nvPr/>
        </p:nvSpPr>
        <p:spPr>
          <a:xfrm>
            <a:off x="7341610" y="127000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cxnSp>
        <p:nvCxnSpPr>
          <p:cNvPr id="489" name="Google Shape;489;p40"/>
          <p:cNvCxnSpPr/>
          <p:nvPr/>
        </p:nvCxnSpPr>
        <p:spPr>
          <a:xfrm rot="10800000">
            <a:off x="1439687" y="26677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90" name="Google Shape;490;p40"/>
          <p:cNvSpPr txBox="1"/>
          <p:nvPr/>
        </p:nvSpPr>
        <p:spPr>
          <a:xfrm>
            <a:off x="1369548" y="31909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cxnSp>
        <p:nvCxnSpPr>
          <p:cNvPr id="491" name="Google Shape;491;p40"/>
          <p:cNvCxnSpPr/>
          <p:nvPr/>
        </p:nvCxnSpPr>
        <p:spPr>
          <a:xfrm rot="10800000">
            <a:off x="2760922" y="26677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92" name="Google Shape;492;p40"/>
          <p:cNvSpPr txBox="1"/>
          <p:nvPr/>
        </p:nvSpPr>
        <p:spPr>
          <a:xfrm>
            <a:off x="2699944" y="31909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cxnSp>
        <p:nvCxnSpPr>
          <p:cNvPr id="493" name="Google Shape;493;p40"/>
          <p:cNvCxnSpPr/>
          <p:nvPr/>
        </p:nvCxnSpPr>
        <p:spPr>
          <a:xfrm rot="10800000">
            <a:off x="4082157" y="26677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94" name="Google Shape;494;p40"/>
          <p:cNvSpPr txBox="1"/>
          <p:nvPr/>
        </p:nvSpPr>
        <p:spPr>
          <a:xfrm>
            <a:off x="4030339" y="31909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cxnSp>
        <p:nvCxnSpPr>
          <p:cNvPr id="495" name="Google Shape;495;p40"/>
          <p:cNvCxnSpPr/>
          <p:nvPr/>
        </p:nvCxnSpPr>
        <p:spPr>
          <a:xfrm rot="10800000">
            <a:off x="5403392" y="26677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96" name="Google Shape;496;p40"/>
          <p:cNvSpPr txBox="1"/>
          <p:nvPr/>
        </p:nvSpPr>
        <p:spPr>
          <a:xfrm>
            <a:off x="5360735" y="31909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Red is the colour of danger and courage</a:t>
            </a:r>
            <a:endParaRPr sz="9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cxnSp>
        <p:nvCxnSpPr>
          <p:cNvPr id="497" name="Google Shape;497;p40"/>
          <p:cNvCxnSpPr/>
          <p:nvPr/>
        </p:nvCxnSpPr>
        <p:spPr>
          <a:xfrm rot="10800000">
            <a:off x="6724627" y="26677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98" name="Google Shape;498;p40"/>
          <p:cNvSpPr txBox="1"/>
          <p:nvPr/>
        </p:nvSpPr>
        <p:spPr>
          <a:xfrm>
            <a:off x="6691131" y="3190950"/>
            <a:ext cx="1249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cxnSp>
        <p:nvCxnSpPr>
          <p:cNvPr id="499" name="Google Shape;499;p40"/>
          <p:cNvCxnSpPr/>
          <p:nvPr/>
        </p:nvCxnSpPr>
        <p:spPr>
          <a:xfrm rot="10800000">
            <a:off x="8045862" y="2667769"/>
            <a:ext cx="0" cy="4986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00" name="Google Shape;500;p40"/>
          <p:cNvSpPr txBox="1"/>
          <p:nvPr/>
        </p:nvSpPr>
        <p:spPr>
          <a:xfrm>
            <a:off x="8008073" y="3190950"/>
            <a:ext cx="1034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41"/>
          <p:cNvSpPr txBox="1"/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506" name="Google Shape;506;p41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07" name="Google Shape;507;p41"/>
          <p:cNvGraphicFramePr/>
          <p:nvPr/>
        </p:nvGraphicFramePr>
        <p:xfrm>
          <a:off x="392525" y="378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{F68E273A-3E2E-4892-99DD-46CBF8A3471B}</a:tableStyleId>
              </a:tblPr>
              <a:tblGrid>
                <a:gridCol w="144350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  <a:gridCol w="495650"/>
              </a:tblGrid>
              <a:tr h="438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Week 1</a:t>
                      </a:r>
                      <a:endParaRPr b="1"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Week 2</a:t>
                      </a:r>
                      <a:endParaRPr b="1"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438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1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2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3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4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5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6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7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8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9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10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11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12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13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14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438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 1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8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 2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438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 3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8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 4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438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 5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8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 6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438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 7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4383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 8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42"/>
          <p:cNvSpPr txBox="1"/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513" name="Google Shape;513;p42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4" name="Google Shape;514;p42"/>
          <p:cNvSpPr/>
          <p:nvPr/>
        </p:nvSpPr>
        <p:spPr>
          <a:xfrm>
            <a:off x="614250" y="1414700"/>
            <a:ext cx="3885600" cy="1463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rPr>
              <a:t>STRENGTHS</a:t>
            </a:r>
            <a:endParaRPr b="1"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rPr>
              <a:t>Blue is the colour of the clear sky and the deep sea</a:t>
            </a:r>
            <a:endParaRPr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515" name="Google Shape;515;p42"/>
          <p:cNvSpPr/>
          <p:nvPr/>
        </p:nvSpPr>
        <p:spPr>
          <a:xfrm>
            <a:off x="4660439" y="1414700"/>
            <a:ext cx="3885600" cy="1463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rPr>
              <a:t>WEAKNESSES</a:t>
            </a:r>
            <a:endParaRPr b="1"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rPr>
              <a:t>Yellow is the color of gold, butter and ripe lemons</a:t>
            </a:r>
            <a:endParaRPr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516" name="Google Shape;516;p42"/>
          <p:cNvSpPr/>
          <p:nvPr/>
        </p:nvSpPr>
        <p:spPr>
          <a:xfrm>
            <a:off x="614250" y="3039068"/>
            <a:ext cx="3885600" cy="1463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rPr>
              <a:t>Black is the color of ebony and of outer space</a:t>
            </a:r>
            <a:endParaRPr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rPr>
              <a:t>OPPORTUNITIES</a:t>
            </a:r>
            <a:endParaRPr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517" name="Google Shape;517;p42"/>
          <p:cNvSpPr/>
          <p:nvPr/>
        </p:nvSpPr>
        <p:spPr>
          <a:xfrm>
            <a:off x="4660439" y="3039068"/>
            <a:ext cx="3885600" cy="1463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rPr>
              <a:t>White is the color of milk and fresh snow</a:t>
            </a:r>
            <a:endParaRPr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rPr>
              <a:t>THREATS</a:t>
            </a:r>
            <a:endParaRPr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518" name="Google Shape;518;p42"/>
          <p:cNvSpPr/>
          <p:nvPr/>
        </p:nvSpPr>
        <p:spPr>
          <a:xfrm>
            <a:off x="3384360" y="1761086"/>
            <a:ext cx="2232600" cy="22326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42"/>
          <p:cNvSpPr/>
          <p:nvPr/>
        </p:nvSpPr>
        <p:spPr>
          <a:xfrm rot="5400000">
            <a:off x="3545456" y="1761086"/>
            <a:ext cx="2232600" cy="22326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42"/>
          <p:cNvSpPr/>
          <p:nvPr/>
        </p:nvSpPr>
        <p:spPr>
          <a:xfrm rot="10800000">
            <a:off x="3545456" y="1923439"/>
            <a:ext cx="2232600" cy="22326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42"/>
          <p:cNvSpPr/>
          <p:nvPr/>
        </p:nvSpPr>
        <p:spPr>
          <a:xfrm rot="-5400000">
            <a:off x="3384360" y="1923439"/>
            <a:ext cx="2232600" cy="22326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42"/>
          <p:cNvSpPr/>
          <p:nvPr/>
        </p:nvSpPr>
        <p:spPr>
          <a:xfrm>
            <a:off x="3898389" y="2226817"/>
            <a:ext cx="332032" cy="41303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ontserrat"/>
              </a:rPr>
              <a:t>S</a:t>
            </a:r>
          </a:p>
        </p:txBody>
      </p:sp>
      <p:sp>
        <p:nvSpPr>
          <p:cNvPr id="523" name="Google Shape;523;p42"/>
          <p:cNvSpPr/>
          <p:nvPr/>
        </p:nvSpPr>
        <p:spPr>
          <a:xfrm>
            <a:off x="4836543" y="2233947"/>
            <a:ext cx="638392" cy="39934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ontserrat"/>
              </a:rPr>
              <a:t>W</a:t>
            </a:r>
          </a:p>
        </p:txBody>
      </p:sp>
      <p:sp>
        <p:nvSpPr>
          <p:cNvPr id="524" name="Google Shape;524;p42"/>
          <p:cNvSpPr/>
          <p:nvPr/>
        </p:nvSpPr>
        <p:spPr>
          <a:xfrm>
            <a:off x="3866441" y="3248801"/>
            <a:ext cx="437005" cy="41303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ontserrat"/>
              </a:rPr>
              <a:t>O</a:t>
            </a:r>
          </a:p>
        </p:txBody>
      </p:sp>
      <p:sp>
        <p:nvSpPr>
          <p:cNvPr id="525" name="Google Shape;525;p42"/>
          <p:cNvSpPr/>
          <p:nvPr/>
        </p:nvSpPr>
        <p:spPr>
          <a:xfrm>
            <a:off x="4942086" y="3255932"/>
            <a:ext cx="348007" cy="39934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Montserrat"/>
              </a:rPr>
              <a:t>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3"/>
          <p:cNvSpPr txBox="1"/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BUSINESS MODEL CANVAS</a:t>
            </a:r>
            <a:endParaRPr sz="1200"/>
          </a:p>
        </p:txBody>
      </p:sp>
      <p:sp>
        <p:nvSpPr>
          <p:cNvPr id="531" name="Google Shape;531;p43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2" name="Google Shape;532;p43"/>
          <p:cNvSpPr txBox="1"/>
          <p:nvPr/>
        </p:nvSpPr>
        <p:spPr>
          <a:xfrm>
            <a:off x="2083300" y="437689"/>
            <a:ext cx="1659000" cy="153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rPr>
              <a:t>Key Activities</a:t>
            </a:r>
            <a:endParaRPr b="1" sz="900"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Insert your content</a:t>
            </a:r>
            <a:endParaRPr b="1" sz="8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533" name="Google Shape;533;p43"/>
          <p:cNvSpPr txBox="1"/>
          <p:nvPr/>
        </p:nvSpPr>
        <p:spPr>
          <a:xfrm>
            <a:off x="2083300" y="1972433"/>
            <a:ext cx="1659000" cy="153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rPr>
              <a:t>Key Resources</a:t>
            </a:r>
            <a:endParaRPr b="1" sz="900"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Insert your content</a:t>
            </a:r>
            <a:endParaRPr b="1" sz="900"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534" name="Google Shape;534;p43"/>
          <p:cNvSpPr txBox="1"/>
          <p:nvPr/>
        </p:nvSpPr>
        <p:spPr>
          <a:xfrm>
            <a:off x="3742433" y="437689"/>
            <a:ext cx="1659000" cy="3069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rPr>
              <a:t>Value Propositions</a:t>
            </a:r>
            <a:endParaRPr b="1" sz="900"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Insert your content</a:t>
            </a:r>
            <a:endParaRPr b="1" sz="900"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535" name="Google Shape;535;p43"/>
          <p:cNvSpPr txBox="1"/>
          <p:nvPr/>
        </p:nvSpPr>
        <p:spPr>
          <a:xfrm>
            <a:off x="5401566" y="437689"/>
            <a:ext cx="1659000" cy="153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rPr>
              <a:t>Customer Relationships</a:t>
            </a:r>
            <a:endParaRPr b="1" sz="900"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Insert your content</a:t>
            </a:r>
            <a:endParaRPr b="1" sz="900"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536" name="Google Shape;536;p43"/>
          <p:cNvSpPr txBox="1"/>
          <p:nvPr/>
        </p:nvSpPr>
        <p:spPr>
          <a:xfrm>
            <a:off x="5401566" y="1972433"/>
            <a:ext cx="1659000" cy="153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rPr>
              <a:t>Channels</a:t>
            </a:r>
            <a:endParaRPr b="1" sz="900"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Insert your content</a:t>
            </a:r>
            <a:endParaRPr b="1" sz="900"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537" name="Google Shape;537;p43"/>
          <p:cNvSpPr txBox="1"/>
          <p:nvPr/>
        </p:nvSpPr>
        <p:spPr>
          <a:xfrm>
            <a:off x="7060700" y="437689"/>
            <a:ext cx="1659000" cy="3069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rPr>
              <a:t>Customer Segments</a:t>
            </a:r>
            <a:endParaRPr b="1" sz="900"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Insert your content</a:t>
            </a:r>
            <a:endParaRPr b="1" sz="900"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538" name="Google Shape;538;p43"/>
          <p:cNvSpPr txBox="1"/>
          <p:nvPr/>
        </p:nvSpPr>
        <p:spPr>
          <a:xfrm>
            <a:off x="424166" y="437689"/>
            <a:ext cx="1659000" cy="3069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rPr>
              <a:t>Key Partners</a:t>
            </a:r>
            <a:endParaRPr b="1" sz="900"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Insert your content</a:t>
            </a:r>
            <a:endParaRPr b="1" sz="8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539" name="Google Shape;539;p43"/>
          <p:cNvSpPr txBox="1"/>
          <p:nvPr/>
        </p:nvSpPr>
        <p:spPr>
          <a:xfrm>
            <a:off x="424166" y="3507177"/>
            <a:ext cx="4147800" cy="1188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rPr>
              <a:t>Cost Structure</a:t>
            </a:r>
            <a:endParaRPr b="1" sz="900"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Insert your content</a:t>
            </a:r>
            <a:endParaRPr b="1" sz="900"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540" name="Google Shape;540;p43"/>
          <p:cNvSpPr txBox="1"/>
          <p:nvPr/>
        </p:nvSpPr>
        <p:spPr>
          <a:xfrm>
            <a:off x="4572000" y="3507177"/>
            <a:ext cx="4147800" cy="1188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rPr>
              <a:t>Revenue Streams</a:t>
            </a:r>
            <a:endParaRPr b="1" sz="900"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Insert your content</a:t>
            </a:r>
            <a:endParaRPr b="1" sz="900">
              <a:solidFill>
                <a:schemeClr val="dk1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541" name="Google Shape;541;p43"/>
          <p:cNvSpPr/>
          <p:nvPr/>
        </p:nvSpPr>
        <p:spPr>
          <a:xfrm>
            <a:off x="4290884" y="3580520"/>
            <a:ext cx="207774" cy="206559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42" name="Google Shape;542;p43"/>
          <p:cNvSpPr/>
          <p:nvPr/>
        </p:nvSpPr>
        <p:spPr>
          <a:xfrm>
            <a:off x="6780060" y="511101"/>
            <a:ext cx="207154" cy="185963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43" name="Google Shape;543;p43"/>
          <p:cNvSpPr/>
          <p:nvPr/>
        </p:nvSpPr>
        <p:spPr>
          <a:xfrm>
            <a:off x="1810546" y="511017"/>
            <a:ext cx="199293" cy="199280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44" name="Google Shape;544;p43"/>
          <p:cNvSpPr/>
          <p:nvPr/>
        </p:nvSpPr>
        <p:spPr>
          <a:xfrm>
            <a:off x="8456887" y="511099"/>
            <a:ext cx="189596" cy="199888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545" name="Google Shape;545;p43"/>
          <p:cNvGrpSpPr/>
          <p:nvPr/>
        </p:nvGrpSpPr>
        <p:grpSpPr>
          <a:xfrm>
            <a:off x="8411889" y="3580235"/>
            <a:ext cx="224713" cy="164759"/>
            <a:chOff x="4610450" y="3703750"/>
            <a:chExt cx="453050" cy="332175"/>
          </a:xfrm>
        </p:grpSpPr>
        <p:sp>
          <p:nvSpPr>
            <p:cNvPr id="546" name="Google Shape;546;p43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47" name="Google Shape;547;p43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548" name="Google Shape;548;p43"/>
          <p:cNvSpPr/>
          <p:nvPr/>
        </p:nvSpPr>
        <p:spPr>
          <a:xfrm>
            <a:off x="3467401" y="511032"/>
            <a:ext cx="201698" cy="201711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549" name="Google Shape;549;p43"/>
          <p:cNvGrpSpPr/>
          <p:nvPr/>
        </p:nvGrpSpPr>
        <p:grpSpPr>
          <a:xfrm>
            <a:off x="5147039" y="510874"/>
            <a:ext cx="181114" cy="230776"/>
            <a:chOff x="1958100" y="4985350"/>
            <a:chExt cx="365150" cy="465275"/>
          </a:xfrm>
        </p:grpSpPr>
        <p:sp>
          <p:nvSpPr>
            <p:cNvPr id="550" name="Google Shape;550;p43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51" name="Google Shape;551;p43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52" name="Google Shape;552;p43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553" name="Google Shape;553;p43"/>
          <p:cNvGrpSpPr/>
          <p:nvPr/>
        </p:nvGrpSpPr>
        <p:grpSpPr>
          <a:xfrm>
            <a:off x="3388526" y="2045443"/>
            <a:ext cx="272577" cy="247740"/>
            <a:chOff x="4562200" y="4968250"/>
            <a:chExt cx="549550" cy="499475"/>
          </a:xfrm>
        </p:grpSpPr>
        <p:sp>
          <p:nvSpPr>
            <p:cNvPr id="554" name="Google Shape;554;p43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55" name="Google Shape;555;p43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56" name="Google Shape;556;p43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57" name="Google Shape;557;p43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58" name="Google Shape;558;p43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559" name="Google Shape;559;p43"/>
          <p:cNvGrpSpPr/>
          <p:nvPr/>
        </p:nvGrpSpPr>
        <p:grpSpPr>
          <a:xfrm>
            <a:off x="6706559" y="2046896"/>
            <a:ext cx="267728" cy="256816"/>
            <a:chOff x="5241175" y="4959100"/>
            <a:chExt cx="539775" cy="517775"/>
          </a:xfrm>
        </p:grpSpPr>
        <p:sp>
          <p:nvSpPr>
            <p:cNvPr id="560" name="Google Shape;560;p43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61" name="Google Shape;561;p43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62" name="Google Shape;562;p43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63" name="Google Shape;563;p43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64" name="Google Shape;564;p43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65" name="Google Shape;565;p43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44"/>
          <p:cNvSpPr txBox="1"/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571" name="Google Shape;571;p44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72" name="Google Shape;572;p44"/>
          <p:cNvGrpSpPr/>
          <p:nvPr/>
        </p:nvGrpSpPr>
        <p:grpSpPr>
          <a:xfrm>
            <a:off x="855292" y="879643"/>
            <a:ext cx="3608219" cy="3243858"/>
            <a:chOff x="3778727" y="4460423"/>
            <a:chExt cx="720160" cy="647438"/>
          </a:xfrm>
        </p:grpSpPr>
        <p:sp>
          <p:nvSpPr>
            <p:cNvPr id="573" name="Google Shape;573;p44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Droid Serif"/>
                  <a:ea typeface="Droid Serif"/>
                  <a:cs typeface="Droid Serif"/>
                  <a:sym typeface="Droid Serif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endParaRPr>
            </a:p>
          </p:txBody>
        </p:sp>
        <p:sp>
          <p:nvSpPr>
            <p:cNvPr id="574" name="Google Shape;574;p44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Droid Serif"/>
                  <a:ea typeface="Droid Serif"/>
                  <a:cs typeface="Droid Serif"/>
                  <a:sym typeface="Droid Serif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endParaRPr>
            </a:p>
          </p:txBody>
        </p:sp>
        <p:sp>
          <p:nvSpPr>
            <p:cNvPr id="575" name="Google Shape;575;p44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Droid Serif"/>
                  <a:ea typeface="Droid Serif"/>
                  <a:cs typeface="Droid Serif"/>
                  <a:sym typeface="Droid Serif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endParaRPr>
            </a:p>
          </p:txBody>
        </p:sp>
        <p:sp>
          <p:nvSpPr>
            <p:cNvPr id="576" name="Google Shape;576;p44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Droid Serif"/>
                  <a:ea typeface="Droid Serif"/>
                  <a:cs typeface="Droid Serif"/>
                  <a:sym typeface="Droid Serif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endParaRPr>
            </a:p>
          </p:txBody>
        </p:sp>
        <p:sp>
          <p:nvSpPr>
            <p:cNvPr id="577" name="Google Shape;577;p44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Droid Serif"/>
                  <a:ea typeface="Droid Serif"/>
                  <a:cs typeface="Droid Serif"/>
                  <a:sym typeface="Droid Serif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endParaRPr>
            </a:p>
          </p:txBody>
        </p:sp>
        <p:sp>
          <p:nvSpPr>
            <p:cNvPr id="578" name="Google Shape;578;p44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Droid Serif"/>
                  <a:ea typeface="Droid Serif"/>
                  <a:cs typeface="Droid Serif"/>
                  <a:sym typeface="Droid Serif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endParaRPr>
            </a:p>
          </p:txBody>
        </p:sp>
        <p:sp>
          <p:nvSpPr>
            <p:cNvPr id="579" name="Google Shape;579;p44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Droid Serif"/>
                <a:ea typeface="Droid Serif"/>
                <a:cs typeface="Droid Serif"/>
                <a:sym typeface="Droid Serif"/>
              </a:endParaRPr>
            </a:p>
          </p:txBody>
        </p:sp>
      </p:grpSp>
      <p:cxnSp>
        <p:nvCxnSpPr>
          <p:cNvPr id="580" name="Google Shape;580;p44"/>
          <p:cNvCxnSpPr/>
          <p:nvPr/>
        </p:nvCxnSpPr>
        <p:spPr>
          <a:xfrm>
            <a:off x="4383550" y="1416675"/>
            <a:ext cx="105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81" name="Google Shape;581;p44"/>
          <p:cNvSpPr txBox="1"/>
          <p:nvPr/>
        </p:nvSpPr>
        <p:spPr>
          <a:xfrm>
            <a:off x="5502050" y="1244625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Insert your content</a:t>
            </a:r>
            <a:endParaRPr sz="10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cxnSp>
        <p:nvCxnSpPr>
          <p:cNvPr id="582" name="Google Shape;582;p44"/>
          <p:cNvCxnSpPr/>
          <p:nvPr/>
        </p:nvCxnSpPr>
        <p:spPr>
          <a:xfrm>
            <a:off x="4227875" y="1898300"/>
            <a:ext cx="12126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83" name="Google Shape;583;p44"/>
          <p:cNvSpPr txBox="1"/>
          <p:nvPr/>
        </p:nvSpPr>
        <p:spPr>
          <a:xfrm>
            <a:off x="5502050" y="1726240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Insert your content</a:t>
            </a:r>
            <a:endParaRPr sz="10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cxnSp>
        <p:nvCxnSpPr>
          <p:cNvPr id="584" name="Google Shape;584;p44"/>
          <p:cNvCxnSpPr/>
          <p:nvPr/>
        </p:nvCxnSpPr>
        <p:spPr>
          <a:xfrm>
            <a:off x="4006650" y="2379925"/>
            <a:ext cx="14337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85" name="Google Shape;585;p44"/>
          <p:cNvSpPr txBox="1"/>
          <p:nvPr/>
        </p:nvSpPr>
        <p:spPr>
          <a:xfrm>
            <a:off x="5502050" y="2207855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Insert your content</a:t>
            </a:r>
            <a:endParaRPr sz="10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cxnSp>
        <p:nvCxnSpPr>
          <p:cNvPr id="586" name="Google Shape;586;p44"/>
          <p:cNvCxnSpPr/>
          <p:nvPr/>
        </p:nvCxnSpPr>
        <p:spPr>
          <a:xfrm>
            <a:off x="3818200" y="2861525"/>
            <a:ext cx="16221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87" name="Google Shape;587;p44"/>
          <p:cNvSpPr txBox="1"/>
          <p:nvPr/>
        </p:nvSpPr>
        <p:spPr>
          <a:xfrm>
            <a:off x="5502050" y="2689470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Insert your content</a:t>
            </a:r>
            <a:endParaRPr sz="10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cxnSp>
        <p:nvCxnSpPr>
          <p:cNvPr id="588" name="Google Shape;588;p44"/>
          <p:cNvCxnSpPr/>
          <p:nvPr/>
        </p:nvCxnSpPr>
        <p:spPr>
          <a:xfrm>
            <a:off x="3613350" y="3343150"/>
            <a:ext cx="18270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89" name="Google Shape;589;p44"/>
          <p:cNvSpPr txBox="1"/>
          <p:nvPr/>
        </p:nvSpPr>
        <p:spPr>
          <a:xfrm>
            <a:off x="5502050" y="3171085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Insert your content</a:t>
            </a:r>
            <a:endParaRPr sz="10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cxnSp>
        <p:nvCxnSpPr>
          <p:cNvPr id="590" name="Google Shape;590;p44"/>
          <p:cNvCxnSpPr/>
          <p:nvPr/>
        </p:nvCxnSpPr>
        <p:spPr>
          <a:xfrm>
            <a:off x="3400325" y="3824750"/>
            <a:ext cx="20316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91" name="Google Shape;591;p44"/>
          <p:cNvSpPr txBox="1"/>
          <p:nvPr/>
        </p:nvSpPr>
        <p:spPr>
          <a:xfrm>
            <a:off x="5502050" y="3652700"/>
            <a:ext cx="27867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Insert your content</a:t>
            </a:r>
            <a:endParaRPr sz="10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45"/>
          <p:cNvSpPr txBox="1"/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597" name="Google Shape;597;p45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98" name="Google Shape;598;p45"/>
          <p:cNvPicPr preferRelativeResize="0"/>
          <p:nvPr/>
        </p:nvPicPr>
        <p:blipFill rotWithShape="1">
          <a:blip r:embed="rId3">
            <a:alphaModFix/>
          </a:blip>
          <a:srcRect b="9813" l="19634" r="0" t="9821"/>
          <a:stretch/>
        </p:blipFill>
        <p:spPr>
          <a:xfrm>
            <a:off x="855300" y="1378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99" name="Google Shape;599;p45"/>
          <p:cNvSpPr txBox="1"/>
          <p:nvPr/>
        </p:nvSpPr>
        <p:spPr>
          <a:xfrm>
            <a:off x="860325" y="2998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rPr>
              <a:t>Imani Jackson</a:t>
            </a:r>
            <a:br>
              <a:rPr lang="en">
                <a:latin typeface="Droid Serif"/>
                <a:ea typeface="Droid Serif"/>
                <a:cs typeface="Droid Serif"/>
                <a:sym typeface="Droid Serif"/>
              </a:rPr>
            </a:br>
            <a:r>
              <a:rPr lang="en" sz="8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JOB TITLE</a:t>
            </a:r>
            <a:endParaRPr sz="8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Blue is the colour of the clear sky and the deep sea</a:t>
            </a:r>
            <a:endParaRPr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Droid Serif"/>
              <a:ea typeface="Droid Serif"/>
              <a:cs typeface="Droid Serif"/>
              <a:sym typeface="Droid Serif"/>
            </a:endParaRPr>
          </a:p>
        </p:txBody>
      </p:sp>
      <p:pic>
        <p:nvPicPr>
          <p:cNvPr id="600" name="Google Shape;600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35025" y="1378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01" name="Google Shape;601;p45"/>
          <p:cNvSpPr txBox="1"/>
          <p:nvPr/>
        </p:nvSpPr>
        <p:spPr>
          <a:xfrm>
            <a:off x="2840050" y="2998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rPr>
              <a:t>Marcos Galán</a:t>
            </a:r>
            <a:br>
              <a:rPr lang="en">
                <a:latin typeface="Droid Serif"/>
                <a:ea typeface="Droid Serif"/>
                <a:cs typeface="Droid Serif"/>
                <a:sym typeface="Droid Serif"/>
              </a:rPr>
            </a:br>
            <a:r>
              <a:rPr lang="en" sz="8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JOB TITLE</a:t>
            </a:r>
            <a:endParaRPr sz="8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Blue is the colour of the clear sky and the deep sea</a:t>
            </a:r>
            <a:endParaRPr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Droid Serif"/>
              <a:ea typeface="Droid Serif"/>
              <a:cs typeface="Droid Serif"/>
              <a:sym typeface="Droid Serif"/>
            </a:endParaRPr>
          </a:p>
        </p:txBody>
      </p:sp>
      <p:pic>
        <p:nvPicPr>
          <p:cNvPr id="602" name="Google Shape;602;p45"/>
          <p:cNvPicPr preferRelativeResize="0"/>
          <p:nvPr/>
        </p:nvPicPr>
        <p:blipFill rotWithShape="1">
          <a:blip r:embed="rId5">
            <a:alphaModFix/>
          </a:blip>
          <a:srcRect b="24941" l="47271" r="0" t="22331"/>
          <a:stretch/>
        </p:blipFill>
        <p:spPr>
          <a:xfrm>
            <a:off x="4814750" y="1378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03" name="Google Shape;603;p45"/>
          <p:cNvSpPr txBox="1"/>
          <p:nvPr/>
        </p:nvSpPr>
        <p:spPr>
          <a:xfrm>
            <a:off x="4819775" y="2998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rPr>
              <a:t>Ixchel Valdía</a:t>
            </a:r>
            <a:br>
              <a:rPr lang="en">
                <a:latin typeface="Droid Serif"/>
                <a:ea typeface="Droid Serif"/>
                <a:cs typeface="Droid Serif"/>
                <a:sym typeface="Droid Serif"/>
              </a:rPr>
            </a:br>
            <a:r>
              <a:rPr lang="en" sz="8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JOB TITLE</a:t>
            </a:r>
            <a:endParaRPr sz="8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Blue is the colour of the clear sky and the deep sea</a:t>
            </a:r>
            <a:endParaRPr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Droid Serif"/>
              <a:ea typeface="Droid Serif"/>
              <a:cs typeface="Droid Serif"/>
              <a:sym typeface="Droid Serif"/>
            </a:endParaRPr>
          </a:p>
        </p:txBody>
      </p:sp>
      <p:pic>
        <p:nvPicPr>
          <p:cNvPr id="604" name="Google Shape;604;p45"/>
          <p:cNvPicPr preferRelativeResize="0"/>
          <p:nvPr/>
        </p:nvPicPr>
        <p:blipFill rotWithShape="1">
          <a:blip r:embed="rId6">
            <a:alphaModFix/>
          </a:blip>
          <a:srcRect b="29407" l="0" r="0" t="3927"/>
          <a:stretch/>
        </p:blipFill>
        <p:spPr>
          <a:xfrm>
            <a:off x="6794475" y="1378975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05" name="Google Shape;605;p45"/>
          <p:cNvSpPr txBox="1"/>
          <p:nvPr/>
        </p:nvSpPr>
        <p:spPr>
          <a:xfrm>
            <a:off x="6799500" y="2998000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Droid Serif"/>
                <a:ea typeface="Droid Serif"/>
                <a:cs typeface="Droid Serif"/>
                <a:sym typeface="Droid Serif"/>
              </a:rPr>
              <a:t>Nils Årud</a:t>
            </a:r>
            <a:br>
              <a:rPr lang="en">
                <a:latin typeface="Droid Serif"/>
                <a:ea typeface="Droid Serif"/>
                <a:cs typeface="Droid Serif"/>
                <a:sym typeface="Droid Serif"/>
              </a:rPr>
            </a:br>
            <a:r>
              <a:rPr lang="en" sz="8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JOB TITLE</a:t>
            </a:r>
            <a:endParaRPr sz="800">
              <a:solidFill>
                <a:schemeClr val="dk2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Droid Serif"/>
                <a:ea typeface="Droid Serif"/>
                <a:cs typeface="Droid Serif"/>
                <a:sym typeface="Droid Serif"/>
              </a:rPr>
              <a:t>Blue is the colour of the clear sky and the deep sea</a:t>
            </a:r>
            <a:endParaRPr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Droid Serif"/>
              <a:ea typeface="Droid Serif"/>
              <a:cs typeface="Droid Serif"/>
              <a:sym typeface="Droid Serif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46"/>
          <p:cNvSpPr txBox="1"/>
          <p:nvPr>
            <p:ph type="title"/>
          </p:nvPr>
        </p:nvSpPr>
        <p:spPr>
          <a:xfrm>
            <a:off x="3241650" y="99105"/>
            <a:ext cx="26607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611" name="Google Shape;611;p46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612" name="Google Shape;612;p46"/>
          <p:cNvGraphicFramePr/>
          <p:nvPr/>
        </p:nvGraphicFramePr>
        <p:xfrm>
          <a:off x="855300" y="7891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{95641C41-C7ED-489C-9BDD-3756BE250BCD}</a:tableStyleId>
              </a:tblPr>
              <a:tblGrid>
                <a:gridCol w="834575"/>
                <a:gridCol w="956575"/>
                <a:gridCol w="956575"/>
                <a:gridCol w="956575"/>
                <a:gridCol w="956575"/>
                <a:gridCol w="956575"/>
                <a:gridCol w="956575"/>
                <a:gridCol w="956575"/>
              </a:tblGrid>
              <a:tr h="3591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SUNDAY</a:t>
                      </a:r>
                      <a:endParaRPr sz="7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MONDAY</a:t>
                      </a:r>
                      <a:endParaRPr sz="7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TUESDAY</a:t>
                      </a:r>
                      <a:endParaRPr sz="7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WEDNESDAY</a:t>
                      </a:r>
                      <a:endParaRPr sz="7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THURSDAY</a:t>
                      </a:r>
                      <a:endParaRPr sz="7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FRIDAY</a:t>
                      </a:r>
                      <a:endParaRPr sz="7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SATURDAY</a:t>
                      </a:r>
                      <a:endParaRPr sz="700">
                        <a:solidFill>
                          <a:schemeClr val="lt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4515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09:00 - 09:45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15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10:00 - 10:45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15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11:00 - 11:45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15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12:00 - 13:15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4515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13:30 - 14:15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15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14:30 - 15:15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15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15:30 - 16:15</a:t>
                      </a:r>
                      <a:endParaRPr sz="800">
                        <a:solidFill>
                          <a:schemeClr val="dk2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Droid Serif"/>
                          <a:ea typeface="Droid Serif"/>
                          <a:cs typeface="Droid Serif"/>
                          <a:sym typeface="Droid Serif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Droid Serif"/>
                        <a:ea typeface="Droid Serif"/>
                        <a:cs typeface="Droid Serif"/>
                        <a:sym typeface="Droid Serif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7" name="Google Shape;617;p47"/>
          <p:cNvGrpSpPr/>
          <p:nvPr/>
        </p:nvGrpSpPr>
        <p:grpSpPr>
          <a:xfrm>
            <a:off x="358968" y="342338"/>
            <a:ext cx="347107" cy="438984"/>
            <a:chOff x="584925" y="238125"/>
            <a:chExt cx="415200" cy="525100"/>
          </a:xfrm>
        </p:grpSpPr>
        <p:sp>
          <p:nvSpPr>
            <p:cNvPr id="618" name="Google Shape;618;p47"/>
            <p:cNvSpPr/>
            <p:nvPr/>
          </p:nvSpPr>
          <p:spPr>
            <a:xfrm>
              <a:off x="621550" y="2991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19" name="Google Shape;619;p47"/>
            <p:cNvSpPr/>
            <p:nvPr/>
          </p:nvSpPr>
          <p:spPr>
            <a:xfrm>
              <a:off x="633750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20" name="Google Shape;620;p47"/>
            <p:cNvSpPr/>
            <p:nvPr/>
          </p:nvSpPr>
          <p:spPr>
            <a:xfrm>
              <a:off x="716800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21" name="Google Shape;621;p47"/>
            <p:cNvSpPr/>
            <p:nvPr/>
          </p:nvSpPr>
          <p:spPr>
            <a:xfrm>
              <a:off x="799825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22" name="Google Shape;622;p47"/>
            <p:cNvSpPr/>
            <p:nvPr/>
          </p:nvSpPr>
          <p:spPr>
            <a:xfrm>
              <a:off x="882875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23" name="Google Shape;623;p47"/>
            <p:cNvSpPr/>
            <p:nvPr/>
          </p:nvSpPr>
          <p:spPr>
            <a:xfrm>
              <a:off x="584925" y="26132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624" name="Google Shape;624;p47"/>
          <p:cNvGrpSpPr/>
          <p:nvPr/>
        </p:nvGrpSpPr>
        <p:grpSpPr>
          <a:xfrm>
            <a:off x="910227" y="406125"/>
            <a:ext cx="371623" cy="309362"/>
            <a:chOff x="1244325" y="314425"/>
            <a:chExt cx="444525" cy="370050"/>
          </a:xfrm>
        </p:grpSpPr>
        <p:sp>
          <p:nvSpPr>
            <p:cNvPr id="625" name="Google Shape;625;p47"/>
            <p:cNvSpPr/>
            <p:nvPr/>
          </p:nvSpPr>
          <p:spPr>
            <a:xfrm>
              <a:off x="1388425" y="463425"/>
              <a:ext cx="143525" cy="143500"/>
            </a:xfrm>
            <a:custGeom>
              <a:rect b="b" l="l" r="r" t="t"/>
              <a:pathLst>
                <a:path extrusionOk="0" h="5740" w="5741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26" name="Google Shape;626;p47"/>
            <p:cNvSpPr/>
            <p:nvPr/>
          </p:nvSpPr>
          <p:spPr>
            <a:xfrm>
              <a:off x="1244325" y="314425"/>
              <a:ext cx="444525" cy="370050"/>
            </a:xfrm>
            <a:custGeom>
              <a:rect b="b" l="l" r="r" t="t"/>
              <a:pathLst>
                <a:path extrusionOk="0" h="14802" w="17781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627" name="Google Shape;627;p47"/>
          <p:cNvGrpSpPr/>
          <p:nvPr/>
        </p:nvGrpSpPr>
        <p:grpSpPr>
          <a:xfrm>
            <a:off x="1481925" y="404599"/>
            <a:ext cx="355300" cy="312413"/>
            <a:chOff x="1928175" y="312600"/>
            <a:chExt cx="425000" cy="373700"/>
          </a:xfrm>
        </p:grpSpPr>
        <p:sp>
          <p:nvSpPr>
            <p:cNvPr id="628" name="Google Shape;628;p47"/>
            <p:cNvSpPr/>
            <p:nvPr/>
          </p:nvSpPr>
          <p:spPr>
            <a:xfrm>
              <a:off x="1928175" y="312600"/>
              <a:ext cx="425000" cy="373700"/>
            </a:xfrm>
            <a:custGeom>
              <a:rect b="b" l="l" r="r" t="t"/>
              <a:pathLst>
                <a:path extrusionOk="0" h="14948" w="1700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29" name="Google Shape;629;p47"/>
            <p:cNvSpPr/>
            <p:nvPr/>
          </p:nvSpPr>
          <p:spPr>
            <a:xfrm>
              <a:off x="1964825" y="349250"/>
              <a:ext cx="351700" cy="300425"/>
            </a:xfrm>
            <a:custGeom>
              <a:rect b="b" l="l" r="r" t="t"/>
              <a:pathLst>
                <a:path extrusionOk="0" h="12017" w="14068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630" name="Google Shape;630;p47"/>
          <p:cNvSpPr/>
          <p:nvPr/>
        </p:nvSpPr>
        <p:spPr>
          <a:xfrm>
            <a:off x="2077702" y="393385"/>
            <a:ext cx="290970" cy="334860"/>
          </a:xfrm>
          <a:custGeom>
            <a:rect b="b" l="l" r="r" t="t"/>
            <a:pathLst>
              <a:path extrusionOk="0" h="16022" w="13922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31" name="Google Shape;631;p47"/>
          <p:cNvSpPr/>
          <p:nvPr/>
        </p:nvSpPr>
        <p:spPr>
          <a:xfrm>
            <a:off x="2661148" y="394410"/>
            <a:ext cx="251176" cy="332812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632" name="Google Shape;632;p47"/>
          <p:cNvGrpSpPr/>
          <p:nvPr/>
        </p:nvGrpSpPr>
        <p:grpSpPr>
          <a:xfrm>
            <a:off x="3145963" y="388276"/>
            <a:ext cx="408386" cy="345080"/>
            <a:chOff x="3918650" y="293075"/>
            <a:chExt cx="488500" cy="412775"/>
          </a:xfrm>
        </p:grpSpPr>
        <p:sp>
          <p:nvSpPr>
            <p:cNvPr id="633" name="Google Shape;633;p47"/>
            <p:cNvSpPr/>
            <p:nvPr/>
          </p:nvSpPr>
          <p:spPr>
            <a:xfrm>
              <a:off x="4085350" y="293675"/>
              <a:ext cx="154500" cy="412175"/>
            </a:xfrm>
            <a:custGeom>
              <a:rect b="b" l="l" r="r" t="t"/>
              <a:pathLst>
                <a:path extrusionOk="0" h="16487" w="618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34" name="Google Shape;634;p47"/>
            <p:cNvSpPr/>
            <p:nvPr/>
          </p:nvSpPr>
          <p:spPr>
            <a:xfrm>
              <a:off x="3918650" y="293075"/>
              <a:ext cx="153900" cy="407275"/>
            </a:xfrm>
            <a:custGeom>
              <a:rect b="b" l="l" r="r" t="t"/>
              <a:pathLst>
                <a:path extrusionOk="0" h="16291" w="6156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35" name="Google Shape;635;p47"/>
            <p:cNvSpPr/>
            <p:nvPr/>
          </p:nvSpPr>
          <p:spPr>
            <a:xfrm>
              <a:off x="4253250" y="298550"/>
              <a:ext cx="153900" cy="406675"/>
            </a:xfrm>
            <a:custGeom>
              <a:rect b="b" l="l" r="r" t="t"/>
              <a:pathLst>
                <a:path extrusionOk="0" h="16267" w="6156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636" name="Google Shape;636;p47"/>
          <p:cNvGrpSpPr/>
          <p:nvPr/>
        </p:nvGrpSpPr>
        <p:grpSpPr>
          <a:xfrm>
            <a:off x="3745730" y="362235"/>
            <a:ext cx="335905" cy="397142"/>
            <a:chOff x="4636075" y="261925"/>
            <a:chExt cx="401800" cy="475050"/>
          </a:xfrm>
        </p:grpSpPr>
        <p:sp>
          <p:nvSpPr>
            <p:cNvPr id="637" name="Google Shape;637;p47"/>
            <p:cNvSpPr/>
            <p:nvPr/>
          </p:nvSpPr>
          <p:spPr>
            <a:xfrm>
              <a:off x="4665400" y="326650"/>
              <a:ext cx="372475" cy="97100"/>
            </a:xfrm>
            <a:custGeom>
              <a:rect b="b" l="l" r="r" t="t"/>
              <a:pathLst>
                <a:path extrusionOk="0" h="3884" w="14899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38" name="Google Shape;638;p47"/>
            <p:cNvSpPr/>
            <p:nvPr/>
          </p:nvSpPr>
          <p:spPr>
            <a:xfrm>
              <a:off x="4636075" y="438375"/>
              <a:ext cx="372475" cy="97125"/>
            </a:xfrm>
            <a:custGeom>
              <a:rect b="b" l="l" r="r" t="t"/>
              <a:pathLst>
                <a:path extrusionOk="0" h="3885" w="14899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39" name="Google Shape;639;p47"/>
            <p:cNvSpPr/>
            <p:nvPr/>
          </p:nvSpPr>
          <p:spPr>
            <a:xfrm>
              <a:off x="4814975" y="261925"/>
              <a:ext cx="44000" cy="50100"/>
            </a:xfrm>
            <a:custGeom>
              <a:rect b="b" l="l" r="r" t="t"/>
              <a:pathLst>
                <a:path extrusionOk="0" h="2004" w="176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40" name="Google Shape;640;p47"/>
            <p:cNvSpPr/>
            <p:nvPr/>
          </p:nvSpPr>
          <p:spPr>
            <a:xfrm>
              <a:off x="4814975" y="550125"/>
              <a:ext cx="44000" cy="186850"/>
            </a:xfrm>
            <a:custGeom>
              <a:rect b="b" l="l" r="r" t="t"/>
              <a:pathLst>
                <a:path extrusionOk="0" h="7474" w="176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641" name="Google Shape;641;p47"/>
          <p:cNvSpPr/>
          <p:nvPr/>
        </p:nvSpPr>
        <p:spPr>
          <a:xfrm>
            <a:off x="4284931" y="392863"/>
            <a:ext cx="384894" cy="335905"/>
          </a:xfrm>
          <a:custGeom>
            <a:rect b="b" l="l" r="r" t="t"/>
            <a:pathLst>
              <a:path extrusionOk="0" h="16072" w="18416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642" name="Google Shape;642;p47"/>
          <p:cNvGrpSpPr/>
          <p:nvPr/>
        </p:nvGrpSpPr>
        <p:grpSpPr>
          <a:xfrm>
            <a:off x="4872282" y="395424"/>
            <a:ext cx="336908" cy="330262"/>
            <a:chOff x="5983625" y="301625"/>
            <a:chExt cx="403000" cy="395050"/>
          </a:xfrm>
        </p:grpSpPr>
        <p:sp>
          <p:nvSpPr>
            <p:cNvPr id="643" name="Google Shape;643;p47"/>
            <p:cNvSpPr/>
            <p:nvPr/>
          </p:nvSpPr>
          <p:spPr>
            <a:xfrm>
              <a:off x="5983625" y="319925"/>
              <a:ext cx="403000" cy="67200"/>
            </a:xfrm>
            <a:custGeom>
              <a:rect b="b" l="l" r="r" t="t"/>
              <a:pathLst>
                <a:path extrusionOk="0" h="2688" w="1612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44" name="Google Shape;644;p47"/>
            <p:cNvSpPr/>
            <p:nvPr/>
          </p:nvSpPr>
          <p:spPr>
            <a:xfrm>
              <a:off x="5983625" y="664900"/>
              <a:ext cx="403000" cy="31775"/>
            </a:xfrm>
            <a:custGeom>
              <a:rect b="b" l="l" r="r" t="t"/>
              <a:pathLst>
                <a:path extrusionOk="0" h="1271" w="1612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45" name="Google Shape;645;p47"/>
            <p:cNvSpPr/>
            <p:nvPr/>
          </p:nvSpPr>
          <p:spPr>
            <a:xfrm>
              <a:off x="6041025" y="3016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46" name="Google Shape;646;p47"/>
            <p:cNvSpPr/>
            <p:nvPr/>
          </p:nvSpPr>
          <p:spPr>
            <a:xfrm>
              <a:off x="6297450" y="3016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47" name="Google Shape;647;p47"/>
            <p:cNvSpPr/>
            <p:nvPr/>
          </p:nvSpPr>
          <p:spPr>
            <a:xfrm>
              <a:off x="60972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48" name="Google Shape;648;p47"/>
            <p:cNvSpPr/>
            <p:nvPr/>
          </p:nvSpPr>
          <p:spPr>
            <a:xfrm>
              <a:off x="60972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49" name="Google Shape;649;p47"/>
            <p:cNvSpPr/>
            <p:nvPr/>
          </p:nvSpPr>
          <p:spPr>
            <a:xfrm>
              <a:off x="60972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50" name="Google Shape;650;p47"/>
            <p:cNvSpPr/>
            <p:nvPr/>
          </p:nvSpPr>
          <p:spPr>
            <a:xfrm>
              <a:off x="6160075" y="575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51" name="Google Shape;651;p47"/>
            <p:cNvSpPr/>
            <p:nvPr/>
          </p:nvSpPr>
          <p:spPr>
            <a:xfrm>
              <a:off x="60343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52" name="Google Shape;652;p47"/>
            <p:cNvSpPr/>
            <p:nvPr/>
          </p:nvSpPr>
          <p:spPr>
            <a:xfrm>
              <a:off x="60343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53" name="Google Shape;653;p47"/>
            <p:cNvSpPr/>
            <p:nvPr/>
          </p:nvSpPr>
          <p:spPr>
            <a:xfrm>
              <a:off x="60343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54" name="Google Shape;654;p47"/>
            <p:cNvSpPr/>
            <p:nvPr/>
          </p:nvSpPr>
          <p:spPr>
            <a:xfrm>
              <a:off x="6160075" y="509200"/>
              <a:ext cx="50100" cy="53775"/>
            </a:xfrm>
            <a:custGeom>
              <a:rect b="b" l="l" r="r" t="t"/>
              <a:pathLst>
                <a:path extrusionOk="0" h="2151" w="2004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55" name="Google Shape;655;p47"/>
            <p:cNvSpPr/>
            <p:nvPr/>
          </p:nvSpPr>
          <p:spPr>
            <a:xfrm>
              <a:off x="5983625" y="399300"/>
              <a:ext cx="403000" cy="272950"/>
            </a:xfrm>
            <a:custGeom>
              <a:rect b="b" l="l" r="r" t="t"/>
              <a:pathLst>
                <a:path extrusionOk="0" h="10918" w="1612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56" name="Google Shape;656;p47"/>
            <p:cNvSpPr/>
            <p:nvPr/>
          </p:nvSpPr>
          <p:spPr>
            <a:xfrm>
              <a:off x="62852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57" name="Google Shape;657;p47"/>
            <p:cNvSpPr/>
            <p:nvPr/>
          </p:nvSpPr>
          <p:spPr>
            <a:xfrm>
              <a:off x="62852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58" name="Google Shape;658;p47"/>
            <p:cNvSpPr/>
            <p:nvPr/>
          </p:nvSpPr>
          <p:spPr>
            <a:xfrm>
              <a:off x="62852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59" name="Google Shape;659;p47"/>
            <p:cNvSpPr/>
            <p:nvPr/>
          </p:nvSpPr>
          <p:spPr>
            <a:xfrm>
              <a:off x="62223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60" name="Google Shape;660;p47"/>
            <p:cNvSpPr/>
            <p:nvPr/>
          </p:nvSpPr>
          <p:spPr>
            <a:xfrm>
              <a:off x="6160075" y="448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61" name="Google Shape;661;p47"/>
            <p:cNvSpPr/>
            <p:nvPr/>
          </p:nvSpPr>
          <p:spPr>
            <a:xfrm>
              <a:off x="62223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62" name="Google Shape;662;p47"/>
            <p:cNvSpPr/>
            <p:nvPr/>
          </p:nvSpPr>
          <p:spPr>
            <a:xfrm>
              <a:off x="62223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663" name="Google Shape;663;p47"/>
          <p:cNvGrpSpPr/>
          <p:nvPr/>
        </p:nvGrpSpPr>
        <p:grpSpPr>
          <a:xfrm>
            <a:off x="5438358" y="392853"/>
            <a:ext cx="331808" cy="331307"/>
            <a:chOff x="6660750" y="298550"/>
            <a:chExt cx="396900" cy="396300"/>
          </a:xfrm>
        </p:grpSpPr>
        <p:sp>
          <p:nvSpPr>
            <p:cNvPr id="664" name="Google Shape;664;p47"/>
            <p:cNvSpPr/>
            <p:nvPr/>
          </p:nvSpPr>
          <p:spPr>
            <a:xfrm>
              <a:off x="6660750" y="298550"/>
              <a:ext cx="396900" cy="396300"/>
            </a:xfrm>
            <a:custGeom>
              <a:rect b="b" l="l" r="r" t="t"/>
              <a:pathLst>
                <a:path extrusionOk="0" h="15852" w="15876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65" name="Google Shape;665;p47"/>
            <p:cNvSpPr/>
            <p:nvPr/>
          </p:nvSpPr>
          <p:spPr>
            <a:xfrm>
              <a:off x="6697400" y="335200"/>
              <a:ext cx="323625" cy="323025"/>
            </a:xfrm>
            <a:custGeom>
              <a:rect b="b" l="l" r="r" t="t"/>
              <a:pathLst>
                <a:path extrusionOk="0" h="12921" w="12945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666" name="Google Shape;666;p47"/>
          <p:cNvGrpSpPr/>
          <p:nvPr/>
        </p:nvGrpSpPr>
        <p:grpSpPr>
          <a:xfrm>
            <a:off x="358968" y="914538"/>
            <a:ext cx="347107" cy="420111"/>
            <a:chOff x="584925" y="922575"/>
            <a:chExt cx="415200" cy="502525"/>
          </a:xfrm>
        </p:grpSpPr>
        <p:sp>
          <p:nvSpPr>
            <p:cNvPr id="667" name="Google Shape;667;p47"/>
            <p:cNvSpPr/>
            <p:nvPr/>
          </p:nvSpPr>
          <p:spPr>
            <a:xfrm>
              <a:off x="584925" y="961025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68" name="Google Shape;668;p47"/>
            <p:cNvSpPr/>
            <p:nvPr/>
          </p:nvSpPr>
          <p:spPr>
            <a:xfrm>
              <a:off x="621550" y="9225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69" name="Google Shape;669;p47"/>
            <p:cNvSpPr/>
            <p:nvPr/>
          </p:nvSpPr>
          <p:spPr>
            <a:xfrm>
              <a:off x="915850" y="922575"/>
              <a:ext cx="84275" cy="84275"/>
            </a:xfrm>
            <a:custGeom>
              <a:rect b="b" l="l" r="r" t="t"/>
              <a:pathLst>
                <a:path extrusionOk="0" h="3371" w="3371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670" name="Google Shape;670;p47"/>
          <p:cNvGrpSpPr/>
          <p:nvPr/>
        </p:nvGrpSpPr>
        <p:grpSpPr>
          <a:xfrm>
            <a:off x="912275" y="904841"/>
            <a:ext cx="367547" cy="437980"/>
            <a:chOff x="1246775" y="910975"/>
            <a:chExt cx="439650" cy="523900"/>
          </a:xfrm>
        </p:grpSpPr>
        <p:sp>
          <p:nvSpPr>
            <p:cNvPr id="671" name="Google Shape;671;p47"/>
            <p:cNvSpPr/>
            <p:nvPr/>
          </p:nvSpPr>
          <p:spPr>
            <a:xfrm>
              <a:off x="1246775" y="970800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72" name="Google Shape;672;p47"/>
            <p:cNvSpPr/>
            <p:nvPr/>
          </p:nvSpPr>
          <p:spPr>
            <a:xfrm>
              <a:off x="1307825" y="910975"/>
              <a:ext cx="378600" cy="464050"/>
            </a:xfrm>
            <a:custGeom>
              <a:rect b="b" l="l" r="r" t="t"/>
              <a:pathLst>
                <a:path extrusionOk="0" h="18562" w="15144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73" name="Google Shape;673;p47"/>
            <p:cNvSpPr/>
            <p:nvPr/>
          </p:nvSpPr>
          <p:spPr>
            <a:xfrm>
              <a:off x="1602125" y="910975"/>
              <a:ext cx="84300" cy="84275"/>
            </a:xfrm>
            <a:custGeom>
              <a:rect b="b" l="l" r="r" t="t"/>
              <a:pathLst>
                <a:path extrusionOk="0" h="3371" w="3372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674" name="Google Shape;674;p47"/>
          <p:cNvGrpSpPr/>
          <p:nvPr/>
        </p:nvGrpSpPr>
        <p:grpSpPr>
          <a:xfrm>
            <a:off x="1480400" y="975274"/>
            <a:ext cx="358351" cy="298118"/>
            <a:chOff x="1926350" y="995225"/>
            <a:chExt cx="428650" cy="356600"/>
          </a:xfrm>
        </p:grpSpPr>
        <p:sp>
          <p:nvSpPr>
            <p:cNvPr id="675" name="Google Shape;675;p47"/>
            <p:cNvSpPr/>
            <p:nvPr/>
          </p:nvSpPr>
          <p:spPr>
            <a:xfrm>
              <a:off x="1926350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76" name="Google Shape;676;p47"/>
            <p:cNvSpPr/>
            <p:nvPr/>
          </p:nvSpPr>
          <p:spPr>
            <a:xfrm>
              <a:off x="2146775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77" name="Google Shape;677;p47"/>
            <p:cNvSpPr/>
            <p:nvPr/>
          </p:nvSpPr>
          <p:spPr>
            <a:xfrm>
              <a:off x="1926350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78" name="Google Shape;678;p47"/>
            <p:cNvSpPr/>
            <p:nvPr/>
          </p:nvSpPr>
          <p:spPr>
            <a:xfrm>
              <a:off x="2146775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679" name="Google Shape;679;p47"/>
          <p:cNvSpPr/>
          <p:nvPr/>
        </p:nvSpPr>
        <p:spPr>
          <a:xfrm>
            <a:off x="2048085" y="950288"/>
            <a:ext cx="350200" cy="348152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80" name="Google Shape;680;p47"/>
          <p:cNvSpPr/>
          <p:nvPr/>
        </p:nvSpPr>
        <p:spPr>
          <a:xfrm>
            <a:off x="2612156" y="967656"/>
            <a:ext cx="349155" cy="313437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81" name="Google Shape;681;p47"/>
          <p:cNvSpPr/>
          <p:nvPr/>
        </p:nvSpPr>
        <p:spPr>
          <a:xfrm>
            <a:off x="3180804" y="970206"/>
            <a:ext cx="338956" cy="308317"/>
          </a:xfrm>
          <a:custGeom>
            <a:rect b="b" l="l" r="r" t="t"/>
            <a:pathLst>
              <a:path extrusionOk="0" h="14752" w="16218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82" name="Google Shape;682;p47"/>
          <p:cNvSpPr/>
          <p:nvPr/>
        </p:nvSpPr>
        <p:spPr>
          <a:xfrm>
            <a:off x="3755576" y="973258"/>
            <a:ext cx="316510" cy="302214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683" name="Google Shape;683;p47"/>
          <p:cNvGrpSpPr/>
          <p:nvPr/>
        </p:nvGrpSpPr>
        <p:grpSpPr>
          <a:xfrm>
            <a:off x="4302631" y="952827"/>
            <a:ext cx="349155" cy="349657"/>
            <a:chOff x="5302225" y="968375"/>
            <a:chExt cx="417650" cy="418250"/>
          </a:xfrm>
        </p:grpSpPr>
        <p:sp>
          <p:nvSpPr>
            <p:cNvPr id="684" name="Google Shape;684;p47"/>
            <p:cNvSpPr/>
            <p:nvPr/>
          </p:nvSpPr>
          <p:spPr>
            <a:xfrm>
              <a:off x="5333350" y="991575"/>
              <a:ext cx="152075" cy="155100"/>
            </a:xfrm>
            <a:custGeom>
              <a:rect b="b" l="l" r="r" t="t"/>
              <a:pathLst>
                <a:path extrusionOk="0" h="6204" w="6083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85" name="Google Shape;685;p47"/>
            <p:cNvSpPr/>
            <p:nvPr/>
          </p:nvSpPr>
          <p:spPr>
            <a:xfrm>
              <a:off x="5302225" y="968375"/>
              <a:ext cx="417650" cy="418250"/>
            </a:xfrm>
            <a:custGeom>
              <a:rect b="b" l="l" r="r" t="t"/>
              <a:pathLst>
                <a:path extrusionOk="0" h="16730" w="16706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686" name="Google Shape;686;p47"/>
          <p:cNvGrpSpPr/>
          <p:nvPr/>
        </p:nvGrpSpPr>
        <p:grpSpPr>
          <a:xfrm>
            <a:off x="4824295" y="913514"/>
            <a:ext cx="432881" cy="421637"/>
            <a:chOff x="5926225" y="921350"/>
            <a:chExt cx="517800" cy="504350"/>
          </a:xfrm>
        </p:grpSpPr>
        <p:sp>
          <p:nvSpPr>
            <p:cNvPr id="687" name="Google Shape;687;p47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88" name="Google Shape;688;p47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689" name="Google Shape;689;p47"/>
          <p:cNvGrpSpPr/>
          <p:nvPr/>
        </p:nvGrpSpPr>
        <p:grpSpPr>
          <a:xfrm>
            <a:off x="5402118" y="921686"/>
            <a:ext cx="404290" cy="405314"/>
            <a:chOff x="6617400" y="931125"/>
            <a:chExt cx="483600" cy="484825"/>
          </a:xfrm>
        </p:grpSpPr>
        <p:sp>
          <p:nvSpPr>
            <p:cNvPr id="690" name="Google Shape;690;p47"/>
            <p:cNvSpPr/>
            <p:nvPr/>
          </p:nvSpPr>
          <p:spPr>
            <a:xfrm>
              <a:off x="6843925" y="1183900"/>
              <a:ext cx="121525" cy="232050"/>
            </a:xfrm>
            <a:custGeom>
              <a:rect b="b" l="l" r="r" t="t"/>
              <a:pathLst>
                <a:path extrusionOk="0" h="9282" w="4861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91" name="Google Shape;691;p47"/>
            <p:cNvSpPr/>
            <p:nvPr/>
          </p:nvSpPr>
          <p:spPr>
            <a:xfrm>
              <a:off x="6617400" y="931125"/>
              <a:ext cx="483600" cy="259500"/>
            </a:xfrm>
            <a:custGeom>
              <a:rect b="b" l="l" r="r" t="t"/>
              <a:pathLst>
                <a:path extrusionOk="0" h="10380" w="19344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692" name="Google Shape;692;p47"/>
          <p:cNvGrpSpPr/>
          <p:nvPr/>
        </p:nvGrpSpPr>
        <p:grpSpPr>
          <a:xfrm>
            <a:off x="337525" y="1551048"/>
            <a:ext cx="389994" cy="273623"/>
            <a:chOff x="559275" y="1683950"/>
            <a:chExt cx="466500" cy="327300"/>
          </a:xfrm>
        </p:grpSpPr>
        <p:sp>
          <p:nvSpPr>
            <p:cNvPr id="693" name="Google Shape;693;p47"/>
            <p:cNvSpPr/>
            <p:nvPr/>
          </p:nvSpPr>
          <p:spPr>
            <a:xfrm>
              <a:off x="559275" y="1683950"/>
              <a:ext cx="466500" cy="197850"/>
            </a:xfrm>
            <a:custGeom>
              <a:rect b="b" l="l" r="r" t="t"/>
              <a:pathLst>
                <a:path extrusionOk="0" h="7914" w="1866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94" name="Google Shape;694;p47"/>
            <p:cNvSpPr/>
            <p:nvPr/>
          </p:nvSpPr>
          <p:spPr>
            <a:xfrm>
              <a:off x="559275" y="1727925"/>
              <a:ext cx="466500" cy="283325"/>
            </a:xfrm>
            <a:custGeom>
              <a:rect b="b" l="l" r="r" t="t"/>
              <a:pathLst>
                <a:path extrusionOk="0" h="11333" w="1866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695" name="Google Shape;695;p47"/>
          <p:cNvGrpSpPr/>
          <p:nvPr/>
        </p:nvGrpSpPr>
        <p:grpSpPr>
          <a:xfrm>
            <a:off x="901052" y="1496958"/>
            <a:ext cx="389994" cy="381822"/>
            <a:chOff x="1233350" y="1619250"/>
            <a:chExt cx="466500" cy="456725"/>
          </a:xfrm>
        </p:grpSpPr>
        <p:sp>
          <p:nvSpPr>
            <p:cNvPr id="696" name="Google Shape;696;p47"/>
            <p:cNvSpPr/>
            <p:nvPr/>
          </p:nvSpPr>
          <p:spPr>
            <a:xfrm>
              <a:off x="1233350" y="1619250"/>
              <a:ext cx="466500" cy="456725"/>
            </a:xfrm>
            <a:custGeom>
              <a:rect b="b" l="l" r="r" t="t"/>
              <a:pathLst>
                <a:path extrusionOk="0" h="18269" w="1866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97" name="Google Shape;697;p47"/>
            <p:cNvSpPr/>
            <p:nvPr/>
          </p:nvSpPr>
          <p:spPr>
            <a:xfrm>
              <a:off x="1382325" y="1792025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98" name="Google Shape;698;p47"/>
            <p:cNvSpPr/>
            <p:nvPr/>
          </p:nvSpPr>
          <p:spPr>
            <a:xfrm>
              <a:off x="1382325" y="1825000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699" name="Google Shape;699;p47"/>
            <p:cNvSpPr/>
            <p:nvPr/>
          </p:nvSpPr>
          <p:spPr>
            <a:xfrm>
              <a:off x="1382325" y="1858575"/>
              <a:ext cx="70850" cy="12250"/>
            </a:xfrm>
            <a:custGeom>
              <a:rect b="b" l="l" r="r" t="t"/>
              <a:pathLst>
                <a:path extrusionOk="0" h="490" w="2834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700" name="Google Shape;700;p47"/>
          <p:cNvGrpSpPr/>
          <p:nvPr/>
        </p:nvGrpSpPr>
        <p:grpSpPr>
          <a:xfrm>
            <a:off x="1476826" y="1505109"/>
            <a:ext cx="365499" cy="365499"/>
            <a:chOff x="1922075" y="1629000"/>
            <a:chExt cx="437200" cy="437200"/>
          </a:xfrm>
        </p:grpSpPr>
        <p:sp>
          <p:nvSpPr>
            <p:cNvPr id="701" name="Google Shape;701;p47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02" name="Google Shape;702;p47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703" name="Google Shape;703;p47"/>
          <p:cNvGrpSpPr/>
          <p:nvPr/>
        </p:nvGrpSpPr>
        <p:grpSpPr>
          <a:xfrm>
            <a:off x="2038827" y="1503584"/>
            <a:ext cx="368551" cy="368551"/>
            <a:chOff x="2594325" y="1627175"/>
            <a:chExt cx="440850" cy="440850"/>
          </a:xfrm>
        </p:grpSpPr>
        <p:sp>
          <p:nvSpPr>
            <p:cNvPr id="704" name="Google Shape;704;p47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05" name="Google Shape;705;p47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06" name="Google Shape;706;p47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707" name="Google Shape;707;p47"/>
          <p:cNvSpPr/>
          <p:nvPr/>
        </p:nvSpPr>
        <p:spPr>
          <a:xfrm>
            <a:off x="2618782" y="1519981"/>
            <a:ext cx="335905" cy="335884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708" name="Google Shape;708;p47"/>
          <p:cNvGrpSpPr/>
          <p:nvPr/>
        </p:nvGrpSpPr>
        <p:grpSpPr>
          <a:xfrm>
            <a:off x="3200595" y="1476017"/>
            <a:ext cx="299121" cy="423685"/>
            <a:chOff x="3984000" y="1594200"/>
            <a:chExt cx="357800" cy="506800"/>
          </a:xfrm>
        </p:grpSpPr>
        <p:sp>
          <p:nvSpPr>
            <p:cNvPr id="709" name="Google Shape;709;p47"/>
            <p:cNvSpPr/>
            <p:nvPr/>
          </p:nvSpPr>
          <p:spPr>
            <a:xfrm>
              <a:off x="3984000" y="1597875"/>
              <a:ext cx="44575" cy="503125"/>
            </a:xfrm>
            <a:custGeom>
              <a:rect b="b" l="l" r="r" t="t"/>
              <a:pathLst>
                <a:path extrusionOk="0" h="20125" w="1783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10" name="Google Shape;710;p47"/>
            <p:cNvSpPr/>
            <p:nvPr/>
          </p:nvSpPr>
          <p:spPr>
            <a:xfrm>
              <a:off x="4041375" y="1594200"/>
              <a:ext cx="300425" cy="229600"/>
            </a:xfrm>
            <a:custGeom>
              <a:rect b="b" l="l" r="r" t="t"/>
              <a:pathLst>
                <a:path extrusionOk="0" h="9184" w="12017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711" name="Google Shape;711;p47"/>
          <p:cNvGrpSpPr/>
          <p:nvPr/>
        </p:nvGrpSpPr>
        <p:grpSpPr>
          <a:xfrm>
            <a:off x="3716637" y="1566869"/>
            <a:ext cx="394090" cy="241980"/>
            <a:chOff x="4601275" y="1702875"/>
            <a:chExt cx="471400" cy="289450"/>
          </a:xfrm>
        </p:grpSpPr>
        <p:sp>
          <p:nvSpPr>
            <p:cNvPr id="712" name="Google Shape;712;p47"/>
            <p:cNvSpPr/>
            <p:nvPr/>
          </p:nvSpPr>
          <p:spPr>
            <a:xfrm>
              <a:off x="4816200" y="170287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13" name="Google Shape;713;p47"/>
            <p:cNvSpPr/>
            <p:nvPr/>
          </p:nvSpPr>
          <p:spPr>
            <a:xfrm>
              <a:off x="503112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14" name="Google Shape;714;p47"/>
            <p:cNvSpPr/>
            <p:nvPr/>
          </p:nvSpPr>
          <p:spPr>
            <a:xfrm>
              <a:off x="4634875" y="1756000"/>
              <a:ext cx="404225" cy="178325"/>
            </a:xfrm>
            <a:custGeom>
              <a:rect b="b" l="l" r="r" t="t"/>
              <a:pathLst>
                <a:path extrusionOk="0" h="7133" w="16169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15" name="Google Shape;715;p47"/>
            <p:cNvSpPr/>
            <p:nvPr/>
          </p:nvSpPr>
          <p:spPr>
            <a:xfrm>
              <a:off x="460127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16" name="Google Shape;716;p47"/>
            <p:cNvSpPr/>
            <p:nvPr/>
          </p:nvSpPr>
          <p:spPr>
            <a:xfrm>
              <a:off x="4673325" y="1947725"/>
              <a:ext cx="327300" cy="44600"/>
            </a:xfrm>
            <a:custGeom>
              <a:rect b="b" l="l" r="r" t="t"/>
              <a:pathLst>
                <a:path extrusionOk="0" h="1784" w="13092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717" name="Google Shape;717;p47"/>
          <p:cNvGrpSpPr/>
          <p:nvPr/>
        </p:nvGrpSpPr>
        <p:grpSpPr>
          <a:xfrm>
            <a:off x="4299057" y="1507659"/>
            <a:ext cx="356303" cy="360400"/>
            <a:chOff x="5297950" y="1632050"/>
            <a:chExt cx="426200" cy="431100"/>
          </a:xfrm>
        </p:grpSpPr>
        <p:sp>
          <p:nvSpPr>
            <p:cNvPr id="718" name="Google Shape;718;p47"/>
            <p:cNvSpPr/>
            <p:nvPr/>
          </p:nvSpPr>
          <p:spPr>
            <a:xfrm>
              <a:off x="5404800" y="1936125"/>
              <a:ext cx="212500" cy="127025"/>
            </a:xfrm>
            <a:custGeom>
              <a:rect b="b" l="l" r="r" t="t"/>
              <a:pathLst>
                <a:path extrusionOk="0" h="5081" w="850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19" name="Google Shape;719;p47"/>
            <p:cNvSpPr/>
            <p:nvPr/>
          </p:nvSpPr>
          <p:spPr>
            <a:xfrm>
              <a:off x="5297950" y="1632050"/>
              <a:ext cx="426200" cy="294950"/>
            </a:xfrm>
            <a:custGeom>
              <a:rect b="b" l="l" r="r" t="t"/>
              <a:pathLst>
                <a:path extrusionOk="0" h="11798" w="17048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720" name="Google Shape;720;p47"/>
          <p:cNvGrpSpPr/>
          <p:nvPr/>
        </p:nvGrpSpPr>
        <p:grpSpPr>
          <a:xfrm>
            <a:off x="4861560" y="1496958"/>
            <a:ext cx="358351" cy="381822"/>
            <a:chOff x="5970800" y="1619250"/>
            <a:chExt cx="428650" cy="456725"/>
          </a:xfrm>
        </p:grpSpPr>
        <p:sp>
          <p:nvSpPr>
            <p:cNvPr id="721" name="Google Shape;721;p47"/>
            <p:cNvSpPr/>
            <p:nvPr/>
          </p:nvSpPr>
          <p:spPr>
            <a:xfrm>
              <a:off x="5970800" y="1674200"/>
              <a:ext cx="377975" cy="377950"/>
            </a:xfrm>
            <a:custGeom>
              <a:rect b="b" l="l" r="r" t="t"/>
              <a:pathLst>
                <a:path extrusionOk="0" h="15118" w="15119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22" name="Google Shape;722;p47"/>
            <p:cNvSpPr/>
            <p:nvPr/>
          </p:nvSpPr>
          <p:spPr>
            <a:xfrm>
              <a:off x="6068500" y="1771875"/>
              <a:ext cx="182575" cy="182600"/>
            </a:xfrm>
            <a:custGeom>
              <a:rect b="b" l="l" r="r" t="t"/>
              <a:pathLst>
                <a:path extrusionOk="0" h="7304" w="7303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23" name="Google Shape;723;p47"/>
            <p:cNvSpPr/>
            <p:nvPr/>
          </p:nvSpPr>
          <p:spPr>
            <a:xfrm>
              <a:off x="5981175" y="2005125"/>
              <a:ext cx="75125" cy="70850"/>
            </a:xfrm>
            <a:custGeom>
              <a:rect b="b" l="l" r="r" t="t"/>
              <a:pathLst>
                <a:path extrusionOk="0" h="2834" w="3005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24" name="Google Shape;724;p47"/>
            <p:cNvSpPr/>
            <p:nvPr/>
          </p:nvSpPr>
          <p:spPr>
            <a:xfrm>
              <a:off x="6263875" y="2005125"/>
              <a:ext cx="74525" cy="70850"/>
            </a:xfrm>
            <a:custGeom>
              <a:rect b="b" l="l" r="r" t="t"/>
              <a:pathLst>
                <a:path extrusionOk="0" h="2834" w="2981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25" name="Google Shape;725;p47"/>
            <p:cNvSpPr/>
            <p:nvPr/>
          </p:nvSpPr>
          <p:spPr>
            <a:xfrm>
              <a:off x="6147875" y="1619250"/>
              <a:ext cx="251575" cy="255850"/>
            </a:xfrm>
            <a:custGeom>
              <a:rect b="b" l="l" r="r" t="t"/>
              <a:pathLst>
                <a:path extrusionOk="0" h="10234" w="10063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726" name="Google Shape;726;p47"/>
          <p:cNvGrpSpPr/>
          <p:nvPr/>
        </p:nvGrpSpPr>
        <p:grpSpPr>
          <a:xfrm>
            <a:off x="5408764" y="1492360"/>
            <a:ext cx="401719" cy="366502"/>
            <a:chOff x="6625350" y="1613750"/>
            <a:chExt cx="480525" cy="438400"/>
          </a:xfrm>
        </p:grpSpPr>
        <p:sp>
          <p:nvSpPr>
            <p:cNvPr id="727" name="Google Shape;727;p47"/>
            <p:cNvSpPr/>
            <p:nvPr/>
          </p:nvSpPr>
          <p:spPr>
            <a:xfrm>
              <a:off x="6670525" y="1887275"/>
              <a:ext cx="117875" cy="164875"/>
            </a:xfrm>
            <a:custGeom>
              <a:rect b="b" l="l" r="r" t="t"/>
              <a:pathLst>
                <a:path extrusionOk="0" h="6595" w="4715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28" name="Google Shape;728;p47"/>
            <p:cNvSpPr/>
            <p:nvPr/>
          </p:nvSpPr>
          <p:spPr>
            <a:xfrm>
              <a:off x="7075950" y="1754175"/>
              <a:ext cx="29925" cy="99550"/>
            </a:xfrm>
            <a:custGeom>
              <a:rect b="b" l="l" r="r" t="t"/>
              <a:pathLst>
                <a:path extrusionOk="0" h="3982" w="1197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29" name="Google Shape;729;p47"/>
            <p:cNvSpPr/>
            <p:nvPr/>
          </p:nvSpPr>
          <p:spPr>
            <a:xfrm>
              <a:off x="6625350" y="1729750"/>
              <a:ext cx="97700" cy="147175"/>
            </a:xfrm>
            <a:custGeom>
              <a:rect b="b" l="l" r="r" t="t"/>
              <a:pathLst>
                <a:path extrusionOk="0" h="5887" w="3908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30" name="Google Shape;730;p47"/>
            <p:cNvSpPr/>
            <p:nvPr/>
          </p:nvSpPr>
          <p:spPr>
            <a:xfrm>
              <a:off x="6736475" y="1638175"/>
              <a:ext cx="279650" cy="330325"/>
            </a:xfrm>
            <a:custGeom>
              <a:rect b="b" l="l" r="r" t="t"/>
              <a:pathLst>
                <a:path extrusionOk="0" h="13213" w="11186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31" name="Google Shape;731;p47"/>
            <p:cNvSpPr/>
            <p:nvPr/>
          </p:nvSpPr>
          <p:spPr>
            <a:xfrm>
              <a:off x="7029550" y="1613750"/>
              <a:ext cx="34200" cy="379800"/>
            </a:xfrm>
            <a:custGeom>
              <a:rect b="b" l="l" r="r" t="t"/>
              <a:pathLst>
                <a:path extrusionOk="0" h="15192" w="1368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732" name="Google Shape;732;p47"/>
          <p:cNvGrpSpPr/>
          <p:nvPr/>
        </p:nvGrpSpPr>
        <p:grpSpPr>
          <a:xfrm>
            <a:off x="380913" y="2088554"/>
            <a:ext cx="303217" cy="325685"/>
            <a:chOff x="611175" y="2326900"/>
            <a:chExt cx="362700" cy="389575"/>
          </a:xfrm>
        </p:grpSpPr>
        <p:sp>
          <p:nvSpPr>
            <p:cNvPr id="733" name="Google Shape;733;p47"/>
            <p:cNvSpPr/>
            <p:nvPr/>
          </p:nvSpPr>
          <p:spPr>
            <a:xfrm>
              <a:off x="611175" y="2326900"/>
              <a:ext cx="362700" cy="389575"/>
            </a:xfrm>
            <a:custGeom>
              <a:rect b="b" l="l" r="r" t="t"/>
              <a:pathLst>
                <a:path extrusionOk="0" h="15583" w="14508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34" name="Google Shape;734;p47"/>
            <p:cNvSpPr/>
            <p:nvPr/>
          </p:nvSpPr>
          <p:spPr>
            <a:xfrm>
              <a:off x="794950" y="2500900"/>
              <a:ext cx="24450" cy="23850"/>
            </a:xfrm>
            <a:custGeom>
              <a:rect b="b" l="l" r="r" t="t"/>
              <a:pathLst>
                <a:path extrusionOk="0" h="954" w="978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35" name="Google Shape;735;p47"/>
            <p:cNvSpPr/>
            <p:nvPr/>
          </p:nvSpPr>
          <p:spPr>
            <a:xfrm>
              <a:off x="754650" y="2381250"/>
              <a:ext cx="75750" cy="14050"/>
            </a:xfrm>
            <a:custGeom>
              <a:rect b="b" l="l" r="r" t="t"/>
              <a:pathLst>
                <a:path extrusionOk="0" h="562" w="303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36" name="Google Shape;736;p47"/>
            <p:cNvSpPr/>
            <p:nvPr/>
          </p:nvSpPr>
          <p:spPr>
            <a:xfrm>
              <a:off x="765025" y="2453900"/>
              <a:ext cx="31175" cy="31150"/>
            </a:xfrm>
            <a:custGeom>
              <a:rect b="b" l="l" r="r" t="t"/>
              <a:pathLst>
                <a:path extrusionOk="0" h="1246" w="1247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737" name="Google Shape;737;p47"/>
          <p:cNvSpPr/>
          <p:nvPr/>
        </p:nvSpPr>
        <p:spPr>
          <a:xfrm>
            <a:off x="936309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38" name="Google Shape;738;p47"/>
          <p:cNvSpPr/>
          <p:nvPr/>
        </p:nvSpPr>
        <p:spPr>
          <a:xfrm>
            <a:off x="1499857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39" name="Google Shape;739;p47"/>
          <p:cNvSpPr/>
          <p:nvPr/>
        </p:nvSpPr>
        <p:spPr>
          <a:xfrm>
            <a:off x="2063406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740" name="Google Shape;740;p47"/>
          <p:cNvGrpSpPr/>
          <p:nvPr/>
        </p:nvGrpSpPr>
        <p:grpSpPr>
          <a:xfrm>
            <a:off x="2701378" y="2036492"/>
            <a:ext cx="170502" cy="425733"/>
            <a:chOff x="3386850" y="2264625"/>
            <a:chExt cx="203950" cy="509250"/>
          </a:xfrm>
        </p:grpSpPr>
        <p:sp>
          <p:nvSpPr>
            <p:cNvPr id="741" name="Google Shape;741;p47"/>
            <p:cNvSpPr/>
            <p:nvPr/>
          </p:nvSpPr>
          <p:spPr>
            <a:xfrm>
              <a:off x="3386850" y="2370850"/>
              <a:ext cx="203950" cy="403025"/>
            </a:xfrm>
            <a:custGeom>
              <a:rect b="b" l="l" r="r" t="t"/>
              <a:pathLst>
                <a:path extrusionOk="0" h="16121" w="8158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42" name="Google Shape;742;p47"/>
            <p:cNvSpPr/>
            <p:nvPr/>
          </p:nvSpPr>
          <p:spPr>
            <a:xfrm>
              <a:off x="3446075" y="2264625"/>
              <a:ext cx="85500" cy="94050"/>
            </a:xfrm>
            <a:custGeom>
              <a:rect b="b" l="l" r="r" t="t"/>
              <a:pathLst>
                <a:path extrusionOk="0" h="3762" w="342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743" name="Google Shape;743;p47"/>
          <p:cNvGrpSpPr/>
          <p:nvPr/>
        </p:nvGrpSpPr>
        <p:grpSpPr>
          <a:xfrm>
            <a:off x="3843751" y="2090602"/>
            <a:ext cx="139863" cy="317513"/>
            <a:chOff x="4753325" y="2329350"/>
            <a:chExt cx="167300" cy="379800"/>
          </a:xfrm>
        </p:grpSpPr>
        <p:sp>
          <p:nvSpPr>
            <p:cNvPr id="744" name="Google Shape;744;p47"/>
            <p:cNvSpPr/>
            <p:nvPr/>
          </p:nvSpPr>
          <p:spPr>
            <a:xfrm>
              <a:off x="4753325" y="2424600"/>
              <a:ext cx="167300" cy="284550"/>
            </a:xfrm>
            <a:custGeom>
              <a:rect b="b" l="l" r="r" t="t"/>
              <a:pathLst>
                <a:path extrusionOk="0" h="11382" w="6692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45" name="Google Shape;745;p47"/>
            <p:cNvSpPr/>
            <p:nvPr/>
          </p:nvSpPr>
          <p:spPr>
            <a:xfrm>
              <a:off x="4798500" y="2329350"/>
              <a:ext cx="76950" cy="84275"/>
            </a:xfrm>
            <a:custGeom>
              <a:rect b="b" l="l" r="r" t="t"/>
              <a:pathLst>
                <a:path extrusionOk="0" h="3371" w="3078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746" name="Google Shape;746;p47"/>
          <p:cNvGrpSpPr/>
          <p:nvPr/>
        </p:nvGrpSpPr>
        <p:grpSpPr>
          <a:xfrm>
            <a:off x="3277654" y="2038519"/>
            <a:ext cx="145004" cy="421658"/>
            <a:chOff x="4076175" y="2267050"/>
            <a:chExt cx="173450" cy="504375"/>
          </a:xfrm>
        </p:grpSpPr>
        <p:sp>
          <p:nvSpPr>
            <p:cNvPr id="747" name="Google Shape;747;p47"/>
            <p:cNvSpPr/>
            <p:nvPr/>
          </p:nvSpPr>
          <p:spPr>
            <a:xfrm>
              <a:off x="4122600" y="2267050"/>
              <a:ext cx="80600" cy="91625"/>
            </a:xfrm>
            <a:custGeom>
              <a:rect b="b" l="l" r="r" t="t"/>
              <a:pathLst>
                <a:path extrusionOk="0" h="3665" w="3224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48" name="Google Shape;748;p47"/>
            <p:cNvSpPr/>
            <p:nvPr/>
          </p:nvSpPr>
          <p:spPr>
            <a:xfrm>
              <a:off x="4076175" y="2370250"/>
              <a:ext cx="173450" cy="401175"/>
            </a:xfrm>
            <a:custGeom>
              <a:rect b="b" l="l" r="r" t="t"/>
              <a:pathLst>
                <a:path extrusionOk="0" h="16047" w="6938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749" name="Google Shape;749;p47"/>
          <p:cNvSpPr/>
          <p:nvPr/>
        </p:nvSpPr>
        <p:spPr>
          <a:xfrm>
            <a:off x="4317599" y="2083007"/>
            <a:ext cx="319561" cy="336908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750" name="Google Shape;750;p47"/>
          <p:cNvGrpSpPr/>
          <p:nvPr/>
        </p:nvGrpSpPr>
        <p:grpSpPr>
          <a:xfrm>
            <a:off x="4865134" y="2089056"/>
            <a:ext cx="351204" cy="324661"/>
            <a:chOff x="5975075" y="2327500"/>
            <a:chExt cx="420100" cy="388350"/>
          </a:xfrm>
        </p:grpSpPr>
        <p:sp>
          <p:nvSpPr>
            <p:cNvPr id="751" name="Google Shape;751;p47"/>
            <p:cNvSpPr/>
            <p:nvPr/>
          </p:nvSpPr>
          <p:spPr>
            <a:xfrm>
              <a:off x="5975075" y="2474650"/>
              <a:ext cx="98325" cy="220450"/>
            </a:xfrm>
            <a:custGeom>
              <a:rect b="b" l="l" r="r" t="t"/>
              <a:pathLst>
                <a:path extrusionOk="0" h="8818" w="3933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52" name="Google Shape;752;p47"/>
            <p:cNvSpPr/>
            <p:nvPr/>
          </p:nvSpPr>
          <p:spPr>
            <a:xfrm>
              <a:off x="6088025" y="2327500"/>
              <a:ext cx="307150" cy="388350"/>
            </a:xfrm>
            <a:custGeom>
              <a:rect b="b" l="l" r="r" t="t"/>
              <a:pathLst>
                <a:path extrusionOk="0" h="15534" w="12286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753" name="Google Shape;753;p47"/>
          <p:cNvGrpSpPr/>
          <p:nvPr/>
        </p:nvGrpSpPr>
        <p:grpSpPr>
          <a:xfrm>
            <a:off x="5496544" y="2079358"/>
            <a:ext cx="215437" cy="351204"/>
            <a:chOff x="6730350" y="2315900"/>
            <a:chExt cx="257700" cy="420100"/>
          </a:xfrm>
        </p:grpSpPr>
        <p:sp>
          <p:nvSpPr>
            <p:cNvPr id="754" name="Google Shape;754;p47"/>
            <p:cNvSpPr/>
            <p:nvPr/>
          </p:nvSpPr>
          <p:spPr>
            <a:xfrm>
              <a:off x="6807900" y="26712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55" name="Google Shape;755;p47"/>
            <p:cNvSpPr/>
            <p:nvPr/>
          </p:nvSpPr>
          <p:spPr>
            <a:xfrm>
              <a:off x="6807900" y="26364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56" name="Google Shape;756;p47"/>
            <p:cNvSpPr/>
            <p:nvPr/>
          </p:nvSpPr>
          <p:spPr>
            <a:xfrm>
              <a:off x="6807900" y="2706075"/>
              <a:ext cx="102600" cy="29925"/>
            </a:xfrm>
            <a:custGeom>
              <a:rect b="b" l="l" r="r" t="t"/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57" name="Google Shape;757;p47"/>
            <p:cNvSpPr/>
            <p:nvPr/>
          </p:nvSpPr>
          <p:spPr>
            <a:xfrm>
              <a:off x="6811575" y="2463675"/>
              <a:ext cx="95275" cy="160600"/>
            </a:xfrm>
            <a:custGeom>
              <a:rect b="b" l="l" r="r" t="t"/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58" name="Google Shape;758;p47"/>
            <p:cNvSpPr/>
            <p:nvPr/>
          </p:nvSpPr>
          <p:spPr>
            <a:xfrm>
              <a:off x="6730350" y="2315900"/>
              <a:ext cx="257700" cy="308375"/>
            </a:xfrm>
            <a:custGeom>
              <a:rect b="b" l="l" r="r" t="t"/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759" name="Google Shape;759;p47"/>
          <p:cNvGrpSpPr/>
          <p:nvPr/>
        </p:nvGrpSpPr>
        <p:grpSpPr>
          <a:xfrm>
            <a:off x="477889" y="2615840"/>
            <a:ext cx="109265" cy="398166"/>
            <a:chOff x="727175" y="2957625"/>
            <a:chExt cx="130700" cy="476275"/>
          </a:xfrm>
        </p:grpSpPr>
        <p:sp>
          <p:nvSpPr>
            <p:cNvPr id="760" name="Google Shape;760;p47"/>
            <p:cNvSpPr/>
            <p:nvPr/>
          </p:nvSpPr>
          <p:spPr>
            <a:xfrm>
              <a:off x="727175" y="2957625"/>
              <a:ext cx="130700" cy="476275"/>
            </a:xfrm>
            <a:custGeom>
              <a:rect b="b" l="l" r="r" t="t"/>
              <a:pathLst>
                <a:path extrusionOk="0" h="19051" w="5228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61" name="Google Shape;761;p47"/>
            <p:cNvSpPr/>
            <p:nvPr/>
          </p:nvSpPr>
          <p:spPr>
            <a:xfrm>
              <a:off x="751600" y="3090125"/>
              <a:ext cx="81850" cy="319350"/>
            </a:xfrm>
            <a:custGeom>
              <a:rect b="b" l="l" r="r" t="t"/>
              <a:pathLst>
                <a:path extrusionOk="0" h="12774" w="3274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762" name="Google Shape;762;p47"/>
          <p:cNvSpPr/>
          <p:nvPr/>
        </p:nvSpPr>
        <p:spPr>
          <a:xfrm>
            <a:off x="1492208" y="2600114"/>
            <a:ext cx="334860" cy="429809"/>
          </a:xfrm>
          <a:custGeom>
            <a:rect b="b" l="l" r="r" t="t"/>
            <a:pathLst>
              <a:path extrusionOk="0" h="20565" w="16022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63" name="Google Shape;763;p47"/>
          <p:cNvSpPr/>
          <p:nvPr/>
        </p:nvSpPr>
        <p:spPr>
          <a:xfrm>
            <a:off x="972049" y="2600114"/>
            <a:ext cx="248083" cy="429809"/>
          </a:xfrm>
          <a:custGeom>
            <a:rect b="b" l="l" r="r" t="t"/>
            <a:pathLst>
              <a:path extrusionOk="0" h="20565" w="1187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764" name="Google Shape;764;p47"/>
          <p:cNvGrpSpPr/>
          <p:nvPr/>
        </p:nvGrpSpPr>
        <p:grpSpPr>
          <a:xfrm>
            <a:off x="2029631" y="2628589"/>
            <a:ext cx="386943" cy="372647"/>
            <a:chOff x="2583325" y="2972875"/>
            <a:chExt cx="462850" cy="445750"/>
          </a:xfrm>
        </p:grpSpPr>
        <p:sp>
          <p:nvSpPr>
            <p:cNvPr id="765" name="Google Shape;765;p47"/>
            <p:cNvSpPr/>
            <p:nvPr/>
          </p:nvSpPr>
          <p:spPr>
            <a:xfrm>
              <a:off x="2701775" y="3323350"/>
              <a:ext cx="225950" cy="95275"/>
            </a:xfrm>
            <a:custGeom>
              <a:rect b="b" l="l" r="r" t="t"/>
              <a:pathLst>
                <a:path extrusionOk="0" h="3811" w="9038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66" name="Google Shape;766;p47"/>
            <p:cNvSpPr/>
            <p:nvPr/>
          </p:nvSpPr>
          <p:spPr>
            <a:xfrm>
              <a:off x="2583325" y="2972875"/>
              <a:ext cx="462850" cy="337075"/>
            </a:xfrm>
            <a:custGeom>
              <a:rect b="b" l="l" r="r" t="t"/>
              <a:pathLst>
                <a:path extrusionOk="0" h="13483" w="18514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767" name="Google Shape;767;p47"/>
          <p:cNvGrpSpPr/>
          <p:nvPr/>
        </p:nvGrpSpPr>
        <p:grpSpPr>
          <a:xfrm>
            <a:off x="2579886" y="2684246"/>
            <a:ext cx="413486" cy="261355"/>
            <a:chOff x="3241525" y="3039450"/>
            <a:chExt cx="494600" cy="312625"/>
          </a:xfrm>
        </p:grpSpPr>
        <p:sp>
          <p:nvSpPr>
            <p:cNvPr id="768" name="Google Shape;768;p47"/>
            <p:cNvSpPr/>
            <p:nvPr/>
          </p:nvSpPr>
          <p:spPr>
            <a:xfrm>
              <a:off x="3241525" y="3039450"/>
              <a:ext cx="494600" cy="312625"/>
            </a:xfrm>
            <a:custGeom>
              <a:rect b="b" l="l" r="r" t="t"/>
              <a:pathLst>
                <a:path extrusionOk="0" h="12505" w="19784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69" name="Google Shape;769;p47"/>
            <p:cNvSpPr/>
            <p:nvPr/>
          </p:nvSpPr>
          <p:spPr>
            <a:xfrm>
              <a:off x="3384400" y="3091350"/>
              <a:ext cx="208850" cy="208825"/>
            </a:xfrm>
            <a:custGeom>
              <a:rect b="b" l="l" r="r" t="t"/>
              <a:pathLst>
                <a:path extrusionOk="0" h="8353" w="8354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770" name="Google Shape;770;p47"/>
          <p:cNvSpPr/>
          <p:nvPr/>
        </p:nvSpPr>
        <p:spPr>
          <a:xfrm>
            <a:off x="3736180" y="2637380"/>
            <a:ext cx="355300" cy="355279"/>
          </a:xfrm>
          <a:custGeom>
            <a:rect b="b" l="l" r="r" t="t"/>
            <a:pathLst>
              <a:path extrusionOk="0" h="16999" w="1700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771" name="Google Shape;771;p47"/>
          <p:cNvGrpSpPr/>
          <p:nvPr/>
        </p:nvGrpSpPr>
        <p:grpSpPr>
          <a:xfrm>
            <a:off x="4263318" y="2656679"/>
            <a:ext cx="427781" cy="316489"/>
            <a:chOff x="5255200" y="3006475"/>
            <a:chExt cx="511700" cy="378575"/>
          </a:xfrm>
        </p:grpSpPr>
        <p:sp>
          <p:nvSpPr>
            <p:cNvPr id="772" name="Google Shape;772;p47"/>
            <p:cNvSpPr/>
            <p:nvPr/>
          </p:nvSpPr>
          <p:spPr>
            <a:xfrm>
              <a:off x="5255200" y="3006475"/>
              <a:ext cx="349900" cy="349875"/>
            </a:xfrm>
            <a:custGeom>
              <a:rect b="b" l="l" r="r" t="t"/>
              <a:pathLst>
                <a:path extrusionOk="0" h="13995" w="13996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73" name="Google Shape;773;p47"/>
            <p:cNvSpPr/>
            <p:nvPr/>
          </p:nvSpPr>
          <p:spPr>
            <a:xfrm>
              <a:off x="5567825" y="3185975"/>
              <a:ext cx="199075" cy="199075"/>
            </a:xfrm>
            <a:custGeom>
              <a:rect b="b" l="l" r="r" t="t"/>
              <a:pathLst>
                <a:path extrusionOk="0" h="7963" w="7963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774" name="Google Shape;774;p47"/>
          <p:cNvGrpSpPr/>
          <p:nvPr/>
        </p:nvGrpSpPr>
        <p:grpSpPr>
          <a:xfrm>
            <a:off x="3177104" y="2638308"/>
            <a:ext cx="346104" cy="353231"/>
            <a:chOff x="3955900" y="2984500"/>
            <a:chExt cx="414000" cy="422525"/>
          </a:xfrm>
        </p:grpSpPr>
        <p:sp>
          <p:nvSpPr>
            <p:cNvPr id="775" name="Google Shape;775;p47"/>
            <p:cNvSpPr/>
            <p:nvPr/>
          </p:nvSpPr>
          <p:spPr>
            <a:xfrm>
              <a:off x="3955900" y="2984500"/>
              <a:ext cx="315700" cy="315675"/>
            </a:xfrm>
            <a:custGeom>
              <a:rect b="b" l="l" r="r" t="t"/>
              <a:pathLst>
                <a:path extrusionOk="0" h="12627" w="12628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76" name="Google Shape;776;p47"/>
            <p:cNvSpPr/>
            <p:nvPr/>
          </p:nvSpPr>
          <p:spPr>
            <a:xfrm>
              <a:off x="3992525" y="3021125"/>
              <a:ext cx="242425" cy="242425"/>
            </a:xfrm>
            <a:custGeom>
              <a:rect b="b" l="l" r="r" t="t"/>
              <a:pathLst>
                <a:path extrusionOk="0" h="9697" w="9697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77" name="Google Shape;777;p47"/>
            <p:cNvSpPr/>
            <p:nvPr/>
          </p:nvSpPr>
          <p:spPr>
            <a:xfrm>
              <a:off x="4215400" y="3253150"/>
              <a:ext cx="154500" cy="153875"/>
            </a:xfrm>
            <a:custGeom>
              <a:rect b="b" l="l" r="r" t="t"/>
              <a:pathLst>
                <a:path extrusionOk="0" h="6155" w="618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778" name="Google Shape;778;p47"/>
          <p:cNvSpPr/>
          <p:nvPr/>
        </p:nvSpPr>
        <p:spPr>
          <a:xfrm>
            <a:off x="341117" y="3226449"/>
            <a:ext cx="386922" cy="304241"/>
          </a:xfrm>
          <a:custGeom>
            <a:rect b="b" l="l" r="r" t="t"/>
            <a:pathLst>
              <a:path extrusionOk="0" h="14557" w="18513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79" name="Google Shape;779;p47"/>
          <p:cNvSpPr/>
          <p:nvPr/>
        </p:nvSpPr>
        <p:spPr>
          <a:xfrm>
            <a:off x="4906165" y="2621036"/>
            <a:ext cx="269526" cy="387967"/>
          </a:xfrm>
          <a:custGeom>
            <a:rect b="b" l="l" r="r" t="t"/>
            <a:pathLst>
              <a:path extrusionOk="0" h="18563" w="12896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780" name="Google Shape;780;p47"/>
          <p:cNvGrpSpPr/>
          <p:nvPr/>
        </p:nvGrpSpPr>
        <p:grpSpPr>
          <a:xfrm>
            <a:off x="5472049" y="2633187"/>
            <a:ext cx="264427" cy="375719"/>
            <a:chOff x="6701050" y="2978375"/>
            <a:chExt cx="316300" cy="449425"/>
          </a:xfrm>
        </p:grpSpPr>
        <p:sp>
          <p:nvSpPr>
            <p:cNvPr id="781" name="Google Shape;781;p47"/>
            <p:cNvSpPr/>
            <p:nvPr/>
          </p:nvSpPr>
          <p:spPr>
            <a:xfrm>
              <a:off x="6701050" y="2978375"/>
              <a:ext cx="316300" cy="78175"/>
            </a:xfrm>
            <a:custGeom>
              <a:rect b="b" l="l" r="r" t="t"/>
              <a:pathLst>
                <a:path extrusionOk="0" h="3127" w="12652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82" name="Google Shape;782;p47"/>
            <p:cNvSpPr/>
            <p:nvPr/>
          </p:nvSpPr>
          <p:spPr>
            <a:xfrm>
              <a:off x="6713875" y="3068750"/>
              <a:ext cx="290650" cy="359050"/>
            </a:xfrm>
            <a:custGeom>
              <a:rect b="b" l="l" r="r" t="t"/>
              <a:pathLst>
                <a:path extrusionOk="0" h="14362" w="11626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783" name="Google Shape;783;p47"/>
          <p:cNvGrpSpPr/>
          <p:nvPr/>
        </p:nvGrpSpPr>
        <p:grpSpPr>
          <a:xfrm>
            <a:off x="907677" y="3251848"/>
            <a:ext cx="376743" cy="253204"/>
            <a:chOff x="1241275" y="3718400"/>
            <a:chExt cx="450650" cy="302875"/>
          </a:xfrm>
        </p:grpSpPr>
        <p:sp>
          <p:nvSpPr>
            <p:cNvPr id="784" name="Google Shape;784;p47"/>
            <p:cNvSpPr/>
            <p:nvPr/>
          </p:nvSpPr>
          <p:spPr>
            <a:xfrm>
              <a:off x="1241275" y="3718400"/>
              <a:ext cx="450650" cy="302875"/>
            </a:xfrm>
            <a:custGeom>
              <a:rect b="b" l="l" r="r" t="t"/>
              <a:pathLst>
                <a:path extrusionOk="0" h="12115" w="18026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85" name="Google Shape;785;p47"/>
            <p:cNvSpPr/>
            <p:nvPr/>
          </p:nvSpPr>
          <p:spPr>
            <a:xfrm>
              <a:off x="1293175" y="3895475"/>
              <a:ext cx="174050" cy="12225"/>
            </a:xfrm>
            <a:custGeom>
              <a:rect b="b" l="l" r="r" t="t"/>
              <a:pathLst>
                <a:path extrusionOk="0" h="489" w="6962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86" name="Google Shape;786;p47"/>
            <p:cNvSpPr/>
            <p:nvPr/>
          </p:nvSpPr>
          <p:spPr>
            <a:xfrm>
              <a:off x="1293175" y="3935775"/>
              <a:ext cx="122750" cy="12225"/>
            </a:xfrm>
            <a:custGeom>
              <a:rect b="b" l="l" r="r" t="t"/>
              <a:pathLst>
                <a:path extrusionOk="0" h="489" w="491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87" name="Google Shape;787;p47"/>
            <p:cNvSpPr/>
            <p:nvPr/>
          </p:nvSpPr>
          <p:spPr>
            <a:xfrm>
              <a:off x="1570375" y="3901575"/>
              <a:ext cx="62300" cy="40325"/>
            </a:xfrm>
            <a:custGeom>
              <a:rect b="b" l="l" r="r" t="t"/>
              <a:pathLst>
                <a:path extrusionOk="0" h="1613" w="2492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788" name="Google Shape;788;p47"/>
          <p:cNvGrpSpPr/>
          <p:nvPr/>
        </p:nvGrpSpPr>
        <p:grpSpPr>
          <a:xfrm>
            <a:off x="1476324" y="3232453"/>
            <a:ext cx="366502" cy="292496"/>
            <a:chOff x="1921475" y="3695200"/>
            <a:chExt cx="438400" cy="349875"/>
          </a:xfrm>
        </p:grpSpPr>
        <p:sp>
          <p:nvSpPr>
            <p:cNvPr id="789" name="Google Shape;789;p47"/>
            <p:cNvSpPr/>
            <p:nvPr/>
          </p:nvSpPr>
          <p:spPr>
            <a:xfrm>
              <a:off x="2246900" y="3992550"/>
              <a:ext cx="52525" cy="52525"/>
            </a:xfrm>
            <a:custGeom>
              <a:rect b="b" l="l" r="r" t="t"/>
              <a:pathLst>
                <a:path extrusionOk="0" h="2101" w="2101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90" name="Google Shape;790;p47"/>
            <p:cNvSpPr/>
            <p:nvPr/>
          </p:nvSpPr>
          <p:spPr>
            <a:xfrm>
              <a:off x="2033800" y="3992550"/>
              <a:ext cx="52550" cy="52525"/>
            </a:xfrm>
            <a:custGeom>
              <a:rect b="b" l="l" r="r" t="t"/>
              <a:pathLst>
                <a:path extrusionOk="0" h="2101" w="2102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91" name="Google Shape;791;p47"/>
            <p:cNvSpPr/>
            <p:nvPr/>
          </p:nvSpPr>
          <p:spPr>
            <a:xfrm>
              <a:off x="1921475" y="3695200"/>
              <a:ext cx="438400" cy="297975"/>
            </a:xfrm>
            <a:custGeom>
              <a:rect b="b" l="l" r="r" t="t"/>
              <a:pathLst>
                <a:path extrusionOk="0" h="11919" w="17536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792" name="Google Shape;792;p47"/>
          <p:cNvGrpSpPr/>
          <p:nvPr/>
        </p:nvGrpSpPr>
        <p:grpSpPr>
          <a:xfrm>
            <a:off x="2043425" y="3227855"/>
            <a:ext cx="359355" cy="301190"/>
            <a:chOff x="2599825" y="3689700"/>
            <a:chExt cx="429850" cy="360275"/>
          </a:xfrm>
        </p:grpSpPr>
        <p:sp>
          <p:nvSpPr>
            <p:cNvPr id="793" name="Google Shape;793;p47"/>
            <p:cNvSpPr/>
            <p:nvPr/>
          </p:nvSpPr>
          <p:spPr>
            <a:xfrm>
              <a:off x="2599825" y="3689700"/>
              <a:ext cx="429850" cy="169150"/>
            </a:xfrm>
            <a:custGeom>
              <a:rect b="b" l="l" r="r" t="t"/>
              <a:pathLst>
                <a:path extrusionOk="0" h="6766" w="17194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94" name="Google Shape;794;p47"/>
            <p:cNvSpPr/>
            <p:nvPr/>
          </p:nvSpPr>
          <p:spPr>
            <a:xfrm>
              <a:off x="2599825" y="3861275"/>
              <a:ext cx="429850" cy="188700"/>
            </a:xfrm>
            <a:custGeom>
              <a:rect b="b" l="l" r="r" t="t"/>
              <a:pathLst>
                <a:path extrusionOk="0" h="7548" w="17194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795" name="Google Shape;795;p47"/>
          <p:cNvGrpSpPr/>
          <p:nvPr/>
        </p:nvGrpSpPr>
        <p:grpSpPr>
          <a:xfrm>
            <a:off x="2624299" y="3196714"/>
            <a:ext cx="324661" cy="338956"/>
            <a:chOff x="3294650" y="3652450"/>
            <a:chExt cx="388350" cy="405450"/>
          </a:xfrm>
        </p:grpSpPr>
        <p:sp>
          <p:nvSpPr>
            <p:cNvPr id="796" name="Google Shape;796;p47"/>
            <p:cNvSpPr/>
            <p:nvPr/>
          </p:nvSpPr>
          <p:spPr>
            <a:xfrm>
              <a:off x="3294650" y="3681775"/>
              <a:ext cx="376150" cy="376125"/>
            </a:xfrm>
            <a:custGeom>
              <a:rect b="b" l="l" r="r" t="t"/>
              <a:pathLst>
                <a:path extrusionOk="0" h="15045" w="15046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97" name="Google Shape;797;p47"/>
            <p:cNvSpPr/>
            <p:nvPr/>
          </p:nvSpPr>
          <p:spPr>
            <a:xfrm>
              <a:off x="3494925" y="3760525"/>
              <a:ext cx="188075" cy="97100"/>
            </a:xfrm>
            <a:custGeom>
              <a:rect b="b" l="l" r="r" t="t"/>
              <a:pathLst>
                <a:path extrusionOk="0" h="3884" w="7523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798" name="Google Shape;798;p47"/>
            <p:cNvSpPr/>
            <p:nvPr/>
          </p:nvSpPr>
          <p:spPr>
            <a:xfrm>
              <a:off x="3494925" y="3652450"/>
              <a:ext cx="161200" cy="188100"/>
            </a:xfrm>
            <a:custGeom>
              <a:rect b="b" l="l" r="r" t="t"/>
              <a:pathLst>
                <a:path extrusionOk="0" h="7524" w="6448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799" name="Google Shape;799;p47"/>
          <p:cNvGrpSpPr/>
          <p:nvPr/>
        </p:nvGrpSpPr>
        <p:grpSpPr>
          <a:xfrm>
            <a:off x="3160781" y="3239601"/>
            <a:ext cx="378750" cy="277698"/>
            <a:chOff x="3936375" y="3703750"/>
            <a:chExt cx="453050" cy="332175"/>
          </a:xfrm>
        </p:grpSpPr>
        <p:sp>
          <p:nvSpPr>
            <p:cNvPr id="800" name="Google Shape;800;p47"/>
            <p:cNvSpPr/>
            <p:nvPr/>
          </p:nvSpPr>
          <p:spPr>
            <a:xfrm>
              <a:off x="3936375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01" name="Google Shape;801;p47"/>
            <p:cNvSpPr/>
            <p:nvPr/>
          </p:nvSpPr>
          <p:spPr>
            <a:xfrm>
              <a:off x="3988875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02" name="Google Shape;802;p47"/>
            <p:cNvSpPr/>
            <p:nvPr/>
          </p:nvSpPr>
          <p:spPr>
            <a:xfrm>
              <a:off x="4259350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03" name="Google Shape;803;p47"/>
            <p:cNvSpPr/>
            <p:nvPr/>
          </p:nvSpPr>
          <p:spPr>
            <a:xfrm>
              <a:off x="4078625" y="3717800"/>
              <a:ext cx="77575" cy="279650"/>
            </a:xfrm>
            <a:custGeom>
              <a:rect b="b" l="l" r="r" t="t"/>
              <a:pathLst>
                <a:path extrusionOk="0" h="11186" w="3103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04" name="Google Shape;804;p47"/>
            <p:cNvSpPr/>
            <p:nvPr/>
          </p:nvSpPr>
          <p:spPr>
            <a:xfrm>
              <a:off x="4168375" y="3788625"/>
              <a:ext cx="78175" cy="208825"/>
            </a:xfrm>
            <a:custGeom>
              <a:rect b="b" l="l" r="r" t="t"/>
              <a:pathLst>
                <a:path extrusionOk="0" h="8353" w="3127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805" name="Google Shape;805;p47"/>
          <p:cNvGrpSpPr/>
          <p:nvPr/>
        </p:nvGrpSpPr>
        <p:grpSpPr>
          <a:xfrm>
            <a:off x="3724307" y="3239601"/>
            <a:ext cx="378750" cy="277698"/>
            <a:chOff x="4610450" y="3703750"/>
            <a:chExt cx="453050" cy="332175"/>
          </a:xfrm>
        </p:grpSpPr>
        <p:sp>
          <p:nvSpPr>
            <p:cNvPr id="806" name="Google Shape;806;p47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07" name="Google Shape;807;p47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808" name="Google Shape;808;p47"/>
          <p:cNvGrpSpPr/>
          <p:nvPr/>
        </p:nvGrpSpPr>
        <p:grpSpPr>
          <a:xfrm>
            <a:off x="4301106" y="3211532"/>
            <a:ext cx="352207" cy="333836"/>
            <a:chOff x="5300400" y="3670175"/>
            <a:chExt cx="421300" cy="399325"/>
          </a:xfrm>
        </p:grpSpPr>
        <p:sp>
          <p:nvSpPr>
            <p:cNvPr id="809" name="Google Shape;809;p47"/>
            <p:cNvSpPr/>
            <p:nvPr/>
          </p:nvSpPr>
          <p:spPr>
            <a:xfrm>
              <a:off x="5300400" y="3708025"/>
              <a:ext cx="421300" cy="267450"/>
            </a:xfrm>
            <a:custGeom>
              <a:rect b="b" l="l" r="r" t="t"/>
              <a:pathLst>
                <a:path extrusionOk="0" h="10698" w="16852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10" name="Google Shape;810;p47"/>
            <p:cNvSpPr/>
            <p:nvPr/>
          </p:nvSpPr>
          <p:spPr>
            <a:xfrm>
              <a:off x="5498825" y="3670175"/>
              <a:ext cx="24450" cy="25650"/>
            </a:xfrm>
            <a:custGeom>
              <a:rect b="b" l="l" r="r" t="t"/>
              <a:pathLst>
                <a:path extrusionOk="0" h="1026" w="978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11" name="Google Shape;811;p47"/>
            <p:cNvSpPr/>
            <p:nvPr/>
          </p:nvSpPr>
          <p:spPr>
            <a:xfrm>
              <a:off x="5366325" y="3987675"/>
              <a:ext cx="61100" cy="81825"/>
            </a:xfrm>
            <a:custGeom>
              <a:rect b="b" l="l" r="r" t="t"/>
              <a:pathLst>
                <a:path extrusionOk="0" h="3273" w="2444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12" name="Google Shape;812;p47"/>
            <p:cNvSpPr/>
            <p:nvPr/>
          </p:nvSpPr>
          <p:spPr>
            <a:xfrm>
              <a:off x="5594700" y="3987675"/>
              <a:ext cx="61075" cy="81825"/>
            </a:xfrm>
            <a:custGeom>
              <a:rect b="b" l="l" r="r" t="t"/>
              <a:pathLst>
                <a:path extrusionOk="0" h="3273" w="2443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13" name="Google Shape;813;p47"/>
            <p:cNvSpPr/>
            <p:nvPr/>
          </p:nvSpPr>
          <p:spPr>
            <a:xfrm>
              <a:off x="5324825" y="3732450"/>
              <a:ext cx="372475" cy="218600"/>
            </a:xfrm>
            <a:custGeom>
              <a:rect b="b" l="l" r="r" t="t"/>
              <a:pathLst>
                <a:path extrusionOk="0" h="8744" w="14899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814" name="Google Shape;814;p47"/>
          <p:cNvSpPr/>
          <p:nvPr/>
        </p:nvSpPr>
        <p:spPr>
          <a:xfrm>
            <a:off x="4844905" y="3182557"/>
            <a:ext cx="392042" cy="392021"/>
          </a:xfrm>
          <a:custGeom>
            <a:rect b="b" l="l" r="r" t="t"/>
            <a:pathLst>
              <a:path extrusionOk="0" h="18757" w="18758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815" name="Google Shape;815;p47"/>
          <p:cNvGrpSpPr/>
          <p:nvPr/>
        </p:nvGrpSpPr>
        <p:grpSpPr>
          <a:xfrm>
            <a:off x="5433259" y="3207435"/>
            <a:ext cx="342008" cy="342029"/>
            <a:chOff x="6654650" y="3665275"/>
            <a:chExt cx="409100" cy="409125"/>
          </a:xfrm>
        </p:grpSpPr>
        <p:sp>
          <p:nvSpPr>
            <p:cNvPr id="816" name="Google Shape;816;p47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17" name="Google Shape;817;p47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818" name="Google Shape;818;p47"/>
          <p:cNvGrpSpPr/>
          <p:nvPr/>
        </p:nvGrpSpPr>
        <p:grpSpPr>
          <a:xfrm>
            <a:off x="347223" y="3756667"/>
            <a:ext cx="370599" cy="370620"/>
            <a:chOff x="570875" y="4322250"/>
            <a:chExt cx="443300" cy="443325"/>
          </a:xfrm>
        </p:grpSpPr>
        <p:sp>
          <p:nvSpPr>
            <p:cNvPr id="819" name="Google Shape;819;p47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20" name="Google Shape;820;p47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21" name="Google Shape;821;p47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22" name="Google Shape;822;p47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823" name="Google Shape;823;p47"/>
          <p:cNvSpPr/>
          <p:nvPr/>
        </p:nvSpPr>
        <p:spPr>
          <a:xfrm>
            <a:off x="895469" y="3828789"/>
            <a:ext cx="401238" cy="226661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824" name="Google Shape;824;p47"/>
          <p:cNvGrpSpPr/>
          <p:nvPr/>
        </p:nvGrpSpPr>
        <p:grpSpPr>
          <a:xfrm>
            <a:off x="1524812" y="3729120"/>
            <a:ext cx="269526" cy="425712"/>
            <a:chOff x="1979475" y="4289300"/>
            <a:chExt cx="322400" cy="509225"/>
          </a:xfrm>
        </p:grpSpPr>
        <p:sp>
          <p:nvSpPr>
            <p:cNvPr id="825" name="Google Shape;825;p47"/>
            <p:cNvSpPr/>
            <p:nvPr/>
          </p:nvSpPr>
          <p:spPr>
            <a:xfrm>
              <a:off x="2187075" y="4509100"/>
              <a:ext cx="114800" cy="114800"/>
            </a:xfrm>
            <a:custGeom>
              <a:rect b="b" l="l" r="r" t="t"/>
              <a:pathLst>
                <a:path extrusionOk="0" h="4592" w="4592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26" name="Google Shape;826;p47"/>
            <p:cNvSpPr/>
            <p:nvPr/>
          </p:nvSpPr>
          <p:spPr>
            <a:xfrm>
              <a:off x="1979475" y="4542675"/>
              <a:ext cx="156925" cy="156950"/>
            </a:xfrm>
            <a:custGeom>
              <a:rect b="b" l="l" r="r" t="t"/>
              <a:pathLst>
                <a:path extrusionOk="0" h="6278" w="6277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27" name="Google Shape;827;p47"/>
            <p:cNvSpPr/>
            <p:nvPr/>
          </p:nvSpPr>
          <p:spPr>
            <a:xfrm>
              <a:off x="2041125" y="4289300"/>
              <a:ext cx="240000" cy="509225"/>
            </a:xfrm>
            <a:custGeom>
              <a:rect b="b" l="l" r="r" t="t"/>
              <a:pathLst>
                <a:path extrusionOk="0" h="20369" w="960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828" name="Google Shape;828;p47"/>
          <p:cNvGrpSpPr/>
          <p:nvPr/>
        </p:nvGrpSpPr>
        <p:grpSpPr>
          <a:xfrm>
            <a:off x="2064346" y="3734722"/>
            <a:ext cx="318014" cy="414510"/>
            <a:chOff x="2624850" y="4296000"/>
            <a:chExt cx="380400" cy="495825"/>
          </a:xfrm>
        </p:grpSpPr>
        <p:sp>
          <p:nvSpPr>
            <p:cNvPr id="829" name="Google Shape;829;p47"/>
            <p:cNvSpPr/>
            <p:nvPr/>
          </p:nvSpPr>
          <p:spPr>
            <a:xfrm>
              <a:off x="2845875" y="4296000"/>
              <a:ext cx="126425" cy="125800"/>
            </a:xfrm>
            <a:custGeom>
              <a:rect b="b" l="l" r="r" t="t"/>
              <a:pathLst>
                <a:path extrusionOk="0" h="5032" w="5057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30" name="Google Shape;830;p47"/>
            <p:cNvSpPr/>
            <p:nvPr/>
          </p:nvSpPr>
          <p:spPr>
            <a:xfrm>
              <a:off x="2635850" y="4316150"/>
              <a:ext cx="369400" cy="475675"/>
            </a:xfrm>
            <a:custGeom>
              <a:rect b="b" l="l" r="r" t="t"/>
              <a:pathLst>
                <a:path extrusionOk="0" h="19027" w="14776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31" name="Google Shape;831;p47"/>
            <p:cNvSpPr/>
            <p:nvPr/>
          </p:nvSpPr>
          <p:spPr>
            <a:xfrm>
              <a:off x="2624850" y="4357675"/>
              <a:ext cx="171600" cy="171600"/>
            </a:xfrm>
            <a:custGeom>
              <a:rect b="b" l="l" r="r" t="t"/>
              <a:pathLst>
                <a:path extrusionOk="0" h="6864" w="6864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832" name="Google Shape;832;p47"/>
          <p:cNvSpPr/>
          <p:nvPr/>
        </p:nvSpPr>
        <p:spPr>
          <a:xfrm>
            <a:off x="3180303" y="3772127"/>
            <a:ext cx="339959" cy="339980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33" name="Google Shape;833;p47"/>
          <p:cNvSpPr/>
          <p:nvPr/>
        </p:nvSpPr>
        <p:spPr>
          <a:xfrm>
            <a:off x="2616754" y="3793571"/>
            <a:ext cx="339959" cy="297094"/>
          </a:xfrm>
          <a:custGeom>
            <a:rect b="b" l="l" r="r" t="t"/>
            <a:pathLst>
              <a:path extrusionOk="0" h="14215" w="16266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834" name="Google Shape;834;p47"/>
          <p:cNvSpPr/>
          <p:nvPr/>
        </p:nvSpPr>
        <p:spPr>
          <a:xfrm>
            <a:off x="3742304" y="3770601"/>
            <a:ext cx="343053" cy="343032"/>
          </a:xfrm>
          <a:custGeom>
            <a:rect b="b" l="l" r="r" t="t"/>
            <a:pathLst>
              <a:path extrusionOk="0" h="16413" w="16414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835" name="Google Shape;835;p47"/>
          <p:cNvGrpSpPr/>
          <p:nvPr/>
        </p:nvGrpSpPr>
        <p:grpSpPr>
          <a:xfrm>
            <a:off x="4280686" y="3775560"/>
            <a:ext cx="393045" cy="332833"/>
            <a:chOff x="5275975" y="4344850"/>
            <a:chExt cx="470150" cy="398125"/>
          </a:xfrm>
        </p:grpSpPr>
        <p:sp>
          <p:nvSpPr>
            <p:cNvPr id="836" name="Google Shape;836;p47"/>
            <p:cNvSpPr/>
            <p:nvPr/>
          </p:nvSpPr>
          <p:spPr>
            <a:xfrm>
              <a:off x="566125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37" name="Google Shape;837;p47"/>
            <p:cNvSpPr/>
            <p:nvPr/>
          </p:nvSpPr>
          <p:spPr>
            <a:xfrm>
              <a:off x="529490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38" name="Google Shape;838;p47"/>
            <p:cNvSpPr/>
            <p:nvPr/>
          </p:nvSpPr>
          <p:spPr>
            <a:xfrm>
              <a:off x="5275975" y="4344850"/>
              <a:ext cx="470150" cy="334025"/>
            </a:xfrm>
            <a:custGeom>
              <a:rect b="b" l="l" r="r" t="t"/>
              <a:pathLst>
                <a:path extrusionOk="0" h="13361" w="18806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839" name="Google Shape;839;p47"/>
          <p:cNvSpPr/>
          <p:nvPr/>
        </p:nvSpPr>
        <p:spPr>
          <a:xfrm>
            <a:off x="4864301" y="3765502"/>
            <a:ext cx="353252" cy="353231"/>
          </a:xfrm>
          <a:custGeom>
            <a:rect b="b" l="l" r="r" t="t"/>
            <a:pathLst>
              <a:path extrusionOk="0" h="16901" w="16902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840" name="Google Shape;840;p47"/>
          <p:cNvGrpSpPr/>
          <p:nvPr/>
        </p:nvGrpSpPr>
        <p:grpSpPr>
          <a:xfrm>
            <a:off x="5423039" y="3748516"/>
            <a:ext cx="362448" cy="386922"/>
            <a:chOff x="6642425" y="4312500"/>
            <a:chExt cx="433550" cy="462825"/>
          </a:xfrm>
        </p:grpSpPr>
        <p:sp>
          <p:nvSpPr>
            <p:cNvPr id="841" name="Google Shape;841;p47"/>
            <p:cNvSpPr/>
            <p:nvPr/>
          </p:nvSpPr>
          <p:spPr>
            <a:xfrm>
              <a:off x="6642425" y="4687375"/>
              <a:ext cx="433550" cy="39125"/>
            </a:xfrm>
            <a:custGeom>
              <a:rect b="b" l="l" r="r" t="t"/>
              <a:pathLst>
                <a:path extrusionOk="0" h="1565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42" name="Google Shape;842;p47"/>
            <p:cNvSpPr/>
            <p:nvPr/>
          </p:nvSpPr>
          <p:spPr>
            <a:xfrm>
              <a:off x="6642425" y="4736225"/>
              <a:ext cx="433550" cy="39100"/>
            </a:xfrm>
            <a:custGeom>
              <a:rect b="b" l="l" r="r" t="t"/>
              <a:pathLst>
                <a:path extrusionOk="0" h="1564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43" name="Google Shape;843;p47"/>
            <p:cNvSpPr/>
            <p:nvPr/>
          </p:nvSpPr>
          <p:spPr>
            <a:xfrm>
              <a:off x="6684575" y="4312500"/>
              <a:ext cx="349875" cy="377350"/>
            </a:xfrm>
            <a:custGeom>
              <a:rect b="b" l="l" r="r" t="t"/>
              <a:pathLst>
                <a:path extrusionOk="0" h="15094" w="13995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844" name="Google Shape;844;p47"/>
          <p:cNvSpPr/>
          <p:nvPr/>
        </p:nvSpPr>
        <p:spPr>
          <a:xfrm>
            <a:off x="299775" y="4368343"/>
            <a:ext cx="465527" cy="274647"/>
          </a:xfrm>
          <a:custGeom>
            <a:rect b="b" l="l" r="r" t="t"/>
            <a:pathLst>
              <a:path extrusionOk="0" h="13141" w="22274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845" name="Google Shape;845;p47"/>
          <p:cNvGrpSpPr/>
          <p:nvPr/>
        </p:nvGrpSpPr>
        <p:grpSpPr>
          <a:xfrm>
            <a:off x="910227" y="4322764"/>
            <a:ext cx="371623" cy="365499"/>
            <a:chOff x="1244325" y="4999400"/>
            <a:chExt cx="444525" cy="437200"/>
          </a:xfrm>
        </p:grpSpPr>
        <p:sp>
          <p:nvSpPr>
            <p:cNvPr id="846" name="Google Shape;846;p47"/>
            <p:cNvSpPr/>
            <p:nvPr/>
          </p:nvSpPr>
          <p:spPr>
            <a:xfrm>
              <a:off x="1244325" y="5161200"/>
              <a:ext cx="374925" cy="222275"/>
            </a:xfrm>
            <a:custGeom>
              <a:rect b="b" l="l" r="r" t="t"/>
              <a:pathLst>
                <a:path extrusionOk="0" h="8891" w="14997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47" name="Google Shape;847;p47"/>
            <p:cNvSpPr/>
            <p:nvPr/>
          </p:nvSpPr>
          <p:spPr>
            <a:xfrm>
              <a:off x="1244325" y="5397500"/>
              <a:ext cx="444525" cy="39100"/>
            </a:xfrm>
            <a:custGeom>
              <a:rect b="b" l="l" r="r" t="t"/>
              <a:pathLst>
                <a:path extrusionOk="0" h="1564" w="17781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48" name="Google Shape;848;p47"/>
            <p:cNvSpPr/>
            <p:nvPr/>
          </p:nvSpPr>
          <p:spPr>
            <a:xfrm>
              <a:off x="1451925" y="4999400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49" name="Google Shape;849;p47"/>
            <p:cNvSpPr/>
            <p:nvPr/>
          </p:nvSpPr>
          <p:spPr>
            <a:xfrm>
              <a:off x="1407975" y="4999400"/>
              <a:ext cx="31150" cy="129450"/>
            </a:xfrm>
            <a:custGeom>
              <a:rect b="b" l="l" r="r" t="t"/>
              <a:pathLst>
                <a:path extrusionOk="0" h="5178" w="1246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50" name="Google Shape;850;p47"/>
            <p:cNvSpPr/>
            <p:nvPr/>
          </p:nvSpPr>
          <p:spPr>
            <a:xfrm>
              <a:off x="1495900" y="4999400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851" name="Google Shape;851;p47"/>
          <p:cNvGrpSpPr/>
          <p:nvPr/>
        </p:nvGrpSpPr>
        <p:grpSpPr>
          <a:xfrm>
            <a:off x="1506943" y="4311018"/>
            <a:ext cx="305265" cy="388970"/>
            <a:chOff x="1958100" y="4985350"/>
            <a:chExt cx="365150" cy="465275"/>
          </a:xfrm>
        </p:grpSpPr>
        <p:sp>
          <p:nvSpPr>
            <p:cNvPr id="852" name="Google Shape;852;p47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53" name="Google Shape;853;p47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54" name="Google Shape;854;p47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855" name="Google Shape;855;p47"/>
          <p:cNvGrpSpPr/>
          <p:nvPr/>
        </p:nvGrpSpPr>
        <p:grpSpPr>
          <a:xfrm>
            <a:off x="2048002" y="4325815"/>
            <a:ext cx="350200" cy="359877"/>
            <a:chOff x="2605300" y="5003050"/>
            <a:chExt cx="418900" cy="430475"/>
          </a:xfrm>
        </p:grpSpPr>
        <p:sp>
          <p:nvSpPr>
            <p:cNvPr id="856" name="Google Shape;856;p47"/>
            <p:cNvSpPr/>
            <p:nvPr/>
          </p:nvSpPr>
          <p:spPr>
            <a:xfrm>
              <a:off x="2820225" y="5222250"/>
              <a:ext cx="202750" cy="211275"/>
            </a:xfrm>
            <a:custGeom>
              <a:rect b="b" l="l" r="r" t="t"/>
              <a:pathLst>
                <a:path extrusionOk="0" h="8451" w="811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57" name="Google Shape;857;p47"/>
            <p:cNvSpPr/>
            <p:nvPr/>
          </p:nvSpPr>
          <p:spPr>
            <a:xfrm>
              <a:off x="2606525" y="5003050"/>
              <a:ext cx="203975" cy="208225"/>
            </a:xfrm>
            <a:custGeom>
              <a:rect b="b" l="l" r="r" t="t"/>
              <a:pathLst>
                <a:path extrusionOk="0" h="8329" w="8159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58" name="Google Shape;858;p47"/>
            <p:cNvSpPr/>
            <p:nvPr/>
          </p:nvSpPr>
          <p:spPr>
            <a:xfrm>
              <a:off x="2605300" y="5008550"/>
              <a:ext cx="418900" cy="418875"/>
            </a:xfrm>
            <a:custGeom>
              <a:rect b="b" l="l" r="r" t="t"/>
              <a:pathLst>
                <a:path extrusionOk="0" h="16755" w="16756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859" name="Google Shape;859;p47"/>
          <p:cNvGrpSpPr/>
          <p:nvPr/>
        </p:nvGrpSpPr>
        <p:grpSpPr>
          <a:xfrm>
            <a:off x="2577336" y="4333486"/>
            <a:ext cx="418585" cy="344056"/>
            <a:chOff x="3238475" y="5012225"/>
            <a:chExt cx="500700" cy="411550"/>
          </a:xfrm>
        </p:grpSpPr>
        <p:sp>
          <p:nvSpPr>
            <p:cNvPr id="860" name="Google Shape;860;p47"/>
            <p:cNvSpPr/>
            <p:nvPr/>
          </p:nvSpPr>
          <p:spPr>
            <a:xfrm>
              <a:off x="3238475" y="5315050"/>
              <a:ext cx="500700" cy="108725"/>
            </a:xfrm>
            <a:custGeom>
              <a:rect b="b" l="l" r="r" t="t"/>
              <a:pathLst>
                <a:path extrusionOk="0" h="4349" w="20028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61" name="Google Shape;861;p47"/>
            <p:cNvSpPr/>
            <p:nvPr/>
          </p:nvSpPr>
          <p:spPr>
            <a:xfrm>
              <a:off x="3282450" y="5160575"/>
              <a:ext cx="412750" cy="140475"/>
            </a:xfrm>
            <a:custGeom>
              <a:rect b="b" l="l" r="r" t="t"/>
              <a:pathLst>
                <a:path extrusionOk="0" h="5619" w="1651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62" name="Google Shape;862;p47"/>
            <p:cNvSpPr/>
            <p:nvPr/>
          </p:nvSpPr>
          <p:spPr>
            <a:xfrm>
              <a:off x="3473550" y="5012225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63" name="Google Shape;863;p47"/>
            <p:cNvSpPr/>
            <p:nvPr/>
          </p:nvSpPr>
          <p:spPr>
            <a:xfrm>
              <a:off x="3429575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64" name="Google Shape;864;p47"/>
            <p:cNvSpPr/>
            <p:nvPr/>
          </p:nvSpPr>
          <p:spPr>
            <a:xfrm>
              <a:off x="3516900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865" name="Google Shape;865;p47"/>
          <p:cNvGrpSpPr/>
          <p:nvPr/>
        </p:nvGrpSpPr>
        <p:grpSpPr>
          <a:xfrm>
            <a:off x="3683970" y="4296723"/>
            <a:ext cx="459424" cy="417561"/>
            <a:chOff x="4562200" y="4968250"/>
            <a:chExt cx="549550" cy="499475"/>
          </a:xfrm>
        </p:grpSpPr>
        <p:sp>
          <p:nvSpPr>
            <p:cNvPr id="866" name="Google Shape;866;p47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67" name="Google Shape;867;p47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68" name="Google Shape;868;p47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69" name="Google Shape;869;p47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70" name="Google Shape;870;p47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871" name="Google Shape;871;p47"/>
          <p:cNvGrpSpPr/>
          <p:nvPr/>
        </p:nvGrpSpPr>
        <p:grpSpPr>
          <a:xfrm>
            <a:off x="3190898" y="4320214"/>
            <a:ext cx="318516" cy="370076"/>
            <a:chOff x="3972400" y="4996350"/>
            <a:chExt cx="381000" cy="442675"/>
          </a:xfrm>
        </p:grpSpPr>
        <p:sp>
          <p:nvSpPr>
            <p:cNvPr id="872" name="Google Shape;872;p47"/>
            <p:cNvSpPr/>
            <p:nvPr/>
          </p:nvSpPr>
          <p:spPr>
            <a:xfrm>
              <a:off x="4157400" y="4996350"/>
              <a:ext cx="86725" cy="103200"/>
            </a:xfrm>
            <a:custGeom>
              <a:rect b="b" l="l" r="r" t="t"/>
              <a:pathLst>
                <a:path extrusionOk="0" h="4128" w="3469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73" name="Google Shape;873;p47"/>
            <p:cNvSpPr/>
            <p:nvPr/>
          </p:nvSpPr>
          <p:spPr>
            <a:xfrm>
              <a:off x="3972400" y="5048250"/>
              <a:ext cx="381000" cy="390775"/>
            </a:xfrm>
            <a:custGeom>
              <a:rect b="b" l="l" r="r" t="t"/>
              <a:pathLst>
                <a:path extrusionOk="0" h="15631" w="1524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874" name="Google Shape;874;p47"/>
          <p:cNvGrpSpPr/>
          <p:nvPr/>
        </p:nvGrpSpPr>
        <p:grpSpPr>
          <a:xfrm>
            <a:off x="4251594" y="4289073"/>
            <a:ext cx="451252" cy="432860"/>
            <a:chOff x="5241175" y="4959100"/>
            <a:chExt cx="539775" cy="517775"/>
          </a:xfrm>
        </p:grpSpPr>
        <p:sp>
          <p:nvSpPr>
            <p:cNvPr id="875" name="Google Shape;875;p47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76" name="Google Shape;876;p47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77" name="Google Shape;877;p47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78" name="Google Shape;878;p47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79" name="Google Shape;879;p47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80" name="Google Shape;880;p47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881" name="Google Shape;881;p47"/>
          <p:cNvSpPr/>
          <p:nvPr/>
        </p:nvSpPr>
        <p:spPr>
          <a:xfrm>
            <a:off x="4842355" y="4395912"/>
            <a:ext cx="397142" cy="219513"/>
          </a:xfrm>
          <a:custGeom>
            <a:rect b="b" l="l" r="r" t="t"/>
            <a:pathLst>
              <a:path extrusionOk="0" h="10503" w="19002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882" name="Google Shape;882;p47"/>
          <p:cNvGrpSpPr/>
          <p:nvPr/>
        </p:nvGrpSpPr>
        <p:grpSpPr>
          <a:xfrm>
            <a:off x="5458778" y="4353382"/>
            <a:ext cx="289444" cy="332833"/>
            <a:chOff x="6685175" y="5036025"/>
            <a:chExt cx="346225" cy="398125"/>
          </a:xfrm>
        </p:grpSpPr>
        <p:sp>
          <p:nvSpPr>
            <p:cNvPr id="883" name="Google Shape;883;p47"/>
            <p:cNvSpPr/>
            <p:nvPr/>
          </p:nvSpPr>
          <p:spPr>
            <a:xfrm>
              <a:off x="6743800" y="5036025"/>
              <a:ext cx="105650" cy="147775"/>
            </a:xfrm>
            <a:custGeom>
              <a:rect b="b" l="l" r="r" t="t"/>
              <a:pathLst>
                <a:path extrusionOk="0" h="5911" w="4226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84" name="Google Shape;884;p47"/>
            <p:cNvSpPr/>
            <p:nvPr/>
          </p:nvSpPr>
          <p:spPr>
            <a:xfrm>
              <a:off x="6685175" y="5152025"/>
              <a:ext cx="84275" cy="117275"/>
            </a:xfrm>
            <a:custGeom>
              <a:rect b="b" l="l" r="r" t="t"/>
              <a:pathLst>
                <a:path extrusionOk="0" h="4691" w="3371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85" name="Google Shape;885;p47"/>
            <p:cNvSpPr/>
            <p:nvPr/>
          </p:nvSpPr>
          <p:spPr>
            <a:xfrm>
              <a:off x="6871400" y="5038475"/>
              <a:ext cx="105650" cy="145325"/>
            </a:xfrm>
            <a:custGeom>
              <a:rect b="b" l="l" r="r" t="t"/>
              <a:pathLst>
                <a:path extrusionOk="0" h="5813" w="4226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86" name="Google Shape;886;p47"/>
            <p:cNvSpPr/>
            <p:nvPr/>
          </p:nvSpPr>
          <p:spPr>
            <a:xfrm>
              <a:off x="6944050" y="5155700"/>
              <a:ext cx="87350" cy="116025"/>
            </a:xfrm>
            <a:custGeom>
              <a:rect b="b" l="l" r="r" t="t"/>
              <a:pathLst>
                <a:path extrusionOk="0" h="4641" w="3494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887" name="Google Shape;887;p47"/>
            <p:cNvSpPr/>
            <p:nvPr/>
          </p:nvSpPr>
          <p:spPr>
            <a:xfrm>
              <a:off x="6727300" y="5185625"/>
              <a:ext cx="263800" cy="248525"/>
            </a:xfrm>
            <a:custGeom>
              <a:rect b="b" l="l" r="r" t="t"/>
              <a:pathLst>
                <a:path extrusionOk="0" h="9941" w="10552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888" name="Google Shape;888;p47"/>
          <p:cNvGrpSpPr/>
          <p:nvPr/>
        </p:nvGrpSpPr>
        <p:grpSpPr>
          <a:xfrm>
            <a:off x="6359617" y="1877599"/>
            <a:ext cx="432570" cy="421334"/>
            <a:chOff x="5926225" y="921350"/>
            <a:chExt cx="517800" cy="504350"/>
          </a:xfrm>
        </p:grpSpPr>
        <p:sp>
          <p:nvSpPr>
            <p:cNvPr id="889" name="Google Shape;889;p47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890" name="Google Shape;890;p47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891" name="Google Shape;891;p47"/>
          <p:cNvSpPr/>
          <p:nvPr/>
        </p:nvSpPr>
        <p:spPr>
          <a:xfrm>
            <a:off x="6553538" y="2113656"/>
            <a:ext cx="400950" cy="226498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92" name="Google Shape;892;p47"/>
          <p:cNvGrpSpPr/>
          <p:nvPr/>
        </p:nvGrpSpPr>
        <p:grpSpPr>
          <a:xfrm>
            <a:off x="7244605" y="1856979"/>
            <a:ext cx="432570" cy="421334"/>
            <a:chOff x="5926225" y="921350"/>
            <a:chExt cx="517800" cy="504350"/>
          </a:xfrm>
        </p:grpSpPr>
        <p:sp>
          <p:nvSpPr>
            <p:cNvPr id="893" name="Google Shape;893;p47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FF00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47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FF00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5" name="Google Shape;895;p47"/>
          <p:cNvSpPr/>
          <p:nvPr/>
        </p:nvSpPr>
        <p:spPr>
          <a:xfrm>
            <a:off x="7438526" y="2093036"/>
            <a:ext cx="400950" cy="226498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96" name="Google Shape;896;p47"/>
          <p:cNvGrpSpPr/>
          <p:nvPr/>
        </p:nvGrpSpPr>
        <p:grpSpPr>
          <a:xfrm>
            <a:off x="6359885" y="2606021"/>
            <a:ext cx="1075937" cy="1047989"/>
            <a:chOff x="5926225" y="921350"/>
            <a:chExt cx="517800" cy="504350"/>
          </a:xfrm>
        </p:grpSpPr>
        <p:sp>
          <p:nvSpPr>
            <p:cNvPr id="897" name="Google Shape;897;p47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 cap="flat" cmpd="sng" w="28575">
              <a:solidFill>
                <a:srgbClr val="000000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47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 cap="flat" cmpd="sng" w="28575">
              <a:solidFill>
                <a:srgbClr val="000000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9" name="Google Shape;899;p47"/>
          <p:cNvSpPr/>
          <p:nvPr/>
        </p:nvSpPr>
        <p:spPr>
          <a:xfrm>
            <a:off x="6842198" y="3193118"/>
            <a:ext cx="997288" cy="563371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0" name="Google Shape;900;p47"/>
          <p:cNvSpPr txBox="1"/>
          <p:nvPr/>
        </p:nvSpPr>
        <p:spPr>
          <a:xfrm>
            <a:off x="6248575" y="3120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900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</a:rPr>
              <a:t>SlidesCarnival icons are editable shapes</a:t>
            </a:r>
            <a:r>
              <a:rPr lang="en" sz="900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</a:rPr>
              <a:t>. </a:t>
            </a:r>
            <a:endParaRPr sz="900"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</a:rPr>
              <a:t>This means that you can:</a:t>
            </a:r>
            <a:endParaRPr sz="900"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Droid Serif"/>
              <a:buChar char="●"/>
            </a:pPr>
            <a:r>
              <a:rPr lang="en" sz="900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</a:rPr>
              <a:t>Resize them without losing quality.</a:t>
            </a:r>
            <a:endParaRPr sz="900"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Droid Serif"/>
              <a:buChar char="●"/>
            </a:pPr>
            <a:r>
              <a:rPr lang="en" sz="900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</a:rPr>
              <a:t>Change fill color and opacity.</a:t>
            </a:r>
            <a:endParaRPr sz="900"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Droid Serif"/>
              <a:buChar char="●"/>
            </a:pPr>
            <a:r>
              <a:rPr lang="en" sz="900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</a:rPr>
              <a:t>Change line color, width and style.</a:t>
            </a:r>
            <a:endParaRPr sz="900"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</a:rPr>
              <a:t>Isn’t that nice? :)</a:t>
            </a:r>
            <a:endParaRPr sz="900"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</a:rPr>
              <a:t>Examples:</a:t>
            </a:r>
            <a:endParaRPr sz="900"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901" name="Google Shape;901;p47"/>
          <p:cNvSpPr txBox="1"/>
          <p:nvPr>
            <p:ph idx="12" type="sldNum"/>
          </p:nvPr>
        </p:nvSpPr>
        <p:spPr>
          <a:xfrm>
            <a:off x="-125" y="4593050"/>
            <a:ext cx="9144000" cy="55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6" name="Google Shape;906;p48"/>
          <p:cNvGrpSpPr/>
          <p:nvPr/>
        </p:nvGrpSpPr>
        <p:grpSpPr>
          <a:xfrm>
            <a:off x="3058888" y="1321527"/>
            <a:ext cx="445718" cy="445753"/>
            <a:chOff x="3706812" y="1035050"/>
            <a:chExt cx="4792662" cy="4787899"/>
          </a:xfrm>
        </p:grpSpPr>
        <p:sp>
          <p:nvSpPr>
            <p:cNvPr id="907" name="Google Shape;907;p48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8" name="Google Shape;908;p48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9" name="Google Shape;909;p48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0" name="Google Shape;910;p48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1" name="Google Shape;911;p48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2" name="Google Shape;912;p48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3" name="Google Shape;913;p48"/>
          <p:cNvGrpSpPr/>
          <p:nvPr/>
        </p:nvGrpSpPr>
        <p:grpSpPr>
          <a:xfrm>
            <a:off x="1779393" y="1321557"/>
            <a:ext cx="443331" cy="445437"/>
            <a:chOff x="1400175" y="1220787"/>
            <a:chExt cx="4473575" cy="4476750"/>
          </a:xfrm>
        </p:grpSpPr>
        <p:sp>
          <p:nvSpPr>
            <p:cNvPr id="914" name="Google Shape;914;p48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5" name="Google Shape;915;p48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6" name="Google Shape;916;p48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7" name="Google Shape;917;p48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8" name="Google Shape;918;p48"/>
          <p:cNvGrpSpPr/>
          <p:nvPr/>
        </p:nvGrpSpPr>
        <p:grpSpPr>
          <a:xfrm>
            <a:off x="1138046" y="1321571"/>
            <a:ext cx="446045" cy="445465"/>
            <a:chOff x="1649412" y="927100"/>
            <a:chExt cx="5011737" cy="5016500"/>
          </a:xfrm>
        </p:grpSpPr>
        <p:sp>
          <p:nvSpPr>
            <p:cNvPr id="919" name="Google Shape;919;p48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0" name="Google Shape;920;p48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1" name="Google Shape;921;p48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2" name="Google Shape;922;p48"/>
          <p:cNvGrpSpPr/>
          <p:nvPr/>
        </p:nvGrpSpPr>
        <p:grpSpPr>
          <a:xfrm>
            <a:off x="2418397" y="1321824"/>
            <a:ext cx="444870" cy="445286"/>
            <a:chOff x="1301750" y="920750"/>
            <a:chExt cx="5095875" cy="5100637"/>
          </a:xfrm>
        </p:grpSpPr>
        <p:sp>
          <p:nvSpPr>
            <p:cNvPr id="923" name="Google Shape;923;p48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4" name="Google Shape;924;p48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5" name="Google Shape;925;p48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6" name="Google Shape;926;p48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7" name="Google Shape;927;p48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8" name="Google Shape;928;p48"/>
          <p:cNvGrpSpPr/>
          <p:nvPr/>
        </p:nvGrpSpPr>
        <p:grpSpPr>
          <a:xfrm>
            <a:off x="4341570" y="1321733"/>
            <a:ext cx="445621" cy="445591"/>
            <a:chOff x="5732756" y="2682276"/>
            <a:chExt cx="719905" cy="719856"/>
          </a:xfrm>
        </p:grpSpPr>
        <p:sp>
          <p:nvSpPr>
            <p:cNvPr id="929" name="Google Shape;929;p48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0" name="Google Shape;930;p48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1" name="Google Shape;931;p48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2" name="Google Shape;932;p48"/>
          <p:cNvGrpSpPr/>
          <p:nvPr/>
        </p:nvGrpSpPr>
        <p:grpSpPr>
          <a:xfrm>
            <a:off x="4982887" y="1321727"/>
            <a:ext cx="445627" cy="445604"/>
            <a:chOff x="6768809" y="2682265"/>
            <a:chExt cx="719915" cy="719877"/>
          </a:xfrm>
        </p:grpSpPr>
        <p:sp>
          <p:nvSpPr>
            <p:cNvPr id="933" name="Google Shape;933;p48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4" name="Google Shape;934;p48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5" name="Google Shape;935;p48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6" name="Google Shape;936;p48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7" name="Google Shape;937;p48"/>
          <p:cNvGrpSpPr/>
          <p:nvPr/>
        </p:nvGrpSpPr>
        <p:grpSpPr>
          <a:xfrm>
            <a:off x="5624209" y="1321756"/>
            <a:ext cx="445753" cy="445545"/>
            <a:chOff x="7804870" y="2682313"/>
            <a:chExt cx="720118" cy="719782"/>
          </a:xfrm>
        </p:grpSpPr>
        <p:sp>
          <p:nvSpPr>
            <p:cNvPr id="938" name="Google Shape;938;p48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9" name="Google Shape;939;p48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0" name="Google Shape;940;p48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1" name="Google Shape;941;p48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2" name="Google Shape;942;p48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3" name="Google Shape;943;p48"/>
          <p:cNvGrpSpPr/>
          <p:nvPr/>
        </p:nvGrpSpPr>
        <p:grpSpPr>
          <a:xfrm>
            <a:off x="6265657" y="1321525"/>
            <a:ext cx="446293" cy="446006"/>
            <a:chOff x="8841135" y="2681940"/>
            <a:chExt cx="720990" cy="720527"/>
          </a:xfrm>
        </p:grpSpPr>
        <p:sp>
          <p:nvSpPr>
            <p:cNvPr id="944" name="Google Shape;944;p48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5" name="Google Shape;945;p48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6" name="Google Shape;946;p48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7" name="Google Shape;947;p48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8" name="Google Shape;948;p48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9" name="Google Shape;949;p48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0" name="Google Shape;950;p48"/>
          <p:cNvGrpSpPr/>
          <p:nvPr/>
        </p:nvGrpSpPr>
        <p:grpSpPr>
          <a:xfrm>
            <a:off x="3699655" y="1321457"/>
            <a:ext cx="445260" cy="445260"/>
            <a:chOff x="4103687" y="1439862"/>
            <a:chExt cx="3986212" cy="3986211"/>
          </a:xfrm>
        </p:grpSpPr>
        <p:sp>
          <p:nvSpPr>
            <p:cNvPr id="951" name="Google Shape;951;p48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2" name="Google Shape;952;p48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3" name="Google Shape;953;p48"/>
          <p:cNvGrpSpPr/>
          <p:nvPr/>
        </p:nvGrpSpPr>
        <p:grpSpPr>
          <a:xfrm>
            <a:off x="6907645" y="1321761"/>
            <a:ext cx="445803" cy="445535"/>
            <a:chOff x="9878272" y="2682320"/>
            <a:chExt cx="720199" cy="719767"/>
          </a:xfrm>
        </p:grpSpPr>
        <p:sp>
          <p:nvSpPr>
            <p:cNvPr id="954" name="Google Shape;954;p48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5" name="Google Shape;955;p48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6" name="Google Shape;956;p48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7" name="Google Shape;957;p48"/>
          <p:cNvGrpSpPr/>
          <p:nvPr/>
        </p:nvGrpSpPr>
        <p:grpSpPr>
          <a:xfrm>
            <a:off x="7549143" y="1321678"/>
            <a:ext cx="445700" cy="445701"/>
            <a:chOff x="10914618" y="2682187"/>
            <a:chExt cx="720033" cy="720033"/>
          </a:xfrm>
        </p:grpSpPr>
        <p:sp>
          <p:nvSpPr>
            <p:cNvPr id="958" name="Google Shape;958;p48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9" name="Google Shape;959;p48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0" name="Google Shape;960;p48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1" name="Google Shape;961;p48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2" name="Google Shape;962;p48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3" name="Google Shape;963;p48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4" name="Google Shape;964;p48"/>
          <p:cNvGrpSpPr/>
          <p:nvPr/>
        </p:nvGrpSpPr>
        <p:grpSpPr>
          <a:xfrm>
            <a:off x="1772664" y="614457"/>
            <a:ext cx="361521" cy="445816"/>
            <a:chOff x="1582665" y="1011072"/>
            <a:chExt cx="584040" cy="720220"/>
          </a:xfrm>
        </p:grpSpPr>
        <p:sp>
          <p:nvSpPr>
            <p:cNvPr id="965" name="Google Shape;965;p48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6" name="Google Shape;966;p48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7" name="Google Shape;967;p48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8" name="Google Shape;968;p48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9" name="Google Shape;969;p48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0" name="Google Shape;970;p48"/>
          <p:cNvGrpSpPr/>
          <p:nvPr/>
        </p:nvGrpSpPr>
        <p:grpSpPr>
          <a:xfrm>
            <a:off x="2374048" y="614478"/>
            <a:ext cx="379481" cy="445796"/>
            <a:chOff x="2554206" y="1011105"/>
            <a:chExt cx="613055" cy="720187"/>
          </a:xfrm>
        </p:grpSpPr>
        <p:sp>
          <p:nvSpPr>
            <p:cNvPr id="971" name="Google Shape;971;p48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2" name="Google Shape;972;p48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3" name="Google Shape;973;p48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4" name="Google Shape;974;p48"/>
          <p:cNvGrpSpPr/>
          <p:nvPr/>
        </p:nvGrpSpPr>
        <p:grpSpPr>
          <a:xfrm>
            <a:off x="6922223" y="568818"/>
            <a:ext cx="460705" cy="491455"/>
            <a:chOff x="9901824" y="937343"/>
            <a:chExt cx="744273" cy="793950"/>
          </a:xfrm>
        </p:grpSpPr>
        <p:grpSp>
          <p:nvGrpSpPr>
            <p:cNvPr id="975" name="Google Shape;975;p48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976" name="Google Shape;976;p48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7" name="Google Shape;977;p48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8" name="Google Shape;978;p48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9" name="Google Shape;979;p48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0" name="Google Shape;980;p48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1" name="Google Shape;981;p48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2" name="Google Shape;982;p48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3" name="Google Shape;983;p48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4" name="Google Shape;984;p48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5" name="Google Shape;985;p48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86" name="Google Shape;986;p48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7" name="Google Shape;987;p48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8" name="Google Shape;988;p48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9" name="Google Shape;989;p48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0" name="Google Shape;990;p48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1" name="Google Shape;991;p48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2" name="Google Shape;992;p48"/>
          <p:cNvGrpSpPr/>
          <p:nvPr/>
        </p:nvGrpSpPr>
        <p:grpSpPr>
          <a:xfrm>
            <a:off x="2993392" y="614644"/>
            <a:ext cx="369868" cy="445629"/>
            <a:chOff x="3554761" y="1011374"/>
            <a:chExt cx="597525" cy="719918"/>
          </a:xfrm>
        </p:grpSpPr>
        <p:sp>
          <p:nvSpPr>
            <p:cNvPr id="993" name="Google Shape;993;p48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4" name="Google Shape;994;p48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5" name="Google Shape;995;p48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6" name="Google Shape;996;p48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7" name="Google Shape;997;p48"/>
          <p:cNvGrpSpPr/>
          <p:nvPr/>
        </p:nvGrpSpPr>
        <p:grpSpPr>
          <a:xfrm>
            <a:off x="3603122" y="614432"/>
            <a:ext cx="370755" cy="445841"/>
            <a:chOff x="4539787" y="1011032"/>
            <a:chExt cx="598958" cy="720261"/>
          </a:xfrm>
        </p:grpSpPr>
        <p:sp>
          <p:nvSpPr>
            <p:cNvPr id="998" name="Google Shape;998;p48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9" name="Google Shape;999;p48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0" name="Google Shape;1000;p48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1" name="Google Shape;1001;p48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1002;p48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3" name="Google Shape;1003;p48"/>
          <p:cNvGrpSpPr/>
          <p:nvPr/>
        </p:nvGrpSpPr>
        <p:grpSpPr>
          <a:xfrm>
            <a:off x="4213740" y="614540"/>
            <a:ext cx="366917" cy="445733"/>
            <a:chOff x="5526246" y="1011207"/>
            <a:chExt cx="592758" cy="720086"/>
          </a:xfrm>
        </p:grpSpPr>
        <p:sp>
          <p:nvSpPr>
            <p:cNvPr id="1004" name="Google Shape;1004;p48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5" name="Google Shape;1005;p48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6" name="Google Shape;1006;p48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7" name="Google Shape;1007;p48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8" name="Google Shape;1008;p48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9" name="Google Shape;1009;p48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0" name="Google Shape;1010;p48"/>
          <p:cNvGrpSpPr/>
          <p:nvPr/>
        </p:nvGrpSpPr>
        <p:grpSpPr>
          <a:xfrm>
            <a:off x="1168508" y="614534"/>
            <a:ext cx="364294" cy="445740"/>
            <a:chOff x="606645" y="1011196"/>
            <a:chExt cx="588520" cy="720096"/>
          </a:xfrm>
        </p:grpSpPr>
        <p:sp>
          <p:nvSpPr>
            <p:cNvPr id="1011" name="Google Shape;1011;p48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2" name="Google Shape;1012;p48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3" name="Google Shape;1013;p48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4" name="Google Shape;1014;p48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5" name="Google Shape;1015;p48"/>
          <p:cNvGrpSpPr/>
          <p:nvPr/>
        </p:nvGrpSpPr>
        <p:grpSpPr>
          <a:xfrm>
            <a:off x="7622791" y="614511"/>
            <a:ext cx="298405" cy="445762"/>
            <a:chOff x="11033597" y="1011159"/>
            <a:chExt cx="482075" cy="720133"/>
          </a:xfrm>
        </p:grpSpPr>
        <p:sp>
          <p:nvSpPr>
            <p:cNvPr id="1016" name="Google Shape;1016;p48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7" name="Google Shape;1017;p48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8" name="Google Shape;1018;p48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9" name="Google Shape;1019;p48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0" name="Google Shape;1020;p48"/>
          <p:cNvGrpSpPr/>
          <p:nvPr/>
        </p:nvGrpSpPr>
        <p:grpSpPr>
          <a:xfrm>
            <a:off x="6221656" y="568818"/>
            <a:ext cx="460705" cy="491455"/>
            <a:chOff x="8770051" y="937343"/>
            <a:chExt cx="744273" cy="793950"/>
          </a:xfrm>
        </p:grpSpPr>
        <p:sp>
          <p:nvSpPr>
            <p:cNvPr id="1021" name="Google Shape;1021;p48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2" name="Google Shape;1022;p48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3" name="Google Shape;1023;p48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4" name="Google Shape;1024;p48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5" name="Google Shape;1025;p48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26" name="Google Shape;1026;p48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027" name="Google Shape;1027;p48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8" name="Google Shape;1028;p48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9" name="Google Shape;1029;p48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0" name="Google Shape;1030;p48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1" name="Google Shape;1031;p48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2" name="Google Shape;1032;p48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3" name="Google Shape;1033;p48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4" name="Google Shape;1034;p48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5" name="Google Shape;1035;p48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6" name="Google Shape;1036;p48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37" name="Google Shape;1037;p48"/>
          <p:cNvGrpSpPr/>
          <p:nvPr/>
        </p:nvGrpSpPr>
        <p:grpSpPr>
          <a:xfrm>
            <a:off x="4820520" y="568818"/>
            <a:ext cx="460705" cy="491455"/>
            <a:chOff x="6506504" y="937343"/>
            <a:chExt cx="744273" cy="793950"/>
          </a:xfrm>
        </p:grpSpPr>
        <p:sp>
          <p:nvSpPr>
            <p:cNvPr id="1038" name="Google Shape;1038;p48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9" name="Google Shape;1039;p48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0" name="Google Shape;1040;p48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41" name="Google Shape;1041;p48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042" name="Google Shape;1042;p48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3" name="Google Shape;1043;p48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4" name="Google Shape;1044;p48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5" name="Google Shape;1045;p48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6" name="Google Shape;1046;p48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7" name="Google Shape;1047;p48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8" name="Google Shape;1048;p48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" name="Google Shape;1049;p48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0" name="Google Shape;1050;p48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1" name="Google Shape;1051;p48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52" name="Google Shape;1052;p48"/>
          <p:cNvGrpSpPr/>
          <p:nvPr/>
        </p:nvGrpSpPr>
        <p:grpSpPr>
          <a:xfrm>
            <a:off x="5521088" y="568818"/>
            <a:ext cx="460705" cy="491455"/>
            <a:chOff x="7638277" y="937343"/>
            <a:chExt cx="744273" cy="793950"/>
          </a:xfrm>
        </p:grpSpPr>
        <p:sp>
          <p:nvSpPr>
            <p:cNvPr id="1053" name="Google Shape;1053;p48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4" name="Google Shape;1054;p48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48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48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57" name="Google Shape;1057;p48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058" name="Google Shape;1058;p48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9" name="Google Shape;1059;p48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0" name="Google Shape;1060;p48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1" name="Google Shape;1061;p48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2" name="Google Shape;1062;p48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3" name="Google Shape;1063;p48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4" name="Google Shape;1064;p48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5" name="Google Shape;1065;p48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6" name="Google Shape;1066;p48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7" name="Google Shape;1067;p48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68" name="Google Shape;1068;p48"/>
          <p:cNvGrpSpPr/>
          <p:nvPr/>
        </p:nvGrpSpPr>
        <p:grpSpPr>
          <a:xfrm>
            <a:off x="3061198" y="2758373"/>
            <a:ext cx="445779" cy="400764"/>
            <a:chOff x="3778727" y="4460423"/>
            <a:chExt cx="720160" cy="647438"/>
          </a:xfrm>
        </p:grpSpPr>
        <p:sp>
          <p:nvSpPr>
            <p:cNvPr id="1069" name="Google Shape;1069;p48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0" name="Google Shape;1070;p48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1" name="Google Shape;1071;p48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2" name="Google Shape;1072;p48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3" name="Google Shape;1073;p48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1074;p48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48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6" name="Google Shape;1076;p48"/>
          <p:cNvGrpSpPr/>
          <p:nvPr/>
        </p:nvGrpSpPr>
        <p:grpSpPr>
          <a:xfrm>
            <a:off x="1138083" y="2743448"/>
            <a:ext cx="445680" cy="430613"/>
            <a:chOff x="557494" y="4436312"/>
            <a:chExt cx="720000" cy="695660"/>
          </a:xfrm>
        </p:grpSpPr>
        <p:sp>
          <p:nvSpPr>
            <p:cNvPr id="1077" name="Google Shape;1077;p48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48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48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48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1" name="Google Shape;1081;p48"/>
          <p:cNvGrpSpPr/>
          <p:nvPr/>
        </p:nvGrpSpPr>
        <p:grpSpPr>
          <a:xfrm>
            <a:off x="4343305" y="2735859"/>
            <a:ext cx="445833" cy="445792"/>
            <a:chOff x="5926265" y="4424051"/>
            <a:chExt cx="720246" cy="720181"/>
          </a:xfrm>
        </p:grpSpPr>
        <p:sp>
          <p:nvSpPr>
            <p:cNvPr id="1082" name="Google Shape;1082;p48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48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1084;p48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p48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6" name="Google Shape;1086;p48"/>
          <p:cNvGrpSpPr/>
          <p:nvPr/>
        </p:nvGrpSpPr>
        <p:grpSpPr>
          <a:xfrm>
            <a:off x="1779066" y="2755413"/>
            <a:ext cx="445680" cy="406684"/>
            <a:chOff x="1631150" y="4455641"/>
            <a:chExt cx="720000" cy="657002"/>
          </a:xfrm>
        </p:grpSpPr>
        <p:sp>
          <p:nvSpPr>
            <p:cNvPr id="1087" name="Google Shape;1087;p48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8" name="Google Shape;1088;p48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9" name="Google Shape;1089;p48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0" name="Google Shape;1090;p48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1" name="Google Shape;1091;p48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2" name="Google Shape;1092;p48"/>
          <p:cNvGrpSpPr/>
          <p:nvPr/>
        </p:nvGrpSpPr>
        <p:grpSpPr>
          <a:xfrm>
            <a:off x="2420095" y="2754829"/>
            <a:ext cx="445680" cy="407853"/>
            <a:chOff x="2704878" y="4454697"/>
            <a:chExt cx="720000" cy="658889"/>
          </a:xfrm>
        </p:grpSpPr>
        <p:sp>
          <p:nvSpPr>
            <p:cNvPr id="1093" name="Google Shape;1093;p48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4" name="Google Shape;1094;p48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5" name="Google Shape;1095;p48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6" name="Google Shape;1096;p48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7" name="Google Shape;1097;p48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8" name="Google Shape;1098;p48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9" name="Google Shape;1099;p48"/>
          <p:cNvGrpSpPr/>
          <p:nvPr/>
        </p:nvGrpSpPr>
        <p:grpSpPr>
          <a:xfrm>
            <a:off x="3702366" y="2756787"/>
            <a:ext cx="445549" cy="403935"/>
            <a:chOff x="4852681" y="4457861"/>
            <a:chExt cx="719788" cy="652561"/>
          </a:xfrm>
        </p:grpSpPr>
        <p:sp>
          <p:nvSpPr>
            <p:cNvPr id="1100" name="Google Shape;1100;p48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1" name="Google Shape;1101;p48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2" name="Google Shape;1102;p48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3" name="Google Shape;1103;p48"/>
          <p:cNvGrpSpPr/>
          <p:nvPr/>
        </p:nvGrpSpPr>
        <p:grpSpPr>
          <a:xfrm>
            <a:off x="4984527" y="2747224"/>
            <a:ext cx="445818" cy="423063"/>
            <a:chOff x="7000306" y="4442411"/>
            <a:chExt cx="720224" cy="683463"/>
          </a:xfrm>
        </p:grpSpPr>
        <p:sp>
          <p:nvSpPr>
            <p:cNvPr id="1104" name="Google Shape;1104;p48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48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48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48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8" name="Google Shape;1108;p48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9" name="Google Shape;1109;p48"/>
          <p:cNvGrpSpPr/>
          <p:nvPr/>
        </p:nvGrpSpPr>
        <p:grpSpPr>
          <a:xfrm>
            <a:off x="5625735" y="2745021"/>
            <a:ext cx="445779" cy="427468"/>
            <a:chOff x="8074325" y="4438852"/>
            <a:chExt cx="720160" cy="690579"/>
          </a:xfrm>
        </p:grpSpPr>
        <p:sp>
          <p:nvSpPr>
            <p:cNvPr id="1110" name="Google Shape;1110;p48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48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48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3" name="Google Shape;1113;p48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4" name="Google Shape;1114;p48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5" name="Google Shape;1115;p48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6" name="Google Shape;1116;p48"/>
          <p:cNvGrpSpPr/>
          <p:nvPr/>
        </p:nvGrpSpPr>
        <p:grpSpPr>
          <a:xfrm>
            <a:off x="6908080" y="2758970"/>
            <a:ext cx="445629" cy="399565"/>
            <a:chOff x="9878975" y="4425243"/>
            <a:chExt cx="719918" cy="645502"/>
          </a:xfrm>
        </p:grpSpPr>
        <p:sp>
          <p:nvSpPr>
            <p:cNvPr id="1117" name="Google Shape;1117;p48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48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9" name="Google Shape;1119;p48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0" name="Google Shape;1120;p48"/>
          <p:cNvGrpSpPr/>
          <p:nvPr/>
        </p:nvGrpSpPr>
        <p:grpSpPr>
          <a:xfrm>
            <a:off x="7549097" y="2747771"/>
            <a:ext cx="445785" cy="421964"/>
            <a:chOff x="10914544" y="4407150"/>
            <a:chExt cx="720170" cy="681687"/>
          </a:xfrm>
        </p:grpSpPr>
        <p:sp>
          <p:nvSpPr>
            <p:cNvPr id="1121" name="Google Shape;1121;p48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48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3" name="Google Shape;1123;p48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4" name="Google Shape;1124;p48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5" name="Google Shape;1125;p48"/>
          <p:cNvGrpSpPr/>
          <p:nvPr/>
        </p:nvGrpSpPr>
        <p:grpSpPr>
          <a:xfrm>
            <a:off x="6266887" y="2755885"/>
            <a:ext cx="445805" cy="405735"/>
            <a:chOff x="8843122" y="4420259"/>
            <a:chExt cx="720202" cy="655469"/>
          </a:xfrm>
        </p:grpSpPr>
        <p:sp>
          <p:nvSpPr>
            <p:cNvPr id="1126" name="Google Shape;1126;p48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7" name="Google Shape;1127;p48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8" name="Google Shape;1128;p48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9" name="Google Shape;1129;p48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0" name="Google Shape;1130;p48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1" name="Google Shape;1131;p48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2" name="Google Shape;1132;p48"/>
          <p:cNvGrpSpPr/>
          <p:nvPr/>
        </p:nvGrpSpPr>
        <p:grpSpPr>
          <a:xfrm>
            <a:off x="3069757" y="2054447"/>
            <a:ext cx="445812" cy="394518"/>
            <a:chOff x="1510757" y="3225422"/>
            <a:chExt cx="720214" cy="637347"/>
          </a:xfrm>
        </p:grpSpPr>
        <p:sp>
          <p:nvSpPr>
            <p:cNvPr id="1133" name="Google Shape;1133;p48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4" name="Google Shape;1134;p48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48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48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7" name="Google Shape;1137;p48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8" name="Google Shape;1138;p48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9" name="Google Shape;1139;p48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0" name="Google Shape;1140;p48"/>
          <p:cNvGrpSpPr/>
          <p:nvPr/>
        </p:nvGrpSpPr>
        <p:grpSpPr>
          <a:xfrm>
            <a:off x="3761148" y="2071967"/>
            <a:ext cx="445767" cy="359478"/>
            <a:chOff x="2595501" y="3253725"/>
            <a:chExt cx="720141" cy="580739"/>
          </a:xfrm>
        </p:grpSpPr>
        <p:sp>
          <p:nvSpPr>
            <p:cNvPr id="1141" name="Google Shape;1141;p48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2" name="Google Shape;1142;p48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3" name="Google Shape;1143;p48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4" name="Google Shape;1144;p48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5" name="Google Shape;1145;p48"/>
          <p:cNvGrpSpPr/>
          <p:nvPr/>
        </p:nvGrpSpPr>
        <p:grpSpPr>
          <a:xfrm>
            <a:off x="5143819" y="2028935"/>
            <a:ext cx="443879" cy="445541"/>
            <a:chOff x="4764809" y="3184208"/>
            <a:chExt cx="717090" cy="719775"/>
          </a:xfrm>
        </p:grpSpPr>
        <p:sp>
          <p:nvSpPr>
            <p:cNvPr id="1146" name="Google Shape;1146;p48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7" name="Google Shape;1147;p48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8" name="Google Shape;1148;p48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9" name="Google Shape;1149;p48"/>
          <p:cNvGrpSpPr/>
          <p:nvPr/>
        </p:nvGrpSpPr>
        <p:grpSpPr>
          <a:xfrm>
            <a:off x="4452495" y="2057900"/>
            <a:ext cx="445746" cy="387612"/>
            <a:chOff x="3680173" y="3231000"/>
            <a:chExt cx="720106" cy="626190"/>
          </a:xfrm>
        </p:grpSpPr>
        <p:sp>
          <p:nvSpPr>
            <p:cNvPr id="1150" name="Google Shape;1150;p48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1" name="Google Shape;1151;p48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2" name="Google Shape;1152;p48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3" name="Google Shape;1153;p48"/>
          <p:cNvGrpSpPr/>
          <p:nvPr/>
        </p:nvGrpSpPr>
        <p:grpSpPr>
          <a:xfrm>
            <a:off x="6524582" y="2028896"/>
            <a:ext cx="443283" cy="445620"/>
            <a:chOff x="6931035" y="3184144"/>
            <a:chExt cx="716128" cy="719903"/>
          </a:xfrm>
        </p:grpSpPr>
        <p:sp>
          <p:nvSpPr>
            <p:cNvPr id="1154" name="Google Shape;1154;p48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5" name="Google Shape;1155;p48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6" name="Google Shape;1156;p48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48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8" name="Google Shape;1158;p48"/>
          <p:cNvGrpSpPr/>
          <p:nvPr/>
        </p:nvGrpSpPr>
        <p:grpSpPr>
          <a:xfrm>
            <a:off x="5833276" y="2028848"/>
            <a:ext cx="445727" cy="445714"/>
            <a:chOff x="5846429" y="3184067"/>
            <a:chExt cx="720076" cy="720055"/>
          </a:xfrm>
        </p:grpSpPr>
        <p:sp>
          <p:nvSpPr>
            <p:cNvPr id="1159" name="Google Shape;1159;p48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0" name="Google Shape;1160;p48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1" name="Google Shape;1161;p48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2" name="Google Shape;1162;p48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3" name="Google Shape;1163;p48"/>
          <p:cNvGrpSpPr/>
          <p:nvPr/>
        </p:nvGrpSpPr>
        <p:grpSpPr>
          <a:xfrm>
            <a:off x="2520481" y="2028793"/>
            <a:ext cx="303698" cy="445825"/>
            <a:chOff x="655600" y="3183978"/>
            <a:chExt cx="490627" cy="720234"/>
          </a:xfrm>
        </p:grpSpPr>
        <p:sp>
          <p:nvSpPr>
            <p:cNvPr id="1164" name="Google Shape;1164;p48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5" name="Google Shape;1165;p48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6" name="Google Shape;1166;p48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7" name="Google Shape;1167;p48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168;p48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9" name="Google Shape;1169;p48"/>
          <p:cNvGrpSpPr/>
          <p:nvPr/>
        </p:nvGrpSpPr>
        <p:grpSpPr>
          <a:xfrm>
            <a:off x="7213443" y="2028909"/>
            <a:ext cx="189785" cy="445592"/>
            <a:chOff x="8011692" y="3184166"/>
            <a:chExt cx="306600" cy="719859"/>
          </a:xfrm>
        </p:grpSpPr>
        <p:sp>
          <p:nvSpPr>
            <p:cNvPr id="1170" name="Google Shape;1170;p48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1" name="Google Shape;1171;p48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2" name="Google Shape;1172;p48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3" name="Google Shape;1173;p48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4" name="Google Shape;1174;p48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5" name="Google Shape;1175;p48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6" name="Google Shape;1176;p48"/>
          <p:cNvGrpSpPr/>
          <p:nvPr/>
        </p:nvGrpSpPr>
        <p:grpSpPr>
          <a:xfrm>
            <a:off x="7648230" y="2028659"/>
            <a:ext cx="246199" cy="445516"/>
            <a:chOff x="4556125" y="630237"/>
            <a:chExt cx="3081338" cy="5568950"/>
          </a:xfrm>
        </p:grpSpPr>
        <p:sp>
          <p:nvSpPr>
            <p:cNvPr id="1177" name="Google Shape;1177;p48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8" name="Google Shape;1178;p48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9" name="Google Shape;1179;p48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0" name="Google Shape;1180;p48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1" name="Google Shape;1181;p48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2" name="Google Shape;1182;p48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3" name="Google Shape;1183;p48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4" name="Google Shape;1184;p48"/>
          <p:cNvGrpSpPr/>
          <p:nvPr/>
        </p:nvGrpSpPr>
        <p:grpSpPr>
          <a:xfrm>
            <a:off x="1829253" y="2028859"/>
            <a:ext cx="445768" cy="445697"/>
            <a:chOff x="1674084" y="3214987"/>
            <a:chExt cx="720142" cy="720027"/>
          </a:xfrm>
        </p:grpSpPr>
        <p:sp>
          <p:nvSpPr>
            <p:cNvPr id="1185" name="Google Shape;1185;p48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6" name="Google Shape;1186;p48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7" name="Google Shape;1187;p48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188;p48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189;p48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190;p48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48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2" name="Google Shape;1192;p48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3" name="Google Shape;1193;p48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4" name="Google Shape;1194;p48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195;p48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6" name="Google Shape;1196;p48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7" name="Google Shape;1197;p48"/>
          <p:cNvGrpSpPr/>
          <p:nvPr/>
        </p:nvGrpSpPr>
        <p:grpSpPr>
          <a:xfrm>
            <a:off x="1138094" y="2028821"/>
            <a:ext cx="445578" cy="445773"/>
            <a:chOff x="557511" y="3214925"/>
            <a:chExt cx="719836" cy="720150"/>
          </a:xfrm>
        </p:grpSpPr>
        <p:sp>
          <p:nvSpPr>
            <p:cNvPr id="1198" name="Google Shape;1198;p48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9" name="Google Shape;1199;p48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0" name="Google Shape;1200;p48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48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2" name="Google Shape;1202;p48"/>
          <p:cNvGrpSpPr/>
          <p:nvPr/>
        </p:nvGrpSpPr>
        <p:grpSpPr>
          <a:xfrm>
            <a:off x="1081977" y="3465156"/>
            <a:ext cx="445905" cy="400522"/>
            <a:chOff x="1147762" y="1131887"/>
            <a:chExt cx="5137150" cy="4619626"/>
          </a:xfrm>
        </p:grpSpPr>
        <p:sp>
          <p:nvSpPr>
            <p:cNvPr id="1203" name="Google Shape;1203;p48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48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48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6" name="Google Shape;1206;p48"/>
          <p:cNvGrpSpPr/>
          <p:nvPr/>
        </p:nvGrpSpPr>
        <p:grpSpPr>
          <a:xfrm>
            <a:off x="1879306" y="3458810"/>
            <a:ext cx="445901" cy="413282"/>
            <a:chOff x="1570037" y="1341437"/>
            <a:chExt cx="4943475" cy="4576762"/>
          </a:xfrm>
        </p:grpSpPr>
        <p:sp>
          <p:nvSpPr>
            <p:cNvPr id="1207" name="Google Shape;1207;p48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8" name="Google Shape;1208;p48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9" name="Google Shape;1209;p48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0" name="Google Shape;1210;p48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1" name="Google Shape;1211;p48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2" name="Google Shape;1212;p48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3" name="Google Shape;1213;p48"/>
          <p:cNvGrpSpPr/>
          <p:nvPr/>
        </p:nvGrpSpPr>
        <p:grpSpPr>
          <a:xfrm>
            <a:off x="4364629" y="3442911"/>
            <a:ext cx="441332" cy="445721"/>
            <a:chOff x="5770007" y="5489899"/>
            <a:chExt cx="712976" cy="720067"/>
          </a:xfrm>
        </p:grpSpPr>
        <p:sp>
          <p:nvSpPr>
            <p:cNvPr id="1214" name="Google Shape;1214;p48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5" name="Google Shape;1215;p48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6" name="Google Shape;1216;p48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7" name="Google Shape;1217;p48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8" name="Google Shape;1218;p48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9" name="Google Shape;1219;p48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48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1" name="Google Shape;1221;p48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2" name="Google Shape;1222;p48"/>
          <p:cNvGrpSpPr/>
          <p:nvPr/>
        </p:nvGrpSpPr>
        <p:grpSpPr>
          <a:xfrm>
            <a:off x="5157420" y="3465381"/>
            <a:ext cx="445651" cy="400824"/>
            <a:chOff x="7050768" y="5526199"/>
            <a:chExt cx="719953" cy="647534"/>
          </a:xfrm>
        </p:grpSpPr>
        <p:sp>
          <p:nvSpPr>
            <p:cNvPr id="1223" name="Google Shape;1223;p48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48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48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6" name="Google Shape;1226;p48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7" name="Google Shape;1227;p48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48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9" name="Google Shape;1229;p48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48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48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2" name="Google Shape;1232;p48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3" name="Google Shape;1233;p48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4" name="Google Shape;1234;p48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5" name="Google Shape;1235;p48"/>
          <p:cNvGrpSpPr/>
          <p:nvPr/>
        </p:nvGrpSpPr>
        <p:grpSpPr>
          <a:xfrm>
            <a:off x="6751936" y="3465451"/>
            <a:ext cx="445681" cy="400651"/>
            <a:chOff x="9626723" y="5526313"/>
            <a:chExt cx="720002" cy="647256"/>
          </a:xfrm>
        </p:grpSpPr>
        <p:sp>
          <p:nvSpPr>
            <p:cNvPr id="1236" name="Google Shape;1236;p48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7" name="Google Shape;1237;p48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8" name="Google Shape;1238;p48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9" name="Google Shape;1239;p48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48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1" name="Google Shape;1241;p48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2" name="Google Shape;1242;p48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3" name="Google Shape;1243;p48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4" name="Google Shape;1244;p48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5" name="Google Shape;1245;p48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6" name="Google Shape;1246;p48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7" name="Google Shape;1247;p48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8" name="Google Shape;1248;p48"/>
          <p:cNvGrpSpPr/>
          <p:nvPr/>
        </p:nvGrpSpPr>
        <p:grpSpPr>
          <a:xfrm>
            <a:off x="7549176" y="3442888"/>
            <a:ext cx="445582" cy="445743"/>
            <a:chOff x="10914672" y="5489861"/>
            <a:chExt cx="719842" cy="720102"/>
          </a:xfrm>
        </p:grpSpPr>
        <p:sp>
          <p:nvSpPr>
            <p:cNvPr id="1249" name="Google Shape;1249;p48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0" name="Google Shape;1250;p48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1" name="Google Shape;1251;p48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2" name="Google Shape;1252;p48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3" name="Google Shape;1253;p48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4" name="Google Shape;1254;p48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48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6" name="Google Shape;1256;p48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7" name="Google Shape;1257;p48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8" name="Google Shape;1258;p48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48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48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1" name="Google Shape;1261;p48"/>
          <p:cNvGrpSpPr/>
          <p:nvPr/>
        </p:nvGrpSpPr>
        <p:grpSpPr>
          <a:xfrm>
            <a:off x="5954636" y="3453152"/>
            <a:ext cx="445821" cy="425246"/>
            <a:chOff x="8338678" y="5506443"/>
            <a:chExt cx="720227" cy="686988"/>
          </a:xfrm>
        </p:grpSpPr>
        <p:sp>
          <p:nvSpPr>
            <p:cNvPr id="1262" name="Google Shape;1262;p48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3" name="Google Shape;1263;p48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48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48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48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7" name="Google Shape;1267;p48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8" name="Google Shape;1268;p48"/>
          <p:cNvGrpSpPr/>
          <p:nvPr/>
        </p:nvGrpSpPr>
        <p:grpSpPr>
          <a:xfrm>
            <a:off x="2676293" y="3507742"/>
            <a:ext cx="1336824" cy="316035"/>
            <a:chOff x="3042485" y="5594633"/>
            <a:chExt cx="2159652" cy="510557"/>
          </a:xfrm>
        </p:grpSpPr>
        <p:sp>
          <p:nvSpPr>
            <p:cNvPr id="1269" name="Google Shape;1269;p48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0" name="Google Shape;1270;p48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1" name="Google Shape;1271;p48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48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48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4" name="Google Shape;1274;p48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5" name="Google Shape;1275;p48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6" name="Google Shape;1276;p48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7" name="Google Shape;1277;p48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48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48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0" name="Google Shape;1280;p48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1" name="Google Shape;1281;p48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2" name="Google Shape;1282;p48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3" name="Google Shape;1283;p48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4" name="Google Shape;1284;p48"/>
          <p:cNvGrpSpPr/>
          <p:nvPr/>
        </p:nvGrpSpPr>
        <p:grpSpPr>
          <a:xfrm>
            <a:off x="6788033" y="4149858"/>
            <a:ext cx="373053" cy="445791"/>
            <a:chOff x="8095060" y="5664590"/>
            <a:chExt cx="497404" cy="594389"/>
          </a:xfrm>
        </p:grpSpPr>
        <p:grpSp>
          <p:nvGrpSpPr>
            <p:cNvPr id="1285" name="Google Shape;1285;p48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286" name="Google Shape;1286;p48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7" name="Google Shape;1287;p48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8" name="Google Shape;1288;p48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89" name="Google Shape;1289;p48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290" name="Google Shape;1290;p48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1" name="Google Shape;1291;p48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2" name="Google Shape;1292;p48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3" name="Google Shape;1293;p48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294" name="Google Shape;1294;p48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5" name="Google Shape;1295;p48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6" name="Google Shape;1296;p48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7" name="Google Shape;1297;p48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298" name="Google Shape;1298;p48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9" name="Google Shape;1299;p48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0" name="Google Shape;1300;p48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01" name="Google Shape;1301;p48"/>
          <p:cNvGrpSpPr/>
          <p:nvPr/>
        </p:nvGrpSpPr>
        <p:grpSpPr>
          <a:xfrm>
            <a:off x="2870825" y="4149886"/>
            <a:ext cx="557162" cy="445734"/>
            <a:chOff x="4607809" y="5664627"/>
            <a:chExt cx="742883" cy="594312"/>
          </a:xfrm>
        </p:grpSpPr>
        <p:sp>
          <p:nvSpPr>
            <p:cNvPr id="1302" name="Google Shape;1302;p48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p48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p48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p48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p48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7" name="Google Shape;1307;p48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p48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9" name="Google Shape;1309;p48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0" name="Google Shape;1310;p48"/>
          <p:cNvGrpSpPr/>
          <p:nvPr/>
        </p:nvGrpSpPr>
        <p:grpSpPr>
          <a:xfrm>
            <a:off x="3973890" y="4149943"/>
            <a:ext cx="1079865" cy="445620"/>
            <a:chOff x="2571250" y="5664711"/>
            <a:chExt cx="1439820" cy="594160"/>
          </a:xfrm>
        </p:grpSpPr>
        <p:sp>
          <p:nvSpPr>
            <p:cNvPr id="1311" name="Google Shape;1311;p48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48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3" name="Google Shape;1313;p48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4" name="Google Shape;1314;p48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5" name="Google Shape;1315;p48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6" name="Google Shape;1316;p48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48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8" name="Google Shape;1318;p48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9" name="Google Shape;1319;p48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0" name="Google Shape;1320;p48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1" name="Google Shape;1321;p48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2" name="Google Shape;1322;p48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3" name="Google Shape;1323;p48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4" name="Google Shape;1324;p48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48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6" name="Google Shape;1326;p48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7" name="Google Shape;1327;p48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8" name="Google Shape;1328;p48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9" name="Google Shape;1329;p48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48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48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48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3" name="Google Shape;1333;p48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4" name="Google Shape;1334;p48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5" name="Google Shape;1335;p48"/>
          <p:cNvGrpSpPr/>
          <p:nvPr/>
        </p:nvGrpSpPr>
        <p:grpSpPr>
          <a:xfrm>
            <a:off x="5599659" y="4149735"/>
            <a:ext cx="642470" cy="446036"/>
            <a:chOff x="6332670" y="5663946"/>
            <a:chExt cx="856627" cy="594715"/>
          </a:xfrm>
        </p:grpSpPr>
        <p:grpSp>
          <p:nvGrpSpPr>
            <p:cNvPr id="1336" name="Google Shape;1336;p48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337" name="Google Shape;1337;p48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8" name="Google Shape;1338;p48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39" name="Google Shape;1339;p48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340" name="Google Shape;1340;p48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1" name="Google Shape;1341;p48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42" name="Google Shape;1342;p48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343" name="Google Shape;1343;p48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4" name="Google Shape;1344;p48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345" name="Google Shape;1345;p48"/>
          <p:cNvSpPr txBox="1"/>
          <p:nvPr>
            <p:ph type="title"/>
          </p:nvPr>
        </p:nvSpPr>
        <p:spPr>
          <a:xfrm>
            <a:off x="855300" y="62453"/>
            <a:ext cx="7433400" cy="396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DIAGRAMS AND INFOGRAPHICS</a:t>
            </a:r>
            <a:endParaRPr/>
          </a:p>
        </p:txBody>
      </p:sp>
      <p:sp>
        <p:nvSpPr>
          <p:cNvPr id="1346" name="Google Shape;1346;p48"/>
          <p:cNvSpPr txBox="1"/>
          <p:nvPr>
            <p:ph idx="12" type="sldNum"/>
          </p:nvPr>
        </p:nvSpPr>
        <p:spPr>
          <a:xfrm>
            <a:off x="-125" y="4869225"/>
            <a:ext cx="91440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347" name="Google Shape;1347;p48"/>
          <p:cNvGrpSpPr/>
          <p:nvPr/>
        </p:nvGrpSpPr>
        <p:grpSpPr>
          <a:xfrm>
            <a:off x="1972658" y="4198503"/>
            <a:ext cx="445738" cy="442950"/>
            <a:chOff x="1442627" y="5710929"/>
            <a:chExt cx="594318" cy="590600"/>
          </a:xfrm>
        </p:grpSpPr>
        <p:sp>
          <p:nvSpPr>
            <p:cNvPr id="1348" name="Google Shape;1348;p48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9" name="Google Shape;1349;p48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0" name="Google Shape;1350;p48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1" name="Google Shape;1351;p48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355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p49"/>
          <p:cNvSpPr txBox="1"/>
          <p:nvPr/>
        </p:nvSpPr>
        <p:spPr>
          <a:xfrm>
            <a:off x="731900" y="838075"/>
            <a:ext cx="7654500" cy="13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</a:rPr>
              <a:t>You can also use any emoji as an icon!</a:t>
            </a:r>
            <a:endParaRPr b="1"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</a:rPr>
              <a:t>And of course it resizes without losing quality.</a:t>
            </a:r>
            <a:endParaRPr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</a:rPr>
              <a:t>How? Follow Google instructions https://twitter.com/googledocs/status/730087240156643328</a:t>
            </a:r>
            <a:endParaRPr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434343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1357" name="Google Shape;1357;p49"/>
          <p:cNvSpPr txBox="1"/>
          <p:nvPr/>
        </p:nvSpPr>
        <p:spPr>
          <a:xfrm>
            <a:off x="731900" y="22980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434343"/>
                </a:solidFill>
                <a:latin typeface="Droid Serif"/>
                <a:ea typeface="Droid Serif"/>
                <a:cs typeface="Droid Serif"/>
                <a:sym typeface="Droid Serif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rgbClr val="434343"/>
                </a:highlight>
                <a:latin typeface="Droid Serif"/>
                <a:ea typeface="Droid Serif"/>
                <a:cs typeface="Droid Serif"/>
                <a:sym typeface="Droid Serif"/>
              </a:rPr>
              <a:t> and many more...</a:t>
            </a:r>
            <a:endParaRPr sz="2400">
              <a:solidFill>
                <a:srgbClr val="FFFFFF"/>
              </a:solidFill>
              <a:highlight>
                <a:srgbClr val="434343"/>
              </a:highlight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1358" name="Google Shape;1358;p49"/>
          <p:cNvSpPr txBox="1"/>
          <p:nvPr>
            <p:ph idx="12" type="sldNum"/>
          </p:nvPr>
        </p:nvSpPr>
        <p:spPr>
          <a:xfrm>
            <a:off x="-125" y="4593050"/>
            <a:ext cx="9144000" cy="55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3" name="Google Shape;1363;p5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4" name="Google Shape;1364;p50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365" name="Google Shape;1365;p50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366" name="Google Shape;1366;p50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367" name="Google Shape;1367;p50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368" name="Google Shape;1368;p50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369" name="Google Shape;1369;p50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370" name="Google Shape;1370;p50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371" name="Google Shape;1371;p50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372" name="Google Shape;1372;p50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373" name="Google Shape;1373;p50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374" name="Google Shape;1374;p50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375" name="Google Shape;1375;p50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376" name="Google Shape;1376;p50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377" name="Google Shape;1377;p50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  <p:sp>
        <p:nvSpPr>
          <p:cNvPr id="1378" name="Google Shape;1378;p50"/>
          <p:cNvSpPr txBox="1"/>
          <p:nvPr>
            <p:ph idx="12" type="sldNum"/>
          </p:nvPr>
        </p:nvSpPr>
        <p:spPr>
          <a:xfrm>
            <a:off x="-125" y="4593050"/>
            <a:ext cx="9144000" cy="55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erdita template">
  <a:themeElements>
    <a:clrScheme name="Custom 347">
      <a:dk1>
        <a:srgbClr val="434343"/>
      </a:dk1>
      <a:lt1>
        <a:srgbClr val="FFFFFF"/>
      </a:lt1>
      <a:dk2>
        <a:srgbClr val="999999"/>
      </a:dk2>
      <a:lt2>
        <a:srgbClr val="EFEFEF"/>
      </a:lt2>
      <a:accent1>
        <a:srgbClr val="FF9E00"/>
      </a:accent1>
      <a:accent2>
        <a:srgbClr val="FF6F00"/>
      </a:accent2>
      <a:accent3>
        <a:srgbClr val="8A827D"/>
      </a:accent3>
      <a:accent4>
        <a:srgbClr val="443F3D"/>
      </a:accent4>
      <a:accent5>
        <a:srgbClr val="A0BEDA"/>
      </a:accent5>
      <a:accent6>
        <a:srgbClr val="5E86AC"/>
      </a:accent6>
      <a:hlink>
        <a:srgbClr val="434343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