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83DB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158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158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1583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A96304A0-0E9F-440E-B039-A6C6F6BB1A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853C4DBC-B9B0-44F2-BB47-4ABE686B02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6C1CF435-1723-4BF6-919E-9814DEBE56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2019-09-16T18:50:10Z</dcterms:modified>
</cp:coreProperties>
</file>