
<file path=[Content_Types].xml><?xml version="1.0" encoding="utf-8"?>
<Types xmlns="http://schemas.openxmlformats.org/package/2006/content-types">
  <Default Extension="png" ContentType="image/png"/>
  <Default Extension="bin" ContentType="image/unknown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31"/>
  </p:notesMasterIdLst>
  <p:handoutMasterIdLst>
    <p:handoutMasterId r:id="rId32"/>
  </p:handoutMasterIdLst>
  <p:sldIdLst>
    <p:sldId id="256" r:id="rId2"/>
    <p:sldId id="323" r:id="rId3"/>
    <p:sldId id="258" r:id="rId4"/>
    <p:sldId id="329" r:id="rId5"/>
    <p:sldId id="318" r:id="rId6"/>
    <p:sldId id="328" r:id="rId7"/>
    <p:sldId id="324" r:id="rId8"/>
    <p:sldId id="261" r:id="rId9"/>
    <p:sldId id="322" r:id="rId10"/>
    <p:sldId id="264" r:id="rId11"/>
    <p:sldId id="263" r:id="rId12"/>
    <p:sldId id="330" r:id="rId13"/>
    <p:sldId id="319" r:id="rId14"/>
    <p:sldId id="265" r:id="rId15"/>
    <p:sldId id="266" r:id="rId16"/>
    <p:sldId id="326" r:id="rId17"/>
    <p:sldId id="268" r:id="rId18"/>
    <p:sldId id="269" r:id="rId19"/>
    <p:sldId id="282" r:id="rId20"/>
    <p:sldId id="271" r:id="rId21"/>
    <p:sldId id="272" r:id="rId22"/>
    <p:sldId id="273" r:id="rId23"/>
    <p:sldId id="274" r:id="rId24"/>
    <p:sldId id="325" r:id="rId25"/>
    <p:sldId id="303" r:id="rId26"/>
    <p:sldId id="276" r:id="rId27"/>
    <p:sldId id="302" r:id="rId28"/>
    <p:sldId id="281" r:id="rId29"/>
    <p:sldId id="280" r:id="rId30"/>
  </p:sldIdLst>
  <p:sldSz cx="9144000" cy="5143500" type="screen16x9"/>
  <p:notesSz cx="6858000" cy="9144000"/>
  <p:embeddedFontLst>
    <p:embeddedFont>
      <p:font typeface="DM Sans" panose="020B0604020202020204" charset="0"/>
      <p:regular r:id="rId33"/>
      <p:bold r:id="rId34"/>
      <p:italic r:id="rId35"/>
      <p:boldItalic r:id="rId36"/>
    </p:embeddedFont>
    <p:embeddedFont>
      <p:font typeface="Bahnschrift SemiBold" panose="020B0502040204020203" pitchFamily="34" charset="0"/>
      <p:bold r:id="rId37"/>
    </p:embeddedFont>
    <p:embeddedFont>
      <p:font typeface="Abel" panose="020B0604020202020204" charset="0"/>
      <p:regular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맑은 고딕" panose="020B0503020000020004" pitchFamily="34" charset="-127"/>
      <p:regular r:id="rId43"/>
      <p:bold r:id="rId44"/>
    </p:embeddedFont>
    <p:embeddedFont>
      <p:font typeface="Merriweather" panose="020B0604020202020204" charset="0"/>
      <p:regular r:id="rId45"/>
      <p:bold r:id="rId46"/>
      <p:italic r:id="rId47"/>
      <p:boldItalic r:id="rId48"/>
    </p:embeddedFont>
    <p:embeddedFont>
      <p:font typeface="Script MT Bold" panose="03040602040607080904" pitchFamily="66" charset="0"/>
      <p:bold r:id="rId49"/>
    </p:embeddedFont>
    <p:embeddedFont>
      <p:font typeface="Roboto Light" panose="020B0604020202020204" charset="0"/>
      <p:regular r:id="rId50"/>
      <p:bold r:id="rId51"/>
      <p:italic r:id="rId52"/>
      <p:boldItalic r:id="rId53"/>
    </p:embeddedFont>
    <p:embeddedFont>
      <p:font typeface="Libre Baskerville" panose="020B0604020202020204" charset="0"/>
      <p:regular r:id="rId54"/>
      <p:bold r:id="rId55"/>
      <p:italic r:id="rId56"/>
    </p:embeddedFont>
    <p:embeddedFont>
      <p:font typeface="Roboto" pitchFamily="2" charset="0"/>
      <p:regular r:id="rId57"/>
      <p:bold r:id="rId58"/>
      <p:italic r:id="rId59"/>
      <p:boldItalic r:id="rId60"/>
    </p:embeddedFont>
    <p:embeddedFont>
      <p:font typeface="Roboto Condensed Light" panose="020B0604020202020204" charset="0"/>
      <p:regular r:id="rId61"/>
      <p:italic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DAC8"/>
    <a:srgbClr val="DDBEA5"/>
    <a:srgbClr val="E1CCB7"/>
    <a:srgbClr val="CBBCD8"/>
    <a:srgbClr val="BEB296"/>
    <a:srgbClr val="EEE0CA"/>
    <a:srgbClr val="D4CAB3"/>
    <a:srgbClr val="D6C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5CE3FC-D2E8-44DC-8FFB-B7A0B5011ECF}">
  <a:tblStyle styleId="{FE5CE3FC-D2E8-44DC-8FFB-B7A0B5011EC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226" autoAdjust="0"/>
  </p:normalViewPr>
  <p:slideViewPr>
    <p:cSldViewPr snapToGrid="0">
      <p:cViewPr varScale="1">
        <p:scale>
          <a:sx n="151" d="100"/>
          <a:sy n="151" d="100"/>
        </p:scale>
        <p:origin x="47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font" Target="fonts/font23.fntdata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62" Type="http://schemas.openxmlformats.org/officeDocument/2006/relationships/font" Target="fonts/font3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font" Target="fonts/font26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font" Target="fonts/font25.fntdata"/><Relationship Id="rId61" Type="http://schemas.openxmlformats.org/officeDocument/2006/relationships/font" Target="fonts/font2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60" Type="http://schemas.openxmlformats.org/officeDocument/2006/relationships/font" Target="fonts/font28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font" Target="fonts/font24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font" Target="fonts/font2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9A60E-D09C-4004-BC28-C63797DF7391}" type="datetimeFigureOut">
              <a:rPr lang="es-PE" smtClean="0"/>
              <a:t>19/11/2023</a:t>
            </a:fld>
            <a:endParaRPr lang="es-PE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D8AD7-F014-44D2-BB72-D55EBDD6E38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66709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663723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1160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aa92d6a1c2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1" name="Google Shape;821;gaa92d6a1c2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2842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966b42add8_4_5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" name="Google Shape;826;g966b42add8_4_5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3069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g8a1f552b24_0_2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9" name="Google Shape;1059;g8a1f552b24_0_2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604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8a1f552b24_0_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" name="Google Shape;843;g8a1f552b24_0_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05097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8a1f552b24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8a1f552b24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4300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8a1f552b24_0_3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8" name="Google Shape;878;g8a1f552b24_0_3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39223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966b42add8_4_8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966b42add8_4_8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84320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g8a1f552b24_0_2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9" name="Google Shape;1059;g8a1f552b24_0_2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30860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966b42add8_4_1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6" name="Google Shape;926;g966b42add8_4_1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60723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g8a1f552b24_0_2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9" name="Google Shape;1059;g8a1f552b24_0_2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4512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8a1f552b24_0_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8a1f552b24_0_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72362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8a1f552b24_0_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3" name="Google Shape;1053;g8a1f552b24_0_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8984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g8a1f552b24_0_19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9" name="Google Shape;1029;g8a1f552b24_0_19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74464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8a1f552b24_0_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8a1f552b24_0_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2822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8a1f552b24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8a1f552b24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8286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966b42add8_4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966b42add8_4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8830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8a1f552b24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8a1f552b24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6613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8a1f552b24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8a1f552b24_0_4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291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8a1f552b24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8" name="Google Shape;748;g8a1f552b24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5667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8a1f552b24_0_1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8a1f552b24_0_1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9072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620255C-10B0-49FA-9718-DFFAD2FD745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0DA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228725" y="1288138"/>
            <a:ext cx="4200900" cy="18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6100"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275783" y="4561997"/>
            <a:ext cx="286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986E230-B99F-4959-A2B2-DD788A3D9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09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08" b="-86"/>
          <a:stretch/>
        </p:blipFill>
        <p:spPr>
          <a:xfrm>
            <a:off x="3106084" y="7620"/>
            <a:ext cx="6037917" cy="5135880"/>
          </a:xfrm>
          <a:custGeom>
            <a:avLst/>
            <a:gdLst>
              <a:gd name="connsiteX0" fmla="*/ 0 w 6037917"/>
              <a:gd name="connsiteY0" fmla="*/ 0 h 5135880"/>
              <a:gd name="connsiteX1" fmla="*/ 6037917 w 6037917"/>
              <a:gd name="connsiteY1" fmla="*/ 0 h 5135880"/>
              <a:gd name="connsiteX2" fmla="*/ 6037917 w 6037917"/>
              <a:gd name="connsiteY2" fmla="*/ 5135880 h 5135880"/>
              <a:gd name="connsiteX3" fmla="*/ 0 w 6037917"/>
              <a:gd name="connsiteY3" fmla="*/ 5135880 h 513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7917" h="5135880">
                <a:moveTo>
                  <a:pt x="0" y="0"/>
                </a:moveTo>
                <a:lnTo>
                  <a:pt x="6037917" y="0"/>
                </a:lnTo>
                <a:lnTo>
                  <a:pt x="6037917" y="5135880"/>
                </a:lnTo>
                <a:lnTo>
                  <a:pt x="0" y="5135880"/>
                </a:lnTo>
                <a:close/>
              </a:path>
            </a:pathLst>
          </a:cu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A351694-FC46-4904-83B6-5F9C86A71B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09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574" b="-86"/>
          <a:stretch/>
        </p:blipFill>
        <p:spPr>
          <a:xfrm>
            <a:off x="0" y="0"/>
            <a:ext cx="5592358" cy="5135880"/>
          </a:xfrm>
          <a:custGeom>
            <a:avLst/>
            <a:gdLst>
              <a:gd name="connsiteX0" fmla="*/ 0 w 5592358"/>
              <a:gd name="connsiteY0" fmla="*/ 0 h 5135880"/>
              <a:gd name="connsiteX1" fmla="*/ 5592358 w 5592358"/>
              <a:gd name="connsiteY1" fmla="*/ 0 h 5135880"/>
              <a:gd name="connsiteX2" fmla="*/ 5592358 w 5592358"/>
              <a:gd name="connsiteY2" fmla="*/ 5135880 h 5135880"/>
              <a:gd name="connsiteX3" fmla="*/ 0 w 5592358"/>
              <a:gd name="connsiteY3" fmla="*/ 5135880 h 513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92358" h="5135880">
                <a:moveTo>
                  <a:pt x="0" y="0"/>
                </a:moveTo>
                <a:lnTo>
                  <a:pt x="5592358" y="0"/>
                </a:lnTo>
                <a:lnTo>
                  <a:pt x="5592358" y="5135880"/>
                </a:lnTo>
                <a:lnTo>
                  <a:pt x="0" y="5135880"/>
                </a:lnTo>
                <a:close/>
              </a:path>
            </a:pathLst>
          </a:custGeom>
        </p:spPr>
      </p:pic>
      <p:sp>
        <p:nvSpPr>
          <p:cNvPr id="5" name="Google Shape;42;p7">
            <a:extLst>
              <a:ext uri="{FF2B5EF4-FFF2-40B4-BE49-F238E27FC236}">
                <a16:creationId xmlns:a16="http://schemas.microsoft.com/office/drawing/2014/main" id="{375956D9-C474-4BFD-AC5F-B40F170721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4125" y="1317600"/>
            <a:ext cx="4962900" cy="250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400"/>
            </a:lvl1pPr>
            <a:lvl2pPr marL="914400" lvl="1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 rtl="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 rtl="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 rtl="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 rtl="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 rtl="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 rtl="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 rtl="0"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 sz="1300"/>
            </a:lvl9pPr>
          </a:lstStyle>
          <a:p>
            <a:endParaRPr dirty="0"/>
          </a:p>
        </p:txBody>
      </p:sp>
      <p:sp>
        <p:nvSpPr>
          <p:cNvPr id="6" name="Google Shape;43;p7">
            <a:extLst>
              <a:ext uri="{FF2B5EF4-FFF2-40B4-BE49-F238E27FC236}">
                <a16:creationId xmlns:a16="http://schemas.microsoft.com/office/drawing/2014/main" id="{A6AA80A2-1ADA-4E52-B049-5AD15FF31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125" y="543950"/>
            <a:ext cx="7715700" cy="3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076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00416E8-3297-45A9-8E63-E28DEA33059B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0DA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714125" y="1317600"/>
            <a:ext cx="4962900" cy="250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400"/>
            </a:lvl1pPr>
            <a:lvl2pPr marL="914400" lvl="1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 rtl="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 rtl="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 rtl="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 rtl="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 rtl="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 rtl="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 rtl="0"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 sz="1300"/>
            </a:lvl9pPr>
          </a:lstStyle>
          <a:p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714125" y="543950"/>
            <a:ext cx="7715700" cy="3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72959198-B61C-4048-BCBE-EF55224FD2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0DA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2230800" y="1304550"/>
            <a:ext cx="4682400" cy="25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714120" y="1576894"/>
            <a:ext cx="306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title" idx="2"/>
          </p:nvPr>
        </p:nvSpPr>
        <p:spPr>
          <a:xfrm>
            <a:off x="714125" y="54682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1"/>
          </p:nvPr>
        </p:nvSpPr>
        <p:spPr>
          <a:xfrm>
            <a:off x="714125" y="1995206"/>
            <a:ext cx="2650200" cy="15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714150" y="3285213"/>
            <a:ext cx="7715700" cy="3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700"/>
            </a:lvl1pPr>
            <a:lvl2pPr marL="914400" lvl="1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title" hasCustomPrompt="1"/>
          </p:nvPr>
        </p:nvSpPr>
        <p:spPr>
          <a:xfrm>
            <a:off x="714150" y="1646788"/>
            <a:ext cx="7715700" cy="16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840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preserve="1" userDrawn="1">
  <p:cSld name="1_Title and 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714120" y="2110294"/>
            <a:ext cx="306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2"/>
          </p:nvPr>
        </p:nvSpPr>
        <p:spPr>
          <a:xfrm>
            <a:off x="714125" y="570900"/>
            <a:ext cx="5384400" cy="7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714125" y="2178149"/>
            <a:ext cx="2650200" cy="90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021D3AC-1E81-4BDF-B558-3422016B96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21346901">
            <a:off x="5417607" y="1065300"/>
            <a:ext cx="2889492" cy="29678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7290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 columns">
  <p:cSld name="SECTION_HEADER_1_2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714125" y="544231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"/>
          </p:nvPr>
        </p:nvSpPr>
        <p:spPr>
          <a:xfrm>
            <a:off x="3685926" y="1821469"/>
            <a:ext cx="196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 idx="2"/>
          </p:nvPr>
        </p:nvSpPr>
        <p:spPr>
          <a:xfrm>
            <a:off x="3739626" y="1329681"/>
            <a:ext cx="191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subTitle" idx="3"/>
          </p:nvPr>
        </p:nvSpPr>
        <p:spPr>
          <a:xfrm>
            <a:off x="3685926" y="3752919"/>
            <a:ext cx="196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title" idx="4"/>
          </p:nvPr>
        </p:nvSpPr>
        <p:spPr>
          <a:xfrm>
            <a:off x="3739626" y="3257056"/>
            <a:ext cx="191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ubTitle" idx="5"/>
          </p:nvPr>
        </p:nvSpPr>
        <p:spPr>
          <a:xfrm>
            <a:off x="6132949" y="1821469"/>
            <a:ext cx="196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title" idx="6"/>
          </p:nvPr>
        </p:nvSpPr>
        <p:spPr>
          <a:xfrm>
            <a:off x="6186649" y="1329681"/>
            <a:ext cx="191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ubTitle" idx="7"/>
          </p:nvPr>
        </p:nvSpPr>
        <p:spPr>
          <a:xfrm>
            <a:off x="6132949" y="3752919"/>
            <a:ext cx="196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title" idx="8"/>
          </p:nvPr>
        </p:nvSpPr>
        <p:spPr>
          <a:xfrm>
            <a:off x="6186649" y="3257056"/>
            <a:ext cx="191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 columns" preserve="1" userDrawn="1">
  <p:cSld name="1_Title and 4 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714125" y="544231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"/>
          </p:nvPr>
        </p:nvSpPr>
        <p:spPr>
          <a:xfrm>
            <a:off x="3685926" y="1821469"/>
            <a:ext cx="196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 dirty="0"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 idx="2"/>
          </p:nvPr>
        </p:nvSpPr>
        <p:spPr>
          <a:xfrm>
            <a:off x="3739626" y="1329681"/>
            <a:ext cx="191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subTitle" idx="3"/>
          </p:nvPr>
        </p:nvSpPr>
        <p:spPr>
          <a:xfrm>
            <a:off x="3685926" y="3752919"/>
            <a:ext cx="196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title" idx="4"/>
          </p:nvPr>
        </p:nvSpPr>
        <p:spPr>
          <a:xfrm>
            <a:off x="3739626" y="3257056"/>
            <a:ext cx="191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ubTitle" idx="5"/>
          </p:nvPr>
        </p:nvSpPr>
        <p:spPr>
          <a:xfrm>
            <a:off x="6132949" y="1821469"/>
            <a:ext cx="196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title" idx="6"/>
          </p:nvPr>
        </p:nvSpPr>
        <p:spPr>
          <a:xfrm>
            <a:off x="6186649" y="1329681"/>
            <a:ext cx="191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ubTitle" idx="7"/>
          </p:nvPr>
        </p:nvSpPr>
        <p:spPr>
          <a:xfrm>
            <a:off x="6132949" y="3752919"/>
            <a:ext cx="196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title" idx="8"/>
          </p:nvPr>
        </p:nvSpPr>
        <p:spPr>
          <a:xfrm>
            <a:off x="6186649" y="3257056"/>
            <a:ext cx="191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D8FB459D-A053-4CCC-AA88-F99BC3BE68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97636" y="1250731"/>
            <a:ext cx="2688290" cy="2867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7789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HEADER_1_3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>
            <a:spLocks noGrp="1"/>
          </p:cNvSpPr>
          <p:nvPr>
            <p:ph type="subTitle" idx="1"/>
          </p:nvPr>
        </p:nvSpPr>
        <p:spPr>
          <a:xfrm>
            <a:off x="1660113" y="208313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1660127" y="1591375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title" idx="2" hasCustomPrompt="1"/>
          </p:nvPr>
        </p:nvSpPr>
        <p:spPr>
          <a:xfrm>
            <a:off x="820488" y="1525213"/>
            <a:ext cx="9126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4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7" name="Google Shape;87;p15"/>
          <p:cNvSpPr txBox="1">
            <a:spLocks noGrp="1"/>
          </p:cNvSpPr>
          <p:nvPr>
            <p:ph type="subTitle" idx="3"/>
          </p:nvPr>
        </p:nvSpPr>
        <p:spPr>
          <a:xfrm>
            <a:off x="1660113" y="378598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title" idx="4"/>
          </p:nvPr>
        </p:nvSpPr>
        <p:spPr>
          <a:xfrm>
            <a:off x="1660127" y="3290150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title" idx="5" hasCustomPrompt="1"/>
          </p:nvPr>
        </p:nvSpPr>
        <p:spPr>
          <a:xfrm>
            <a:off x="818688" y="3223988"/>
            <a:ext cx="9144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4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6"/>
          </p:nvPr>
        </p:nvSpPr>
        <p:spPr>
          <a:xfrm>
            <a:off x="5985313" y="208313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title" idx="7"/>
          </p:nvPr>
        </p:nvSpPr>
        <p:spPr>
          <a:xfrm>
            <a:off x="5985327" y="1591375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title" idx="8" hasCustomPrompt="1"/>
          </p:nvPr>
        </p:nvSpPr>
        <p:spPr>
          <a:xfrm>
            <a:off x="5130913" y="1525213"/>
            <a:ext cx="9144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4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5"/>
          <p:cNvSpPr txBox="1">
            <a:spLocks noGrp="1"/>
          </p:cNvSpPr>
          <p:nvPr>
            <p:ph type="subTitle" idx="9"/>
          </p:nvPr>
        </p:nvSpPr>
        <p:spPr>
          <a:xfrm>
            <a:off x="5985313" y="378598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title" idx="13"/>
          </p:nvPr>
        </p:nvSpPr>
        <p:spPr>
          <a:xfrm>
            <a:off x="5985327" y="3290150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title" idx="14" hasCustomPrompt="1"/>
          </p:nvPr>
        </p:nvSpPr>
        <p:spPr>
          <a:xfrm>
            <a:off x="5130913" y="3223988"/>
            <a:ext cx="9144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4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15"/>
          <p:cNvSpPr txBox="1">
            <a:spLocks noGrp="1"/>
          </p:cNvSpPr>
          <p:nvPr>
            <p:ph type="title" idx="15"/>
          </p:nvPr>
        </p:nvSpPr>
        <p:spPr>
          <a:xfrm>
            <a:off x="714125" y="54682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000" b="1"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714125" y="1572350"/>
            <a:ext cx="3248400" cy="16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3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/>
          </p:nvPr>
        </p:nvSpPr>
        <p:spPr>
          <a:xfrm>
            <a:off x="714125" y="543950"/>
            <a:ext cx="26103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4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714125" y="3331275"/>
            <a:ext cx="2610300" cy="62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71D118FF-F698-4FF3-BE00-155E2037506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59518">
            <a:off x="3585955" y="1420711"/>
            <a:ext cx="1674745" cy="16916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736BF419-3005-403B-BC6B-693F60B5DA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1121517">
            <a:off x="924746" y="1426438"/>
            <a:ext cx="1674745" cy="16916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Google Shape;101;p16">
            <a:extLst>
              <a:ext uri="{FF2B5EF4-FFF2-40B4-BE49-F238E27FC236}">
                <a16:creationId xmlns:a16="http://schemas.microsoft.com/office/drawing/2014/main" id="{661EF0F1-FB0B-41C0-8650-A6CF386BDAB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19988" y="3780458"/>
            <a:ext cx="2377500" cy="7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3" name="Google Shape;104;p16">
            <a:extLst>
              <a:ext uri="{FF2B5EF4-FFF2-40B4-BE49-F238E27FC236}">
                <a16:creationId xmlns:a16="http://schemas.microsoft.com/office/drawing/2014/main" id="{EEA1F858-53D3-4320-947F-316ADAD378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02725" y="398336"/>
            <a:ext cx="4045524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939825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SECTION_HEADER_1_2_2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>
            <a:spLocks noGrp="1"/>
          </p:cNvSpPr>
          <p:nvPr>
            <p:ph type="title"/>
          </p:nvPr>
        </p:nvSpPr>
        <p:spPr>
          <a:xfrm>
            <a:off x="3045000" y="543950"/>
            <a:ext cx="30540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subTitle" idx="1"/>
          </p:nvPr>
        </p:nvSpPr>
        <p:spPr>
          <a:xfrm>
            <a:off x="3289500" y="2085975"/>
            <a:ext cx="2565000" cy="12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SECTION_HEADER_1_3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>
            <a:spLocks noGrp="1"/>
          </p:cNvSpPr>
          <p:nvPr>
            <p:ph type="subTitle" idx="1"/>
          </p:nvPr>
        </p:nvSpPr>
        <p:spPr>
          <a:xfrm>
            <a:off x="2390700" y="1772513"/>
            <a:ext cx="436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50" name="Google Shape;150;p20"/>
          <p:cNvSpPr txBox="1">
            <a:spLocks noGrp="1"/>
          </p:cNvSpPr>
          <p:nvPr>
            <p:ph type="title" hasCustomPrompt="1"/>
          </p:nvPr>
        </p:nvSpPr>
        <p:spPr>
          <a:xfrm>
            <a:off x="2643000" y="1224113"/>
            <a:ext cx="3858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20"/>
          <p:cNvSpPr txBox="1">
            <a:spLocks noGrp="1"/>
          </p:cNvSpPr>
          <p:nvPr>
            <p:ph type="subTitle" idx="2"/>
          </p:nvPr>
        </p:nvSpPr>
        <p:spPr>
          <a:xfrm>
            <a:off x="2390700" y="2999057"/>
            <a:ext cx="436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title" idx="3" hasCustomPrompt="1"/>
          </p:nvPr>
        </p:nvSpPr>
        <p:spPr>
          <a:xfrm>
            <a:off x="2643000" y="2451059"/>
            <a:ext cx="3858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3" name="Google Shape;153;p20"/>
          <p:cNvSpPr txBox="1">
            <a:spLocks noGrp="1"/>
          </p:cNvSpPr>
          <p:nvPr>
            <p:ph type="subTitle" idx="4"/>
          </p:nvPr>
        </p:nvSpPr>
        <p:spPr>
          <a:xfrm>
            <a:off x="2390700" y="4225602"/>
            <a:ext cx="436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54" name="Google Shape;154;p20"/>
          <p:cNvSpPr txBox="1">
            <a:spLocks noGrp="1"/>
          </p:cNvSpPr>
          <p:nvPr>
            <p:ph type="title" idx="5" hasCustomPrompt="1"/>
          </p:nvPr>
        </p:nvSpPr>
        <p:spPr>
          <a:xfrm>
            <a:off x="2643000" y="3678005"/>
            <a:ext cx="3858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5" name="Google Shape;155;p20"/>
          <p:cNvSpPr txBox="1">
            <a:spLocks noGrp="1"/>
          </p:cNvSpPr>
          <p:nvPr>
            <p:ph type="title" idx="6"/>
          </p:nvPr>
        </p:nvSpPr>
        <p:spPr>
          <a:xfrm>
            <a:off x="714125" y="546825"/>
            <a:ext cx="7660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HEADER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>
            <a:spLocks noGrp="1"/>
          </p:cNvSpPr>
          <p:nvPr>
            <p:ph type="subTitle" idx="1"/>
          </p:nvPr>
        </p:nvSpPr>
        <p:spPr>
          <a:xfrm>
            <a:off x="2863350" y="3448131"/>
            <a:ext cx="3417300" cy="4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160" name="Google Shape;160;p21"/>
          <p:cNvSpPr txBox="1">
            <a:spLocks noGrp="1"/>
          </p:cNvSpPr>
          <p:nvPr>
            <p:ph type="title"/>
          </p:nvPr>
        </p:nvSpPr>
        <p:spPr>
          <a:xfrm>
            <a:off x="1345800" y="1284969"/>
            <a:ext cx="6452400" cy="20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9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E04B809-097C-4986-B6C1-C5A17403B461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0DA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14125" y="543950"/>
            <a:ext cx="7716000" cy="3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714000" y="1064375"/>
            <a:ext cx="7716000" cy="32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Font typeface="Abel"/>
              <a:buChar char="●"/>
              <a:defRPr sz="1300"/>
            </a:lvl1pPr>
            <a:lvl2pPr marL="914400" lvl="1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2pPr>
            <a:lvl3pPr marL="1371600" lvl="2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■"/>
              <a:defRPr sz="1300"/>
            </a:lvl3pPr>
            <a:lvl4pPr marL="1828800" lvl="3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●"/>
              <a:defRPr sz="1300"/>
            </a:lvl4pPr>
            <a:lvl5pPr marL="2286000" lvl="4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5pPr>
            <a:lvl6pPr marL="2743200" lvl="5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■"/>
              <a:defRPr sz="1300"/>
            </a:lvl6pPr>
            <a:lvl7pPr marL="3200400" lvl="6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●"/>
              <a:defRPr sz="1300"/>
            </a:lvl7pPr>
            <a:lvl8pPr marL="3657600" lvl="7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8pPr>
            <a:lvl9pPr marL="4114800" lvl="8" indent="-311150" rtl="0">
              <a:spcBef>
                <a:spcPts val="1600"/>
              </a:spcBef>
              <a:spcAft>
                <a:spcPts val="1600"/>
              </a:spcAft>
              <a:buSzPts val="1300"/>
              <a:buFont typeface="Roboto Condensed Light"/>
              <a:buChar char="■"/>
              <a:defRPr sz="13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14125" y="543950"/>
            <a:ext cx="7716000" cy="3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714000" y="1064375"/>
            <a:ext cx="7716000" cy="32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Font typeface="Abel"/>
              <a:buChar char="●"/>
              <a:defRPr sz="1300"/>
            </a:lvl1pPr>
            <a:lvl2pPr marL="914400" lvl="1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2pPr>
            <a:lvl3pPr marL="1371600" lvl="2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■"/>
              <a:defRPr sz="1300"/>
            </a:lvl3pPr>
            <a:lvl4pPr marL="1828800" lvl="3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●"/>
              <a:defRPr sz="1300"/>
            </a:lvl4pPr>
            <a:lvl5pPr marL="2286000" lvl="4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5pPr>
            <a:lvl6pPr marL="2743200" lvl="5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■"/>
              <a:defRPr sz="1300"/>
            </a:lvl6pPr>
            <a:lvl7pPr marL="3200400" lvl="6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●"/>
              <a:defRPr sz="1300"/>
            </a:lvl7pPr>
            <a:lvl8pPr marL="3657600" lvl="7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8pPr>
            <a:lvl9pPr marL="4114800" lvl="8" indent="-311150" rtl="0">
              <a:spcBef>
                <a:spcPts val="1600"/>
              </a:spcBef>
              <a:spcAft>
                <a:spcPts val="1600"/>
              </a:spcAft>
              <a:buSzPts val="1300"/>
              <a:buFont typeface="Roboto Condensed Light"/>
              <a:buChar char="■"/>
              <a:defRPr sz="13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9440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14125" y="543950"/>
            <a:ext cx="7716000" cy="3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714000" y="1064375"/>
            <a:ext cx="7716000" cy="32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Font typeface="Abel"/>
              <a:buChar char="●"/>
              <a:defRPr sz="1300"/>
            </a:lvl1pPr>
            <a:lvl2pPr marL="914400" lvl="1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2pPr>
            <a:lvl3pPr marL="1371600" lvl="2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■"/>
              <a:defRPr sz="1300"/>
            </a:lvl3pPr>
            <a:lvl4pPr marL="1828800" lvl="3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●"/>
              <a:defRPr sz="1300"/>
            </a:lvl4pPr>
            <a:lvl5pPr marL="2286000" lvl="4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5pPr>
            <a:lvl6pPr marL="2743200" lvl="5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■"/>
              <a:defRPr sz="1300"/>
            </a:lvl6pPr>
            <a:lvl7pPr marL="3200400" lvl="6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●"/>
              <a:defRPr sz="1300"/>
            </a:lvl7pPr>
            <a:lvl8pPr marL="3657600" lvl="7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8pPr>
            <a:lvl9pPr marL="4114800" lvl="8" indent="-311150" rtl="0">
              <a:spcBef>
                <a:spcPts val="1600"/>
              </a:spcBef>
              <a:spcAft>
                <a:spcPts val="1600"/>
              </a:spcAft>
              <a:buSzPts val="1300"/>
              <a:buFont typeface="Roboto Condensed Light"/>
              <a:buChar char="■"/>
              <a:defRPr sz="1300"/>
            </a:lvl9pPr>
          </a:lstStyle>
          <a:p>
            <a:endParaRPr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8B2DFDDA-61C7-481E-8C7B-564FF779AF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61962" y="285750"/>
            <a:ext cx="822007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33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8513" y="-1998539"/>
            <a:ext cx="5146923" cy="9144000"/>
          </a:xfrm>
          <a:prstGeom prst="rect">
            <a:avLst/>
          </a:prstGeom>
        </p:spPr>
      </p:pic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1660981" y="2924247"/>
            <a:ext cx="23775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2"/>
          </p:nvPr>
        </p:nvSpPr>
        <p:spPr>
          <a:xfrm>
            <a:off x="5105519" y="2924247"/>
            <a:ext cx="23775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1949731" y="2481147"/>
            <a:ext cx="180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 idx="3"/>
          </p:nvPr>
        </p:nvSpPr>
        <p:spPr>
          <a:xfrm>
            <a:off x="5394269" y="2481147"/>
            <a:ext cx="180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title" idx="4"/>
          </p:nvPr>
        </p:nvSpPr>
        <p:spPr>
          <a:xfrm>
            <a:off x="714125" y="54682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D810FF44-DBC0-4E2B-B036-ACBF02B767B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0DA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14125" y="546825"/>
            <a:ext cx="771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02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29384A-5ABB-4A26-986F-74C7C91E16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09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65" b="-86"/>
          <a:stretch/>
        </p:blipFill>
        <p:spPr>
          <a:xfrm>
            <a:off x="0" y="0"/>
            <a:ext cx="6400800" cy="5135880"/>
          </a:xfrm>
          <a:prstGeom prst="rect">
            <a:avLst/>
          </a:prstGeom>
        </p:spPr>
      </p:pic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8DDB2C21-4780-4FA7-B117-B10B59F3FE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0083" y="7620"/>
            <a:ext cx="3303918" cy="51358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Google Shape;42;p7">
            <a:extLst>
              <a:ext uri="{FF2B5EF4-FFF2-40B4-BE49-F238E27FC236}">
                <a16:creationId xmlns:a16="http://schemas.microsoft.com/office/drawing/2014/main" id="{375956D9-C474-4BFD-AC5F-B40F170721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4125" y="1317600"/>
            <a:ext cx="4962900" cy="250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400"/>
            </a:lvl1pPr>
            <a:lvl2pPr marL="914400" lvl="1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 rtl="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 rtl="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 rtl="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 rtl="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 rtl="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 rtl="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 rtl="0"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 sz="1300"/>
            </a:lvl9pPr>
          </a:lstStyle>
          <a:p>
            <a:endParaRPr dirty="0"/>
          </a:p>
        </p:txBody>
      </p:sp>
      <p:sp>
        <p:nvSpPr>
          <p:cNvPr id="6" name="Google Shape;43;p7">
            <a:extLst>
              <a:ext uri="{FF2B5EF4-FFF2-40B4-BE49-F238E27FC236}">
                <a16:creationId xmlns:a16="http://schemas.microsoft.com/office/drawing/2014/main" id="{A6AA80A2-1ADA-4E52-B049-5AD15FF31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125" y="543950"/>
            <a:ext cx="7715700" cy="3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5037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○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■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○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■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○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800"/>
              <a:buFont typeface="Roboto"/>
              <a:buChar char="■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6" y="1383065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5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7" y="4179706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92" r:id="rId4"/>
    <p:sldLayoutId id="2147483695" r:id="rId5"/>
    <p:sldLayoutId id="2147483651" r:id="rId6"/>
    <p:sldLayoutId id="2147483652" r:id="rId7"/>
    <p:sldLayoutId id="2147483691" r:id="rId8"/>
    <p:sldLayoutId id="2147483688" r:id="rId9"/>
    <p:sldLayoutId id="2147483696" r:id="rId10"/>
    <p:sldLayoutId id="2147483653" r:id="rId11"/>
    <p:sldLayoutId id="2147483654" r:id="rId12"/>
    <p:sldLayoutId id="2147483655" r:id="rId13"/>
    <p:sldLayoutId id="2147483657" r:id="rId14"/>
    <p:sldLayoutId id="2147483687" r:id="rId15"/>
    <p:sldLayoutId id="2147483694" r:id="rId16"/>
    <p:sldLayoutId id="2147483660" r:id="rId17"/>
    <p:sldLayoutId id="2147483693" r:id="rId18"/>
    <p:sldLayoutId id="2147483661" r:id="rId19"/>
    <p:sldLayoutId id="2147483690" r:id="rId20"/>
    <p:sldLayoutId id="2147483664" r:id="rId21"/>
    <p:sldLayoutId id="2147483666" r:id="rId22"/>
    <p:sldLayoutId id="2147483667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image" Target="../media/image14.bin"/><Relationship Id="rId3" Type="http://schemas.openxmlformats.org/officeDocument/2006/relationships/image" Target="../media/image3.jpg"/><Relationship Id="rId7" Type="http://schemas.openxmlformats.org/officeDocument/2006/relationships/image" Target="../media/image8.bin"/><Relationship Id="rId12" Type="http://schemas.openxmlformats.org/officeDocument/2006/relationships/image" Target="../media/image13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bin"/><Relationship Id="rId11" Type="http://schemas.openxmlformats.org/officeDocument/2006/relationships/image" Target="../media/image12.bin"/><Relationship Id="rId5" Type="http://schemas.openxmlformats.org/officeDocument/2006/relationships/image" Target="../media/image6.jpg"/><Relationship Id="rId10" Type="http://schemas.openxmlformats.org/officeDocument/2006/relationships/image" Target="../media/image11.bin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bin"/><Relationship Id="rId4" Type="http://schemas.openxmlformats.org/officeDocument/2006/relationships/image" Target="../media/image4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bin"/><Relationship Id="rId7" Type="http://schemas.openxmlformats.org/officeDocument/2006/relationships/image" Target="../media/image47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bin"/><Relationship Id="rId5" Type="http://schemas.openxmlformats.org/officeDocument/2006/relationships/image" Target="../media/image45.bin"/><Relationship Id="rId4" Type="http://schemas.openxmlformats.org/officeDocument/2006/relationships/image" Target="../media/image2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2.bin"/><Relationship Id="rId4" Type="http://schemas.openxmlformats.org/officeDocument/2006/relationships/image" Target="../media/image5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bin"/><Relationship Id="rId5" Type="http://schemas.openxmlformats.org/officeDocument/2006/relationships/image" Target="../media/image55.bin"/><Relationship Id="rId4" Type="http://schemas.openxmlformats.org/officeDocument/2006/relationships/image" Target="../media/image5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9.bin"/><Relationship Id="rId5" Type="http://schemas.openxmlformats.org/officeDocument/2006/relationships/image" Target="../media/image58.bin"/><Relationship Id="rId4" Type="http://schemas.openxmlformats.org/officeDocument/2006/relationships/image" Target="../media/image5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bin"/><Relationship Id="rId2" Type="http://schemas.openxmlformats.org/officeDocument/2006/relationships/image" Target="../media/image52.bin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bin"/><Relationship Id="rId4" Type="http://schemas.openxmlformats.org/officeDocument/2006/relationships/image" Target="../media/image5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bin"/><Relationship Id="rId3" Type="http://schemas.openxmlformats.org/officeDocument/2006/relationships/image" Target="../media/image61.jpg"/><Relationship Id="rId7" Type="http://schemas.openxmlformats.org/officeDocument/2006/relationships/image" Target="../media/image65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bin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bin"/><Relationship Id="rId7" Type="http://schemas.openxmlformats.org/officeDocument/2006/relationships/image" Target="../media/image70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bin"/><Relationship Id="rId5" Type="http://schemas.openxmlformats.org/officeDocument/2006/relationships/image" Target="../media/image36.jpg"/><Relationship Id="rId4" Type="http://schemas.openxmlformats.org/officeDocument/2006/relationships/image" Target="../media/image68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free-photo/old-books-library-table_1925590.htm#page=2&amp;query=old+library+freepik&amp;position=17" TargetMode="External"/><Relationship Id="rId3" Type="http://schemas.openxmlformats.org/officeDocument/2006/relationships/image" Target="../media/image71.bin"/><Relationship Id="rId7" Type="http://schemas.openxmlformats.org/officeDocument/2006/relationships/hyperlink" Target="https://www.freepik.com/free-photo/glasses-old-books-library_1465204.htm#page=1&amp;query=old+library+freepik&amp;position=5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freepik.com/free-vector/international-literacy-day-celebration_9110518.htm#page=2&amp;query=literacy+freepik&amp;position=19" TargetMode="External"/><Relationship Id="rId5" Type="http://schemas.openxmlformats.org/officeDocument/2006/relationships/hyperlink" Target="https://www.freepik.com/free-vector/international-literacy-day-with-lots-books_9267987.htm#page=2&amp;query=literacy+freepik&amp;position=15" TargetMode="External"/><Relationship Id="rId10" Type="http://schemas.openxmlformats.org/officeDocument/2006/relationships/image" Target="../media/image72.emf"/><Relationship Id="rId4" Type="http://schemas.openxmlformats.org/officeDocument/2006/relationships/hyperlink" Target="https://www.freepik.com/free-vector/glasses-with-books-literacy-day-background_923174.htm#page=2&amp;query=literacy+freepik&amp;position=22" TargetMode="External"/><Relationship Id="rId9" Type="http://schemas.openxmlformats.org/officeDocument/2006/relationships/hyperlink" Target="https://www.freepik.com/free-photo/ink-pen-opened-old-notebook_2041511.htm#page=1&amp;query=book+old+freepik&amp;position=1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bin"/><Relationship Id="rId3" Type="http://schemas.openxmlformats.org/officeDocument/2006/relationships/hyperlink" Target="http://bit.ly/30B07Gq" TargetMode="External"/><Relationship Id="rId7" Type="http://schemas.openxmlformats.org/officeDocument/2006/relationships/slide" Target="slide19.xml"/><Relationship Id="rId2" Type="http://schemas.openxmlformats.org/officeDocument/2006/relationships/hyperlink" Target="http://bit.ly/2Tynxth" TargetMode="External"/><Relationship Id="rId1" Type="http://schemas.openxmlformats.org/officeDocument/2006/relationships/slideLayout" Target="../slideLayouts/slideLayout4.xml"/><Relationship Id="rId6" Type="http://schemas.openxmlformats.org/officeDocument/2006/relationships/slide" Target="slide29.xml"/><Relationship Id="rId5" Type="http://schemas.openxmlformats.org/officeDocument/2006/relationships/slide" Target="slide28.xml"/><Relationship Id="rId4" Type="http://schemas.openxmlformats.org/officeDocument/2006/relationships/hyperlink" Target="http://bit.ly/33VAFh3" TargetMode="External"/><Relationship Id="rId9" Type="http://schemas.openxmlformats.org/officeDocument/2006/relationships/image" Target="../media/image16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5.bin"/><Relationship Id="rId4" Type="http://schemas.openxmlformats.org/officeDocument/2006/relationships/image" Target="../media/image74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bin"/><Relationship Id="rId5" Type="http://schemas.openxmlformats.org/officeDocument/2006/relationships/image" Target="../media/image46.bin"/><Relationship Id="rId4" Type="http://schemas.openxmlformats.org/officeDocument/2006/relationships/image" Target="../media/image7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bin"/><Relationship Id="rId5" Type="http://schemas.openxmlformats.org/officeDocument/2006/relationships/image" Target="../media/image78.bin"/><Relationship Id="rId4" Type="http://schemas.openxmlformats.org/officeDocument/2006/relationships/image" Target="../media/image6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bin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bin"/><Relationship Id="rId5" Type="http://schemas.openxmlformats.org/officeDocument/2006/relationships/image" Target="../media/image82.bin"/><Relationship Id="rId4" Type="http://schemas.openxmlformats.org/officeDocument/2006/relationships/image" Target="../media/image8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3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bin"/><Relationship Id="rId3" Type="http://schemas.openxmlformats.org/officeDocument/2006/relationships/image" Target="../media/image84.bin"/><Relationship Id="rId7" Type="http://schemas.openxmlformats.org/officeDocument/2006/relationships/image" Target="../media/image87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6.bin"/><Relationship Id="rId5" Type="http://schemas.openxmlformats.org/officeDocument/2006/relationships/image" Target="../media/image65.bin"/><Relationship Id="rId4" Type="http://schemas.openxmlformats.org/officeDocument/2006/relationships/image" Target="../media/image85.bin"/><Relationship Id="rId9" Type="http://schemas.openxmlformats.org/officeDocument/2006/relationships/image" Target="../media/image30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bin"/><Relationship Id="rId3" Type="http://schemas.openxmlformats.org/officeDocument/2006/relationships/image" Target="../media/image89.bin"/><Relationship Id="rId7" Type="http://schemas.openxmlformats.org/officeDocument/2006/relationships/image" Target="../media/image92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1.bin"/><Relationship Id="rId5" Type="http://schemas.microsoft.com/office/2007/relationships/hdphoto" Target="../media/hdphoto2.wdp"/><Relationship Id="rId4" Type="http://schemas.openxmlformats.org/officeDocument/2006/relationships/image" Target="../media/image9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free-photo/pile-books-blue-background_1891497.htm" TargetMode="External"/><Relationship Id="rId3" Type="http://schemas.openxmlformats.org/officeDocument/2006/relationships/image" Target="../media/image24.bin"/><Relationship Id="rId7" Type="http://schemas.openxmlformats.org/officeDocument/2006/relationships/hyperlink" Target="https://www.freepik.com/free-photo/bunch-old-books_1986388.htm#page=1&amp;query=old%20book%20freepik&amp;position=25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reepik.com/free-vector/international-literacy-day-draw_9110513.htm" TargetMode="External"/><Relationship Id="rId11" Type="http://schemas.openxmlformats.org/officeDocument/2006/relationships/image" Target="../media/image53.bin"/><Relationship Id="rId5" Type="http://schemas.openxmlformats.org/officeDocument/2006/relationships/hyperlink" Target="https://www.freepik.com/free-vector/international-literacy-day-with-stack-books_9267984.htm" TargetMode="External"/><Relationship Id="rId10" Type="http://schemas.openxmlformats.org/officeDocument/2006/relationships/image" Target="../media/image94.emf"/><Relationship Id="rId4" Type="http://schemas.openxmlformats.org/officeDocument/2006/relationships/hyperlink" Target="https://www.freepik.com/free-vector/hand-drawn-international-literacy-day_9244011.htm" TargetMode="External"/><Relationship Id="rId9" Type="http://schemas.openxmlformats.org/officeDocument/2006/relationships/hyperlink" Target="https://www.freepik.com/free-photo/smoke-antique-notebook-ink-pen_2021342.htm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bin"/><Relationship Id="rId7" Type="http://schemas.openxmlformats.org/officeDocument/2006/relationships/image" Target="../media/image50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7.bin"/><Relationship Id="rId5" Type="http://schemas.openxmlformats.org/officeDocument/2006/relationships/image" Target="../media/image28.bin"/><Relationship Id="rId4" Type="http://schemas.openxmlformats.org/officeDocument/2006/relationships/image" Target="../media/image96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9.bin"/><Relationship Id="rId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bin"/><Relationship Id="rId4" Type="http://schemas.openxmlformats.org/officeDocument/2006/relationships/image" Target="../media/image2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5.jpg"/><Relationship Id="rId4" Type="http://schemas.openxmlformats.org/officeDocument/2006/relationships/image" Target="../media/image1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bin"/><Relationship Id="rId2" Type="http://schemas.openxmlformats.org/officeDocument/2006/relationships/image" Target="../media/image26.bin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bin"/><Relationship Id="rId5" Type="http://schemas.openxmlformats.org/officeDocument/2006/relationships/image" Target="../media/image29.bin"/><Relationship Id="rId4" Type="http://schemas.openxmlformats.org/officeDocument/2006/relationships/image" Target="../media/image2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bin"/><Relationship Id="rId2" Type="http://schemas.openxmlformats.org/officeDocument/2006/relationships/image" Target="../media/image32.bin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4.bin"/><Relationship Id="rId4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bin"/><Relationship Id="rId3" Type="http://schemas.openxmlformats.org/officeDocument/2006/relationships/image" Target="../media/image36.jpg"/><Relationship Id="rId7" Type="http://schemas.openxmlformats.org/officeDocument/2006/relationships/image" Target="../media/image19.bin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9.bin"/><Relationship Id="rId5" Type="http://schemas.openxmlformats.org/officeDocument/2006/relationships/image" Target="../media/image38.jpg"/><Relationship Id="rId4" Type="http://schemas.openxmlformats.org/officeDocument/2006/relationships/image" Target="../media/image37.bin"/><Relationship Id="rId9" Type="http://schemas.openxmlformats.org/officeDocument/2006/relationships/image" Target="../media/image4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8538" y="-1998539"/>
            <a:ext cx="5146923" cy="9144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486" y="1335055"/>
            <a:ext cx="1969801" cy="3338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4" name="Google Shape;494;p42"/>
          <p:cNvSpPr/>
          <p:nvPr/>
        </p:nvSpPr>
        <p:spPr>
          <a:xfrm>
            <a:off x="342403" y="894280"/>
            <a:ext cx="292121" cy="292121"/>
          </a:xfrm>
          <a:custGeom>
            <a:avLst/>
            <a:gdLst/>
            <a:ahLst/>
            <a:cxnLst/>
            <a:rect l="l" t="t" r="r" b="b"/>
            <a:pathLst>
              <a:path w="7994" h="7994" extrusionOk="0">
                <a:moveTo>
                  <a:pt x="3997" y="0"/>
                </a:moveTo>
                <a:cubicBezTo>
                  <a:pt x="3537" y="0"/>
                  <a:pt x="3160" y="377"/>
                  <a:pt x="3160" y="837"/>
                </a:cubicBezTo>
                <a:lnTo>
                  <a:pt x="3160" y="3160"/>
                </a:lnTo>
                <a:lnTo>
                  <a:pt x="858" y="3160"/>
                </a:lnTo>
                <a:cubicBezTo>
                  <a:pt x="377" y="3160"/>
                  <a:pt x="1" y="3536"/>
                  <a:pt x="1" y="3997"/>
                </a:cubicBezTo>
                <a:cubicBezTo>
                  <a:pt x="1" y="4457"/>
                  <a:pt x="377" y="4834"/>
                  <a:pt x="858" y="4834"/>
                </a:cubicBezTo>
                <a:lnTo>
                  <a:pt x="3160" y="4834"/>
                </a:lnTo>
                <a:lnTo>
                  <a:pt x="3160" y="7156"/>
                </a:lnTo>
                <a:cubicBezTo>
                  <a:pt x="3160" y="7617"/>
                  <a:pt x="3537" y="7993"/>
                  <a:pt x="3997" y="7993"/>
                </a:cubicBezTo>
                <a:cubicBezTo>
                  <a:pt x="4457" y="7993"/>
                  <a:pt x="4855" y="7617"/>
                  <a:pt x="4855" y="7156"/>
                </a:cubicBezTo>
                <a:lnTo>
                  <a:pt x="4855" y="4834"/>
                </a:lnTo>
                <a:lnTo>
                  <a:pt x="7156" y="4834"/>
                </a:lnTo>
                <a:cubicBezTo>
                  <a:pt x="7617" y="4834"/>
                  <a:pt x="7993" y="4457"/>
                  <a:pt x="7993" y="3997"/>
                </a:cubicBezTo>
                <a:cubicBezTo>
                  <a:pt x="7993" y="3536"/>
                  <a:pt x="7617" y="3160"/>
                  <a:pt x="7156" y="3160"/>
                </a:cubicBezTo>
                <a:lnTo>
                  <a:pt x="4855" y="3160"/>
                </a:lnTo>
                <a:lnTo>
                  <a:pt x="4855" y="837"/>
                </a:lnTo>
                <a:cubicBezTo>
                  <a:pt x="4855" y="377"/>
                  <a:pt x="4457" y="0"/>
                  <a:pt x="3997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619">
            <a:off x="5338371" y="959133"/>
            <a:ext cx="2997200" cy="39878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9304">
            <a:off x="4953768" y="1256902"/>
            <a:ext cx="3766407" cy="356259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8411">
            <a:off x="5218463" y="2927029"/>
            <a:ext cx="2436324" cy="243632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580" y="650595"/>
            <a:ext cx="1333870" cy="1899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5837">
            <a:off x="7223781" y="2295356"/>
            <a:ext cx="1577229" cy="2365844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2" y="1458687"/>
            <a:ext cx="1062990" cy="106299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145" y="3981785"/>
            <a:ext cx="1062990" cy="1062990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413347" y="1327511"/>
            <a:ext cx="13468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dirty="0">
                <a:solidFill>
                  <a:schemeClr val="dk2"/>
                </a:solidFill>
              </a:rPr>
              <a:t>Free Template</a:t>
            </a:r>
            <a:endParaRPr lang="es-PE" dirty="0"/>
          </a:p>
        </p:txBody>
      </p:sp>
      <p:sp>
        <p:nvSpPr>
          <p:cNvPr id="31" name="Google Shape;442;p42"/>
          <p:cNvSpPr txBox="1">
            <a:spLocks/>
          </p:cNvSpPr>
          <p:nvPr/>
        </p:nvSpPr>
        <p:spPr>
          <a:xfrm>
            <a:off x="546006" y="474642"/>
            <a:ext cx="6942033" cy="1199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Libre Baskerville"/>
              <a:buNone/>
              <a:defRPr sz="61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s-PE" sz="3200" dirty="0">
                <a:latin typeface="Bahnschrift SemiBold" panose="020B0502040204020203" pitchFamily="34" charset="0"/>
              </a:rPr>
              <a:t>AESTETIC </a:t>
            </a:r>
          </a:p>
          <a:p>
            <a:pPr algn="l"/>
            <a:r>
              <a:rPr lang="es-PE" sz="3200" dirty="0">
                <a:latin typeface="Bahnschrift SemiBold" panose="020B0502040204020203" pitchFamily="34" charset="0"/>
              </a:rPr>
              <a:t>PHOTOGRAPHY</a:t>
            </a:r>
            <a:br>
              <a:rPr lang="es-PE" sz="3200" dirty="0">
                <a:latin typeface="Bahnschrift SemiBold" panose="020B0502040204020203" pitchFamily="34" charset="0"/>
              </a:rPr>
            </a:br>
            <a:r>
              <a:rPr lang="es-PE" sz="3200" dirty="0">
                <a:latin typeface="Bahnschrift SemiBold" panose="020B0502040204020203" pitchFamily="34" charset="0"/>
              </a:rPr>
              <a:t> </a:t>
            </a:r>
            <a:endParaRPr lang="es-PE" sz="2000" dirty="0">
              <a:latin typeface="Bahnschrift SemiBold" panose="020B0502040204020203" pitchFamily="34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893" y="2289000"/>
            <a:ext cx="481738" cy="530122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738" y="949206"/>
            <a:ext cx="481738" cy="530122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"/>
          <a:stretch/>
        </p:blipFill>
        <p:spPr>
          <a:xfrm rot="20949108">
            <a:off x="87534" y="3537644"/>
            <a:ext cx="4521200" cy="122613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1171">
            <a:off x="-667448" y="1044511"/>
            <a:ext cx="5028476" cy="33552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50"/>
          <p:cNvSpPr txBox="1">
            <a:spLocks noGrp="1"/>
          </p:cNvSpPr>
          <p:nvPr>
            <p:ph type="title"/>
          </p:nvPr>
        </p:nvSpPr>
        <p:spPr>
          <a:xfrm>
            <a:off x="714125" y="546825"/>
            <a:ext cx="771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This </a:t>
            </a:r>
            <a:r>
              <a:rPr lang="en" dirty="0"/>
              <a:t>I</a:t>
            </a:r>
            <a:r>
              <a:rPr lang="en" dirty="0">
                <a:solidFill>
                  <a:schemeClr val="dk2"/>
                </a:solidFill>
              </a:rPr>
              <a:t>s a Map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727" name="Google Shape;727;p50"/>
          <p:cNvSpPr/>
          <p:nvPr/>
        </p:nvSpPr>
        <p:spPr>
          <a:xfrm>
            <a:off x="717829" y="1633371"/>
            <a:ext cx="173100" cy="173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8" name="Google Shape;728;p50"/>
          <p:cNvSpPr/>
          <p:nvPr/>
        </p:nvSpPr>
        <p:spPr>
          <a:xfrm>
            <a:off x="717829" y="2698516"/>
            <a:ext cx="173100" cy="173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9" name="Google Shape;729;p50"/>
          <p:cNvSpPr txBox="1"/>
          <p:nvPr/>
        </p:nvSpPr>
        <p:spPr>
          <a:xfrm>
            <a:off x="950949" y="2029019"/>
            <a:ext cx="19653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Venus is the second planet from the Sun</a:t>
            </a:r>
            <a:endParaRPr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0" name="Google Shape;730;p50"/>
          <p:cNvSpPr txBox="1"/>
          <p:nvPr/>
        </p:nvSpPr>
        <p:spPr>
          <a:xfrm>
            <a:off x="950939" y="1537231"/>
            <a:ext cx="1911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Venus</a:t>
            </a:r>
            <a:endParaRPr sz="2000" b="1" dirty="0">
              <a:solidFill>
                <a:schemeClr val="dk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31" name="Google Shape;731;p50"/>
          <p:cNvSpPr txBox="1"/>
          <p:nvPr/>
        </p:nvSpPr>
        <p:spPr>
          <a:xfrm>
            <a:off x="950949" y="3094169"/>
            <a:ext cx="19653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Mercury is the smallest planet</a:t>
            </a:r>
            <a:endParaRPr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2" name="Google Shape;732;p50"/>
          <p:cNvSpPr txBox="1"/>
          <p:nvPr/>
        </p:nvSpPr>
        <p:spPr>
          <a:xfrm>
            <a:off x="977789" y="2600206"/>
            <a:ext cx="1911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Mercury</a:t>
            </a:r>
            <a:endParaRPr sz="2000" b="1" dirty="0">
              <a:solidFill>
                <a:schemeClr val="dk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40" name="Google Shape;740;p50"/>
          <p:cNvSpPr/>
          <p:nvPr/>
        </p:nvSpPr>
        <p:spPr>
          <a:xfrm>
            <a:off x="717829" y="3759321"/>
            <a:ext cx="173100" cy="173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1" name="Google Shape;741;p50"/>
          <p:cNvSpPr txBox="1"/>
          <p:nvPr/>
        </p:nvSpPr>
        <p:spPr>
          <a:xfrm>
            <a:off x="950949" y="4154969"/>
            <a:ext cx="19653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Earth is the only planet with life</a:t>
            </a:r>
            <a:endParaRPr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2" name="Google Shape;742;p50"/>
          <p:cNvSpPr txBox="1"/>
          <p:nvPr/>
        </p:nvSpPr>
        <p:spPr>
          <a:xfrm>
            <a:off x="950939" y="3663181"/>
            <a:ext cx="1911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Earth</a:t>
            </a:r>
            <a:endParaRPr sz="2000" b="1" dirty="0">
              <a:solidFill>
                <a:schemeClr val="dk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043" y="126766"/>
            <a:ext cx="51435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04"/>
            <a:ext cx="2999240" cy="199752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3221027-D527-4F54-8EAD-1563B66241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13"/>
          <a:stretch>
            <a:fillRect/>
          </a:stretch>
        </p:blipFill>
        <p:spPr>
          <a:xfrm>
            <a:off x="3950179" y="1828722"/>
            <a:ext cx="5383893" cy="3331903"/>
          </a:xfrm>
          <a:custGeom>
            <a:avLst/>
            <a:gdLst>
              <a:gd name="connsiteX0" fmla="*/ 0 w 5383893"/>
              <a:gd name="connsiteY0" fmla="*/ 0 h 3331903"/>
              <a:gd name="connsiteX1" fmla="*/ 5383893 w 5383893"/>
              <a:gd name="connsiteY1" fmla="*/ 0 h 3331903"/>
              <a:gd name="connsiteX2" fmla="*/ 5383893 w 5383893"/>
              <a:gd name="connsiteY2" fmla="*/ 3331903 h 3331903"/>
              <a:gd name="connsiteX3" fmla="*/ 0 w 5383893"/>
              <a:gd name="connsiteY3" fmla="*/ 3331903 h 3331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83893" h="3331903">
                <a:moveTo>
                  <a:pt x="0" y="0"/>
                </a:moveTo>
                <a:lnTo>
                  <a:pt x="5383893" y="0"/>
                </a:lnTo>
                <a:lnTo>
                  <a:pt x="5383893" y="3331903"/>
                </a:lnTo>
                <a:lnTo>
                  <a:pt x="0" y="3331903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49"/>
          <p:cNvSpPr txBox="1">
            <a:spLocks noGrp="1"/>
          </p:cNvSpPr>
          <p:nvPr>
            <p:ph type="title" idx="2"/>
          </p:nvPr>
        </p:nvSpPr>
        <p:spPr>
          <a:xfrm>
            <a:off x="5857644" y="1706141"/>
            <a:ext cx="3059995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661" name="Google Shape;661;p49"/>
          <p:cNvSpPr txBox="1">
            <a:spLocks noGrp="1"/>
          </p:cNvSpPr>
          <p:nvPr>
            <p:ph type="title"/>
          </p:nvPr>
        </p:nvSpPr>
        <p:spPr>
          <a:xfrm>
            <a:off x="5857639" y="2736210"/>
            <a:ext cx="306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Title of the Thesis</a:t>
            </a:r>
            <a:endParaRPr dirty="0"/>
          </a:p>
        </p:txBody>
      </p:sp>
      <p:sp>
        <p:nvSpPr>
          <p:cNvPr id="662" name="Google Shape;662;p49"/>
          <p:cNvSpPr txBox="1">
            <a:spLocks noGrp="1"/>
          </p:cNvSpPr>
          <p:nvPr>
            <p:ph type="subTitle" idx="1"/>
          </p:nvPr>
        </p:nvSpPr>
        <p:spPr>
          <a:xfrm>
            <a:off x="5857644" y="3154522"/>
            <a:ext cx="2650200" cy="15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Venus has a beautiful name and is the second planet in the Solar System. It’s terribly hot—even hotter than Mercury—and its atmosphere is extremely poisonous</a:t>
            </a:r>
            <a:endParaRPr sz="1600" dirty="0"/>
          </a:p>
        </p:txBody>
      </p:sp>
      <p:sp>
        <p:nvSpPr>
          <p:cNvPr id="719" name="Google Shape;719;p49"/>
          <p:cNvSpPr/>
          <p:nvPr/>
        </p:nvSpPr>
        <p:spPr>
          <a:xfrm>
            <a:off x="4571994" y="1779720"/>
            <a:ext cx="292121" cy="292121"/>
          </a:xfrm>
          <a:custGeom>
            <a:avLst/>
            <a:gdLst/>
            <a:ahLst/>
            <a:cxnLst/>
            <a:rect l="l" t="t" r="r" b="b"/>
            <a:pathLst>
              <a:path w="7994" h="7994" extrusionOk="0">
                <a:moveTo>
                  <a:pt x="3997" y="0"/>
                </a:moveTo>
                <a:cubicBezTo>
                  <a:pt x="3537" y="0"/>
                  <a:pt x="3160" y="377"/>
                  <a:pt x="3160" y="837"/>
                </a:cubicBezTo>
                <a:lnTo>
                  <a:pt x="3160" y="3160"/>
                </a:lnTo>
                <a:lnTo>
                  <a:pt x="858" y="3160"/>
                </a:lnTo>
                <a:cubicBezTo>
                  <a:pt x="377" y="3160"/>
                  <a:pt x="1" y="3536"/>
                  <a:pt x="1" y="3997"/>
                </a:cubicBezTo>
                <a:cubicBezTo>
                  <a:pt x="1" y="4457"/>
                  <a:pt x="377" y="4834"/>
                  <a:pt x="858" y="4834"/>
                </a:cubicBezTo>
                <a:lnTo>
                  <a:pt x="3160" y="4834"/>
                </a:lnTo>
                <a:lnTo>
                  <a:pt x="3160" y="7156"/>
                </a:lnTo>
                <a:cubicBezTo>
                  <a:pt x="3160" y="7617"/>
                  <a:pt x="3537" y="7993"/>
                  <a:pt x="3997" y="7993"/>
                </a:cubicBezTo>
                <a:cubicBezTo>
                  <a:pt x="4457" y="7993"/>
                  <a:pt x="4855" y="7617"/>
                  <a:pt x="4855" y="7156"/>
                </a:cubicBezTo>
                <a:lnTo>
                  <a:pt x="4855" y="4834"/>
                </a:lnTo>
                <a:lnTo>
                  <a:pt x="7156" y="4834"/>
                </a:lnTo>
                <a:cubicBezTo>
                  <a:pt x="7617" y="4834"/>
                  <a:pt x="7993" y="4457"/>
                  <a:pt x="7993" y="3997"/>
                </a:cubicBezTo>
                <a:cubicBezTo>
                  <a:pt x="7993" y="3536"/>
                  <a:pt x="7617" y="3160"/>
                  <a:pt x="7156" y="3160"/>
                </a:cubicBezTo>
                <a:lnTo>
                  <a:pt x="4855" y="3160"/>
                </a:lnTo>
                <a:lnTo>
                  <a:pt x="4855" y="837"/>
                </a:lnTo>
                <a:cubicBezTo>
                  <a:pt x="4855" y="377"/>
                  <a:pt x="4457" y="0"/>
                  <a:pt x="3997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" name="Google Shape;720;p49"/>
          <p:cNvSpPr/>
          <p:nvPr/>
        </p:nvSpPr>
        <p:spPr>
          <a:xfrm>
            <a:off x="7864843" y="553011"/>
            <a:ext cx="353398" cy="353314"/>
          </a:xfrm>
          <a:custGeom>
            <a:avLst/>
            <a:gdLst/>
            <a:ahLst/>
            <a:cxnLst/>
            <a:rect l="l" t="t" r="r" b="b"/>
            <a:pathLst>
              <a:path w="2931" h="2930" extrusionOk="0">
                <a:moveTo>
                  <a:pt x="1466" y="0"/>
                </a:moveTo>
                <a:cubicBezTo>
                  <a:pt x="1298" y="0"/>
                  <a:pt x="1152" y="147"/>
                  <a:pt x="1152" y="314"/>
                </a:cubicBezTo>
                <a:lnTo>
                  <a:pt x="1152" y="1172"/>
                </a:lnTo>
                <a:lnTo>
                  <a:pt x="315" y="1172"/>
                </a:lnTo>
                <a:cubicBezTo>
                  <a:pt x="147" y="1172"/>
                  <a:pt x="1" y="1298"/>
                  <a:pt x="1" y="1465"/>
                </a:cubicBezTo>
                <a:cubicBezTo>
                  <a:pt x="1" y="1632"/>
                  <a:pt x="147" y="1779"/>
                  <a:pt x="315" y="1779"/>
                </a:cubicBezTo>
                <a:lnTo>
                  <a:pt x="1152" y="1779"/>
                </a:lnTo>
                <a:lnTo>
                  <a:pt x="1152" y="2637"/>
                </a:lnTo>
                <a:cubicBezTo>
                  <a:pt x="1152" y="2804"/>
                  <a:pt x="1298" y="2930"/>
                  <a:pt x="1466" y="2930"/>
                </a:cubicBezTo>
                <a:cubicBezTo>
                  <a:pt x="1633" y="2930"/>
                  <a:pt x="1779" y="2804"/>
                  <a:pt x="1779" y="2637"/>
                </a:cubicBezTo>
                <a:lnTo>
                  <a:pt x="1779" y="1779"/>
                </a:lnTo>
                <a:lnTo>
                  <a:pt x="2616" y="1779"/>
                </a:lnTo>
                <a:cubicBezTo>
                  <a:pt x="2805" y="1779"/>
                  <a:pt x="2930" y="1632"/>
                  <a:pt x="2930" y="1465"/>
                </a:cubicBezTo>
                <a:cubicBezTo>
                  <a:pt x="2930" y="1298"/>
                  <a:pt x="2805" y="1172"/>
                  <a:pt x="2616" y="1172"/>
                </a:cubicBezTo>
                <a:lnTo>
                  <a:pt x="1779" y="1172"/>
                </a:lnTo>
                <a:lnTo>
                  <a:pt x="1779" y="314"/>
                </a:lnTo>
                <a:cubicBezTo>
                  <a:pt x="1779" y="147"/>
                  <a:pt x="1633" y="0"/>
                  <a:pt x="1466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1" name="Google Shape;721;p49"/>
          <p:cNvSpPr/>
          <p:nvPr/>
        </p:nvSpPr>
        <p:spPr>
          <a:xfrm>
            <a:off x="5127359" y="4098216"/>
            <a:ext cx="577253" cy="577221"/>
          </a:xfrm>
          <a:custGeom>
            <a:avLst/>
            <a:gdLst/>
            <a:ahLst/>
            <a:cxnLst/>
            <a:rect l="l" t="t" r="r" b="b"/>
            <a:pathLst>
              <a:path w="4207" h="4207" extrusionOk="0">
                <a:moveTo>
                  <a:pt x="2093" y="1"/>
                </a:moveTo>
                <a:cubicBezTo>
                  <a:pt x="1863" y="1"/>
                  <a:pt x="1654" y="210"/>
                  <a:pt x="1654" y="440"/>
                </a:cubicBezTo>
                <a:lnTo>
                  <a:pt x="1654" y="1675"/>
                </a:lnTo>
                <a:lnTo>
                  <a:pt x="440" y="1675"/>
                </a:lnTo>
                <a:cubicBezTo>
                  <a:pt x="189" y="1675"/>
                  <a:pt x="1" y="1863"/>
                  <a:pt x="1" y="2114"/>
                </a:cubicBezTo>
                <a:cubicBezTo>
                  <a:pt x="1" y="2344"/>
                  <a:pt x="189" y="2553"/>
                  <a:pt x="440" y="2553"/>
                </a:cubicBezTo>
                <a:lnTo>
                  <a:pt x="1654" y="2553"/>
                </a:lnTo>
                <a:lnTo>
                  <a:pt x="1654" y="3767"/>
                </a:lnTo>
                <a:cubicBezTo>
                  <a:pt x="1654" y="4018"/>
                  <a:pt x="1863" y="4206"/>
                  <a:pt x="2093" y="4206"/>
                </a:cubicBezTo>
                <a:cubicBezTo>
                  <a:pt x="2344" y="4206"/>
                  <a:pt x="2533" y="4018"/>
                  <a:pt x="2533" y="3767"/>
                </a:cubicBezTo>
                <a:lnTo>
                  <a:pt x="2533" y="2553"/>
                </a:lnTo>
                <a:lnTo>
                  <a:pt x="3767" y="2553"/>
                </a:lnTo>
                <a:cubicBezTo>
                  <a:pt x="3997" y="2553"/>
                  <a:pt x="4206" y="2344"/>
                  <a:pt x="4206" y="2114"/>
                </a:cubicBezTo>
                <a:cubicBezTo>
                  <a:pt x="4206" y="1863"/>
                  <a:pt x="4018" y="1675"/>
                  <a:pt x="3767" y="1675"/>
                </a:cubicBezTo>
                <a:lnTo>
                  <a:pt x="2533" y="1675"/>
                </a:lnTo>
                <a:lnTo>
                  <a:pt x="2533" y="440"/>
                </a:lnTo>
                <a:cubicBezTo>
                  <a:pt x="2533" y="210"/>
                  <a:pt x="2344" y="1"/>
                  <a:pt x="2093" y="1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" name="Grupo 6"/>
          <p:cNvGrpSpPr/>
          <p:nvPr/>
        </p:nvGrpSpPr>
        <p:grpSpPr>
          <a:xfrm>
            <a:off x="6069027" y="1313963"/>
            <a:ext cx="659759" cy="602719"/>
            <a:chOff x="4415064" y="649537"/>
            <a:chExt cx="4406900" cy="4025900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15923">
              <a:off x="4415064" y="649537"/>
              <a:ext cx="4406900" cy="4025900"/>
            </a:xfrm>
            <a:prstGeom prst="rect">
              <a:avLst/>
            </a:prstGeom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373" y="1594865"/>
              <a:ext cx="1689289" cy="1656165"/>
            </a:xfrm>
            <a:prstGeom prst="rect">
              <a:avLst/>
            </a:prstGeom>
          </p:spPr>
        </p:pic>
      </p:grpSp>
      <p:grpSp>
        <p:nvGrpSpPr>
          <p:cNvPr id="17" name="Grupo 16"/>
          <p:cNvGrpSpPr/>
          <p:nvPr/>
        </p:nvGrpSpPr>
        <p:grpSpPr>
          <a:xfrm rot="19961359">
            <a:off x="7481894" y="606421"/>
            <a:ext cx="659759" cy="602719"/>
            <a:chOff x="4415064" y="649537"/>
            <a:chExt cx="4406900" cy="4025900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15923">
              <a:off x="4415064" y="649537"/>
              <a:ext cx="4406900" cy="4025900"/>
            </a:xfrm>
            <a:prstGeom prst="rect">
              <a:avLst/>
            </a:prstGeom>
          </p:spPr>
        </p:pic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373" y="1594865"/>
              <a:ext cx="1689289" cy="1656165"/>
            </a:xfrm>
            <a:prstGeom prst="rect">
              <a:avLst/>
            </a:prstGeom>
          </p:spPr>
        </p:pic>
      </p:grpSp>
      <p:grpSp>
        <p:nvGrpSpPr>
          <p:cNvPr id="20" name="Grupo 19"/>
          <p:cNvGrpSpPr/>
          <p:nvPr/>
        </p:nvGrpSpPr>
        <p:grpSpPr>
          <a:xfrm rot="18115011">
            <a:off x="7747762" y="1928093"/>
            <a:ext cx="659759" cy="602719"/>
            <a:chOff x="4415064" y="649537"/>
            <a:chExt cx="4406900" cy="4025900"/>
          </a:xfrm>
        </p:grpSpPr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15923">
              <a:off x="4415064" y="649537"/>
              <a:ext cx="4406900" cy="4025900"/>
            </a:xfrm>
            <a:prstGeom prst="rect">
              <a:avLst/>
            </a:prstGeom>
          </p:spPr>
        </p:pic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373" y="1594865"/>
              <a:ext cx="1689289" cy="1656165"/>
            </a:xfrm>
            <a:prstGeom prst="rect">
              <a:avLst/>
            </a:prstGeom>
          </p:spPr>
        </p:pic>
      </p:grp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5" t="22544" r="14723" b="14905"/>
          <a:stretch/>
        </p:blipFill>
        <p:spPr>
          <a:xfrm>
            <a:off x="800040" y="54531"/>
            <a:ext cx="4412343" cy="484777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38581">
            <a:off x="4600277" y="-130787"/>
            <a:ext cx="810334" cy="891721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430" y="1925780"/>
            <a:ext cx="810334" cy="891721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580983" y="4154308"/>
            <a:ext cx="806305" cy="88728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802" y="1621761"/>
            <a:ext cx="1401708" cy="141130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00279469-24B2-4DC0-ABAC-9C748E5FB808}"/>
              </a:ext>
            </a:extLst>
          </p:cNvPr>
          <p:cNvGrpSpPr/>
          <p:nvPr/>
        </p:nvGrpSpPr>
        <p:grpSpPr>
          <a:xfrm>
            <a:off x="4858507" y="750616"/>
            <a:ext cx="3743627" cy="3922984"/>
            <a:chOff x="6484878" y="444422"/>
            <a:chExt cx="5043547" cy="5285183"/>
          </a:xfrm>
        </p:grpSpPr>
        <p:grpSp>
          <p:nvGrpSpPr>
            <p:cNvPr id="4" name="组合 1">
              <a:extLst>
                <a:ext uri="{FF2B5EF4-FFF2-40B4-BE49-F238E27FC236}">
                  <a16:creationId xmlns:a16="http://schemas.microsoft.com/office/drawing/2014/main" id="{DEEB99E9-1417-496D-B9B7-4FA6341008AD}"/>
                </a:ext>
              </a:extLst>
            </p:cNvPr>
            <p:cNvGrpSpPr/>
            <p:nvPr/>
          </p:nvGrpSpPr>
          <p:grpSpPr>
            <a:xfrm rot="433570">
              <a:off x="6484878" y="444422"/>
              <a:ext cx="4446271" cy="3136265"/>
              <a:chOff x="1059543" y="1465943"/>
              <a:chExt cx="3294702" cy="2323984"/>
            </a:xfrm>
          </p:grpSpPr>
          <p:sp>
            <p:nvSpPr>
              <p:cNvPr id="5" name="矩形 2">
                <a:extLst>
                  <a:ext uri="{FF2B5EF4-FFF2-40B4-BE49-F238E27FC236}">
                    <a16:creationId xmlns:a16="http://schemas.microsoft.com/office/drawing/2014/main" id="{37989011-7389-4E15-8840-ECE5CD6F5F55}"/>
                  </a:ext>
                </a:extLst>
              </p:cNvPr>
              <p:cNvSpPr/>
              <p:nvPr/>
            </p:nvSpPr>
            <p:spPr>
              <a:xfrm>
                <a:off x="1059543" y="1465943"/>
                <a:ext cx="3294702" cy="2323984"/>
              </a:xfrm>
              <a:prstGeom prst="rect">
                <a:avLst/>
              </a:prstGeom>
              <a:gradFill>
                <a:gsLst>
                  <a:gs pos="1869">
                    <a:schemeClr val="bg1">
                      <a:lumMod val="95000"/>
                    </a:schemeClr>
                  </a:gs>
                  <a:gs pos="73000">
                    <a:schemeClr val="bg1"/>
                  </a:gs>
                  <a:gs pos="26200">
                    <a:srgbClr val="FCFCFC"/>
                  </a:gs>
                  <a:gs pos="100000">
                    <a:schemeClr val="bg1">
                      <a:lumMod val="95000"/>
                    </a:schemeClr>
                  </a:gs>
                </a:gsLst>
                <a:lin ang="3000000" scaled="0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印品黑体" panose="00000500000000000000" pitchFamily="2" charset="-122"/>
                  <a:ea typeface="印品黑体" panose="00000500000000000000" pitchFamily="2" charset="-122"/>
                </a:endParaRPr>
              </a:p>
            </p:txBody>
          </p:sp>
          <p:sp>
            <p:nvSpPr>
              <p:cNvPr id="6" name="矩形 7">
                <a:extLst>
                  <a:ext uri="{FF2B5EF4-FFF2-40B4-BE49-F238E27FC236}">
                    <a16:creationId xmlns:a16="http://schemas.microsoft.com/office/drawing/2014/main" id="{420CF1F8-8E7D-4A69-9DD2-26B968D686D0}"/>
                  </a:ext>
                </a:extLst>
              </p:cNvPr>
              <p:cNvSpPr/>
              <p:nvPr/>
            </p:nvSpPr>
            <p:spPr>
              <a:xfrm>
                <a:off x="1219199" y="1640114"/>
                <a:ext cx="3022556" cy="201503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印品黑体" panose="00000500000000000000" pitchFamily="2" charset="-122"/>
                  <a:ea typeface="印品黑体" panose="00000500000000000000" pitchFamily="2" charset="-122"/>
                </a:endParaRPr>
              </a:p>
            </p:txBody>
          </p:sp>
        </p:grpSp>
        <p:grpSp>
          <p:nvGrpSpPr>
            <p:cNvPr id="7" name="组合 8">
              <a:extLst>
                <a:ext uri="{FF2B5EF4-FFF2-40B4-BE49-F238E27FC236}">
                  <a16:creationId xmlns:a16="http://schemas.microsoft.com/office/drawing/2014/main" id="{0670BB06-74B3-4B60-9550-00F7F4DC365E}"/>
                </a:ext>
              </a:extLst>
            </p:cNvPr>
            <p:cNvGrpSpPr/>
            <p:nvPr/>
          </p:nvGrpSpPr>
          <p:grpSpPr>
            <a:xfrm rot="20893568">
              <a:off x="7217410" y="2688590"/>
              <a:ext cx="4311015" cy="3041015"/>
              <a:chOff x="1059543" y="1465943"/>
              <a:chExt cx="3294702" cy="2323984"/>
            </a:xfrm>
          </p:grpSpPr>
          <p:sp>
            <p:nvSpPr>
              <p:cNvPr id="8" name="矩形 9">
                <a:extLst>
                  <a:ext uri="{FF2B5EF4-FFF2-40B4-BE49-F238E27FC236}">
                    <a16:creationId xmlns:a16="http://schemas.microsoft.com/office/drawing/2014/main" id="{88D864D8-4998-4B16-BDCC-BB374DB9FDAC}"/>
                  </a:ext>
                </a:extLst>
              </p:cNvPr>
              <p:cNvSpPr/>
              <p:nvPr/>
            </p:nvSpPr>
            <p:spPr>
              <a:xfrm>
                <a:off x="1059543" y="1465943"/>
                <a:ext cx="3294702" cy="2323984"/>
              </a:xfrm>
              <a:prstGeom prst="rect">
                <a:avLst/>
              </a:prstGeom>
              <a:gradFill>
                <a:gsLst>
                  <a:gs pos="1869">
                    <a:schemeClr val="bg1">
                      <a:lumMod val="95000"/>
                    </a:schemeClr>
                  </a:gs>
                  <a:gs pos="73000">
                    <a:schemeClr val="bg1"/>
                  </a:gs>
                  <a:gs pos="26200">
                    <a:srgbClr val="FCFCFC"/>
                  </a:gs>
                  <a:gs pos="100000">
                    <a:schemeClr val="bg1">
                      <a:lumMod val="95000"/>
                    </a:schemeClr>
                  </a:gs>
                </a:gsLst>
                <a:lin ang="3000000" scaled="0"/>
              </a:gradFill>
              <a:ln>
                <a:noFill/>
              </a:ln>
              <a:effectLst>
                <a:outerShdw blurRad="444500" sx="102000" sy="102000" algn="ct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印品黑体" panose="00000500000000000000" pitchFamily="2" charset="-122"/>
                  <a:ea typeface="印品黑体" panose="00000500000000000000" pitchFamily="2" charset="-122"/>
                </a:endParaRPr>
              </a:p>
            </p:txBody>
          </p:sp>
          <p:sp>
            <p:nvSpPr>
              <p:cNvPr id="9" name="矩形 10">
                <a:extLst>
                  <a:ext uri="{FF2B5EF4-FFF2-40B4-BE49-F238E27FC236}">
                    <a16:creationId xmlns:a16="http://schemas.microsoft.com/office/drawing/2014/main" id="{3285961A-433F-461F-9AEE-F1D8D3B1C54F}"/>
                  </a:ext>
                </a:extLst>
              </p:cNvPr>
              <p:cNvSpPr/>
              <p:nvPr/>
            </p:nvSpPr>
            <p:spPr>
              <a:xfrm>
                <a:off x="1219199" y="1640114"/>
                <a:ext cx="3022556" cy="201503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印品黑体" panose="00000500000000000000" pitchFamily="2" charset="-122"/>
                  <a:ea typeface="印品黑体" panose="00000500000000000000" pitchFamily="2" charset="-122"/>
                </a:endParaRPr>
              </a:p>
            </p:txBody>
          </p:sp>
        </p:grpSp>
      </p:grpSp>
      <p:sp>
        <p:nvSpPr>
          <p:cNvPr id="11" name="Google Shape;508;p44">
            <a:extLst>
              <a:ext uri="{FF2B5EF4-FFF2-40B4-BE49-F238E27FC236}">
                <a16:creationId xmlns:a16="http://schemas.microsoft.com/office/drawing/2014/main" id="{6556012F-BC76-43B4-92DB-95C25E435C93}"/>
              </a:ext>
            </a:extLst>
          </p:cNvPr>
          <p:cNvSpPr txBox="1">
            <a:spLocks/>
          </p:cNvSpPr>
          <p:nvPr/>
        </p:nvSpPr>
        <p:spPr>
          <a:xfrm>
            <a:off x="1660113" y="2083138"/>
            <a:ext cx="2340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11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300"/>
              <a:buFont typeface="Roboto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en-US" dirty="0">
                <a:solidFill>
                  <a:schemeClr val="bg2"/>
                </a:solidFill>
                <a:latin typeface="Libre Baskerville" panose="020B0604020202020204" charset="0"/>
              </a:rPr>
              <a:t>Here you could describe the topic of the section</a:t>
            </a:r>
          </a:p>
        </p:txBody>
      </p:sp>
      <p:sp>
        <p:nvSpPr>
          <p:cNvPr id="12" name="Google Shape;509;p44">
            <a:extLst>
              <a:ext uri="{FF2B5EF4-FFF2-40B4-BE49-F238E27FC236}">
                <a16:creationId xmlns:a16="http://schemas.microsoft.com/office/drawing/2014/main" id="{DD93B92B-8D76-459F-B96C-44608D6E6F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0127" y="1591375"/>
            <a:ext cx="2339986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Objectives</a:t>
            </a:r>
            <a:endParaRPr dirty="0"/>
          </a:p>
        </p:txBody>
      </p:sp>
      <p:sp>
        <p:nvSpPr>
          <p:cNvPr id="13" name="Google Shape;510;p44">
            <a:extLst>
              <a:ext uri="{FF2B5EF4-FFF2-40B4-BE49-F238E27FC236}">
                <a16:creationId xmlns:a16="http://schemas.microsoft.com/office/drawing/2014/main" id="{F5005CA8-2F3A-4D44-AC9B-80B6A970AC64}"/>
              </a:ext>
            </a:extLst>
          </p:cNvPr>
          <p:cNvSpPr txBox="1">
            <a:spLocks/>
          </p:cNvSpPr>
          <p:nvPr/>
        </p:nvSpPr>
        <p:spPr>
          <a:xfrm>
            <a:off x="820488" y="1525213"/>
            <a:ext cx="9126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" sz="3200" dirty="0">
                <a:solidFill>
                  <a:schemeClr val="bg2"/>
                </a:solidFill>
                <a:latin typeface="Libre Baskerville" panose="020B0604020202020204" charset="0"/>
              </a:rPr>
              <a:t>01.</a:t>
            </a:r>
          </a:p>
        </p:txBody>
      </p:sp>
      <p:sp>
        <p:nvSpPr>
          <p:cNvPr id="14" name="Google Shape;511;p44">
            <a:extLst>
              <a:ext uri="{FF2B5EF4-FFF2-40B4-BE49-F238E27FC236}">
                <a16:creationId xmlns:a16="http://schemas.microsoft.com/office/drawing/2014/main" id="{DFFB5BA2-BE46-4666-A6C9-12A20BC8B8C6}"/>
              </a:ext>
            </a:extLst>
          </p:cNvPr>
          <p:cNvSpPr txBox="1">
            <a:spLocks/>
          </p:cNvSpPr>
          <p:nvPr/>
        </p:nvSpPr>
        <p:spPr>
          <a:xfrm>
            <a:off x="1660113" y="378598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bg2"/>
                </a:solidFill>
                <a:latin typeface="Libre Baskerville" panose="020B0604020202020204" charset="0"/>
              </a:rPr>
              <a:t>Here you could describe the topic of the section</a:t>
            </a:r>
          </a:p>
        </p:txBody>
      </p:sp>
      <p:sp>
        <p:nvSpPr>
          <p:cNvPr id="15" name="Google Shape;512;p44">
            <a:extLst>
              <a:ext uri="{FF2B5EF4-FFF2-40B4-BE49-F238E27FC236}">
                <a16:creationId xmlns:a16="http://schemas.microsoft.com/office/drawing/2014/main" id="{19E3FFE1-AF73-485A-8AC4-1E6C0DC6401B}"/>
              </a:ext>
            </a:extLst>
          </p:cNvPr>
          <p:cNvSpPr txBox="1">
            <a:spLocks/>
          </p:cNvSpPr>
          <p:nvPr/>
        </p:nvSpPr>
        <p:spPr>
          <a:xfrm>
            <a:off x="1660127" y="3290150"/>
            <a:ext cx="297114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3000" b="1" dirty="0">
                <a:solidFill>
                  <a:schemeClr val="dk2"/>
                </a:solidFill>
                <a:latin typeface="Libre Baskerville"/>
                <a:sym typeface="Libre Baskerville"/>
              </a:rPr>
              <a:t>Methodology</a:t>
            </a:r>
          </a:p>
        </p:txBody>
      </p:sp>
      <p:sp>
        <p:nvSpPr>
          <p:cNvPr id="16" name="Google Shape;513;p44">
            <a:extLst>
              <a:ext uri="{FF2B5EF4-FFF2-40B4-BE49-F238E27FC236}">
                <a16:creationId xmlns:a16="http://schemas.microsoft.com/office/drawing/2014/main" id="{6EA29F8D-F2BC-4991-B166-ED3FD6B03BD9}"/>
              </a:ext>
            </a:extLst>
          </p:cNvPr>
          <p:cNvSpPr txBox="1">
            <a:spLocks/>
          </p:cNvSpPr>
          <p:nvPr/>
        </p:nvSpPr>
        <p:spPr>
          <a:xfrm>
            <a:off x="818688" y="3223988"/>
            <a:ext cx="9144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" sz="3200">
                <a:solidFill>
                  <a:schemeClr val="bg2"/>
                </a:solidFill>
                <a:latin typeface="Libre Baskerville" panose="020B0604020202020204" charset="0"/>
              </a:rPr>
              <a:t>02.</a:t>
            </a:r>
          </a:p>
        </p:txBody>
      </p:sp>
      <p:sp>
        <p:nvSpPr>
          <p:cNvPr id="17" name="Google Shape;520;p44">
            <a:extLst>
              <a:ext uri="{FF2B5EF4-FFF2-40B4-BE49-F238E27FC236}">
                <a16:creationId xmlns:a16="http://schemas.microsoft.com/office/drawing/2014/main" id="{837898F1-6997-4BE3-B17C-25022D8147E9}"/>
              </a:ext>
            </a:extLst>
          </p:cNvPr>
          <p:cNvSpPr txBox="1">
            <a:spLocks/>
          </p:cNvSpPr>
          <p:nvPr/>
        </p:nvSpPr>
        <p:spPr>
          <a:xfrm>
            <a:off x="-560387" y="36382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3000" b="1" dirty="0">
                <a:solidFill>
                  <a:schemeClr val="bg2"/>
                </a:solidFill>
                <a:latin typeface="Libre Baskerville" panose="020B0604020202020204" charset="0"/>
              </a:rPr>
              <a:t>Table of Contents</a:t>
            </a:r>
          </a:p>
        </p:txBody>
      </p:sp>
    </p:spTree>
    <p:extLst>
      <p:ext uri="{BB962C8B-B14F-4D97-AF65-F5344CB8AC3E}">
        <p14:creationId xmlns:p14="http://schemas.microsoft.com/office/powerpoint/2010/main" val="3199403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/>
        </p:nvSpPr>
        <p:spPr>
          <a:xfrm>
            <a:off x="4465320" y="10887"/>
            <a:ext cx="4678680" cy="5143499"/>
          </a:xfrm>
          <a:prstGeom prst="rect">
            <a:avLst/>
          </a:prstGeom>
          <a:solidFill>
            <a:srgbClr val="CBBCD8">
              <a:alpha val="54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574" name="Google Shape;574;p46"/>
          <p:cNvSpPr txBox="1">
            <a:spLocks noGrp="1"/>
          </p:cNvSpPr>
          <p:nvPr>
            <p:ph type="title"/>
          </p:nvPr>
        </p:nvSpPr>
        <p:spPr>
          <a:xfrm>
            <a:off x="714125" y="544231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Script MT Bold" panose="03040602040607080904" pitchFamily="66" charset="0"/>
              </a:rPr>
              <a:t>Methodology</a:t>
            </a:r>
            <a:endParaRPr dirty="0">
              <a:latin typeface="Script MT Bold" panose="03040602040607080904" pitchFamily="66" charset="0"/>
            </a:endParaRPr>
          </a:p>
        </p:txBody>
      </p:sp>
      <p:sp>
        <p:nvSpPr>
          <p:cNvPr id="575" name="Google Shape;575;p46"/>
          <p:cNvSpPr txBox="1">
            <a:spLocks noGrp="1"/>
          </p:cNvSpPr>
          <p:nvPr>
            <p:ph type="subTitle" idx="1"/>
          </p:nvPr>
        </p:nvSpPr>
        <p:spPr>
          <a:xfrm>
            <a:off x="1469595" y="1963687"/>
            <a:ext cx="196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Venus is the second planet from the Sun</a:t>
            </a:r>
            <a:endParaRPr dirty="0"/>
          </a:p>
        </p:txBody>
      </p:sp>
      <p:sp>
        <p:nvSpPr>
          <p:cNvPr id="576" name="Google Shape;576;p46"/>
          <p:cNvSpPr txBox="1">
            <a:spLocks noGrp="1"/>
          </p:cNvSpPr>
          <p:nvPr>
            <p:ph type="title" idx="2"/>
          </p:nvPr>
        </p:nvSpPr>
        <p:spPr>
          <a:xfrm>
            <a:off x="1523295" y="1471899"/>
            <a:ext cx="191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Research</a:t>
            </a:r>
            <a:endParaRPr dirty="0"/>
          </a:p>
        </p:txBody>
      </p:sp>
      <p:sp>
        <p:nvSpPr>
          <p:cNvPr id="577" name="Google Shape;577;p46"/>
          <p:cNvSpPr txBox="1">
            <a:spLocks noGrp="1"/>
          </p:cNvSpPr>
          <p:nvPr>
            <p:ph type="subTitle" idx="3"/>
          </p:nvPr>
        </p:nvSpPr>
        <p:spPr>
          <a:xfrm>
            <a:off x="1523295" y="3455432"/>
            <a:ext cx="196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Despite being red, Mars is a cold place</a:t>
            </a:r>
            <a:endParaRPr dirty="0"/>
          </a:p>
        </p:txBody>
      </p:sp>
      <p:sp>
        <p:nvSpPr>
          <p:cNvPr id="578" name="Google Shape;578;p46"/>
          <p:cNvSpPr txBox="1">
            <a:spLocks noGrp="1"/>
          </p:cNvSpPr>
          <p:nvPr>
            <p:ph type="title" idx="4"/>
          </p:nvPr>
        </p:nvSpPr>
        <p:spPr>
          <a:xfrm>
            <a:off x="1576995" y="2959569"/>
            <a:ext cx="191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Data Study</a:t>
            </a:r>
            <a:endParaRPr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692" y="1209407"/>
            <a:ext cx="1643912" cy="268877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190" y="1654749"/>
            <a:ext cx="3804277" cy="230999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860" y="498199"/>
            <a:ext cx="1680338" cy="16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73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157" y="1421018"/>
            <a:ext cx="3735615" cy="3735615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0" y="1"/>
            <a:ext cx="4678680" cy="5143499"/>
          </a:xfrm>
          <a:prstGeom prst="rect">
            <a:avLst/>
          </a:prstGeom>
          <a:solidFill>
            <a:schemeClr val="bg1">
              <a:lumMod val="85000"/>
              <a:alpha val="54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" y="2478654"/>
            <a:ext cx="2766444" cy="2766444"/>
          </a:xfrm>
          <a:prstGeom prst="rect">
            <a:avLst/>
          </a:prstGeom>
        </p:spPr>
      </p:pic>
      <p:sp>
        <p:nvSpPr>
          <p:cNvPr id="753" name="Google Shape;753;p51"/>
          <p:cNvSpPr txBox="1">
            <a:spLocks noGrp="1"/>
          </p:cNvSpPr>
          <p:nvPr>
            <p:ph type="title"/>
          </p:nvPr>
        </p:nvSpPr>
        <p:spPr>
          <a:xfrm>
            <a:off x="904843" y="1699847"/>
            <a:ext cx="3248400" cy="16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Theory 01</a:t>
            </a:r>
            <a:endParaRPr dirty="0"/>
          </a:p>
        </p:txBody>
      </p:sp>
      <p:sp>
        <p:nvSpPr>
          <p:cNvPr id="751" name="Google Shape;751;p51"/>
          <p:cNvSpPr txBox="1">
            <a:spLocks noGrp="1"/>
          </p:cNvSpPr>
          <p:nvPr>
            <p:ph type="subTitle" idx="1"/>
          </p:nvPr>
        </p:nvSpPr>
        <p:spPr>
          <a:xfrm>
            <a:off x="1223893" y="3069347"/>
            <a:ext cx="2610300" cy="62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Mercury is the closest planet to the Sun and the smallest of them all</a:t>
            </a:r>
            <a:endParaRPr dirty="0"/>
          </a:p>
        </p:txBody>
      </p:sp>
      <p:sp>
        <p:nvSpPr>
          <p:cNvPr id="750" name="Google Shape;750;p51"/>
          <p:cNvSpPr txBox="1">
            <a:spLocks noGrp="1"/>
          </p:cNvSpPr>
          <p:nvPr>
            <p:ph type="title" idx="4294967295"/>
          </p:nvPr>
        </p:nvSpPr>
        <p:spPr>
          <a:xfrm>
            <a:off x="2537823" y="247894"/>
            <a:ext cx="4281714" cy="3667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Literature Review</a:t>
            </a:r>
            <a:endParaRPr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857" y="3691547"/>
            <a:ext cx="1356211" cy="134490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10" y="682500"/>
            <a:ext cx="3168626" cy="211428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3682" y="-3727"/>
            <a:ext cx="4678680" cy="5143499"/>
          </a:xfrm>
          <a:prstGeom prst="rect">
            <a:avLst/>
          </a:prstGeom>
          <a:solidFill>
            <a:schemeClr val="bg1">
              <a:lumMod val="85000"/>
              <a:alpha val="54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7635">
            <a:off x="405129" y="617637"/>
            <a:ext cx="4229318" cy="3676524"/>
          </a:xfrm>
          <a:prstGeom prst="rect">
            <a:avLst/>
          </a:prstGeom>
        </p:spPr>
      </p:pic>
      <p:sp>
        <p:nvSpPr>
          <p:cNvPr id="779" name="Google Shape;779;p52"/>
          <p:cNvSpPr txBox="1">
            <a:spLocks noGrp="1"/>
          </p:cNvSpPr>
          <p:nvPr>
            <p:ph type="body" idx="4294967295"/>
          </p:nvPr>
        </p:nvSpPr>
        <p:spPr>
          <a:xfrm>
            <a:off x="5300640" y="2635200"/>
            <a:ext cx="3727246" cy="250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 sz="1050" dirty="0">
                <a:solidFill>
                  <a:schemeClr val="dk2"/>
                </a:solidFill>
              </a:rPr>
              <a:t>AUTHOR (YEAR): </a:t>
            </a:r>
            <a:r>
              <a:rPr lang="en" sz="1050" i="1" dirty="0">
                <a:solidFill>
                  <a:schemeClr val="dk2"/>
                </a:solidFill>
              </a:rPr>
              <a:t>Title of the publication</a:t>
            </a:r>
            <a:r>
              <a:rPr lang="en" sz="1050" dirty="0">
                <a:solidFill>
                  <a:schemeClr val="dk2"/>
                </a:solidFill>
              </a:rPr>
              <a:t>. Publisher</a:t>
            </a:r>
            <a:endParaRPr sz="1050" dirty="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 sz="1050" dirty="0">
                <a:solidFill>
                  <a:schemeClr val="dk2"/>
                </a:solidFill>
              </a:rPr>
              <a:t>AUTHOR (YEAR): </a:t>
            </a:r>
            <a:r>
              <a:rPr lang="en" sz="1050" i="1" dirty="0">
                <a:solidFill>
                  <a:schemeClr val="dk2"/>
                </a:solidFill>
              </a:rPr>
              <a:t>Title of the publication</a:t>
            </a:r>
            <a:r>
              <a:rPr lang="en" sz="1050" dirty="0">
                <a:solidFill>
                  <a:schemeClr val="dk2"/>
                </a:solidFill>
              </a:rPr>
              <a:t>. Publisher</a:t>
            </a:r>
            <a:endParaRPr sz="1050" dirty="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 sz="1050" dirty="0">
                <a:solidFill>
                  <a:schemeClr val="dk2"/>
                </a:solidFill>
              </a:rPr>
              <a:t>AUTHOR (YEAR): </a:t>
            </a:r>
            <a:r>
              <a:rPr lang="en" sz="1050" i="1" dirty="0">
                <a:solidFill>
                  <a:schemeClr val="dk2"/>
                </a:solidFill>
              </a:rPr>
              <a:t>Title of the publication</a:t>
            </a:r>
            <a:r>
              <a:rPr lang="en" sz="1050" dirty="0">
                <a:solidFill>
                  <a:schemeClr val="dk2"/>
                </a:solidFill>
              </a:rPr>
              <a:t>. Publisher</a:t>
            </a:r>
            <a:endParaRPr sz="1050" dirty="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 sz="1050" dirty="0">
                <a:solidFill>
                  <a:schemeClr val="dk2"/>
                </a:solidFill>
              </a:rPr>
              <a:t>AUTHOR (YEAR): </a:t>
            </a:r>
            <a:r>
              <a:rPr lang="en" sz="1050" i="1" dirty="0">
                <a:solidFill>
                  <a:schemeClr val="dk2"/>
                </a:solidFill>
              </a:rPr>
              <a:t>Title of the publication</a:t>
            </a:r>
            <a:r>
              <a:rPr lang="en" sz="1050" dirty="0">
                <a:solidFill>
                  <a:schemeClr val="dk2"/>
                </a:solidFill>
              </a:rPr>
              <a:t>. Publisher</a:t>
            </a:r>
            <a:endParaRPr sz="1050" dirty="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 sz="1050" dirty="0">
                <a:solidFill>
                  <a:schemeClr val="dk2"/>
                </a:solidFill>
              </a:rPr>
              <a:t>AUTHOR (YEAR): </a:t>
            </a:r>
            <a:r>
              <a:rPr lang="en" sz="1050" i="1" dirty="0">
                <a:solidFill>
                  <a:schemeClr val="dk2"/>
                </a:solidFill>
              </a:rPr>
              <a:t>Title of the publication</a:t>
            </a:r>
            <a:r>
              <a:rPr lang="en" sz="1050" dirty="0">
                <a:solidFill>
                  <a:schemeClr val="dk2"/>
                </a:solidFill>
              </a:rPr>
              <a:t>. Publisher</a:t>
            </a:r>
            <a:endParaRPr sz="1050" dirty="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 sz="1050" dirty="0">
                <a:solidFill>
                  <a:schemeClr val="dk2"/>
                </a:solidFill>
              </a:rPr>
              <a:t>AUTHOR (YEAR): </a:t>
            </a:r>
            <a:r>
              <a:rPr lang="en" sz="1050" i="1" dirty="0">
                <a:solidFill>
                  <a:schemeClr val="dk2"/>
                </a:solidFill>
              </a:rPr>
              <a:t>Title of the publication</a:t>
            </a:r>
            <a:r>
              <a:rPr lang="en" sz="1050" dirty="0">
                <a:solidFill>
                  <a:schemeClr val="dk2"/>
                </a:solidFill>
              </a:rPr>
              <a:t>. Publisher</a:t>
            </a:r>
            <a:endParaRPr sz="1050" dirty="0">
              <a:solidFill>
                <a:schemeClr val="dk2"/>
              </a:solidFill>
            </a:endParaRPr>
          </a:p>
        </p:txBody>
      </p:sp>
      <p:sp>
        <p:nvSpPr>
          <p:cNvPr id="780" name="Google Shape;780;p52"/>
          <p:cNvSpPr txBox="1">
            <a:spLocks noGrp="1"/>
          </p:cNvSpPr>
          <p:nvPr>
            <p:ph type="title"/>
          </p:nvPr>
        </p:nvSpPr>
        <p:spPr>
          <a:xfrm>
            <a:off x="5454528" y="2325273"/>
            <a:ext cx="3573358" cy="32716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Bibliographic References</a:t>
            </a:r>
            <a:endParaRPr sz="1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749" y="144136"/>
            <a:ext cx="2452915" cy="245291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4449">
            <a:off x="353993" y="840349"/>
            <a:ext cx="3978057" cy="355826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020" y="655291"/>
            <a:ext cx="1430604" cy="143060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77AB652B-C2D1-43D9-8D25-0C38D75AC981}"/>
              </a:ext>
            </a:extLst>
          </p:cNvPr>
          <p:cNvSpPr/>
          <p:nvPr/>
        </p:nvSpPr>
        <p:spPr>
          <a:xfrm>
            <a:off x="0" y="1"/>
            <a:ext cx="9144000" cy="5143499"/>
          </a:xfrm>
          <a:prstGeom prst="rect">
            <a:avLst/>
          </a:prstGeom>
          <a:solidFill>
            <a:srgbClr val="DDBEA5">
              <a:alpha val="54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119DAA-DF11-44EA-82E0-15E3BED8F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08266" y="2465445"/>
            <a:ext cx="1197205" cy="1197205"/>
          </a:xfrm>
          <a:prstGeom prst="rect">
            <a:avLst/>
          </a:prstGeom>
        </p:spPr>
      </p:pic>
      <p:sp>
        <p:nvSpPr>
          <p:cNvPr id="6" name="Google Shape;806;p53">
            <a:extLst>
              <a:ext uri="{FF2B5EF4-FFF2-40B4-BE49-F238E27FC236}">
                <a16:creationId xmlns:a16="http://schemas.microsoft.com/office/drawing/2014/main" id="{EA24E0E7-B8A2-4791-A76B-8A5E527FA86F}"/>
              </a:ext>
            </a:extLst>
          </p:cNvPr>
          <p:cNvSpPr txBox="1">
            <a:spLocks/>
          </p:cNvSpPr>
          <p:nvPr/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3000" b="1" dirty="0">
                <a:solidFill>
                  <a:schemeClr val="bg2"/>
                </a:solidFill>
                <a:latin typeface="Libre Baskerville" panose="020B0604020202020204" charset="0"/>
              </a:rPr>
              <a:t>Secondary Objectives</a:t>
            </a:r>
          </a:p>
        </p:txBody>
      </p:sp>
      <p:sp>
        <p:nvSpPr>
          <p:cNvPr id="7" name="Google Shape;807;p53">
            <a:extLst>
              <a:ext uri="{FF2B5EF4-FFF2-40B4-BE49-F238E27FC236}">
                <a16:creationId xmlns:a16="http://schemas.microsoft.com/office/drawing/2014/main" id="{A211558B-F51A-432E-8781-B4ABB254A701}"/>
              </a:ext>
            </a:extLst>
          </p:cNvPr>
          <p:cNvSpPr txBox="1">
            <a:spLocks/>
          </p:cNvSpPr>
          <p:nvPr/>
        </p:nvSpPr>
        <p:spPr>
          <a:xfrm>
            <a:off x="548363" y="2396703"/>
            <a:ext cx="2377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bel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11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300"/>
              <a:buFont typeface="Roboto Condensed Light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Abel"/>
              <a:buNone/>
            </a:pPr>
            <a:r>
              <a:rPr lang="en-US" dirty="0"/>
              <a:t>Mercury is the closest planet to the Sun</a:t>
            </a:r>
          </a:p>
        </p:txBody>
      </p:sp>
      <p:sp>
        <p:nvSpPr>
          <p:cNvPr id="8" name="Google Shape;809;p53">
            <a:extLst>
              <a:ext uri="{FF2B5EF4-FFF2-40B4-BE49-F238E27FC236}">
                <a16:creationId xmlns:a16="http://schemas.microsoft.com/office/drawing/2014/main" id="{3C7F7BCB-6AE4-4EB6-9DE1-2218900FC650}"/>
              </a:ext>
            </a:extLst>
          </p:cNvPr>
          <p:cNvSpPr txBox="1">
            <a:spLocks/>
          </p:cNvSpPr>
          <p:nvPr/>
        </p:nvSpPr>
        <p:spPr>
          <a:xfrm>
            <a:off x="3383250" y="2396703"/>
            <a:ext cx="23775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solidFill>
                  <a:schemeClr val="bg2"/>
                </a:solidFill>
              </a:rPr>
              <a:t>Venus has a beautiful name and is the second planet</a:t>
            </a:r>
          </a:p>
        </p:txBody>
      </p:sp>
      <p:sp>
        <p:nvSpPr>
          <p:cNvPr id="9" name="Google Shape;810;p53">
            <a:extLst>
              <a:ext uri="{FF2B5EF4-FFF2-40B4-BE49-F238E27FC236}">
                <a16:creationId xmlns:a16="http://schemas.microsoft.com/office/drawing/2014/main" id="{774C8CFE-C05E-41F3-AD38-9B392C14E8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7113" y="1961028"/>
            <a:ext cx="180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Mercury</a:t>
            </a:r>
            <a:endParaRPr dirty="0"/>
          </a:p>
        </p:txBody>
      </p:sp>
      <p:sp>
        <p:nvSpPr>
          <p:cNvPr id="10" name="Google Shape;812;p53">
            <a:extLst>
              <a:ext uri="{FF2B5EF4-FFF2-40B4-BE49-F238E27FC236}">
                <a16:creationId xmlns:a16="http://schemas.microsoft.com/office/drawing/2014/main" id="{9C2496D7-F274-4ECA-ACFD-88A8A053C9AB}"/>
              </a:ext>
            </a:extLst>
          </p:cNvPr>
          <p:cNvSpPr txBox="1">
            <a:spLocks/>
          </p:cNvSpPr>
          <p:nvPr/>
        </p:nvSpPr>
        <p:spPr>
          <a:xfrm>
            <a:off x="3672000" y="1961028"/>
            <a:ext cx="180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3000" b="1" dirty="0">
                <a:solidFill>
                  <a:schemeClr val="dk2"/>
                </a:solidFill>
                <a:latin typeface="Libre Baskerville"/>
                <a:sym typeface="Libre Baskerville"/>
              </a:rPr>
              <a:t>Venus</a:t>
            </a:r>
          </a:p>
        </p:txBody>
      </p:sp>
      <p:sp>
        <p:nvSpPr>
          <p:cNvPr id="11" name="Google Shape;815;p53">
            <a:extLst>
              <a:ext uri="{FF2B5EF4-FFF2-40B4-BE49-F238E27FC236}">
                <a16:creationId xmlns:a16="http://schemas.microsoft.com/office/drawing/2014/main" id="{FFB67A33-C864-4A28-A30F-6FB8B37A9A85}"/>
              </a:ext>
            </a:extLst>
          </p:cNvPr>
          <p:cNvSpPr txBox="1">
            <a:spLocks/>
          </p:cNvSpPr>
          <p:nvPr/>
        </p:nvSpPr>
        <p:spPr>
          <a:xfrm>
            <a:off x="6341075" y="2396703"/>
            <a:ext cx="23775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solidFill>
                  <a:schemeClr val="bg2"/>
                </a:solidFill>
              </a:rPr>
              <a:t>Earth is the third planet from the Sun</a:t>
            </a:r>
          </a:p>
        </p:txBody>
      </p:sp>
      <p:sp>
        <p:nvSpPr>
          <p:cNvPr id="12" name="Google Shape;818;p53">
            <a:extLst>
              <a:ext uri="{FF2B5EF4-FFF2-40B4-BE49-F238E27FC236}">
                <a16:creationId xmlns:a16="http://schemas.microsoft.com/office/drawing/2014/main" id="{468F6B28-DE03-48FF-879B-1E031EF50705}"/>
              </a:ext>
            </a:extLst>
          </p:cNvPr>
          <p:cNvSpPr txBox="1">
            <a:spLocks/>
          </p:cNvSpPr>
          <p:nvPr/>
        </p:nvSpPr>
        <p:spPr>
          <a:xfrm>
            <a:off x="6629825" y="1961028"/>
            <a:ext cx="180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1100"/>
            </a:pPr>
            <a:r>
              <a:rPr lang="es-PE" sz="3000" b="1" dirty="0">
                <a:solidFill>
                  <a:schemeClr val="dk2"/>
                </a:solidFill>
                <a:latin typeface="Libre Baskerville"/>
              </a:rPr>
              <a:t>Earth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19EBC8A-7A76-44BC-AD49-32E8EB01A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661" y="3057382"/>
            <a:ext cx="5332313" cy="206627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DDE71AA-AC42-4C08-8F31-E39258C75A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588" y="2864183"/>
            <a:ext cx="1368318" cy="136831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4A8881A-843B-491D-8FC2-892A5E043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624" y="3094476"/>
            <a:ext cx="1368318" cy="136831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3274FE5-11AA-4854-A553-0D8BD50D2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480" y="1138523"/>
            <a:ext cx="1296942" cy="78751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44598BB-AB2F-4F24-A877-A20EA7EAF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655" y="1167908"/>
            <a:ext cx="1296942" cy="78751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2B40DF8-08C7-4927-B534-C94F07FDC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159" y="1103536"/>
            <a:ext cx="1296942" cy="78751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6520E38-6BF9-4F47-8EDE-C4D8695F71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866" y="3274412"/>
            <a:ext cx="724289" cy="72428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4F902079-8703-4393-BF24-3FE49F0BEF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750" y="4090517"/>
            <a:ext cx="565405" cy="56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22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Rectángulo 195"/>
          <p:cNvSpPr/>
          <p:nvPr/>
        </p:nvSpPr>
        <p:spPr>
          <a:xfrm>
            <a:off x="-1" y="0"/>
            <a:ext cx="9144001" cy="5173771"/>
          </a:xfrm>
          <a:prstGeom prst="rect">
            <a:avLst/>
          </a:prstGeom>
          <a:solidFill>
            <a:srgbClr val="E1CCB7">
              <a:alpha val="54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806" name="Imagen 80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6764">
            <a:off x="7241382" y="2000172"/>
            <a:ext cx="1283450" cy="1605678"/>
          </a:xfrm>
          <a:prstGeom prst="rect">
            <a:avLst/>
          </a:prstGeom>
        </p:spPr>
      </p:pic>
      <p:pic>
        <p:nvPicPr>
          <p:cNvPr id="804" name="Imagen 80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10"/>
          <a:stretch/>
        </p:blipFill>
        <p:spPr>
          <a:xfrm>
            <a:off x="1665892" y="447869"/>
            <a:ext cx="2247900" cy="2355142"/>
          </a:xfrm>
          <a:prstGeom prst="rect">
            <a:avLst/>
          </a:prstGeom>
        </p:spPr>
      </p:pic>
      <p:pic>
        <p:nvPicPr>
          <p:cNvPr id="803" name="Imagen 80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3" t="29180" r="16006" b="14783"/>
          <a:stretch/>
        </p:blipFill>
        <p:spPr>
          <a:xfrm>
            <a:off x="850652" y="1747516"/>
            <a:ext cx="1996751" cy="2519265"/>
          </a:xfrm>
          <a:prstGeom prst="rect">
            <a:avLst/>
          </a:prstGeom>
        </p:spPr>
      </p:pic>
      <p:sp>
        <p:nvSpPr>
          <p:cNvPr id="823" name="Google Shape;823;p54"/>
          <p:cNvSpPr txBox="1">
            <a:spLocks noGrp="1"/>
          </p:cNvSpPr>
          <p:nvPr>
            <p:ph type="title"/>
          </p:nvPr>
        </p:nvSpPr>
        <p:spPr>
          <a:xfrm>
            <a:off x="5508683" y="353150"/>
            <a:ext cx="3248400" cy="16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Awesome</a:t>
            </a:r>
            <a:endParaRPr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PHOTO</a:t>
            </a:r>
            <a:endParaRPr dirty="0">
              <a:solidFill>
                <a:schemeClr val="dk2"/>
              </a:solidFill>
            </a:endParaRPr>
          </a:p>
        </p:txBody>
      </p:sp>
      <p:pic>
        <p:nvPicPr>
          <p:cNvPr id="801" name="Imagen 80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4303" r="7357" b="2092"/>
          <a:stretch/>
        </p:blipFill>
        <p:spPr>
          <a:xfrm>
            <a:off x="130629" y="149290"/>
            <a:ext cx="3974840" cy="4814596"/>
          </a:xfrm>
          <a:prstGeom prst="rect">
            <a:avLst/>
          </a:prstGeom>
        </p:spPr>
      </p:pic>
      <p:pic>
        <p:nvPicPr>
          <p:cNvPr id="802" name="Imagen 80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" y="2298281"/>
            <a:ext cx="3937000" cy="3937000"/>
          </a:xfrm>
          <a:prstGeom prst="rect">
            <a:avLst/>
          </a:prstGeom>
        </p:spPr>
      </p:pic>
      <p:pic>
        <p:nvPicPr>
          <p:cNvPr id="805" name="Imagen 80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45879" y="1553531"/>
            <a:ext cx="3698121" cy="369812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50" y="2377440"/>
            <a:ext cx="9170650" cy="2766059"/>
          </a:xfrm>
          <a:prstGeom prst="rect">
            <a:avLst/>
          </a:prstGeom>
        </p:spPr>
      </p:pic>
      <p:sp>
        <p:nvSpPr>
          <p:cNvPr id="828" name="Google Shape;828;p55"/>
          <p:cNvSpPr txBox="1">
            <a:spLocks noGrp="1"/>
          </p:cNvSpPr>
          <p:nvPr>
            <p:ph type="title"/>
          </p:nvPr>
        </p:nvSpPr>
        <p:spPr>
          <a:xfrm>
            <a:off x="714125" y="546825"/>
            <a:ext cx="771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Your Work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829" name="Google Shape;829;p55"/>
          <p:cNvSpPr txBox="1"/>
          <p:nvPr/>
        </p:nvSpPr>
        <p:spPr>
          <a:xfrm>
            <a:off x="824156" y="2717131"/>
            <a:ext cx="2826000" cy="14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Script MT Bold" panose="03040602040607080904" pitchFamily="66" charset="0"/>
                <a:ea typeface="Roboto"/>
                <a:cs typeface="Roboto"/>
                <a:sym typeface="Roboto"/>
              </a:rPr>
              <a:t>You can replace the image on the screen with your own work. Just delete this one, add yours and center it properly</a:t>
            </a:r>
            <a:endParaRPr dirty="0">
              <a:solidFill>
                <a:schemeClr val="tx1"/>
              </a:solidFill>
              <a:latin typeface="Script MT Bold" panose="03040602040607080904" pitchFamily="66" charset="0"/>
              <a:ea typeface="Roboto"/>
              <a:cs typeface="Roboto"/>
              <a:sym typeface="Roboto"/>
            </a:endParaRPr>
          </a:p>
        </p:txBody>
      </p:sp>
      <p:sp>
        <p:nvSpPr>
          <p:cNvPr id="830" name="Google Shape;830;p55"/>
          <p:cNvSpPr/>
          <p:nvPr/>
        </p:nvSpPr>
        <p:spPr>
          <a:xfrm>
            <a:off x="4286258" y="1261137"/>
            <a:ext cx="3715106" cy="2621265"/>
          </a:xfrm>
          <a:custGeom>
            <a:avLst/>
            <a:gdLst/>
            <a:ahLst/>
            <a:cxnLst/>
            <a:rect l="l" t="t" r="r" b="b"/>
            <a:pathLst>
              <a:path w="231579" h="163446" extrusionOk="0">
                <a:moveTo>
                  <a:pt x="7353" y="0"/>
                </a:moveTo>
                <a:cubicBezTo>
                  <a:pt x="3258" y="0"/>
                  <a:pt x="0" y="3258"/>
                  <a:pt x="0" y="7353"/>
                </a:cubicBezTo>
                <a:lnTo>
                  <a:pt x="0" y="156092"/>
                </a:lnTo>
                <a:cubicBezTo>
                  <a:pt x="0" y="160094"/>
                  <a:pt x="3258" y="163445"/>
                  <a:pt x="7353" y="163445"/>
                </a:cubicBezTo>
                <a:lnTo>
                  <a:pt x="224226" y="163445"/>
                </a:lnTo>
                <a:cubicBezTo>
                  <a:pt x="228228" y="163445"/>
                  <a:pt x="231579" y="160187"/>
                  <a:pt x="231579" y="156092"/>
                </a:cubicBezTo>
                <a:lnTo>
                  <a:pt x="231579" y="7353"/>
                </a:lnTo>
                <a:cubicBezTo>
                  <a:pt x="231579" y="3258"/>
                  <a:pt x="228228" y="0"/>
                  <a:pt x="2242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1" name="Google Shape;831;p55"/>
          <p:cNvSpPr/>
          <p:nvPr/>
        </p:nvSpPr>
        <p:spPr>
          <a:xfrm>
            <a:off x="3862190" y="3827153"/>
            <a:ext cx="4567733" cy="55249"/>
          </a:xfrm>
          <a:custGeom>
            <a:avLst/>
            <a:gdLst/>
            <a:ahLst/>
            <a:cxnLst/>
            <a:rect l="l" t="t" r="r" b="b"/>
            <a:pathLst>
              <a:path w="284727" h="3445" extrusionOk="0">
                <a:moveTo>
                  <a:pt x="0" y="0"/>
                </a:moveTo>
                <a:cubicBezTo>
                  <a:pt x="0" y="0"/>
                  <a:pt x="3072" y="3444"/>
                  <a:pt x="12472" y="3444"/>
                </a:cubicBezTo>
                <a:lnTo>
                  <a:pt x="272254" y="3444"/>
                </a:lnTo>
                <a:cubicBezTo>
                  <a:pt x="281655" y="3444"/>
                  <a:pt x="284726" y="0"/>
                  <a:pt x="2847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2" name="Google Shape;832;p55"/>
          <p:cNvSpPr/>
          <p:nvPr/>
        </p:nvSpPr>
        <p:spPr>
          <a:xfrm>
            <a:off x="3862190" y="3740567"/>
            <a:ext cx="4566241" cy="86603"/>
          </a:xfrm>
          <a:custGeom>
            <a:avLst/>
            <a:gdLst/>
            <a:ahLst/>
            <a:cxnLst/>
            <a:rect l="l" t="t" r="r" b="b"/>
            <a:pathLst>
              <a:path w="284634" h="5400" extrusionOk="0">
                <a:moveTo>
                  <a:pt x="0" y="1"/>
                </a:moveTo>
                <a:lnTo>
                  <a:pt x="0" y="5399"/>
                </a:lnTo>
                <a:lnTo>
                  <a:pt x="284633" y="5399"/>
                </a:lnTo>
                <a:lnTo>
                  <a:pt x="28463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3" name="Google Shape;833;p55"/>
          <p:cNvSpPr/>
          <p:nvPr/>
        </p:nvSpPr>
        <p:spPr>
          <a:xfrm>
            <a:off x="5828728" y="3751023"/>
            <a:ext cx="640609" cy="40318"/>
          </a:xfrm>
          <a:custGeom>
            <a:avLst/>
            <a:gdLst/>
            <a:ahLst/>
            <a:cxnLst/>
            <a:rect l="l" t="t" r="r" b="b"/>
            <a:pathLst>
              <a:path w="39932" h="2514" extrusionOk="0">
                <a:moveTo>
                  <a:pt x="1" y="0"/>
                </a:moveTo>
                <a:cubicBezTo>
                  <a:pt x="1" y="1396"/>
                  <a:pt x="1118" y="2513"/>
                  <a:pt x="2514" y="2513"/>
                </a:cubicBezTo>
                <a:lnTo>
                  <a:pt x="37418" y="2513"/>
                </a:lnTo>
                <a:cubicBezTo>
                  <a:pt x="38815" y="2513"/>
                  <a:pt x="39932" y="1396"/>
                  <a:pt x="39932" y="0"/>
                </a:cubicBezTo>
                <a:close/>
              </a:path>
            </a:pathLst>
          </a:custGeom>
          <a:solidFill>
            <a:srgbClr val="5E54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4" name="Google Shape;834;p55"/>
          <p:cNvSpPr/>
          <p:nvPr/>
        </p:nvSpPr>
        <p:spPr>
          <a:xfrm>
            <a:off x="4378839" y="1364130"/>
            <a:ext cx="3528452" cy="2303306"/>
          </a:xfrm>
          <a:custGeom>
            <a:avLst/>
            <a:gdLst/>
            <a:ahLst/>
            <a:cxnLst/>
            <a:rect l="l" t="t" r="r" b="b"/>
            <a:pathLst>
              <a:path w="219944" h="143620" extrusionOk="0">
                <a:moveTo>
                  <a:pt x="0" y="0"/>
                </a:moveTo>
                <a:lnTo>
                  <a:pt x="0" y="143620"/>
                </a:lnTo>
                <a:lnTo>
                  <a:pt x="219944" y="143620"/>
                </a:lnTo>
                <a:lnTo>
                  <a:pt x="2199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47" y="1364130"/>
            <a:ext cx="2226653" cy="230213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979" y="1360792"/>
            <a:ext cx="1358312" cy="232454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6706">
            <a:off x="5013650" y="1587715"/>
            <a:ext cx="2258830" cy="225883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035" y="1180407"/>
            <a:ext cx="1476181" cy="17789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04" y="-91522"/>
            <a:ext cx="8574741" cy="6049956"/>
          </a:xfrm>
          <a:prstGeom prst="rect">
            <a:avLst/>
          </a:prstGeom>
        </p:spPr>
      </p:pic>
      <p:sp>
        <p:nvSpPr>
          <p:cNvPr id="1062" name="Google Shape;1062;p68"/>
          <p:cNvSpPr txBox="1">
            <a:spLocks noGrp="1"/>
          </p:cNvSpPr>
          <p:nvPr>
            <p:ph type="subTitle" idx="1"/>
          </p:nvPr>
        </p:nvSpPr>
        <p:spPr>
          <a:xfrm>
            <a:off x="1449231" y="1550872"/>
            <a:ext cx="23775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5080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Vectors</a:t>
            </a:r>
            <a:endParaRPr sz="1600" b="1" dirty="0"/>
          </a:p>
          <a:p>
            <a:pPr marL="0" marR="5080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dirty="0"/>
          </a:p>
          <a:p>
            <a:pPr marL="457200" marR="508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dirty="0">
                <a:uFill>
                  <a:noFill/>
                </a:uFill>
                <a:hlinkClick r:id="rId4"/>
              </a:rPr>
              <a:t>Glasses with books for literacy day </a:t>
            </a:r>
            <a:endParaRPr sz="1200" dirty="0"/>
          </a:p>
          <a:p>
            <a:pPr marL="457200" marR="508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dirty="0">
                <a:uFill>
                  <a:noFill/>
                </a:uFill>
                <a:hlinkClick r:id="rId5"/>
              </a:rPr>
              <a:t>International literacy day with lots of books</a:t>
            </a:r>
            <a:endParaRPr sz="1200" dirty="0"/>
          </a:p>
          <a:p>
            <a:pPr marL="457200" marR="508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dirty="0">
                <a:uFill>
                  <a:noFill/>
                </a:uFill>
                <a:hlinkClick r:id="rId6"/>
              </a:rPr>
              <a:t>International literacy day celebration </a:t>
            </a:r>
            <a:endParaRPr sz="1200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Photos</a:t>
            </a:r>
            <a:endParaRPr sz="1600" b="1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dirty="0">
                <a:uFill>
                  <a:noFill/>
                </a:uFill>
                <a:hlinkClick r:id="rId7"/>
              </a:rPr>
              <a:t>Glasses on old books in library</a:t>
            </a:r>
            <a:endParaRPr sz="1200" dirty="0"/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dirty="0">
                <a:uFill>
                  <a:noFill/>
                </a:uFill>
                <a:hlinkClick r:id="rId8"/>
              </a:rPr>
              <a:t>Old books on library table </a:t>
            </a:r>
            <a:endParaRPr sz="1200" dirty="0"/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dirty="0">
                <a:uFill>
                  <a:noFill/>
                </a:uFill>
                <a:hlinkClick r:id="rId9"/>
              </a:rPr>
              <a:t>Ink pen on opened old notebook </a:t>
            </a:r>
            <a:endParaRPr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chemeClr val="dk2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061" name="Google Shape;1061;p68"/>
          <p:cNvSpPr txBox="1">
            <a:spLocks noGrp="1"/>
          </p:cNvSpPr>
          <p:nvPr>
            <p:ph type="title"/>
          </p:nvPr>
        </p:nvSpPr>
        <p:spPr>
          <a:xfrm>
            <a:off x="1737981" y="1107772"/>
            <a:ext cx="180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sp>
        <p:nvSpPr>
          <p:cNvPr id="5" name="Título 4"/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endParaRPr lang="es-PE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5205741" y="2591712"/>
            <a:ext cx="2588242" cy="168753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80043B-9F7D-4372-996F-DBB6723FD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FED654-31FA-4609-B18B-06CEE9D55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F444283-C9BE-4DC5-9C48-6400BDE34F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E0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9" name="Google Shape;501;p43">
            <a:extLst>
              <a:ext uri="{FF2B5EF4-FFF2-40B4-BE49-F238E27FC236}">
                <a16:creationId xmlns:a16="http://schemas.microsoft.com/office/drawing/2014/main" id="{B46658ED-D93D-48FA-80A1-21B515FBACC8}"/>
              </a:ext>
            </a:extLst>
          </p:cNvPr>
          <p:cNvSpPr txBox="1">
            <a:spLocks/>
          </p:cNvSpPr>
          <p:nvPr/>
        </p:nvSpPr>
        <p:spPr>
          <a:xfrm>
            <a:off x="714125" y="543950"/>
            <a:ext cx="7716000" cy="3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bre Baskerville"/>
              <a:buNone/>
              <a:defRPr sz="30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es-PE" dirty="0">
                <a:latin typeface="Script MT Bold" panose="03040602040607080904" pitchFamily="66" charset="0"/>
              </a:rPr>
              <a:t>Contents of This Template</a:t>
            </a:r>
          </a:p>
        </p:txBody>
      </p:sp>
      <p:sp>
        <p:nvSpPr>
          <p:cNvPr id="10" name="Google Shape;502;p43">
            <a:extLst>
              <a:ext uri="{FF2B5EF4-FFF2-40B4-BE49-F238E27FC236}">
                <a16:creationId xmlns:a16="http://schemas.microsoft.com/office/drawing/2014/main" id="{D150824A-4180-4CF8-8586-5403D664220D}"/>
              </a:ext>
            </a:extLst>
          </p:cNvPr>
          <p:cNvSpPr txBox="1">
            <a:spLocks/>
          </p:cNvSpPr>
          <p:nvPr/>
        </p:nvSpPr>
        <p:spPr>
          <a:xfrm>
            <a:off x="393960" y="1482390"/>
            <a:ext cx="3858000" cy="32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bel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11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300"/>
              <a:buFont typeface="Roboto Condensed Light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lnSpc>
                <a:spcPct val="90000"/>
              </a:lnSpc>
              <a:buFont typeface="Abel"/>
              <a:buNone/>
            </a:pPr>
            <a:r>
              <a:rPr lang="en-US" dirty="0">
                <a:latin typeface="Script MT Bold" panose="03040602040607080904" pitchFamily="66" charset="0"/>
              </a:rPr>
              <a:t>Here’s what you’ll find in this</a:t>
            </a:r>
            <a:r>
              <a:rPr lang="en-US" dirty="0">
                <a:uFill>
                  <a:noFill/>
                </a:uFill>
                <a:latin typeface="Script MT Bold" panose="03040602040607080904" pitchFamily="66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dirty="0">
                <a:latin typeface="Script MT Bold" panose="03040602040607080904" pitchFamily="66" charset="0"/>
              </a:rPr>
              <a:t>template:</a:t>
            </a:r>
          </a:p>
          <a:p>
            <a:pPr marL="914400" indent="-228600">
              <a:lnSpc>
                <a:spcPct val="90000"/>
              </a:lnSpc>
              <a:buFont typeface="Abel"/>
              <a:buNone/>
            </a:pPr>
            <a:endParaRPr lang="en-US" dirty="0">
              <a:latin typeface="Script MT Bold" panose="03040602040607080904" pitchFamily="66" charset="0"/>
            </a:endParaRPr>
          </a:p>
          <a:p>
            <a:pPr indent="-304800">
              <a:lnSpc>
                <a:spcPct val="90000"/>
              </a:lnSpc>
              <a:buSzPts val="1200"/>
            </a:pPr>
            <a:r>
              <a:rPr lang="en-US" dirty="0">
                <a:latin typeface="Script MT Bold" panose="03040602040607080904" pitchFamily="66" charset="0"/>
              </a:rPr>
              <a:t>A slide structure based on a </a:t>
            </a:r>
            <a:r>
              <a:rPr lang="en-US" b="1" dirty="0">
                <a:latin typeface="Script MT Bold" panose="03040602040607080904" pitchFamily="66" charset="0"/>
              </a:rPr>
              <a:t>thesis defense</a:t>
            </a:r>
            <a:r>
              <a:rPr lang="en-US" dirty="0">
                <a:latin typeface="Script MT Bold" panose="03040602040607080904" pitchFamily="66" charset="0"/>
              </a:rPr>
              <a:t>, which you can easily adapt to your needs. For more info on how to edit the template, please visit</a:t>
            </a:r>
            <a:r>
              <a:rPr lang="en-US" dirty="0">
                <a:uFill>
                  <a:noFill/>
                </a:uFill>
                <a:latin typeface="Script MT Bold" panose="03040602040607080904" pitchFamily="66" charset="0"/>
              </a:rPr>
              <a:t> </a:t>
            </a:r>
            <a:r>
              <a:rPr lang="en-US" b="1" dirty="0">
                <a:uFill>
                  <a:noFill/>
                </a:uFill>
                <a:latin typeface="Script MT Bold" panose="03040602040607080904" pitchFamily="66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School</a:t>
            </a:r>
            <a:r>
              <a:rPr lang="en-US" b="1" dirty="0">
                <a:latin typeface="Script MT Bold" panose="03040602040607080904" pitchFamily="66" charset="0"/>
              </a:rPr>
              <a:t> </a:t>
            </a:r>
            <a:r>
              <a:rPr lang="en-US" dirty="0">
                <a:latin typeface="Script MT Bold" panose="03040602040607080904" pitchFamily="66" charset="0"/>
              </a:rPr>
              <a:t>or read our</a:t>
            </a:r>
            <a:r>
              <a:rPr lang="en-US" dirty="0">
                <a:uFill>
                  <a:noFill/>
                </a:uFill>
                <a:latin typeface="Script MT Bold" panose="03040602040607080904" pitchFamily="66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b="1" dirty="0">
                <a:uFill>
                  <a:noFill/>
                </a:uFill>
                <a:latin typeface="Script MT Bold" panose="03040602040607080904" pitchFamily="66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FAQs</a:t>
            </a:r>
            <a:r>
              <a:rPr lang="en-US" dirty="0">
                <a:latin typeface="Script MT Bold" panose="03040602040607080904" pitchFamily="66" charset="0"/>
              </a:rPr>
              <a:t>.</a:t>
            </a:r>
          </a:p>
          <a:p>
            <a:pPr indent="-304800">
              <a:lnSpc>
                <a:spcPct val="90000"/>
              </a:lnSpc>
              <a:buSzPts val="1200"/>
            </a:pPr>
            <a:r>
              <a:rPr lang="en-US" dirty="0">
                <a:latin typeface="Script MT Bold" panose="03040602040607080904" pitchFamily="66" charset="0"/>
              </a:rPr>
              <a:t>An assortment of pictures and illustrations that are suitable for use in the presentation can be found in the </a:t>
            </a:r>
            <a:r>
              <a:rPr lang="en-US" b="1" dirty="0">
                <a:uFill>
                  <a:noFill/>
                </a:uFill>
                <a:latin typeface="Script MT Bold" panose="03040602040607080904" pitchFamily="66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alternative resources</a:t>
            </a:r>
            <a:r>
              <a:rPr lang="en-US" dirty="0">
                <a:latin typeface="Script MT Bold" panose="03040602040607080904" pitchFamily="66" charset="0"/>
              </a:rPr>
              <a:t> slide.</a:t>
            </a:r>
          </a:p>
          <a:p>
            <a:pPr indent="-304800">
              <a:lnSpc>
                <a:spcPct val="90000"/>
              </a:lnSpc>
              <a:buSzPts val="1200"/>
            </a:pPr>
            <a:r>
              <a:rPr lang="en-US" dirty="0">
                <a:latin typeface="Script MT Bold" panose="03040602040607080904" pitchFamily="66" charset="0"/>
              </a:rPr>
              <a:t>A </a:t>
            </a:r>
            <a:r>
              <a:rPr lang="en-US" b="1" dirty="0">
                <a:uFill>
                  <a:noFill/>
                </a:uFill>
                <a:latin typeface="Script MT Bold" panose="03040602040607080904" pitchFamily="66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thanks</a:t>
            </a:r>
            <a:r>
              <a:rPr lang="en-US" b="1" dirty="0">
                <a:latin typeface="Script MT Bold" panose="03040602040607080904" pitchFamily="66" charset="0"/>
              </a:rPr>
              <a:t> </a:t>
            </a:r>
            <a:r>
              <a:rPr lang="en-US" dirty="0">
                <a:latin typeface="Script MT Bold" panose="03040602040607080904" pitchFamily="66" charset="0"/>
              </a:rPr>
              <a:t>slide, which you must keep so that proper credits for our design are given.</a:t>
            </a:r>
          </a:p>
          <a:p>
            <a:pPr indent="-304800">
              <a:lnSpc>
                <a:spcPct val="90000"/>
              </a:lnSpc>
              <a:buSzPts val="1200"/>
            </a:pPr>
            <a:r>
              <a:rPr lang="en-US" dirty="0">
                <a:latin typeface="Script MT Bold" panose="03040602040607080904" pitchFamily="66" charset="0"/>
              </a:rPr>
              <a:t>A </a:t>
            </a:r>
            <a:r>
              <a:rPr lang="en-US" b="1" dirty="0">
                <a:uFill>
                  <a:noFill/>
                </a:uFill>
                <a:latin typeface="Script MT Bold" panose="03040602040607080904" pitchFamily="66" charset="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resources</a:t>
            </a:r>
            <a:r>
              <a:rPr lang="en-US" b="1" dirty="0">
                <a:latin typeface="Script MT Bold" panose="03040602040607080904" pitchFamily="66" charset="0"/>
              </a:rPr>
              <a:t> </a:t>
            </a:r>
            <a:r>
              <a:rPr lang="en-US" dirty="0">
                <a:latin typeface="Script MT Bold" panose="03040602040607080904" pitchFamily="66" charset="0"/>
              </a:rPr>
              <a:t>slide, where you’ll find links to all the elements used in the template.</a:t>
            </a:r>
          </a:p>
          <a:p>
            <a:pPr indent="-304800">
              <a:lnSpc>
                <a:spcPct val="90000"/>
              </a:lnSpc>
              <a:buSzPts val="1200"/>
            </a:pPr>
            <a:r>
              <a:rPr lang="en-US" b="1" dirty="0">
                <a:uFill>
                  <a:noFill/>
                </a:uFill>
                <a:latin typeface="Script MT Bold" panose="03040602040607080904" pitchFamily="66" charset="0"/>
                <a:hlinkClick r:id="rId5" action="ppaction://hlinksldjump"/>
              </a:rPr>
              <a:t>Instructions for use</a:t>
            </a:r>
            <a:r>
              <a:rPr lang="en-US" u="sng" dirty="0">
                <a:solidFill>
                  <a:schemeClr val="hlink"/>
                </a:solidFill>
                <a:latin typeface="Script MT Bold" panose="03040602040607080904" pitchFamily="66" charset="0"/>
                <a:hlinkClick r:id="rId5" action="ppaction://hlinksldjump"/>
              </a:rPr>
              <a:t>.</a:t>
            </a:r>
            <a:endParaRPr lang="en-US" dirty="0">
              <a:latin typeface="Script MT Bold" panose="03040602040607080904" pitchFamily="66" charset="0"/>
            </a:endParaRPr>
          </a:p>
          <a:p>
            <a:pPr marL="1371600" indent="0">
              <a:lnSpc>
                <a:spcPct val="90000"/>
              </a:lnSpc>
              <a:buFont typeface="Abel"/>
              <a:buNone/>
            </a:pPr>
            <a:endParaRPr lang="en-US" sz="1100" dirty="0">
              <a:latin typeface="Script MT Bold" panose="03040602040607080904" pitchFamily="66" charset="0"/>
            </a:endParaRPr>
          </a:p>
          <a:p>
            <a:pPr marL="0" indent="0">
              <a:lnSpc>
                <a:spcPct val="90000"/>
              </a:lnSpc>
              <a:buClr>
                <a:schemeClr val="dk1"/>
              </a:buClr>
              <a:buSzPts val="1100"/>
              <a:buFont typeface="Arial"/>
              <a:buNone/>
            </a:pPr>
            <a:endParaRPr lang="en-US" sz="1100" dirty="0">
              <a:latin typeface="Script MT Bold" panose="03040602040607080904" pitchFamily="66" charset="0"/>
            </a:endParaRPr>
          </a:p>
          <a:p>
            <a:pPr marL="0" indent="0">
              <a:spcAft>
                <a:spcPts val="1600"/>
              </a:spcAft>
              <a:buFont typeface="Abel"/>
              <a:buNone/>
            </a:pPr>
            <a:endParaRPr lang="en-US" sz="1100" dirty="0">
              <a:latin typeface="Script MT Bold" panose="03040602040607080904" pitchFamily="66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32A6320-6AE9-4610-97E5-DE22058B49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640" y="3162300"/>
            <a:ext cx="1915360" cy="19812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8730F81-E0B3-4F36-865C-C46F989A03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393" y="315686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84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-1" y="0"/>
            <a:ext cx="9144001" cy="5173771"/>
          </a:xfrm>
          <a:prstGeom prst="rect">
            <a:avLst/>
          </a:prstGeom>
          <a:solidFill>
            <a:srgbClr val="E1CCB7">
              <a:alpha val="54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40" y="0"/>
            <a:ext cx="9206340" cy="519967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23639" y="1070220"/>
            <a:ext cx="7806186" cy="3368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845" name="Google Shape;845;p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Schedule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s-ES" dirty="0"/>
              <a:t>AESTATIC FREE</a:t>
            </a:r>
            <a:endParaRPr lang="es-PE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846" name="Google Shape;846;p57"/>
          <p:cNvSpPr txBox="1"/>
          <p:nvPr/>
        </p:nvSpPr>
        <p:spPr>
          <a:xfrm>
            <a:off x="1082945" y="2048646"/>
            <a:ext cx="15474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4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1st Week</a:t>
            </a:r>
            <a:endParaRPr sz="1800" b="1" dirty="0">
              <a:solidFill>
                <a:schemeClr val="accent4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47" name="Google Shape;847;p57"/>
          <p:cNvSpPr txBox="1"/>
          <p:nvPr/>
        </p:nvSpPr>
        <p:spPr>
          <a:xfrm>
            <a:off x="1082945" y="2996509"/>
            <a:ext cx="15474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63493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2nd Week</a:t>
            </a:r>
            <a:endParaRPr sz="1800" b="1" dirty="0">
              <a:solidFill>
                <a:srgbClr val="634939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48" name="Google Shape;848;p57"/>
          <p:cNvSpPr/>
          <p:nvPr/>
        </p:nvSpPr>
        <p:spPr>
          <a:xfrm>
            <a:off x="2753366" y="1968015"/>
            <a:ext cx="619500" cy="6195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3493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Mo</a:t>
            </a:r>
            <a:endParaRPr dirty="0">
              <a:solidFill>
                <a:srgbClr val="634939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49" name="Google Shape;849;p57"/>
          <p:cNvSpPr/>
          <p:nvPr/>
        </p:nvSpPr>
        <p:spPr>
          <a:xfrm>
            <a:off x="3536396" y="1968015"/>
            <a:ext cx="619500" cy="6195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3493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Tu</a:t>
            </a:r>
            <a:endParaRPr dirty="0">
              <a:solidFill>
                <a:srgbClr val="634939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50" name="Google Shape;850;p57"/>
          <p:cNvSpPr/>
          <p:nvPr/>
        </p:nvSpPr>
        <p:spPr>
          <a:xfrm>
            <a:off x="4319426" y="1968015"/>
            <a:ext cx="619500" cy="6195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3493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We</a:t>
            </a:r>
            <a:endParaRPr dirty="0">
              <a:solidFill>
                <a:srgbClr val="634939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51" name="Google Shape;851;p57"/>
          <p:cNvSpPr/>
          <p:nvPr/>
        </p:nvSpPr>
        <p:spPr>
          <a:xfrm>
            <a:off x="5102456" y="1968015"/>
            <a:ext cx="619500" cy="6195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3493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</a:t>
            </a:r>
            <a:endParaRPr dirty="0">
              <a:solidFill>
                <a:srgbClr val="634939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52" name="Google Shape;852;p57"/>
          <p:cNvSpPr/>
          <p:nvPr/>
        </p:nvSpPr>
        <p:spPr>
          <a:xfrm>
            <a:off x="5885486" y="1968015"/>
            <a:ext cx="619500" cy="6195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3493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Fr</a:t>
            </a:r>
            <a:endParaRPr dirty="0">
              <a:solidFill>
                <a:srgbClr val="634939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53" name="Google Shape;853;p57"/>
          <p:cNvSpPr/>
          <p:nvPr/>
        </p:nvSpPr>
        <p:spPr>
          <a:xfrm>
            <a:off x="6668516" y="1968015"/>
            <a:ext cx="619500" cy="6195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3493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Sa</a:t>
            </a:r>
            <a:endParaRPr dirty="0">
              <a:solidFill>
                <a:srgbClr val="634939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54" name="Google Shape;854;p57"/>
          <p:cNvSpPr/>
          <p:nvPr/>
        </p:nvSpPr>
        <p:spPr>
          <a:xfrm>
            <a:off x="7441555" y="1968015"/>
            <a:ext cx="619500" cy="6195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34939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Su</a:t>
            </a:r>
            <a:endParaRPr dirty="0">
              <a:solidFill>
                <a:srgbClr val="634939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55" name="Google Shape;855;p57"/>
          <p:cNvSpPr/>
          <p:nvPr/>
        </p:nvSpPr>
        <p:spPr>
          <a:xfrm>
            <a:off x="2743375" y="2915877"/>
            <a:ext cx="619500" cy="619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Mo</a:t>
            </a:r>
            <a:endParaRPr dirty="0">
              <a:solidFill>
                <a:schemeClr val="lt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56" name="Google Shape;856;p57"/>
          <p:cNvSpPr/>
          <p:nvPr/>
        </p:nvSpPr>
        <p:spPr>
          <a:xfrm>
            <a:off x="3526405" y="2915877"/>
            <a:ext cx="619500" cy="619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Tu</a:t>
            </a:r>
            <a:endParaRPr dirty="0">
              <a:solidFill>
                <a:schemeClr val="lt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57" name="Google Shape;857;p57"/>
          <p:cNvSpPr/>
          <p:nvPr/>
        </p:nvSpPr>
        <p:spPr>
          <a:xfrm>
            <a:off x="4309435" y="2915877"/>
            <a:ext cx="619500" cy="619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We</a:t>
            </a:r>
            <a:endParaRPr dirty="0">
              <a:solidFill>
                <a:schemeClr val="lt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58" name="Google Shape;858;p57"/>
          <p:cNvSpPr/>
          <p:nvPr/>
        </p:nvSpPr>
        <p:spPr>
          <a:xfrm>
            <a:off x="5092465" y="2915877"/>
            <a:ext cx="619500" cy="619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</a:t>
            </a:r>
            <a:endParaRPr dirty="0">
              <a:solidFill>
                <a:schemeClr val="lt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59" name="Google Shape;859;p57"/>
          <p:cNvSpPr/>
          <p:nvPr/>
        </p:nvSpPr>
        <p:spPr>
          <a:xfrm>
            <a:off x="5875495" y="2915877"/>
            <a:ext cx="619500" cy="619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Fr</a:t>
            </a:r>
            <a:endParaRPr dirty="0">
              <a:solidFill>
                <a:schemeClr val="lt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60" name="Google Shape;860;p57"/>
          <p:cNvSpPr/>
          <p:nvPr/>
        </p:nvSpPr>
        <p:spPr>
          <a:xfrm>
            <a:off x="6658525" y="2915877"/>
            <a:ext cx="619500" cy="619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Sa</a:t>
            </a:r>
            <a:endParaRPr dirty="0">
              <a:solidFill>
                <a:schemeClr val="lt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61" name="Google Shape;861;p57"/>
          <p:cNvSpPr/>
          <p:nvPr/>
        </p:nvSpPr>
        <p:spPr>
          <a:xfrm>
            <a:off x="7441555" y="2915877"/>
            <a:ext cx="619500" cy="619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Su</a:t>
            </a:r>
            <a:endParaRPr dirty="0">
              <a:solidFill>
                <a:schemeClr val="lt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cxnSp>
        <p:nvCxnSpPr>
          <p:cNvPr id="862" name="Google Shape;862;p57"/>
          <p:cNvCxnSpPr>
            <a:stCxn id="848" idx="0"/>
            <a:endCxn id="851" idx="0"/>
          </p:cNvCxnSpPr>
          <p:nvPr/>
        </p:nvCxnSpPr>
        <p:spPr>
          <a:xfrm rot="-5400000" flipH="1">
            <a:off x="4237316" y="793815"/>
            <a:ext cx="600" cy="2349000"/>
          </a:xfrm>
          <a:prstGeom prst="bentConnector3">
            <a:avLst>
              <a:gd name="adj1" fmla="val -39687500"/>
            </a:avLst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3" name="Google Shape;863;p57"/>
          <p:cNvSpPr txBox="1"/>
          <p:nvPr/>
        </p:nvSpPr>
        <p:spPr>
          <a:xfrm>
            <a:off x="3454379" y="1257500"/>
            <a:ext cx="15663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chemeClr val="accent4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1st Phase</a:t>
            </a:r>
            <a:endParaRPr b="1" dirty="0">
              <a:solidFill>
                <a:schemeClr val="accent4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cxnSp>
        <p:nvCxnSpPr>
          <p:cNvPr id="864" name="Google Shape;864;p57"/>
          <p:cNvCxnSpPr>
            <a:stCxn id="852" idx="0"/>
            <a:endCxn id="854" idx="0"/>
          </p:cNvCxnSpPr>
          <p:nvPr/>
        </p:nvCxnSpPr>
        <p:spPr>
          <a:xfrm rot="-5400000" flipH="1">
            <a:off x="6972986" y="1190265"/>
            <a:ext cx="600" cy="1556100"/>
          </a:xfrm>
          <a:prstGeom prst="bentConnector3">
            <a:avLst>
              <a:gd name="adj1" fmla="val -39687500"/>
            </a:avLst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5" name="Google Shape;865;p57"/>
          <p:cNvSpPr txBox="1"/>
          <p:nvPr/>
        </p:nvSpPr>
        <p:spPr>
          <a:xfrm>
            <a:off x="6184398" y="1257500"/>
            <a:ext cx="15663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chemeClr val="accent4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2nd Phase</a:t>
            </a:r>
            <a:endParaRPr b="1" dirty="0">
              <a:solidFill>
                <a:schemeClr val="accent4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cxnSp>
        <p:nvCxnSpPr>
          <p:cNvPr id="866" name="Google Shape;866;p57"/>
          <p:cNvCxnSpPr>
            <a:stCxn id="855" idx="2"/>
            <a:endCxn id="857" idx="2"/>
          </p:cNvCxnSpPr>
          <p:nvPr/>
        </p:nvCxnSpPr>
        <p:spPr>
          <a:xfrm rot="-5400000" flipH="1">
            <a:off x="3835825" y="2752677"/>
            <a:ext cx="600" cy="1566000"/>
          </a:xfrm>
          <a:prstGeom prst="bentConnector3">
            <a:avLst>
              <a:gd name="adj1" fmla="val 396875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7" name="Google Shape;867;p57"/>
          <p:cNvCxnSpPr>
            <a:stCxn id="858" idx="2"/>
            <a:endCxn id="861" idx="2"/>
          </p:cNvCxnSpPr>
          <p:nvPr/>
        </p:nvCxnSpPr>
        <p:spPr>
          <a:xfrm rot="-5400000" flipH="1">
            <a:off x="6576415" y="2361177"/>
            <a:ext cx="600" cy="2349000"/>
          </a:xfrm>
          <a:prstGeom prst="bentConnector3">
            <a:avLst>
              <a:gd name="adj1" fmla="val 396875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8" name="Google Shape;868;p57"/>
          <p:cNvSpPr txBox="1"/>
          <p:nvPr/>
        </p:nvSpPr>
        <p:spPr>
          <a:xfrm>
            <a:off x="3053089" y="3843186"/>
            <a:ext cx="15663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3rd Phase</a:t>
            </a:r>
            <a:endParaRPr b="1" dirty="0">
              <a:solidFill>
                <a:schemeClr val="dk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69" name="Google Shape;869;p57"/>
          <p:cNvSpPr txBox="1"/>
          <p:nvPr/>
        </p:nvSpPr>
        <p:spPr>
          <a:xfrm>
            <a:off x="5794302" y="3843186"/>
            <a:ext cx="15663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4th Phase</a:t>
            </a:r>
            <a:endParaRPr b="1" dirty="0">
              <a:solidFill>
                <a:schemeClr val="dk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8751" y="0"/>
            <a:ext cx="9144001" cy="5173771"/>
          </a:xfrm>
          <a:prstGeom prst="rect">
            <a:avLst/>
          </a:prstGeom>
          <a:solidFill>
            <a:srgbClr val="E1CCB7">
              <a:alpha val="54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17" name="Rectángulo 216"/>
          <p:cNvSpPr/>
          <p:nvPr/>
        </p:nvSpPr>
        <p:spPr>
          <a:xfrm>
            <a:off x="-38084" y="-814647"/>
            <a:ext cx="9182083" cy="5958147"/>
          </a:xfrm>
          <a:prstGeom prst="rect">
            <a:avLst/>
          </a:prstGeom>
          <a:solidFill>
            <a:srgbClr val="E1CC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2861" y="549255"/>
            <a:ext cx="5143500" cy="51435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5" b="22034"/>
          <a:stretch/>
        </p:blipFill>
        <p:spPr>
          <a:xfrm>
            <a:off x="-19331" y="-565265"/>
            <a:ext cx="9163330" cy="2892829"/>
          </a:xfrm>
          <a:prstGeom prst="rect">
            <a:avLst/>
          </a:prstGeom>
        </p:spPr>
      </p:pic>
      <p:sp>
        <p:nvSpPr>
          <p:cNvPr id="874" name="Google Shape;874;p58"/>
          <p:cNvSpPr txBox="1">
            <a:spLocks noGrp="1"/>
          </p:cNvSpPr>
          <p:nvPr>
            <p:ph type="body" idx="1"/>
          </p:nvPr>
        </p:nvSpPr>
        <p:spPr>
          <a:xfrm>
            <a:off x="2620592" y="4612033"/>
            <a:ext cx="7715700" cy="36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Big numbers catch your audience's attention</a:t>
            </a:r>
            <a:endParaRPr dirty="0"/>
          </a:p>
        </p:txBody>
      </p:sp>
      <p:sp>
        <p:nvSpPr>
          <p:cNvPr id="875" name="Google Shape;875;p58"/>
          <p:cNvSpPr txBox="1">
            <a:spLocks noGrp="1"/>
          </p:cNvSpPr>
          <p:nvPr>
            <p:ph type="title"/>
          </p:nvPr>
        </p:nvSpPr>
        <p:spPr>
          <a:xfrm>
            <a:off x="3809312" y="3148183"/>
            <a:ext cx="7715700" cy="16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1,927</a:t>
            </a:r>
            <a:endParaRPr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012">
            <a:off x="6999778" y="2222460"/>
            <a:ext cx="3474258" cy="251536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082"/>
            <a:ext cx="9144000" cy="492755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9906" y="-492114"/>
            <a:ext cx="11438965" cy="6175738"/>
          </a:xfrm>
          <a:prstGeom prst="rect">
            <a:avLst/>
          </a:prstGeom>
        </p:spPr>
      </p:pic>
      <p:sp>
        <p:nvSpPr>
          <p:cNvPr id="880" name="Google Shape;880;p59"/>
          <p:cNvSpPr txBox="1">
            <a:spLocks noGrp="1"/>
          </p:cNvSpPr>
          <p:nvPr>
            <p:ph type="title"/>
          </p:nvPr>
        </p:nvSpPr>
        <p:spPr>
          <a:xfrm>
            <a:off x="714125" y="546825"/>
            <a:ext cx="771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Table</a:t>
            </a:r>
            <a:endParaRPr dirty="0">
              <a:solidFill>
                <a:schemeClr val="dk2"/>
              </a:solidFill>
            </a:endParaRPr>
          </a:p>
        </p:txBody>
      </p:sp>
      <p:graphicFrame>
        <p:nvGraphicFramePr>
          <p:cNvPr id="881" name="Google Shape;881;p59"/>
          <p:cNvGraphicFramePr/>
          <p:nvPr>
            <p:extLst>
              <p:ext uri="{D42A27DB-BD31-4B8C-83A1-F6EECF244321}">
                <p14:modId xmlns:p14="http://schemas.microsoft.com/office/powerpoint/2010/main" val="1536135358"/>
              </p:ext>
            </p:extLst>
          </p:nvPr>
        </p:nvGraphicFramePr>
        <p:xfrm>
          <a:off x="778000" y="1417297"/>
          <a:ext cx="7588000" cy="2703750"/>
        </p:xfrm>
        <a:graphic>
          <a:graphicData uri="http://schemas.openxmlformats.org/drawingml/2006/table">
            <a:tbl>
              <a:tblPr>
                <a:noFill/>
                <a:tableStyleId>{FE5CE3FC-D2E8-44DC-8FFB-B7A0B5011ECF}</a:tableStyleId>
              </a:tblPr>
              <a:tblGrid>
                <a:gridCol w="151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7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7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3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rgbClr val="FFFFFF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chemeClr val="dk2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Test 1</a:t>
                      </a:r>
                      <a:endParaRPr sz="1500" b="1" dirty="0">
                        <a:solidFill>
                          <a:schemeClr val="dk2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chemeClr val="dk2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Test 2</a:t>
                      </a:r>
                      <a:endParaRPr sz="1500" b="1" dirty="0">
                        <a:solidFill>
                          <a:schemeClr val="dk2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chemeClr val="dk2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Test 3</a:t>
                      </a:r>
                      <a:endParaRPr sz="1500" b="1" dirty="0">
                        <a:solidFill>
                          <a:schemeClr val="dk2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chemeClr val="dk2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Test 4</a:t>
                      </a:r>
                      <a:endParaRPr sz="1500" b="1" dirty="0">
                        <a:solidFill>
                          <a:schemeClr val="dk2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2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Indicator 1</a:t>
                      </a:r>
                      <a:endParaRPr sz="1600" b="1" dirty="0">
                        <a:solidFill>
                          <a:schemeClr val="dk2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rgbClr val="FFFFFF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rgbClr val="FFFFFF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rgbClr val="FFFFFF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rgbClr val="FFFFFF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2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Indicator 2</a:t>
                      </a:r>
                      <a:endParaRPr sz="1600" b="1" dirty="0">
                        <a:solidFill>
                          <a:schemeClr val="dk2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FFF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FFF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FFF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FFF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2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Indicator 3</a:t>
                      </a:r>
                      <a:endParaRPr sz="1600" b="1" dirty="0">
                        <a:solidFill>
                          <a:schemeClr val="dk2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FFF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FFF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FFF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FFF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2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Indicator 4</a:t>
                      </a:r>
                      <a:endParaRPr sz="1600" b="1" dirty="0">
                        <a:solidFill>
                          <a:schemeClr val="dk2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FFF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FFF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FFF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FFF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CC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82" name="Google Shape;882;p59"/>
          <p:cNvSpPr/>
          <p:nvPr/>
        </p:nvSpPr>
        <p:spPr>
          <a:xfrm>
            <a:off x="2899295" y="2079636"/>
            <a:ext cx="458623" cy="324830"/>
          </a:xfrm>
          <a:custGeom>
            <a:avLst/>
            <a:gdLst/>
            <a:ahLst/>
            <a:cxnLst/>
            <a:rect l="l" t="t" r="r" b="b"/>
            <a:pathLst>
              <a:path w="33312" h="23594" extrusionOk="0">
                <a:moveTo>
                  <a:pt x="0" y="6763"/>
                </a:moveTo>
                <a:lnTo>
                  <a:pt x="9718" y="23594"/>
                </a:lnTo>
                <a:lnTo>
                  <a:pt x="33312" y="0"/>
                </a:lnTo>
                <a:lnTo>
                  <a:pt x="24836" y="0"/>
                </a:lnTo>
                <a:lnTo>
                  <a:pt x="11294" y="13542"/>
                </a:lnTo>
                <a:lnTo>
                  <a:pt x="7299" y="662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883" name="Google Shape;883;p59"/>
          <p:cNvSpPr/>
          <p:nvPr/>
        </p:nvSpPr>
        <p:spPr>
          <a:xfrm>
            <a:off x="2899295" y="3697813"/>
            <a:ext cx="458623" cy="324830"/>
          </a:xfrm>
          <a:custGeom>
            <a:avLst/>
            <a:gdLst/>
            <a:ahLst/>
            <a:cxnLst/>
            <a:rect l="l" t="t" r="r" b="b"/>
            <a:pathLst>
              <a:path w="33312" h="23594" extrusionOk="0">
                <a:moveTo>
                  <a:pt x="0" y="6763"/>
                </a:moveTo>
                <a:lnTo>
                  <a:pt x="9718" y="23594"/>
                </a:lnTo>
                <a:lnTo>
                  <a:pt x="33312" y="0"/>
                </a:lnTo>
                <a:lnTo>
                  <a:pt x="24836" y="0"/>
                </a:lnTo>
                <a:lnTo>
                  <a:pt x="11294" y="13542"/>
                </a:lnTo>
                <a:lnTo>
                  <a:pt x="7299" y="662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884" name="Google Shape;884;p59"/>
          <p:cNvSpPr/>
          <p:nvPr/>
        </p:nvSpPr>
        <p:spPr>
          <a:xfrm>
            <a:off x="2872256" y="2512438"/>
            <a:ext cx="512700" cy="513000"/>
          </a:xfrm>
          <a:prstGeom prst="mathMultiply">
            <a:avLst>
              <a:gd name="adj1" fmla="val 2352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5" name="Google Shape;885;p59"/>
          <p:cNvSpPr/>
          <p:nvPr/>
        </p:nvSpPr>
        <p:spPr>
          <a:xfrm>
            <a:off x="2872256" y="3059185"/>
            <a:ext cx="512700" cy="513000"/>
          </a:xfrm>
          <a:prstGeom prst="mathMultiply">
            <a:avLst>
              <a:gd name="adj1" fmla="val 2352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6" name="Google Shape;886;p59"/>
          <p:cNvSpPr/>
          <p:nvPr/>
        </p:nvSpPr>
        <p:spPr>
          <a:xfrm>
            <a:off x="7247107" y="2079636"/>
            <a:ext cx="458623" cy="324830"/>
          </a:xfrm>
          <a:custGeom>
            <a:avLst/>
            <a:gdLst/>
            <a:ahLst/>
            <a:cxnLst/>
            <a:rect l="l" t="t" r="r" b="b"/>
            <a:pathLst>
              <a:path w="33312" h="23594" extrusionOk="0">
                <a:moveTo>
                  <a:pt x="0" y="6763"/>
                </a:moveTo>
                <a:lnTo>
                  <a:pt x="9718" y="23594"/>
                </a:lnTo>
                <a:lnTo>
                  <a:pt x="33312" y="0"/>
                </a:lnTo>
                <a:lnTo>
                  <a:pt x="24836" y="0"/>
                </a:lnTo>
                <a:lnTo>
                  <a:pt x="11294" y="13542"/>
                </a:lnTo>
                <a:lnTo>
                  <a:pt x="7299" y="662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887" name="Google Shape;887;p59"/>
          <p:cNvSpPr/>
          <p:nvPr/>
        </p:nvSpPr>
        <p:spPr>
          <a:xfrm>
            <a:off x="7247107" y="3697813"/>
            <a:ext cx="458623" cy="324830"/>
          </a:xfrm>
          <a:custGeom>
            <a:avLst/>
            <a:gdLst/>
            <a:ahLst/>
            <a:cxnLst/>
            <a:rect l="l" t="t" r="r" b="b"/>
            <a:pathLst>
              <a:path w="33312" h="23594" extrusionOk="0">
                <a:moveTo>
                  <a:pt x="0" y="6763"/>
                </a:moveTo>
                <a:lnTo>
                  <a:pt x="9718" y="23594"/>
                </a:lnTo>
                <a:lnTo>
                  <a:pt x="33312" y="0"/>
                </a:lnTo>
                <a:lnTo>
                  <a:pt x="24836" y="0"/>
                </a:lnTo>
                <a:lnTo>
                  <a:pt x="11294" y="13542"/>
                </a:lnTo>
                <a:lnTo>
                  <a:pt x="7299" y="662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888" name="Google Shape;888;p59"/>
          <p:cNvSpPr/>
          <p:nvPr/>
        </p:nvSpPr>
        <p:spPr>
          <a:xfrm>
            <a:off x="7220069" y="2512438"/>
            <a:ext cx="512700" cy="513000"/>
          </a:xfrm>
          <a:prstGeom prst="mathMultiply">
            <a:avLst>
              <a:gd name="adj1" fmla="val 2352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9" name="Google Shape;889;p59"/>
          <p:cNvSpPr/>
          <p:nvPr/>
        </p:nvSpPr>
        <p:spPr>
          <a:xfrm>
            <a:off x="7224831" y="3059185"/>
            <a:ext cx="512700" cy="513000"/>
          </a:xfrm>
          <a:prstGeom prst="mathMultiply">
            <a:avLst>
              <a:gd name="adj1" fmla="val 2352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0" name="Google Shape;890;p59"/>
          <p:cNvSpPr/>
          <p:nvPr/>
        </p:nvSpPr>
        <p:spPr>
          <a:xfrm>
            <a:off x="4342682" y="2079636"/>
            <a:ext cx="458623" cy="324830"/>
          </a:xfrm>
          <a:custGeom>
            <a:avLst/>
            <a:gdLst/>
            <a:ahLst/>
            <a:cxnLst/>
            <a:rect l="l" t="t" r="r" b="b"/>
            <a:pathLst>
              <a:path w="33312" h="23594" extrusionOk="0">
                <a:moveTo>
                  <a:pt x="0" y="6763"/>
                </a:moveTo>
                <a:lnTo>
                  <a:pt x="9718" y="23594"/>
                </a:lnTo>
                <a:lnTo>
                  <a:pt x="33312" y="0"/>
                </a:lnTo>
                <a:lnTo>
                  <a:pt x="24836" y="0"/>
                </a:lnTo>
                <a:lnTo>
                  <a:pt x="11294" y="13542"/>
                </a:lnTo>
                <a:lnTo>
                  <a:pt x="7299" y="662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891" name="Google Shape;891;p59"/>
          <p:cNvSpPr/>
          <p:nvPr/>
        </p:nvSpPr>
        <p:spPr>
          <a:xfrm>
            <a:off x="4342682" y="3153270"/>
            <a:ext cx="458623" cy="324830"/>
          </a:xfrm>
          <a:custGeom>
            <a:avLst/>
            <a:gdLst/>
            <a:ahLst/>
            <a:cxnLst/>
            <a:rect l="l" t="t" r="r" b="b"/>
            <a:pathLst>
              <a:path w="33312" h="23594" extrusionOk="0">
                <a:moveTo>
                  <a:pt x="0" y="6763"/>
                </a:moveTo>
                <a:lnTo>
                  <a:pt x="9718" y="23594"/>
                </a:lnTo>
                <a:lnTo>
                  <a:pt x="33312" y="0"/>
                </a:lnTo>
                <a:lnTo>
                  <a:pt x="24836" y="0"/>
                </a:lnTo>
                <a:lnTo>
                  <a:pt x="11294" y="13542"/>
                </a:lnTo>
                <a:lnTo>
                  <a:pt x="7299" y="662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892" name="Google Shape;892;p59"/>
          <p:cNvSpPr/>
          <p:nvPr/>
        </p:nvSpPr>
        <p:spPr>
          <a:xfrm>
            <a:off x="4315644" y="2512438"/>
            <a:ext cx="512700" cy="513000"/>
          </a:xfrm>
          <a:prstGeom prst="mathMultiply">
            <a:avLst>
              <a:gd name="adj1" fmla="val 2352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3" name="Google Shape;893;p59"/>
          <p:cNvSpPr/>
          <p:nvPr/>
        </p:nvSpPr>
        <p:spPr>
          <a:xfrm>
            <a:off x="4315644" y="3603728"/>
            <a:ext cx="512700" cy="513000"/>
          </a:xfrm>
          <a:prstGeom prst="mathMultiply">
            <a:avLst>
              <a:gd name="adj1" fmla="val 2352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4" name="Google Shape;894;p59"/>
          <p:cNvSpPr/>
          <p:nvPr/>
        </p:nvSpPr>
        <p:spPr>
          <a:xfrm>
            <a:off x="5795657" y="2079636"/>
            <a:ext cx="458623" cy="324830"/>
          </a:xfrm>
          <a:custGeom>
            <a:avLst/>
            <a:gdLst/>
            <a:ahLst/>
            <a:cxnLst/>
            <a:rect l="l" t="t" r="r" b="b"/>
            <a:pathLst>
              <a:path w="33312" h="23594" extrusionOk="0">
                <a:moveTo>
                  <a:pt x="0" y="6763"/>
                </a:moveTo>
                <a:lnTo>
                  <a:pt x="9718" y="23594"/>
                </a:lnTo>
                <a:lnTo>
                  <a:pt x="33312" y="0"/>
                </a:lnTo>
                <a:lnTo>
                  <a:pt x="24836" y="0"/>
                </a:lnTo>
                <a:lnTo>
                  <a:pt x="11294" y="13542"/>
                </a:lnTo>
                <a:lnTo>
                  <a:pt x="7299" y="662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895" name="Google Shape;895;p59"/>
          <p:cNvSpPr/>
          <p:nvPr/>
        </p:nvSpPr>
        <p:spPr>
          <a:xfrm>
            <a:off x="5795657" y="3153270"/>
            <a:ext cx="458623" cy="324830"/>
          </a:xfrm>
          <a:custGeom>
            <a:avLst/>
            <a:gdLst/>
            <a:ahLst/>
            <a:cxnLst/>
            <a:rect l="l" t="t" r="r" b="b"/>
            <a:pathLst>
              <a:path w="33312" h="23594" extrusionOk="0">
                <a:moveTo>
                  <a:pt x="0" y="6763"/>
                </a:moveTo>
                <a:lnTo>
                  <a:pt x="9718" y="23594"/>
                </a:lnTo>
                <a:lnTo>
                  <a:pt x="33312" y="0"/>
                </a:lnTo>
                <a:lnTo>
                  <a:pt x="24836" y="0"/>
                </a:lnTo>
                <a:lnTo>
                  <a:pt x="11294" y="13542"/>
                </a:lnTo>
                <a:lnTo>
                  <a:pt x="7299" y="662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896" name="Google Shape;896;p59"/>
          <p:cNvSpPr/>
          <p:nvPr/>
        </p:nvSpPr>
        <p:spPr>
          <a:xfrm>
            <a:off x="5763856" y="3603728"/>
            <a:ext cx="512700" cy="513000"/>
          </a:xfrm>
          <a:prstGeom prst="mathMultiply">
            <a:avLst>
              <a:gd name="adj1" fmla="val 2352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7" name="Google Shape;897;p59"/>
          <p:cNvSpPr/>
          <p:nvPr/>
        </p:nvSpPr>
        <p:spPr>
          <a:xfrm>
            <a:off x="5795657" y="2606523"/>
            <a:ext cx="458623" cy="324830"/>
          </a:xfrm>
          <a:custGeom>
            <a:avLst/>
            <a:gdLst/>
            <a:ahLst/>
            <a:cxnLst/>
            <a:rect l="l" t="t" r="r" b="b"/>
            <a:pathLst>
              <a:path w="33312" h="23594" extrusionOk="0">
                <a:moveTo>
                  <a:pt x="0" y="6763"/>
                </a:moveTo>
                <a:lnTo>
                  <a:pt x="9718" y="23594"/>
                </a:lnTo>
                <a:lnTo>
                  <a:pt x="33312" y="0"/>
                </a:lnTo>
                <a:lnTo>
                  <a:pt x="24836" y="0"/>
                </a:lnTo>
                <a:lnTo>
                  <a:pt x="11294" y="13542"/>
                </a:lnTo>
                <a:lnTo>
                  <a:pt x="7299" y="662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730" y="827232"/>
            <a:ext cx="1170756" cy="1288343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153" y="978123"/>
            <a:ext cx="1148569" cy="126392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2294">
            <a:off x="255603" y="3915653"/>
            <a:ext cx="1637216" cy="101737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/>
        </p:nvSpPr>
        <p:spPr>
          <a:xfrm>
            <a:off x="-83562" y="233082"/>
            <a:ext cx="8886904" cy="4962331"/>
          </a:xfrm>
          <a:prstGeom prst="rect">
            <a:avLst/>
          </a:prstGeom>
          <a:solidFill>
            <a:schemeClr val="bg1">
              <a:lumMod val="95000"/>
              <a:alpha val="54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902" name="Google Shape;902;p60"/>
          <p:cNvSpPr txBox="1">
            <a:spLocks noGrp="1"/>
          </p:cNvSpPr>
          <p:nvPr>
            <p:ph type="title"/>
          </p:nvPr>
        </p:nvSpPr>
        <p:spPr>
          <a:xfrm>
            <a:off x="714125" y="546825"/>
            <a:ext cx="771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Timeline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903" name="Google Shape;903;p60"/>
          <p:cNvSpPr txBox="1"/>
          <p:nvPr/>
        </p:nvSpPr>
        <p:spPr>
          <a:xfrm>
            <a:off x="995925" y="1537250"/>
            <a:ext cx="13239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Mercury</a:t>
            </a:r>
            <a:endParaRPr sz="1900" b="1" dirty="0">
              <a:solidFill>
                <a:schemeClr val="dk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904" name="Google Shape;904;p60"/>
          <p:cNvSpPr txBox="1"/>
          <p:nvPr/>
        </p:nvSpPr>
        <p:spPr>
          <a:xfrm>
            <a:off x="693075" y="1866042"/>
            <a:ext cx="19296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5" name="Google Shape;905;p60"/>
          <p:cNvSpPr txBox="1"/>
          <p:nvPr/>
        </p:nvSpPr>
        <p:spPr>
          <a:xfrm>
            <a:off x="3910788" y="2983900"/>
            <a:ext cx="13239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Venus</a:t>
            </a:r>
            <a:endParaRPr sz="1900" b="1" dirty="0">
              <a:solidFill>
                <a:schemeClr val="dk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906" name="Google Shape;906;p60"/>
          <p:cNvSpPr txBox="1"/>
          <p:nvPr/>
        </p:nvSpPr>
        <p:spPr>
          <a:xfrm>
            <a:off x="3627288" y="3312251"/>
            <a:ext cx="18909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Venus is the second planet from the Sun</a:t>
            </a:r>
            <a:endParaRPr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7" name="Google Shape;907;p60"/>
          <p:cNvSpPr txBox="1"/>
          <p:nvPr/>
        </p:nvSpPr>
        <p:spPr>
          <a:xfrm>
            <a:off x="6824175" y="1537250"/>
            <a:ext cx="13239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Mars</a:t>
            </a:r>
            <a:endParaRPr sz="1900" b="1" dirty="0">
              <a:solidFill>
                <a:schemeClr val="dk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908" name="Google Shape;908;p60"/>
          <p:cNvSpPr txBox="1"/>
          <p:nvPr/>
        </p:nvSpPr>
        <p:spPr>
          <a:xfrm>
            <a:off x="6521325" y="1865867"/>
            <a:ext cx="19296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Mars is actually a very cold place</a:t>
            </a:r>
            <a:endParaRPr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09" name="Google Shape;909;p60"/>
          <p:cNvCxnSpPr/>
          <p:nvPr/>
        </p:nvCxnSpPr>
        <p:spPr>
          <a:xfrm>
            <a:off x="766050" y="2724159"/>
            <a:ext cx="76119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10" name="Google Shape;910;p60"/>
          <p:cNvSpPr/>
          <p:nvPr/>
        </p:nvSpPr>
        <p:spPr>
          <a:xfrm>
            <a:off x="1573575" y="2637459"/>
            <a:ext cx="168600" cy="173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1" name="Google Shape;911;p60"/>
          <p:cNvSpPr/>
          <p:nvPr/>
        </p:nvSpPr>
        <p:spPr>
          <a:xfrm>
            <a:off x="4488438" y="2636909"/>
            <a:ext cx="168600" cy="173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2" name="Google Shape;912;p60"/>
          <p:cNvSpPr/>
          <p:nvPr/>
        </p:nvSpPr>
        <p:spPr>
          <a:xfrm>
            <a:off x="7401825" y="2636909"/>
            <a:ext cx="168600" cy="173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3" name="Google Shape;913;p60"/>
          <p:cNvSpPr txBox="1"/>
          <p:nvPr/>
        </p:nvSpPr>
        <p:spPr>
          <a:xfrm>
            <a:off x="1316925" y="3109709"/>
            <a:ext cx="681900" cy="472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1927</a:t>
            </a:r>
            <a:endParaRPr sz="1500" b="1" dirty="0">
              <a:solidFill>
                <a:schemeClr val="lt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914" name="Google Shape;914;p60"/>
          <p:cNvSpPr txBox="1"/>
          <p:nvPr/>
        </p:nvSpPr>
        <p:spPr>
          <a:xfrm>
            <a:off x="4231788" y="1863184"/>
            <a:ext cx="681900" cy="472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Now</a:t>
            </a:r>
            <a:endParaRPr sz="1500" b="1" dirty="0">
              <a:solidFill>
                <a:schemeClr val="lt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915" name="Google Shape;915;p60"/>
          <p:cNvSpPr txBox="1"/>
          <p:nvPr/>
        </p:nvSpPr>
        <p:spPr>
          <a:xfrm>
            <a:off x="7145175" y="3109709"/>
            <a:ext cx="681900" cy="472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2027</a:t>
            </a:r>
            <a:endParaRPr sz="1500" b="1" dirty="0">
              <a:solidFill>
                <a:schemeClr val="lt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098" y="1660989"/>
            <a:ext cx="955986" cy="950157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856" y="2925569"/>
            <a:ext cx="955986" cy="950157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706" y="4179461"/>
            <a:ext cx="955986" cy="95015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0527">
            <a:off x="6427188" y="2955481"/>
            <a:ext cx="2668217" cy="2668217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826" y="410566"/>
            <a:ext cx="955986" cy="95015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4" y="3419062"/>
            <a:ext cx="2225870" cy="172443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98470" y="102504"/>
            <a:ext cx="2707379" cy="174612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A3822BD5-6211-4428-8DDC-DDC361F120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DEC7E8C-7447-4D79-9E3F-8BDDE9CE0C95}"/>
              </a:ext>
            </a:extLst>
          </p:cNvPr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DDBEA5">
              <a:alpha val="54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7" name="Google Shape;920;p61">
            <a:extLst>
              <a:ext uri="{FF2B5EF4-FFF2-40B4-BE49-F238E27FC236}">
                <a16:creationId xmlns:a16="http://schemas.microsoft.com/office/drawing/2014/main" id="{90847F5D-23FF-4734-9821-A57A29EEE37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5" b="-19"/>
          <a:stretch/>
        </p:blipFill>
        <p:spPr>
          <a:xfrm rot="20984440">
            <a:off x="5250667" y="1158163"/>
            <a:ext cx="3123966" cy="28271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921;p61">
            <a:extLst>
              <a:ext uri="{FF2B5EF4-FFF2-40B4-BE49-F238E27FC236}">
                <a16:creationId xmlns:a16="http://schemas.microsoft.com/office/drawing/2014/main" id="{29B11DE2-3DD1-4FAD-A9B4-50D710FB3A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120" y="2110294"/>
            <a:ext cx="306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Google Shape;922;p61">
            <a:extLst>
              <a:ext uri="{FF2B5EF4-FFF2-40B4-BE49-F238E27FC236}">
                <a16:creationId xmlns:a16="http://schemas.microsoft.com/office/drawing/2014/main" id="{64F5B1FE-3FB7-4F81-9F87-F8F67749B5F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13383" y="3682065"/>
            <a:ext cx="2650200" cy="90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Images reveal large amounts of data, so remember: Use an image instead of a long text</a:t>
            </a:r>
            <a:endParaRPr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C8D0B54-1FAC-4E16-9A26-0C181D80D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9477">
            <a:off x="5235104" y="974515"/>
            <a:ext cx="3284700" cy="3880114"/>
          </a:xfrm>
          <a:prstGeom prst="rect">
            <a:avLst/>
          </a:prstGeom>
        </p:spPr>
      </p:pic>
      <p:sp>
        <p:nvSpPr>
          <p:cNvPr id="11" name="Google Shape;923;p61">
            <a:extLst>
              <a:ext uri="{FF2B5EF4-FFF2-40B4-BE49-F238E27FC236}">
                <a16:creationId xmlns:a16="http://schemas.microsoft.com/office/drawing/2014/main" id="{62370B68-E4B2-4719-AAC1-3CE64FA51CA5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714125" y="570900"/>
            <a:ext cx="5384400" cy="7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A Picture Always Reinforces the Concept</a:t>
            </a:r>
            <a:endParaRPr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3E259B1-42A8-4F67-8C65-6A3725D43B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8" t="34102" r="27680" b="34356"/>
          <a:stretch/>
        </p:blipFill>
        <p:spPr>
          <a:xfrm rot="20713094">
            <a:off x="907841" y="1366370"/>
            <a:ext cx="3105171" cy="223755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B5ACE5D-7BA8-4913-AAE1-742C7CE82E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79464">
            <a:off x="7113297" y="176169"/>
            <a:ext cx="1994647" cy="166220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2FCA834-86C7-4F7F-8CF2-219B30BE79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796" y="2072480"/>
            <a:ext cx="1083609" cy="108360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DE2306A-97F7-45B9-836A-22329534E8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001" y="4161293"/>
            <a:ext cx="1083609" cy="108360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5C2AB33-949A-4D4F-91F6-D513C08F10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637" y="-168980"/>
            <a:ext cx="1083609" cy="108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43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2" y="-450000"/>
            <a:ext cx="8812301" cy="621756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849" y="8142"/>
            <a:ext cx="1873151" cy="4028557"/>
          </a:xfrm>
          <a:prstGeom prst="rect">
            <a:avLst/>
          </a:prstGeom>
        </p:spPr>
      </p:pic>
      <p:sp>
        <p:nvSpPr>
          <p:cNvPr id="1061" name="Google Shape;1061;p68"/>
          <p:cNvSpPr txBox="1">
            <a:spLocks noGrp="1"/>
          </p:cNvSpPr>
          <p:nvPr>
            <p:ph type="title"/>
          </p:nvPr>
        </p:nvSpPr>
        <p:spPr>
          <a:xfrm>
            <a:off x="714125" y="543950"/>
            <a:ext cx="7716000" cy="3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Contenido</a:t>
            </a:r>
            <a:endParaRPr dirty="0"/>
          </a:p>
        </p:txBody>
      </p:sp>
      <p:sp>
        <p:nvSpPr>
          <p:cNvPr id="41" name="Freeform: Shape 2">
            <a:extLst>
              <a:ext uri="{FF2B5EF4-FFF2-40B4-BE49-F238E27FC236}">
                <a16:creationId xmlns:a16="http://schemas.microsoft.com/office/drawing/2014/main" id="{E9647152-983C-49E8-9F34-F9883A63DBB6}"/>
              </a:ext>
            </a:extLst>
          </p:cNvPr>
          <p:cNvSpPr/>
          <p:nvPr/>
        </p:nvSpPr>
        <p:spPr>
          <a:xfrm>
            <a:off x="2570373" y="2023640"/>
            <a:ext cx="1148880" cy="919104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2" name="Freeform: Shape 3">
            <a:extLst>
              <a:ext uri="{FF2B5EF4-FFF2-40B4-BE49-F238E27FC236}">
                <a16:creationId xmlns:a16="http://schemas.microsoft.com/office/drawing/2014/main" id="{FEE95F1F-FB62-4B4C-9F0B-FA681AEE1E2B}"/>
              </a:ext>
            </a:extLst>
          </p:cNvPr>
          <p:cNvSpPr/>
          <p:nvPr/>
        </p:nvSpPr>
        <p:spPr>
          <a:xfrm>
            <a:off x="3482504" y="2257886"/>
            <a:ext cx="689329" cy="919104"/>
          </a:xfrm>
          <a:custGeom>
            <a:avLst/>
            <a:gdLst>
              <a:gd name="connsiteX0" fmla="*/ 1580 w 442678"/>
              <a:gd name="connsiteY0" fmla="*/ 362575 h 590237"/>
              <a:gd name="connsiteX1" fmla="*/ 1580 w 442678"/>
              <a:gd name="connsiteY1" fmla="*/ 299335 h 590237"/>
              <a:gd name="connsiteX2" fmla="*/ 27579 w 442678"/>
              <a:gd name="connsiteY2" fmla="*/ 257175 h 590237"/>
              <a:gd name="connsiteX3" fmla="*/ 56388 w 442678"/>
              <a:gd name="connsiteY3" fmla="*/ 259986 h 590237"/>
              <a:gd name="connsiteX4" fmla="*/ 130871 w 442678"/>
              <a:gd name="connsiteY4" fmla="*/ 274039 h 590237"/>
              <a:gd name="connsiteX5" fmla="*/ 132979 w 442678"/>
              <a:gd name="connsiteY5" fmla="*/ 171450 h 590237"/>
              <a:gd name="connsiteX6" fmla="*/ 64820 w 442678"/>
              <a:gd name="connsiteY6" fmla="*/ 172855 h 590237"/>
              <a:gd name="connsiteX7" fmla="*/ 34606 w 442678"/>
              <a:gd name="connsiteY7" fmla="*/ 189719 h 590237"/>
              <a:gd name="connsiteX8" fmla="*/ 2986 w 442678"/>
              <a:gd name="connsiteY8" fmla="*/ 152478 h 590237"/>
              <a:gd name="connsiteX9" fmla="*/ 2283 w 442678"/>
              <a:gd name="connsiteY9" fmla="*/ 12648 h 590237"/>
              <a:gd name="connsiteX10" fmla="*/ 17742 w 442678"/>
              <a:gd name="connsiteY10" fmla="*/ 0 h 590237"/>
              <a:gd name="connsiteX11" fmla="*/ 146329 w 442678"/>
              <a:gd name="connsiteY11" fmla="*/ 0 h 590237"/>
              <a:gd name="connsiteX12" fmla="*/ 184976 w 442678"/>
              <a:gd name="connsiteY12" fmla="*/ 22485 h 590237"/>
              <a:gd name="connsiteX13" fmla="*/ 180760 w 442678"/>
              <a:gd name="connsiteY13" fmla="*/ 59726 h 590237"/>
              <a:gd name="connsiteX14" fmla="*/ 155464 w 442678"/>
              <a:gd name="connsiteY14" fmla="*/ 105400 h 590237"/>
              <a:gd name="connsiteX15" fmla="*/ 212380 w 442678"/>
              <a:gd name="connsiteY15" fmla="*/ 148262 h 590237"/>
              <a:gd name="connsiteX16" fmla="*/ 281241 w 442678"/>
              <a:gd name="connsiteY16" fmla="*/ 123669 h 590237"/>
              <a:gd name="connsiteX17" fmla="*/ 276322 w 442678"/>
              <a:gd name="connsiteY17" fmla="*/ 67456 h 590237"/>
              <a:gd name="connsiteX18" fmla="*/ 256648 w 442678"/>
              <a:gd name="connsiteY18" fmla="*/ 30917 h 590237"/>
              <a:gd name="connsiteX19" fmla="*/ 300915 w 442678"/>
              <a:gd name="connsiteY19" fmla="*/ 0 h 590237"/>
              <a:gd name="connsiteX20" fmla="*/ 429503 w 442678"/>
              <a:gd name="connsiteY20" fmla="*/ 0 h 590237"/>
              <a:gd name="connsiteX21" fmla="*/ 445664 w 442678"/>
              <a:gd name="connsiteY21" fmla="*/ 15459 h 590237"/>
              <a:gd name="connsiteX22" fmla="*/ 444961 w 442678"/>
              <a:gd name="connsiteY22" fmla="*/ 144046 h 590237"/>
              <a:gd name="connsiteX23" fmla="*/ 425287 w 442678"/>
              <a:gd name="connsiteY23" fmla="*/ 181990 h 590237"/>
              <a:gd name="connsiteX24" fmla="*/ 383830 w 442678"/>
              <a:gd name="connsiteY24" fmla="*/ 177774 h 590237"/>
              <a:gd name="connsiteX25" fmla="*/ 339562 w 442678"/>
              <a:gd name="connsiteY25" fmla="*/ 153884 h 590237"/>
              <a:gd name="connsiteX26" fmla="*/ 296699 w 442678"/>
              <a:gd name="connsiteY26" fmla="*/ 205881 h 590237"/>
              <a:gd name="connsiteX27" fmla="*/ 319887 w 442678"/>
              <a:gd name="connsiteY27" fmla="*/ 279660 h 590237"/>
              <a:gd name="connsiteX28" fmla="*/ 376100 w 442678"/>
              <a:gd name="connsiteY28" fmla="*/ 276147 h 590237"/>
              <a:gd name="connsiteX29" fmla="*/ 409126 w 442678"/>
              <a:gd name="connsiteY29" fmla="*/ 254364 h 590237"/>
              <a:gd name="connsiteX30" fmla="*/ 443556 w 442678"/>
              <a:gd name="connsiteY30" fmla="*/ 298632 h 590237"/>
              <a:gd name="connsiteX31" fmla="*/ 444259 w 442678"/>
              <a:gd name="connsiteY31" fmla="*/ 430030 h 590237"/>
              <a:gd name="connsiteX32" fmla="*/ 425989 w 442678"/>
              <a:gd name="connsiteY32" fmla="*/ 442678 h 590237"/>
              <a:gd name="connsiteX33" fmla="*/ 307942 w 442678"/>
              <a:gd name="connsiteY33" fmla="*/ 442678 h 590237"/>
              <a:gd name="connsiteX34" fmla="*/ 279835 w 442678"/>
              <a:gd name="connsiteY34" fmla="*/ 450408 h 590237"/>
              <a:gd name="connsiteX35" fmla="*/ 278430 w 442678"/>
              <a:gd name="connsiteY35" fmla="*/ 486244 h 590237"/>
              <a:gd name="connsiteX36" fmla="*/ 281241 w 442678"/>
              <a:gd name="connsiteY36" fmla="*/ 571266 h 590237"/>
              <a:gd name="connsiteX37" fmla="*/ 150545 w 442678"/>
              <a:gd name="connsiteY37" fmla="*/ 558618 h 590237"/>
              <a:gd name="connsiteX38" fmla="*/ 157572 w 442678"/>
              <a:gd name="connsiteY38" fmla="*/ 491162 h 590237"/>
              <a:gd name="connsiteX39" fmla="*/ 175139 w 442678"/>
              <a:gd name="connsiteY39" fmla="*/ 464461 h 590237"/>
              <a:gd name="connsiteX40" fmla="*/ 137195 w 442678"/>
              <a:gd name="connsiteY40" fmla="*/ 443381 h 590237"/>
              <a:gd name="connsiteX41" fmla="*/ 21958 w 442678"/>
              <a:gd name="connsiteY41" fmla="*/ 444084 h 590237"/>
              <a:gd name="connsiteX42" fmla="*/ 175 w 442678"/>
              <a:gd name="connsiteY42" fmla="*/ 423706 h 590237"/>
              <a:gd name="connsiteX43" fmla="*/ 1580 w 442678"/>
              <a:gd name="connsiteY43" fmla="*/ 3625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42678" h="590237">
                <a:moveTo>
                  <a:pt x="1580" y="362575"/>
                </a:moveTo>
                <a:cubicBezTo>
                  <a:pt x="1580" y="341495"/>
                  <a:pt x="2283" y="320415"/>
                  <a:pt x="1580" y="299335"/>
                </a:cubicBezTo>
                <a:cubicBezTo>
                  <a:pt x="878" y="279660"/>
                  <a:pt x="12823" y="267012"/>
                  <a:pt x="27579" y="257175"/>
                </a:cubicBezTo>
                <a:cubicBezTo>
                  <a:pt x="37416" y="250851"/>
                  <a:pt x="46551" y="250851"/>
                  <a:pt x="56388" y="259986"/>
                </a:cubicBezTo>
                <a:cubicBezTo>
                  <a:pt x="94332" y="297227"/>
                  <a:pt x="105575" y="298632"/>
                  <a:pt x="130871" y="274039"/>
                </a:cubicBezTo>
                <a:cubicBezTo>
                  <a:pt x="156869" y="248041"/>
                  <a:pt x="157572" y="198854"/>
                  <a:pt x="132979" y="171450"/>
                </a:cubicBezTo>
                <a:cubicBezTo>
                  <a:pt x="108385" y="144749"/>
                  <a:pt x="88711" y="144749"/>
                  <a:pt x="64820" y="172855"/>
                </a:cubicBezTo>
                <a:cubicBezTo>
                  <a:pt x="57091" y="181990"/>
                  <a:pt x="50767" y="196043"/>
                  <a:pt x="34606" y="189719"/>
                </a:cubicBezTo>
                <a:cubicBezTo>
                  <a:pt x="17742" y="183395"/>
                  <a:pt x="3689" y="170747"/>
                  <a:pt x="2986" y="152478"/>
                </a:cubicBezTo>
                <a:cubicBezTo>
                  <a:pt x="1580" y="106102"/>
                  <a:pt x="2283" y="59726"/>
                  <a:pt x="2283" y="12648"/>
                </a:cubicBezTo>
                <a:cubicBezTo>
                  <a:pt x="2283" y="703"/>
                  <a:pt x="8607" y="0"/>
                  <a:pt x="17742" y="0"/>
                </a:cubicBezTo>
                <a:cubicBezTo>
                  <a:pt x="60604" y="0"/>
                  <a:pt x="103467" y="0"/>
                  <a:pt x="146329" y="0"/>
                </a:cubicBezTo>
                <a:cubicBezTo>
                  <a:pt x="163193" y="0"/>
                  <a:pt x="175139" y="9135"/>
                  <a:pt x="184976" y="22485"/>
                </a:cubicBezTo>
                <a:cubicBezTo>
                  <a:pt x="195516" y="36539"/>
                  <a:pt x="195516" y="47781"/>
                  <a:pt x="180760" y="59726"/>
                </a:cubicBezTo>
                <a:cubicBezTo>
                  <a:pt x="166004" y="70969"/>
                  <a:pt x="147032" y="82212"/>
                  <a:pt x="155464" y="105400"/>
                </a:cubicBezTo>
                <a:cubicBezTo>
                  <a:pt x="165301" y="131398"/>
                  <a:pt x="183570" y="146857"/>
                  <a:pt x="212380" y="148262"/>
                </a:cubicBezTo>
                <a:cubicBezTo>
                  <a:pt x="239081" y="149668"/>
                  <a:pt x="262972" y="146857"/>
                  <a:pt x="281241" y="123669"/>
                </a:cubicBezTo>
                <a:cubicBezTo>
                  <a:pt x="298807" y="100481"/>
                  <a:pt x="298105" y="87131"/>
                  <a:pt x="276322" y="67456"/>
                </a:cubicBezTo>
                <a:cubicBezTo>
                  <a:pt x="265079" y="57619"/>
                  <a:pt x="246810" y="50592"/>
                  <a:pt x="256648" y="30917"/>
                </a:cubicBezTo>
                <a:cubicBezTo>
                  <a:pt x="265079" y="12648"/>
                  <a:pt x="279835" y="0"/>
                  <a:pt x="300915" y="0"/>
                </a:cubicBezTo>
                <a:cubicBezTo>
                  <a:pt x="343778" y="0"/>
                  <a:pt x="386640" y="0"/>
                  <a:pt x="429503" y="0"/>
                </a:cubicBezTo>
                <a:cubicBezTo>
                  <a:pt x="441448" y="0"/>
                  <a:pt x="445664" y="2811"/>
                  <a:pt x="445664" y="15459"/>
                </a:cubicBezTo>
                <a:cubicBezTo>
                  <a:pt x="444961" y="58321"/>
                  <a:pt x="445664" y="101184"/>
                  <a:pt x="444961" y="144046"/>
                </a:cubicBezTo>
                <a:cubicBezTo>
                  <a:pt x="444961" y="159505"/>
                  <a:pt x="437232" y="171450"/>
                  <a:pt x="425287" y="181990"/>
                </a:cubicBezTo>
                <a:cubicBezTo>
                  <a:pt x="409828" y="194638"/>
                  <a:pt x="397180" y="196043"/>
                  <a:pt x="383830" y="177774"/>
                </a:cubicBezTo>
                <a:cubicBezTo>
                  <a:pt x="373290" y="163018"/>
                  <a:pt x="361345" y="145452"/>
                  <a:pt x="339562" y="153884"/>
                </a:cubicBezTo>
                <a:cubicBezTo>
                  <a:pt x="316374" y="162315"/>
                  <a:pt x="299510" y="178477"/>
                  <a:pt x="296699" y="205881"/>
                </a:cubicBezTo>
                <a:cubicBezTo>
                  <a:pt x="293186" y="233987"/>
                  <a:pt x="295294" y="260688"/>
                  <a:pt x="319887" y="279660"/>
                </a:cubicBezTo>
                <a:cubicBezTo>
                  <a:pt x="343075" y="297930"/>
                  <a:pt x="355723" y="296524"/>
                  <a:pt x="376100" y="276147"/>
                </a:cubicBezTo>
                <a:cubicBezTo>
                  <a:pt x="385235" y="267012"/>
                  <a:pt x="390154" y="248041"/>
                  <a:pt x="409126" y="254364"/>
                </a:cubicBezTo>
                <a:cubicBezTo>
                  <a:pt x="429503" y="261391"/>
                  <a:pt x="442854" y="276850"/>
                  <a:pt x="443556" y="298632"/>
                </a:cubicBezTo>
                <a:cubicBezTo>
                  <a:pt x="444961" y="342197"/>
                  <a:pt x="443556" y="386465"/>
                  <a:pt x="444259" y="430030"/>
                </a:cubicBezTo>
                <a:cubicBezTo>
                  <a:pt x="444259" y="444786"/>
                  <a:pt x="435124" y="442678"/>
                  <a:pt x="425989" y="442678"/>
                </a:cubicBezTo>
                <a:cubicBezTo>
                  <a:pt x="386640" y="442678"/>
                  <a:pt x="347291" y="442678"/>
                  <a:pt x="307942" y="442678"/>
                </a:cubicBezTo>
                <a:cubicBezTo>
                  <a:pt x="297402" y="442678"/>
                  <a:pt x="288268" y="443381"/>
                  <a:pt x="279835" y="450408"/>
                </a:cubicBezTo>
                <a:cubicBezTo>
                  <a:pt x="265782" y="461650"/>
                  <a:pt x="259458" y="470785"/>
                  <a:pt x="278430" y="486244"/>
                </a:cubicBezTo>
                <a:cubicBezTo>
                  <a:pt x="312158" y="512945"/>
                  <a:pt x="312158" y="541051"/>
                  <a:pt x="281241" y="571266"/>
                </a:cubicBezTo>
                <a:cubicBezTo>
                  <a:pt x="245405" y="606399"/>
                  <a:pt x="180057" y="600075"/>
                  <a:pt x="150545" y="558618"/>
                </a:cubicBezTo>
                <a:cubicBezTo>
                  <a:pt x="132276" y="532619"/>
                  <a:pt x="134384" y="513647"/>
                  <a:pt x="157572" y="491162"/>
                </a:cubicBezTo>
                <a:cubicBezTo>
                  <a:pt x="165301" y="483433"/>
                  <a:pt x="182868" y="479920"/>
                  <a:pt x="175139" y="464461"/>
                </a:cubicBezTo>
                <a:cubicBezTo>
                  <a:pt x="168112" y="449705"/>
                  <a:pt x="154761" y="442678"/>
                  <a:pt x="137195" y="443381"/>
                </a:cubicBezTo>
                <a:cubicBezTo>
                  <a:pt x="98548" y="444084"/>
                  <a:pt x="60604" y="442678"/>
                  <a:pt x="21958" y="444084"/>
                </a:cubicBezTo>
                <a:cubicBezTo>
                  <a:pt x="5797" y="444786"/>
                  <a:pt x="-1230" y="441976"/>
                  <a:pt x="175" y="423706"/>
                </a:cubicBezTo>
                <a:cubicBezTo>
                  <a:pt x="2986" y="402627"/>
                  <a:pt x="1580" y="382249"/>
                  <a:pt x="1580" y="362575"/>
                </a:cubicBezTo>
                <a:close/>
              </a:path>
            </a:pathLst>
          </a:custGeom>
          <a:solidFill>
            <a:schemeClr val="accent2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3" name="Freeform: Shape 4">
            <a:extLst>
              <a:ext uri="{FF2B5EF4-FFF2-40B4-BE49-F238E27FC236}">
                <a16:creationId xmlns:a16="http://schemas.microsoft.com/office/drawing/2014/main" id="{0CE3B5B2-728D-403D-9D87-14149A2E1A61}"/>
              </a:ext>
            </a:extLst>
          </p:cNvPr>
          <p:cNvSpPr/>
          <p:nvPr/>
        </p:nvSpPr>
        <p:spPr>
          <a:xfrm rot="10800000" flipV="1">
            <a:off x="3939466" y="2022421"/>
            <a:ext cx="1148880" cy="919104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accent3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4" name="Freeform: Shape 5">
            <a:extLst>
              <a:ext uri="{FF2B5EF4-FFF2-40B4-BE49-F238E27FC236}">
                <a16:creationId xmlns:a16="http://schemas.microsoft.com/office/drawing/2014/main" id="{99E07440-AFB1-402B-A374-9476FBA9AC8B}"/>
              </a:ext>
            </a:extLst>
          </p:cNvPr>
          <p:cNvSpPr/>
          <p:nvPr/>
        </p:nvSpPr>
        <p:spPr>
          <a:xfrm rot="10800000" flipV="1">
            <a:off x="4824530" y="2252101"/>
            <a:ext cx="689329" cy="919104"/>
          </a:xfrm>
          <a:custGeom>
            <a:avLst/>
            <a:gdLst>
              <a:gd name="connsiteX0" fmla="*/ 1580 w 442678"/>
              <a:gd name="connsiteY0" fmla="*/ 362575 h 590237"/>
              <a:gd name="connsiteX1" fmla="*/ 1580 w 442678"/>
              <a:gd name="connsiteY1" fmla="*/ 299335 h 590237"/>
              <a:gd name="connsiteX2" fmla="*/ 27579 w 442678"/>
              <a:gd name="connsiteY2" fmla="*/ 257175 h 590237"/>
              <a:gd name="connsiteX3" fmla="*/ 56388 w 442678"/>
              <a:gd name="connsiteY3" fmla="*/ 259986 h 590237"/>
              <a:gd name="connsiteX4" fmla="*/ 130871 w 442678"/>
              <a:gd name="connsiteY4" fmla="*/ 274039 h 590237"/>
              <a:gd name="connsiteX5" fmla="*/ 132979 w 442678"/>
              <a:gd name="connsiteY5" fmla="*/ 171450 h 590237"/>
              <a:gd name="connsiteX6" fmla="*/ 64820 w 442678"/>
              <a:gd name="connsiteY6" fmla="*/ 172855 h 590237"/>
              <a:gd name="connsiteX7" fmla="*/ 34606 w 442678"/>
              <a:gd name="connsiteY7" fmla="*/ 189719 h 590237"/>
              <a:gd name="connsiteX8" fmla="*/ 2986 w 442678"/>
              <a:gd name="connsiteY8" fmla="*/ 152478 h 590237"/>
              <a:gd name="connsiteX9" fmla="*/ 2283 w 442678"/>
              <a:gd name="connsiteY9" fmla="*/ 12648 h 590237"/>
              <a:gd name="connsiteX10" fmla="*/ 17742 w 442678"/>
              <a:gd name="connsiteY10" fmla="*/ 0 h 590237"/>
              <a:gd name="connsiteX11" fmla="*/ 146329 w 442678"/>
              <a:gd name="connsiteY11" fmla="*/ 0 h 590237"/>
              <a:gd name="connsiteX12" fmla="*/ 184976 w 442678"/>
              <a:gd name="connsiteY12" fmla="*/ 22485 h 590237"/>
              <a:gd name="connsiteX13" fmla="*/ 180760 w 442678"/>
              <a:gd name="connsiteY13" fmla="*/ 59726 h 590237"/>
              <a:gd name="connsiteX14" fmla="*/ 155464 w 442678"/>
              <a:gd name="connsiteY14" fmla="*/ 105400 h 590237"/>
              <a:gd name="connsiteX15" fmla="*/ 212380 w 442678"/>
              <a:gd name="connsiteY15" fmla="*/ 148262 h 590237"/>
              <a:gd name="connsiteX16" fmla="*/ 281241 w 442678"/>
              <a:gd name="connsiteY16" fmla="*/ 123669 h 590237"/>
              <a:gd name="connsiteX17" fmla="*/ 276322 w 442678"/>
              <a:gd name="connsiteY17" fmla="*/ 67456 h 590237"/>
              <a:gd name="connsiteX18" fmla="*/ 256648 w 442678"/>
              <a:gd name="connsiteY18" fmla="*/ 30917 h 590237"/>
              <a:gd name="connsiteX19" fmla="*/ 300915 w 442678"/>
              <a:gd name="connsiteY19" fmla="*/ 0 h 590237"/>
              <a:gd name="connsiteX20" fmla="*/ 429503 w 442678"/>
              <a:gd name="connsiteY20" fmla="*/ 0 h 590237"/>
              <a:gd name="connsiteX21" fmla="*/ 445664 w 442678"/>
              <a:gd name="connsiteY21" fmla="*/ 15459 h 590237"/>
              <a:gd name="connsiteX22" fmla="*/ 444961 w 442678"/>
              <a:gd name="connsiteY22" fmla="*/ 144046 h 590237"/>
              <a:gd name="connsiteX23" fmla="*/ 425287 w 442678"/>
              <a:gd name="connsiteY23" fmla="*/ 181990 h 590237"/>
              <a:gd name="connsiteX24" fmla="*/ 383830 w 442678"/>
              <a:gd name="connsiteY24" fmla="*/ 177774 h 590237"/>
              <a:gd name="connsiteX25" fmla="*/ 339562 w 442678"/>
              <a:gd name="connsiteY25" fmla="*/ 153884 h 590237"/>
              <a:gd name="connsiteX26" fmla="*/ 296699 w 442678"/>
              <a:gd name="connsiteY26" fmla="*/ 205881 h 590237"/>
              <a:gd name="connsiteX27" fmla="*/ 319887 w 442678"/>
              <a:gd name="connsiteY27" fmla="*/ 279660 h 590237"/>
              <a:gd name="connsiteX28" fmla="*/ 376100 w 442678"/>
              <a:gd name="connsiteY28" fmla="*/ 276147 h 590237"/>
              <a:gd name="connsiteX29" fmla="*/ 409126 w 442678"/>
              <a:gd name="connsiteY29" fmla="*/ 254364 h 590237"/>
              <a:gd name="connsiteX30" fmla="*/ 443556 w 442678"/>
              <a:gd name="connsiteY30" fmla="*/ 298632 h 590237"/>
              <a:gd name="connsiteX31" fmla="*/ 444259 w 442678"/>
              <a:gd name="connsiteY31" fmla="*/ 430030 h 590237"/>
              <a:gd name="connsiteX32" fmla="*/ 425989 w 442678"/>
              <a:gd name="connsiteY32" fmla="*/ 442678 h 590237"/>
              <a:gd name="connsiteX33" fmla="*/ 307942 w 442678"/>
              <a:gd name="connsiteY33" fmla="*/ 442678 h 590237"/>
              <a:gd name="connsiteX34" fmla="*/ 279835 w 442678"/>
              <a:gd name="connsiteY34" fmla="*/ 450408 h 590237"/>
              <a:gd name="connsiteX35" fmla="*/ 278430 w 442678"/>
              <a:gd name="connsiteY35" fmla="*/ 486244 h 590237"/>
              <a:gd name="connsiteX36" fmla="*/ 281241 w 442678"/>
              <a:gd name="connsiteY36" fmla="*/ 571266 h 590237"/>
              <a:gd name="connsiteX37" fmla="*/ 150545 w 442678"/>
              <a:gd name="connsiteY37" fmla="*/ 558618 h 590237"/>
              <a:gd name="connsiteX38" fmla="*/ 157572 w 442678"/>
              <a:gd name="connsiteY38" fmla="*/ 491162 h 590237"/>
              <a:gd name="connsiteX39" fmla="*/ 175139 w 442678"/>
              <a:gd name="connsiteY39" fmla="*/ 464461 h 590237"/>
              <a:gd name="connsiteX40" fmla="*/ 137195 w 442678"/>
              <a:gd name="connsiteY40" fmla="*/ 443381 h 590237"/>
              <a:gd name="connsiteX41" fmla="*/ 21958 w 442678"/>
              <a:gd name="connsiteY41" fmla="*/ 444084 h 590237"/>
              <a:gd name="connsiteX42" fmla="*/ 175 w 442678"/>
              <a:gd name="connsiteY42" fmla="*/ 423706 h 590237"/>
              <a:gd name="connsiteX43" fmla="*/ 1580 w 442678"/>
              <a:gd name="connsiteY43" fmla="*/ 3625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42678" h="590237">
                <a:moveTo>
                  <a:pt x="1580" y="362575"/>
                </a:moveTo>
                <a:cubicBezTo>
                  <a:pt x="1580" y="341495"/>
                  <a:pt x="2283" y="320415"/>
                  <a:pt x="1580" y="299335"/>
                </a:cubicBezTo>
                <a:cubicBezTo>
                  <a:pt x="878" y="279660"/>
                  <a:pt x="12823" y="267012"/>
                  <a:pt x="27579" y="257175"/>
                </a:cubicBezTo>
                <a:cubicBezTo>
                  <a:pt x="37416" y="250851"/>
                  <a:pt x="46551" y="250851"/>
                  <a:pt x="56388" y="259986"/>
                </a:cubicBezTo>
                <a:cubicBezTo>
                  <a:pt x="94332" y="297227"/>
                  <a:pt x="105575" y="298632"/>
                  <a:pt x="130871" y="274039"/>
                </a:cubicBezTo>
                <a:cubicBezTo>
                  <a:pt x="156869" y="248041"/>
                  <a:pt x="157572" y="198854"/>
                  <a:pt x="132979" y="171450"/>
                </a:cubicBezTo>
                <a:cubicBezTo>
                  <a:pt x="108385" y="144749"/>
                  <a:pt x="88711" y="144749"/>
                  <a:pt x="64820" y="172855"/>
                </a:cubicBezTo>
                <a:cubicBezTo>
                  <a:pt x="57091" y="181990"/>
                  <a:pt x="50767" y="196043"/>
                  <a:pt x="34606" y="189719"/>
                </a:cubicBezTo>
                <a:cubicBezTo>
                  <a:pt x="17742" y="183395"/>
                  <a:pt x="3689" y="170747"/>
                  <a:pt x="2986" y="152478"/>
                </a:cubicBezTo>
                <a:cubicBezTo>
                  <a:pt x="1580" y="106102"/>
                  <a:pt x="2283" y="59726"/>
                  <a:pt x="2283" y="12648"/>
                </a:cubicBezTo>
                <a:cubicBezTo>
                  <a:pt x="2283" y="703"/>
                  <a:pt x="8607" y="0"/>
                  <a:pt x="17742" y="0"/>
                </a:cubicBezTo>
                <a:cubicBezTo>
                  <a:pt x="60604" y="0"/>
                  <a:pt x="103467" y="0"/>
                  <a:pt x="146329" y="0"/>
                </a:cubicBezTo>
                <a:cubicBezTo>
                  <a:pt x="163193" y="0"/>
                  <a:pt x="175139" y="9135"/>
                  <a:pt x="184976" y="22485"/>
                </a:cubicBezTo>
                <a:cubicBezTo>
                  <a:pt x="195516" y="36539"/>
                  <a:pt x="195516" y="47781"/>
                  <a:pt x="180760" y="59726"/>
                </a:cubicBezTo>
                <a:cubicBezTo>
                  <a:pt x="166004" y="70969"/>
                  <a:pt x="147032" y="82212"/>
                  <a:pt x="155464" y="105400"/>
                </a:cubicBezTo>
                <a:cubicBezTo>
                  <a:pt x="165301" y="131398"/>
                  <a:pt x="183570" y="146857"/>
                  <a:pt x="212380" y="148262"/>
                </a:cubicBezTo>
                <a:cubicBezTo>
                  <a:pt x="239081" y="149668"/>
                  <a:pt x="262972" y="146857"/>
                  <a:pt x="281241" y="123669"/>
                </a:cubicBezTo>
                <a:cubicBezTo>
                  <a:pt x="298807" y="100481"/>
                  <a:pt x="298105" y="87131"/>
                  <a:pt x="276322" y="67456"/>
                </a:cubicBezTo>
                <a:cubicBezTo>
                  <a:pt x="265079" y="57619"/>
                  <a:pt x="246810" y="50592"/>
                  <a:pt x="256648" y="30917"/>
                </a:cubicBezTo>
                <a:cubicBezTo>
                  <a:pt x="265079" y="12648"/>
                  <a:pt x="279835" y="0"/>
                  <a:pt x="300915" y="0"/>
                </a:cubicBezTo>
                <a:cubicBezTo>
                  <a:pt x="343778" y="0"/>
                  <a:pt x="386640" y="0"/>
                  <a:pt x="429503" y="0"/>
                </a:cubicBezTo>
                <a:cubicBezTo>
                  <a:pt x="441448" y="0"/>
                  <a:pt x="445664" y="2811"/>
                  <a:pt x="445664" y="15459"/>
                </a:cubicBezTo>
                <a:cubicBezTo>
                  <a:pt x="444961" y="58321"/>
                  <a:pt x="445664" y="101184"/>
                  <a:pt x="444961" y="144046"/>
                </a:cubicBezTo>
                <a:cubicBezTo>
                  <a:pt x="444961" y="159505"/>
                  <a:pt x="437232" y="171450"/>
                  <a:pt x="425287" y="181990"/>
                </a:cubicBezTo>
                <a:cubicBezTo>
                  <a:pt x="409828" y="194638"/>
                  <a:pt x="397180" y="196043"/>
                  <a:pt x="383830" y="177774"/>
                </a:cubicBezTo>
                <a:cubicBezTo>
                  <a:pt x="373290" y="163018"/>
                  <a:pt x="361345" y="145452"/>
                  <a:pt x="339562" y="153884"/>
                </a:cubicBezTo>
                <a:cubicBezTo>
                  <a:pt x="316374" y="162315"/>
                  <a:pt x="299510" y="178477"/>
                  <a:pt x="296699" y="205881"/>
                </a:cubicBezTo>
                <a:cubicBezTo>
                  <a:pt x="293186" y="233987"/>
                  <a:pt x="295294" y="260688"/>
                  <a:pt x="319887" y="279660"/>
                </a:cubicBezTo>
                <a:cubicBezTo>
                  <a:pt x="343075" y="297930"/>
                  <a:pt x="355723" y="296524"/>
                  <a:pt x="376100" y="276147"/>
                </a:cubicBezTo>
                <a:cubicBezTo>
                  <a:pt x="385235" y="267012"/>
                  <a:pt x="390154" y="248041"/>
                  <a:pt x="409126" y="254364"/>
                </a:cubicBezTo>
                <a:cubicBezTo>
                  <a:pt x="429503" y="261391"/>
                  <a:pt x="442854" y="276850"/>
                  <a:pt x="443556" y="298632"/>
                </a:cubicBezTo>
                <a:cubicBezTo>
                  <a:pt x="444961" y="342197"/>
                  <a:pt x="443556" y="386465"/>
                  <a:pt x="444259" y="430030"/>
                </a:cubicBezTo>
                <a:cubicBezTo>
                  <a:pt x="444259" y="444786"/>
                  <a:pt x="435124" y="442678"/>
                  <a:pt x="425989" y="442678"/>
                </a:cubicBezTo>
                <a:cubicBezTo>
                  <a:pt x="386640" y="442678"/>
                  <a:pt x="347291" y="442678"/>
                  <a:pt x="307942" y="442678"/>
                </a:cubicBezTo>
                <a:cubicBezTo>
                  <a:pt x="297402" y="442678"/>
                  <a:pt x="288268" y="443381"/>
                  <a:pt x="279835" y="450408"/>
                </a:cubicBezTo>
                <a:cubicBezTo>
                  <a:pt x="265782" y="461650"/>
                  <a:pt x="259458" y="470785"/>
                  <a:pt x="278430" y="486244"/>
                </a:cubicBezTo>
                <a:cubicBezTo>
                  <a:pt x="312158" y="512945"/>
                  <a:pt x="312158" y="541051"/>
                  <a:pt x="281241" y="571266"/>
                </a:cubicBezTo>
                <a:cubicBezTo>
                  <a:pt x="245405" y="606399"/>
                  <a:pt x="180057" y="600075"/>
                  <a:pt x="150545" y="558618"/>
                </a:cubicBezTo>
                <a:cubicBezTo>
                  <a:pt x="132276" y="532619"/>
                  <a:pt x="134384" y="513647"/>
                  <a:pt x="157572" y="491162"/>
                </a:cubicBezTo>
                <a:cubicBezTo>
                  <a:pt x="165301" y="483433"/>
                  <a:pt x="182868" y="479920"/>
                  <a:pt x="175139" y="464461"/>
                </a:cubicBezTo>
                <a:cubicBezTo>
                  <a:pt x="168112" y="449705"/>
                  <a:pt x="154761" y="442678"/>
                  <a:pt x="137195" y="443381"/>
                </a:cubicBezTo>
                <a:cubicBezTo>
                  <a:pt x="98548" y="444084"/>
                  <a:pt x="60604" y="442678"/>
                  <a:pt x="21958" y="444084"/>
                </a:cubicBezTo>
                <a:cubicBezTo>
                  <a:pt x="5797" y="444786"/>
                  <a:pt x="-1230" y="441976"/>
                  <a:pt x="175" y="423706"/>
                </a:cubicBezTo>
                <a:cubicBezTo>
                  <a:pt x="2986" y="402627"/>
                  <a:pt x="1580" y="382249"/>
                  <a:pt x="1580" y="362575"/>
                </a:cubicBezTo>
                <a:close/>
              </a:path>
            </a:pathLst>
          </a:custGeom>
          <a:solidFill>
            <a:schemeClr val="accent4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9E4D582D-3FB9-499C-93A5-F4399A2540EB}"/>
              </a:ext>
            </a:extLst>
          </p:cNvPr>
          <p:cNvSpPr/>
          <p:nvPr/>
        </p:nvSpPr>
        <p:spPr>
          <a:xfrm>
            <a:off x="3727065" y="2711653"/>
            <a:ext cx="222078" cy="17058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00">
              <a:latin typeface="Roboto" panose="020B0604020202020204" charset="0"/>
            </a:endParaRPr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id="{E89BBC20-83A1-480D-84CA-0140249522D9}"/>
              </a:ext>
            </a:extLst>
          </p:cNvPr>
          <p:cNvSpPr/>
          <p:nvPr/>
        </p:nvSpPr>
        <p:spPr>
          <a:xfrm>
            <a:off x="5069525" y="2693537"/>
            <a:ext cx="225784" cy="1948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00">
              <a:latin typeface="Roboto" panose="020B0604020202020204" charset="0"/>
            </a:endParaRPr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E0128FAD-AD00-4242-94C0-A3B0A04B2802}"/>
              </a:ext>
            </a:extLst>
          </p:cNvPr>
          <p:cNvSpPr>
            <a:spLocks noChangeAspect="1"/>
          </p:cNvSpPr>
          <p:nvPr/>
        </p:nvSpPr>
        <p:spPr>
          <a:xfrm>
            <a:off x="3029924" y="2360235"/>
            <a:ext cx="256845" cy="2589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00">
              <a:latin typeface="Roboto" panose="020B0604020202020204" charset="0"/>
            </a:endParaRPr>
          </a:p>
        </p:txBody>
      </p:sp>
      <p:sp>
        <p:nvSpPr>
          <p:cNvPr id="48" name="Freeform: Shape 9">
            <a:extLst>
              <a:ext uri="{FF2B5EF4-FFF2-40B4-BE49-F238E27FC236}">
                <a16:creationId xmlns:a16="http://schemas.microsoft.com/office/drawing/2014/main" id="{A5FB48C7-9C68-47C0-8DB6-68A116A59A79}"/>
              </a:ext>
            </a:extLst>
          </p:cNvPr>
          <p:cNvSpPr/>
          <p:nvPr/>
        </p:nvSpPr>
        <p:spPr>
          <a:xfrm>
            <a:off x="5280515" y="2007697"/>
            <a:ext cx="1148880" cy="919104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9" name="Donut 8">
            <a:extLst>
              <a:ext uri="{FF2B5EF4-FFF2-40B4-BE49-F238E27FC236}">
                <a16:creationId xmlns:a16="http://schemas.microsoft.com/office/drawing/2014/main" id="{9DE38CF0-4A70-4BB3-9422-5DD3DEF3AB33}"/>
              </a:ext>
            </a:extLst>
          </p:cNvPr>
          <p:cNvSpPr/>
          <p:nvPr/>
        </p:nvSpPr>
        <p:spPr>
          <a:xfrm>
            <a:off x="5788533" y="2351677"/>
            <a:ext cx="184877" cy="220987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000" dirty="0">
              <a:solidFill>
                <a:schemeClr val="tx1"/>
              </a:solidFill>
              <a:latin typeface="Roboto" panose="020B0604020202020204" charset="0"/>
            </a:endParaRPr>
          </a:p>
        </p:txBody>
      </p:sp>
      <p:sp>
        <p:nvSpPr>
          <p:cNvPr id="50" name="Block Arc 25">
            <a:extLst>
              <a:ext uri="{FF2B5EF4-FFF2-40B4-BE49-F238E27FC236}">
                <a16:creationId xmlns:a16="http://schemas.microsoft.com/office/drawing/2014/main" id="{F8681329-8D57-4047-9185-C5CD23E86D92}"/>
              </a:ext>
            </a:extLst>
          </p:cNvPr>
          <p:cNvSpPr>
            <a:spLocks noChangeAspect="1"/>
          </p:cNvSpPr>
          <p:nvPr/>
        </p:nvSpPr>
        <p:spPr>
          <a:xfrm>
            <a:off x="4438516" y="2342987"/>
            <a:ext cx="153667" cy="22200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000" dirty="0">
              <a:solidFill>
                <a:schemeClr val="tx1"/>
              </a:solidFill>
              <a:latin typeface="Roboto" panose="020B0604020202020204" charset="0"/>
            </a:endParaRPr>
          </a:p>
        </p:txBody>
      </p:sp>
      <p:cxnSp>
        <p:nvCxnSpPr>
          <p:cNvPr id="51" name="Elbow Connector 14">
            <a:extLst>
              <a:ext uri="{FF2B5EF4-FFF2-40B4-BE49-F238E27FC236}">
                <a16:creationId xmlns:a16="http://schemas.microsoft.com/office/drawing/2014/main" id="{1ADF520C-8261-474A-A01A-940817AC88AB}"/>
              </a:ext>
            </a:extLst>
          </p:cNvPr>
          <p:cNvCxnSpPr>
            <a:cxnSpLocks/>
          </p:cNvCxnSpPr>
          <p:nvPr/>
        </p:nvCxnSpPr>
        <p:spPr>
          <a:xfrm flipV="1">
            <a:off x="1345703" y="3331614"/>
            <a:ext cx="989780" cy="337182"/>
          </a:xfrm>
          <a:prstGeom prst="bentConnector3">
            <a:avLst>
              <a:gd name="adj1" fmla="val -21013"/>
            </a:avLst>
          </a:prstGeom>
          <a:ln w="25400">
            <a:solidFill>
              <a:schemeClr val="bg2">
                <a:lumMod val="75000"/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13">
            <a:extLst>
              <a:ext uri="{FF2B5EF4-FFF2-40B4-BE49-F238E27FC236}">
                <a16:creationId xmlns:a16="http://schemas.microsoft.com/office/drawing/2014/main" id="{CA40BEA3-354E-47F1-858E-AC97BEEAE8D4}"/>
              </a:ext>
            </a:extLst>
          </p:cNvPr>
          <p:cNvGrpSpPr/>
          <p:nvPr/>
        </p:nvGrpSpPr>
        <p:grpSpPr>
          <a:xfrm>
            <a:off x="1458218" y="3569183"/>
            <a:ext cx="1324079" cy="679410"/>
            <a:chOff x="1418442" y="3789040"/>
            <a:chExt cx="2045528" cy="1049600"/>
          </a:xfrm>
        </p:grpSpPr>
        <p:sp>
          <p:nvSpPr>
            <p:cNvPr id="53" name="TextBox 14">
              <a:extLst>
                <a:ext uri="{FF2B5EF4-FFF2-40B4-BE49-F238E27FC236}">
                  <a16:creationId xmlns:a16="http://schemas.microsoft.com/office/drawing/2014/main" id="{E49C3BDD-659C-46AE-A6E9-D7B283F5B862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5660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B0604020202020204" charset="0"/>
                  <a:ea typeface="Roboto" panose="020B0604020202020204" charset="0"/>
                  <a:cs typeface="Calibri" pitchFamily="34" charset="0"/>
                </a:rPr>
                <a:t>Presentation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B0604020202020204" charset="0"/>
                <a:cs typeface="Calibri" pitchFamily="34" charset="0"/>
              </a:endParaRPr>
            </a:p>
          </p:txBody>
        </p:sp>
        <p:sp>
          <p:nvSpPr>
            <p:cNvPr id="54" name="TextBox 15">
              <a:extLst>
                <a:ext uri="{FF2B5EF4-FFF2-40B4-BE49-F238E27FC236}">
                  <a16:creationId xmlns:a16="http://schemas.microsoft.com/office/drawing/2014/main" id="{F4C6F4E4-6D0D-4B70-A06B-9B42EF9D5B5A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78453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B0604020202020204" charset="0"/>
                  <a:ea typeface="Roboto" panose="020B060402020202020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B0604020202020204" charset="0"/>
              </a:endParaRPr>
            </a:p>
          </p:txBody>
        </p:sp>
      </p:grpSp>
      <p:grpSp>
        <p:nvGrpSpPr>
          <p:cNvPr id="55" name="Group 16">
            <a:extLst>
              <a:ext uri="{FF2B5EF4-FFF2-40B4-BE49-F238E27FC236}">
                <a16:creationId xmlns:a16="http://schemas.microsoft.com/office/drawing/2014/main" id="{C6357DA9-19D4-4C6D-8893-570936FB8348}"/>
              </a:ext>
            </a:extLst>
          </p:cNvPr>
          <p:cNvGrpSpPr/>
          <p:nvPr/>
        </p:nvGrpSpPr>
        <p:grpSpPr>
          <a:xfrm>
            <a:off x="3701692" y="3569183"/>
            <a:ext cx="1324079" cy="679410"/>
            <a:chOff x="1418442" y="3789040"/>
            <a:chExt cx="2045528" cy="1049600"/>
          </a:xfrm>
        </p:grpSpPr>
        <p:sp>
          <p:nvSpPr>
            <p:cNvPr id="56" name="TextBox 17">
              <a:extLst>
                <a:ext uri="{FF2B5EF4-FFF2-40B4-BE49-F238E27FC236}">
                  <a16:creationId xmlns:a16="http://schemas.microsoft.com/office/drawing/2014/main" id="{8111D17D-DF26-4136-B902-5B8F94F3BD0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5660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B0604020202020204" charset="0"/>
                  <a:ea typeface="Roboto" panose="020B0604020202020204" charset="0"/>
                  <a:cs typeface="Calibri" pitchFamily="34" charset="0"/>
                </a:rPr>
                <a:t>Presentation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B0604020202020204" charset="0"/>
                <a:cs typeface="Calibri" pitchFamily="34" charset="0"/>
              </a:endParaRPr>
            </a:p>
          </p:txBody>
        </p:sp>
        <p:sp>
          <p:nvSpPr>
            <p:cNvPr id="57" name="TextBox 18">
              <a:extLst>
                <a:ext uri="{FF2B5EF4-FFF2-40B4-BE49-F238E27FC236}">
                  <a16:creationId xmlns:a16="http://schemas.microsoft.com/office/drawing/2014/main" id="{D2658D43-7D26-42F2-868D-345B3544743B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78453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B0604020202020204" charset="0"/>
                  <a:ea typeface="Roboto" panose="020B060402020202020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B0604020202020204" charset="0"/>
              </a:endParaRPr>
            </a:p>
          </p:txBody>
        </p:sp>
      </p:grpSp>
      <p:grpSp>
        <p:nvGrpSpPr>
          <p:cNvPr id="58" name="Group 19">
            <a:extLst>
              <a:ext uri="{FF2B5EF4-FFF2-40B4-BE49-F238E27FC236}">
                <a16:creationId xmlns:a16="http://schemas.microsoft.com/office/drawing/2014/main" id="{B9D1E1B4-0D67-4CCA-B66B-A00F83F7562A}"/>
              </a:ext>
            </a:extLst>
          </p:cNvPr>
          <p:cNvGrpSpPr/>
          <p:nvPr/>
        </p:nvGrpSpPr>
        <p:grpSpPr>
          <a:xfrm>
            <a:off x="6040399" y="3569183"/>
            <a:ext cx="1324079" cy="679410"/>
            <a:chOff x="1418442" y="3789040"/>
            <a:chExt cx="2045528" cy="1049600"/>
          </a:xfrm>
        </p:grpSpPr>
        <p:sp>
          <p:nvSpPr>
            <p:cNvPr id="59" name="TextBox 20">
              <a:extLst>
                <a:ext uri="{FF2B5EF4-FFF2-40B4-BE49-F238E27FC236}">
                  <a16:creationId xmlns:a16="http://schemas.microsoft.com/office/drawing/2014/main" id="{4CA119EC-7441-4652-B307-04843BD04658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5660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B0604020202020204" charset="0"/>
                  <a:ea typeface="Roboto" panose="020B0604020202020204" charset="0"/>
                  <a:cs typeface="Calibri" pitchFamily="34" charset="0"/>
                </a:rPr>
                <a:t>Presentation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B0604020202020204" charset="0"/>
                <a:cs typeface="Calibri" pitchFamily="34" charset="0"/>
              </a:endParaRPr>
            </a:p>
          </p:txBody>
        </p:sp>
        <p:sp>
          <p:nvSpPr>
            <p:cNvPr id="60" name="TextBox 21">
              <a:extLst>
                <a:ext uri="{FF2B5EF4-FFF2-40B4-BE49-F238E27FC236}">
                  <a16:creationId xmlns:a16="http://schemas.microsoft.com/office/drawing/2014/main" id="{E9563722-3B1E-47C8-B7AA-4E493FB9CE88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78453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B0604020202020204" charset="0"/>
                  <a:ea typeface="Roboto" panose="020B060402020202020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B0604020202020204" charset="0"/>
              </a:endParaRPr>
            </a:p>
          </p:txBody>
        </p:sp>
      </p:grpSp>
      <p:cxnSp>
        <p:nvCxnSpPr>
          <p:cNvPr id="61" name="Elbow Connector 30">
            <a:extLst>
              <a:ext uri="{FF2B5EF4-FFF2-40B4-BE49-F238E27FC236}">
                <a16:creationId xmlns:a16="http://schemas.microsoft.com/office/drawing/2014/main" id="{2379F85C-BBD7-4D76-9E5B-2FB8FD6296BD}"/>
              </a:ext>
            </a:extLst>
          </p:cNvPr>
          <p:cNvCxnSpPr>
            <a:cxnSpLocks/>
          </p:cNvCxnSpPr>
          <p:nvPr/>
        </p:nvCxnSpPr>
        <p:spPr>
          <a:xfrm flipV="1">
            <a:off x="3576013" y="3307312"/>
            <a:ext cx="926462" cy="361484"/>
          </a:xfrm>
          <a:prstGeom prst="bentConnector3">
            <a:avLst>
              <a:gd name="adj1" fmla="val -15731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33">
            <a:extLst>
              <a:ext uri="{FF2B5EF4-FFF2-40B4-BE49-F238E27FC236}">
                <a16:creationId xmlns:a16="http://schemas.microsoft.com/office/drawing/2014/main" id="{B758394B-CB2A-47B2-B99E-7D11B7D9A8A7}"/>
              </a:ext>
            </a:extLst>
          </p:cNvPr>
          <p:cNvCxnSpPr>
            <a:cxnSpLocks/>
          </p:cNvCxnSpPr>
          <p:nvPr/>
        </p:nvCxnSpPr>
        <p:spPr>
          <a:xfrm rot="10800000">
            <a:off x="6143765" y="3331615"/>
            <a:ext cx="1319716" cy="337181"/>
          </a:xfrm>
          <a:prstGeom prst="bentConnector3">
            <a:avLst>
              <a:gd name="adj1" fmla="val -19611"/>
            </a:avLst>
          </a:prstGeom>
          <a:ln w="25400">
            <a:solidFill>
              <a:schemeClr val="accent6">
                <a:lumMod val="50000"/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24">
            <a:extLst>
              <a:ext uri="{FF2B5EF4-FFF2-40B4-BE49-F238E27FC236}">
                <a16:creationId xmlns:a16="http://schemas.microsoft.com/office/drawing/2014/main" id="{9C132628-1B87-451C-BB7B-D89EBEBF31CE}"/>
              </a:ext>
            </a:extLst>
          </p:cNvPr>
          <p:cNvGrpSpPr/>
          <p:nvPr/>
        </p:nvGrpSpPr>
        <p:grpSpPr>
          <a:xfrm>
            <a:off x="2054796" y="1170629"/>
            <a:ext cx="1324079" cy="679410"/>
            <a:chOff x="1418442" y="3789040"/>
            <a:chExt cx="2045528" cy="1049600"/>
          </a:xfrm>
        </p:grpSpPr>
        <p:sp>
          <p:nvSpPr>
            <p:cNvPr id="64" name="TextBox 25">
              <a:extLst>
                <a:ext uri="{FF2B5EF4-FFF2-40B4-BE49-F238E27FC236}">
                  <a16:creationId xmlns:a16="http://schemas.microsoft.com/office/drawing/2014/main" id="{633F21C9-B5BC-4095-A853-F20F24E4EF2D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5660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B0604020202020204" charset="0"/>
                  <a:ea typeface="Roboto" panose="020B0604020202020204" charset="0"/>
                  <a:cs typeface="Calibri" pitchFamily="34" charset="0"/>
                </a:rPr>
                <a:t>Presentation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B0604020202020204" charset="0"/>
                <a:cs typeface="Calibri" pitchFamily="34" charset="0"/>
              </a:endParaRPr>
            </a:p>
          </p:txBody>
        </p:sp>
        <p:sp>
          <p:nvSpPr>
            <p:cNvPr id="65" name="TextBox 26">
              <a:extLst>
                <a:ext uri="{FF2B5EF4-FFF2-40B4-BE49-F238E27FC236}">
                  <a16:creationId xmlns:a16="http://schemas.microsoft.com/office/drawing/2014/main" id="{7DC5DDF2-DF42-4FC4-9B7E-D391F716EDE8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78453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B0604020202020204" charset="0"/>
                  <a:ea typeface="Roboto" panose="020B060402020202020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B0604020202020204" charset="0"/>
              </a:endParaRPr>
            </a:p>
          </p:txBody>
        </p:sp>
      </p:grpSp>
      <p:cxnSp>
        <p:nvCxnSpPr>
          <p:cNvPr id="66" name="Elbow Connector 43">
            <a:extLst>
              <a:ext uri="{FF2B5EF4-FFF2-40B4-BE49-F238E27FC236}">
                <a16:creationId xmlns:a16="http://schemas.microsoft.com/office/drawing/2014/main" id="{2085084D-9491-4B46-871F-18ECA41711FA}"/>
              </a:ext>
            </a:extLst>
          </p:cNvPr>
          <p:cNvCxnSpPr/>
          <p:nvPr/>
        </p:nvCxnSpPr>
        <p:spPr>
          <a:xfrm>
            <a:off x="1901267" y="1293897"/>
            <a:ext cx="1645671" cy="552943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28">
            <a:extLst>
              <a:ext uri="{FF2B5EF4-FFF2-40B4-BE49-F238E27FC236}">
                <a16:creationId xmlns:a16="http://schemas.microsoft.com/office/drawing/2014/main" id="{61ECE028-58E4-4E68-A7C4-C6004DA2C01C}"/>
              </a:ext>
            </a:extLst>
          </p:cNvPr>
          <p:cNvGrpSpPr/>
          <p:nvPr/>
        </p:nvGrpSpPr>
        <p:grpSpPr>
          <a:xfrm>
            <a:off x="5718387" y="1147428"/>
            <a:ext cx="1324079" cy="679410"/>
            <a:chOff x="1418442" y="3789040"/>
            <a:chExt cx="2045528" cy="1049600"/>
          </a:xfrm>
        </p:grpSpPr>
        <p:sp>
          <p:nvSpPr>
            <p:cNvPr id="68" name="TextBox 29">
              <a:extLst>
                <a:ext uri="{FF2B5EF4-FFF2-40B4-BE49-F238E27FC236}">
                  <a16:creationId xmlns:a16="http://schemas.microsoft.com/office/drawing/2014/main" id="{4E02B60F-59E8-4C04-87D4-80001D210DA9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5660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B0604020202020204" charset="0"/>
                  <a:ea typeface="Roboto" panose="020B0604020202020204" charset="0"/>
                  <a:cs typeface="Calibri" pitchFamily="34" charset="0"/>
                </a:rPr>
                <a:t>Presentation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B0604020202020204" charset="0"/>
                <a:cs typeface="Calibri" pitchFamily="34" charset="0"/>
              </a:endParaRPr>
            </a:p>
          </p:txBody>
        </p:sp>
        <p:sp>
          <p:nvSpPr>
            <p:cNvPr id="69" name="TextBox 30">
              <a:extLst>
                <a:ext uri="{FF2B5EF4-FFF2-40B4-BE49-F238E27FC236}">
                  <a16:creationId xmlns:a16="http://schemas.microsoft.com/office/drawing/2014/main" id="{5DDC783D-AC40-4A04-AC28-1A021DD8D256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78453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B0604020202020204" charset="0"/>
                  <a:ea typeface="Roboto" panose="020B060402020202020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B0604020202020204" charset="0"/>
              </a:endParaRPr>
            </a:p>
          </p:txBody>
        </p:sp>
      </p:grpSp>
      <p:cxnSp>
        <p:nvCxnSpPr>
          <p:cNvPr id="70" name="Elbow Connector 55">
            <a:extLst>
              <a:ext uri="{FF2B5EF4-FFF2-40B4-BE49-F238E27FC236}">
                <a16:creationId xmlns:a16="http://schemas.microsoft.com/office/drawing/2014/main" id="{67A69DF5-F536-4184-9694-E80F89841402}"/>
              </a:ext>
            </a:extLst>
          </p:cNvPr>
          <p:cNvCxnSpPr/>
          <p:nvPr/>
        </p:nvCxnSpPr>
        <p:spPr>
          <a:xfrm flipV="1">
            <a:off x="5319879" y="1247042"/>
            <a:ext cx="1783804" cy="599556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35">
            <a:extLst>
              <a:ext uri="{FF2B5EF4-FFF2-40B4-BE49-F238E27FC236}">
                <a16:creationId xmlns:a16="http://schemas.microsoft.com/office/drawing/2014/main" id="{FBB1981F-9D0F-42BF-84F8-7196EDC532C4}"/>
              </a:ext>
            </a:extLst>
          </p:cNvPr>
          <p:cNvSpPr txBox="1"/>
          <p:nvPr/>
        </p:nvSpPr>
        <p:spPr>
          <a:xfrm>
            <a:off x="2756056" y="2942131"/>
            <a:ext cx="777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2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2018</a:t>
            </a:r>
            <a:endParaRPr lang="ko-KR" altLang="en-US" sz="1800" b="1" dirty="0">
              <a:solidFill>
                <a:schemeClr val="accent2"/>
              </a:solidFill>
              <a:latin typeface="Roboto" panose="020B0604020202020204" charset="0"/>
              <a:cs typeface="Arial" pitchFamily="34" charset="0"/>
            </a:endParaRPr>
          </a:p>
        </p:txBody>
      </p:sp>
      <p:sp>
        <p:nvSpPr>
          <p:cNvPr id="72" name="TextBox 36">
            <a:extLst>
              <a:ext uri="{FF2B5EF4-FFF2-40B4-BE49-F238E27FC236}">
                <a16:creationId xmlns:a16="http://schemas.microsoft.com/office/drawing/2014/main" id="{8E1FA560-CE42-44CE-A8AE-4C8814BE529E}"/>
              </a:ext>
            </a:extLst>
          </p:cNvPr>
          <p:cNvSpPr txBox="1"/>
          <p:nvPr/>
        </p:nvSpPr>
        <p:spPr>
          <a:xfrm>
            <a:off x="4127635" y="2942131"/>
            <a:ext cx="777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4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2020</a:t>
            </a:r>
            <a:endParaRPr lang="ko-KR" altLang="en-US" sz="1800" b="1" dirty="0">
              <a:solidFill>
                <a:schemeClr val="accent4"/>
              </a:solidFill>
              <a:latin typeface="Roboto" panose="020B0604020202020204" charset="0"/>
              <a:cs typeface="Arial" pitchFamily="34" charset="0"/>
            </a:endParaRPr>
          </a:p>
        </p:txBody>
      </p:sp>
      <p:sp>
        <p:nvSpPr>
          <p:cNvPr id="73" name="TextBox 37">
            <a:extLst>
              <a:ext uri="{FF2B5EF4-FFF2-40B4-BE49-F238E27FC236}">
                <a16:creationId xmlns:a16="http://schemas.microsoft.com/office/drawing/2014/main" id="{D1ACA858-56D0-406F-A257-F1E8EA6481D2}"/>
              </a:ext>
            </a:extLst>
          </p:cNvPr>
          <p:cNvSpPr txBox="1"/>
          <p:nvPr/>
        </p:nvSpPr>
        <p:spPr>
          <a:xfrm>
            <a:off x="5466198" y="2913109"/>
            <a:ext cx="777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4">
                    <a:lumMod val="75000"/>
                  </a:schemeClr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2022</a:t>
            </a:r>
            <a:endParaRPr lang="ko-KR" altLang="en-US" sz="1800" b="1" dirty="0">
              <a:solidFill>
                <a:schemeClr val="accent4">
                  <a:lumMod val="75000"/>
                </a:schemeClr>
              </a:solidFill>
              <a:latin typeface="Roboto" panose="020B0604020202020204" charset="0"/>
              <a:cs typeface="Arial" pitchFamily="34" charset="0"/>
            </a:endParaRPr>
          </a:p>
        </p:txBody>
      </p:sp>
      <p:sp>
        <p:nvSpPr>
          <p:cNvPr id="74" name="TextBox 38">
            <a:extLst>
              <a:ext uri="{FF2B5EF4-FFF2-40B4-BE49-F238E27FC236}">
                <a16:creationId xmlns:a16="http://schemas.microsoft.com/office/drawing/2014/main" id="{626D214D-E295-44AA-97D6-6389CA1FCAED}"/>
              </a:ext>
            </a:extLst>
          </p:cNvPr>
          <p:cNvSpPr txBox="1"/>
          <p:nvPr/>
        </p:nvSpPr>
        <p:spPr>
          <a:xfrm>
            <a:off x="3440603" y="1909719"/>
            <a:ext cx="777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2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2019</a:t>
            </a:r>
            <a:endParaRPr lang="ko-KR" altLang="en-US" sz="1800" b="1" dirty="0">
              <a:solidFill>
                <a:schemeClr val="accent2"/>
              </a:solidFill>
              <a:latin typeface="Roboto" panose="020B0604020202020204" charset="0"/>
              <a:cs typeface="Arial" pitchFamily="34" charset="0"/>
            </a:endParaRPr>
          </a:p>
        </p:txBody>
      </p:sp>
      <p:sp>
        <p:nvSpPr>
          <p:cNvPr id="75" name="TextBox 39">
            <a:extLst>
              <a:ext uri="{FF2B5EF4-FFF2-40B4-BE49-F238E27FC236}">
                <a16:creationId xmlns:a16="http://schemas.microsoft.com/office/drawing/2014/main" id="{F390D6E0-A396-4A9A-93BF-E70A237B25BC}"/>
              </a:ext>
            </a:extLst>
          </p:cNvPr>
          <p:cNvSpPr txBox="1"/>
          <p:nvPr/>
        </p:nvSpPr>
        <p:spPr>
          <a:xfrm>
            <a:off x="4780437" y="1902970"/>
            <a:ext cx="777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4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2021</a:t>
            </a:r>
            <a:endParaRPr lang="ko-KR" altLang="en-US" sz="1800" b="1" dirty="0">
              <a:solidFill>
                <a:schemeClr val="accent4"/>
              </a:solidFill>
              <a:latin typeface="Roboto" panose="020B060402020202020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364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 rot="239017">
            <a:off x="233136" y="18804"/>
            <a:ext cx="8928476" cy="4873878"/>
          </a:xfrm>
          <a:prstGeom prst="rect">
            <a:avLst/>
          </a:prstGeom>
          <a:solidFill>
            <a:srgbClr val="E1CC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249" y="1239258"/>
            <a:ext cx="3240522" cy="38012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4478">
            <a:off x="6539992" y="997591"/>
            <a:ext cx="1715604" cy="171560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9474">
            <a:off x="7117841" y="2423145"/>
            <a:ext cx="1308114" cy="1308114"/>
          </a:xfrm>
          <a:prstGeom prst="rect">
            <a:avLst/>
          </a:prstGeom>
        </p:spPr>
      </p:pic>
      <p:sp>
        <p:nvSpPr>
          <p:cNvPr id="928" name="Google Shape;928;p62"/>
          <p:cNvSpPr txBox="1">
            <a:spLocks noGrp="1"/>
          </p:cNvSpPr>
          <p:nvPr>
            <p:ph type="title" idx="6"/>
          </p:nvPr>
        </p:nvSpPr>
        <p:spPr>
          <a:xfrm>
            <a:off x="714125" y="546825"/>
            <a:ext cx="7660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Important Percentages</a:t>
            </a:r>
            <a:endParaRPr dirty="0"/>
          </a:p>
        </p:txBody>
      </p:sp>
      <p:sp>
        <p:nvSpPr>
          <p:cNvPr id="929" name="Google Shape;929;p62"/>
          <p:cNvSpPr txBox="1">
            <a:spLocks noGrp="1"/>
          </p:cNvSpPr>
          <p:nvPr>
            <p:ph type="subTitle" idx="1"/>
          </p:nvPr>
        </p:nvSpPr>
        <p:spPr>
          <a:xfrm>
            <a:off x="2390700" y="1772513"/>
            <a:ext cx="436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Mercury is the closest planet to the Sun</a:t>
            </a:r>
            <a:endParaRPr dirty="0"/>
          </a:p>
        </p:txBody>
      </p:sp>
      <p:sp>
        <p:nvSpPr>
          <p:cNvPr id="930" name="Google Shape;930;p62"/>
          <p:cNvSpPr txBox="1">
            <a:spLocks noGrp="1"/>
          </p:cNvSpPr>
          <p:nvPr>
            <p:ph type="title"/>
          </p:nvPr>
        </p:nvSpPr>
        <p:spPr>
          <a:xfrm>
            <a:off x="2643000" y="1224113"/>
            <a:ext cx="3858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33.5%</a:t>
            </a:r>
            <a:endParaRPr dirty="0"/>
          </a:p>
        </p:txBody>
      </p:sp>
      <p:sp>
        <p:nvSpPr>
          <p:cNvPr id="931" name="Google Shape;931;p62"/>
          <p:cNvSpPr txBox="1">
            <a:spLocks noGrp="1"/>
          </p:cNvSpPr>
          <p:nvPr>
            <p:ph type="subTitle" idx="2"/>
          </p:nvPr>
        </p:nvSpPr>
        <p:spPr>
          <a:xfrm>
            <a:off x="2390700" y="2999057"/>
            <a:ext cx="436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Despite being red, Mars is a cold place</a:t>
            </a:r>
            <a:endParaRPr dirty="0"/>
          </a:p>
        </p:txBody>
      </p:sp>
      <p:sp>
        <p:nvSpPr>
          <p:cNvPr id="932" name="Google Shape;932;p62"/>
          <p:cNvSpPr txBox="1">
            <a:spLocks noGrp="1"/>
          </p:cNvSpPr>
          <p:nvPr>
            <p:ph type="title" idx="5"/>
          </p:nvPr>
        </p:nvSpPr>
        <p:spPr>
          <a:xfrm>
            <a:off x="2643000" y="3678005"/>
            <a:ext cx="3858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18.2%</a:t>
            </a:r>
            <a:endParaRPr dirty="0"/>
          </a:p>
        </p:txBody>
      </p:sp>
      <p:sp>
        <p:nvSpPr>
          <p:cNvPr id="933" name="Google Shape;933;p62"/>
          <p:cNvSpPr txBox="1">
            <a:spLocks noGrp="1"/>
          </p:cNvSpPr>
          <p:nvPr>
            <p:ph type="subTitle" idx="4"/>
          </p:nvPr>
        </p:nvSpPr>
        <p:spPr>
          <a:xfrm>
            <a:off x="2390700" y="4225602"/>
            <a:ext cx="436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Saturn is the ringed one and a gas giant</a:t>
            </a:r>
            <a:endParaRPr dirty="0"/>
          </a:p>
        </p:txBody>
      </p:sp>
      <p:sp>
        <p:nvSpPr>
          <p:cNvPr id="934" name="Google Shape;934;p62"/>
          <p:cNvSpPr txBox="1">
            <a:spLocks noGrp="1"/>
          </p:cNvSpPr>
          <p:nvPr>
            <p:ph type="title" idx="3"/>
          </p:nvPr>
        </p:nvSpPr>
        <p:spPr>
          <a:xfrm>
            <a:off x="2643000" y="2451059"/>
            <a:ext cx="3858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26.7%</a:t>
            </a:r>
            <a:endParaRPr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290" y="25397"/>
            <a:ext cx="3015000" cy="325004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6495">
            <a:off x="-1366661" y="1116100"/>
            <a:ext cx="4546600" cy="45466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450">
            <a:off x="142129" y="4336099"/>
            <a:ext cx="3149600" cy="6096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910" y="2275777"/>
            <a:ext cx="617636" cy="617636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652" y="2261990"/>
            <a:ext cx="617636" cy="61763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ángulo 40"/>
          <p:cNvSpPr/>
          <p:nvPr/>
        </p:nvSpPr>
        <p:spPr>
          <a:xfrm rot="21347985">
            <a:off x="69127" y="85857"/>
            <a:ext cx="8928476" cy="4873878"/>
          </a:xfrm>
          <a:prstGeom prst="rect">
            <a:avLst/>
          </a:prstGeom>
          <a:solidFill>
            <a:srgbClr val="E1CC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061" name="Google Shape;1061;p68"/>
          <p:cNvSpPr txBox="1">
            <a:spLocks noGrp="1"/>
          </p:cNvSpPr>
          <p:nvPr>
            <p:ph type="title"/>
          </p:nvPr>
        </p:nvSpPr>
        <p:spPr>
          <a:xfrm>
            <a:off x="132391" y="459294"/>
            <a:ext cx="306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Contenido</a:t>
            </a:r>
            <a:endParaRPr dirty="0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46BCAC83-6555-4BEC-AA13-9444378F3BA0}"/>
              </a:ext>
            </a:extLst>
          </p:cNvPr>
          <p:cNvGrpSpPr/>
          <p:nvPr/>
        </p:nvGrpSpPr>
        <p:grpSpPr>
          <a:xfrm>
            <a:off x="717950" y="1330341"/>
            <a:ext cx="2047109" cy="903535"/>
            <a:chOff x="1772309" y="4307149"/>
            <a:chExt cx="3116362" cy="1387413"/>
          </a:xfrm>
        </p:grpSpPr>
        <p:sp>
          <p:nvSpPr>
            <p:cNvPr id="28" name="TextBox 17">
              <a:extLst>
                <a:ext uri="{FF2B5EF4-FFF2-40B4-BE49-F238E27FC236}">
                  <a16:creationId xmlns:a16="http://schemas.microsoft.com/office/drawing/2014/main" id="{D08DBEE7-4024-49B8-9B80-3ADBD316E259}"/>
                </a:ext>
              </a:extLst>
            </p:cNvPr>
            <p:cNvSpPr txBox="1"/>
            <p:nvPr/>
          </p:nvSpPr>
          <p:spPr>
            <a:xfrm>
              <a:off x="1794209" y="4560314"/>
              <a:ext cx="3071571" cy="1134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9" name="TextBox 18">
              <a:extLst>
                <a:ext uri="{FF2B5EF4-FFF2-40B4-BE49-F238E27FC236}">
                  <a16:creationId xmlns:a16="http://schemas.microsoft.com/office/drawing/2014/main" id="{54ED58C0-8D16-4BEE-94CF-4BA589AF9D3F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389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2" y="2979938"/>
            <a:ext cx="3082832" cy="184379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5E46F7C-CA2D-4D49-A3A8-95A0325BB7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2" b="89744" l="7977" r="90313">
                        <a14:foregroundMark x1="38746" y1="24217" x2="25071" y2="24786"/>
                        <a14:foregroundMark x1="25071" y1="24786" x2="14530" y2="29345"/>
                        <a14:foregroundMark x1="14530" y1="29345" x2="9687" y2="39031"/>
                        <a14:foregroundMark x1="9687" y1="39031" x2="8262" y2="52137"/>
                        <a14:foregroundMark x1="8262" y1="52137" x2="14530" y2="66667"/>
                        <a14:foregroundMark x1="14530" y1="66667" x2="25356" y2="79487"/>
                        <a14:foregroundMark x1="25356" y1="79487" x2="40741" y2="85755"/>
                        <a14:foregroundMark x1="40741" y1="85755" x2="56980" y2="88604"/>
                        <a14:foregroundMark x1="56980" y1="88604" x2="68661" y2="86325"/>
                        <a14:foregroundMark x1="68661" y1="86325" x2="76923" y2="78063"/>
                        <a14:foregroundMark x1="76923" y1="78063" x2="85185" y2="54986"/>
                        <a14:foregroundMark x1="85185" y1="54986" x2="84330" y2="49288"/>
                        <a14:foregroundMark x1="84330" y1="49288" x2="67236" y2="35613"/>
                        <a14:foregroundMark x1="67236" y1="35613" x2="66952" y2="35613"/>
                        <a14:foregroundMark x1="10541" y1="49288" x2="7123" y2="39316"/>
                        <a14:foregroundMark x1="7123" y1="39316" x2="13390" y2="25641"/>
                        <a14:foregroundMark x1="13390" y1="25641" x2="24786" y2="20513"/>
                        <a14:foregroundMark x1="24786" y1="20513" x2="75783" y2="30484"/>
                        <a14:foregroundMark x1="75783" y1="30484" x2="88604" y2="37892"/>
                        <a14:foregroundMark x1="88604" y1="37892" x2="93162" y2="50142"/>
                        <a14:foregroundMark x1="93162" y1="50142" x2="90313" y2="64103"/>
                        <a14:foregroundMark x1="90313" y1="64103" x2="79772" y2="78348"/>
                        <a14:foregroundMark x1="79772" y1="78348" x2="43020" y2="87749"/>
                        <a14:foregroundMark x1="43020" y1="87749" x2="26211" y2="83761"/>
                        <a14:foregroundMark x1="26211" y1="83761" x2="16809" y2="74074"/>
                        <a14:foregroundMark x1="16809" y1="74074" x2="9972" y2="48148"/>
                        <a14:backgroundMark x1="12164" y1="24068" x2="12536" y2="23077"/>
                        <a14:backgroundMark x1="10829" y1="27629" x2="11504" y2="25828"/>
                        <a14:backgroundMark x1="32002" y1="16326" x2="47863" y2="10826"/>
                        <a14:backgroundMark x1="25809" y1="18474" x2="26420" y2="18262"/>
                        <a14:backgroundMark x1="14600" y1="22362" x2="15127" y2="22179"/>
                        <a14:backgroundMark x1="12536" y1="23077" x2="14344" y2="22450"/>
                        <a14:backgroundMark x1="47863" y1="10826" x2="82906" y2="21368"/>
                        <a14:backgroundMark x1="94512" y1="36403" x2="95442" y2="37607"/>
                        <a14:backgroundMark x1="92507" y1="33806" x2="94139" y2="35920"/>
                        <a14:backgroundMark x1="82906" y1="21368" x2="91872" y2="32983"/>
                        <a14:backgroundMark x1="92845" y1="64612" x2="92745" y2="65652"/>
                        <a14:backgroundMark x1="94275" y1="49746" x2="94216" y2="50355"/>
                        <a14:backgroundMark x1="95442" y1="37607" x2="95343" y2="38636"/>
                        <a14:backgroundMark x1="24959" y1="85626" x2="21083" y2="85185"/>
                        <a14:backgroundMark x1="12431" y1="68138" x2="12172" y2="67627"/>
                        <a14:backgroundMark x1="21083" y1="85185" x2="19292" y2="816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62" t="15299" r="15350" b="11032"/>
          <a:stretch/>
        </p:blipFill>
        <p:spPr>
          <a:xfrm rot="20562047">
            <a:off x="3010541" y="-615402"/>
            <a:ext cx="6542014" cy="6276392"/>
          </a:xfrm>
          <a:prstGeom prst="ellipse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2047">
            <a:off x="5727677" y="1676129"/>
            <a:ext cx="1680665" cy="184738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1921">
            <a:off x="4788072" y="2246427"/>
            <a:ext cx="2986954" cy="2986954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0052" flipV="1">
            <a:off x="-644932" y="-8562"/>
            <a:ext cx="2205307" cy="585082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0052" flipV="1">
            <a:off x="7672454" y="4573016"/>
            <a:ext cx="2205307" cy="58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224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437" y="2076324"/>
            <a:ext cx="3675563" cy="3074812"/>
          </a:xfrm>
          <a:prstGeom prst="rect">
            <a:avLst/>
          </a:prstGeom>
        </p:spPr>
      </p:pic>
      <p:sp>
        <p:nvSpPr>
          <p:cNvPr id="1055" name="Google Shape;1055;p67"/>
          <p:cNvSpPr txBox="1">
            <a:spLocks noGrp="1"/>
          </p:cNvSpPr>
          <p:nvPr>
            <p:ph type="title"/>
          </p:nvPr>
        </p:nvSpPr>
        <p:spPr>
          <a:xfrm>
            <a:off x="714125" y="543950"/>
            <a:ext cx="7716000" cy="3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sp>
        <p:nvSpPr>
          <p:cNvPr id="1056" name="Google Shape;1056;p67"/>
          <p:cNvSpPr txBox="1">
            <a:spLocks noGrp="1"/>
          </p:cNvSpPr>
          <p:nvPr>
            <p:ph type="body" idx="1"/>
          </p:nvPr>
        </p:nvSpPr>
        <p:spPr>
          <a:xfrm>
            <a:off x="714000" y="1064375"/>
            <a:ext cx="7716000" cy="32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5080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Vectors</a:t>
            </a:r>
            <a:endParaRPr sz="1600" b="1" dirty="0"/>
          </a:p>
          <a:p>
            <a:pPr marL="0" marR="50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dirty="0"/>
          </a:p>
          <a:p>
            <a:pPr marL="914400" marR="508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dirty="0">
                <a:solidFill>
                  <a:schemeClr val="hlink"/>
                </a:solidFill>
                <a:uFill>
                  <a:noFill/>
                </a:uFill>
                <a:hlinkClick r:id="rId4"/>
              </a:rPr>
              <a:t>Hand drawn international literacy day</a:t>
            </a:r>
            <a:endParaRPr sz="1200" dirty="0"/>
          </a:p>
          <a:p>
            <a:pPr marL="914400" marR="508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dirty="0">
                <a:solidFill>
                  <a:schemeClr val="hlink"/>
                </a:solidFill>
                <a:uFill>
                  <a:noFill/>
                </a:uFill>
                <a:hlinkClick r:id="rId5"/>
              </a:rPr>
              <a:t>International literacy day with stack of books</a:t>
            </a:r>
            <a:endParaRPr sz="1200" dirty="0"/>
          </a:p>
          <a:p>
            <a:pPr marL="914400" marR="508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dirty="0">
                <a:solidFill>
                  <a:schemeClr val="hlink"/>
                </a:solidFill>
                <a:uFill>
                  <a:noFill/>
                </a:uFill>
                <a:hlinkClick r:id="rId6"/>
              </a:rPr>
              <a:t>International literacy day draw</a:t>
            </a:r>
            <a:endParaRPr sz="1200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Photos</a:t>
            </a:r>
            <a:endParaRPr sz="1600" b="1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914400" marR="508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dirty="0">
                <a:solidFill>
                  <a:schemeClr val="hlink"/>
                </a:solidFill>
                <a:uFill>
                  <a:noFill/>
                </a:uFill>
                <a:hlinkClick r:id="rId7"/>
              </a:rPr>
              <a:t>Bunch of old books</a:t>
            </a:r>
            <a:endParaRPr sz="1200" dirty="0">
              <a:solidFill>
                <a:srgbClr val="374957"/>
              </a:solidFill>
            </a:endParaRPr>
          </a:p>
          <a:p>
            <a:pPr marL="914400" marR="508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dirty="0">
                <a:solidFill>
                  <a:schemeClr val="hlink"/>
                </a:solidFill>
                <a:uFill>
                  <a:noFill/>
                </a:uFill>
                <a:hlinkClick r:id="rId8"/>
              </a:rPr>
              <a:t>Pile of books on blue background</a:t>
            </a:r>
            <a:endParaRPr sz="1200" dirty="0"/>
          </a:p>
          <a:p>
            <a:pPr marL="914400" marR="508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dirty="0">
                <a:solidFill>
                  <a:schemeClr val="hlink"/>
                </a:solidFill>
                <a:uFill>
                  <a:noFill/>
                </a:uFill>
                <a:hlinkClick r:id="rId9"/>
              </a:rPr>
              <a:t>Smoke over antique notebook and ink pen</a:t>
            </a:r>
            <a:endParaRPr sz="1200" dirty="0">
              <a:solidFill>
                <a:srgbClr val="374957"/>
              </a:solidFill>
            </a:endParaRPr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457200" marR="50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2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21551" y="2076324"/>
            <a:ext cx="1376966" cy="279290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7393"/>
            <a:ext cx="2643813" cy="264381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2068567" y="1"/>
            <a:ext cx="5067300" cy="5143500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032" name="Google Shape;1032;p66"/>
          <p:cNvSpPr txBox="1">
            <a:spLocks noGrp="1"/>
          </p:cNvSpPr>
          <p:nvPr>
            <p:ph type="title"/>
          </p:nvPr>
        </p:nvSpPr>
        <p:spPr>
          <a:xfrm>
            <a:off x="2886761" y="1909860"/>
            <a:ext cx="3330056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/>
              <a:t>Thanks</a:t>
            </a:r>
            <a:endParaRPr sz="5800" dirty="0"/>
          </a:p>
        </p:txBody>
      </p:sp>
      <p:sp>
        <p:nvSpPr>
          <p:cNvPr id="1033" name="Google Shape;1033;p66"/>
          <p:cNvSpPr txBox="1"/>
          <p:nvPr/>
        </p:nvSpPr>
        <p:spPr>
          <a:xfrm>
            <a:off x="2987617" y="2926996"/>
            <a:ext cx="3229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Please keep this slide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for attribution</a:t>
            </a:r>
            <a:endParaRPr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0" t="43422" r="34306" b="47574"/>
          <a:stretch/>
        </p:blipFill>
        <p:spPr>
          <a:xfrm>
            <a:off x="4052046" y="1524000"/>
            <a:ext cx="1021977" cy="268942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567" y="3258514"/>
            <a:ext cx="5067300" cy="16383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867" y="3361886"/>
            <a:ext cx="2008133" cy="178161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7"/>
            <a:ext cx="3045759" cy="304575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487" y="0"/>
            <a:ext cx="3144731" cy="51435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65232" y="35859"/>
            <a:ext cx="3122807" cy="51076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/>
        </p:nvSpPr>
        <p:spPr>
          <a:xfrm>
            <a:off x="0" y="0"/>
            <a:ext cx="4678680" cy="5143500"/>
          </a:xfrm>
          <a:prstGeom prst="rect">
            <a:avLst/>
          </a:prstGeom>
          <a:solidFill>
            <a:srgbClr val="E1CCB7">
              <a:alpha val="54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508" name="Google Shape;508;p44"/>
          <p:cNvSpPr txBox="1">
            <a:spLocks noGrp="1"/>
          </p:cNvSpPr>
          <p:nvPr>
            <p:ph type="subTitle" idx="1"/>
          </p:nvPr>
        </p:nvSpPr>
        <p:spPr>
          <a:xfrm>
            <a:off x="1660113" y="208313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Here you could describe the topic of the section</a:t>
            </a:r>
            <a:endParaRPr dirty="0"/>
          </a:p>
        </p:txBody>
      </p:sp>
      <p:sp>
        <p:nvSpPr>
          <p:cNvPr id="509" name="Google Shape;509;p44"/>
          <p:cNvSpPr txBox="1">
            <a:spLocks noGrp="1"/>
          </p:cNvSpPr>
          <p:nvPr>
            <p:ph type="title"/>
          </p:nvPr>
        </p:nvSpPr>
        <p:spPr>
          <a:xfrm>
            <a:off x="1660127" y="1591375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Objectives</a:t>
            </a:r>
            <a:endParaRPr dirty="0"/>
          </a:p>
        </p:txBody>
      </p:sp>
      <p:sp>
        <p:nvSpPr>
          <p:cNvPr id="510" name="Google Shape;510;p44"/>
          <p:cNvSpPr txBox="1">
            <a:spLocks noGrp="1"/>
          </p:cNvSpPr>
          <p:nvPr>
            <p:ph type="title" idx="2"/>
          </p:nvPr>
        </p:nvSpPr>
        <p:spPr>
          <a:xfrm>
            <a:off x="820488" y="1525213"/>
            <a:ext cx="9126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01.</a:t>
            </a:r>
            <a:endParaRPr dirty="0"/>
          </a:p>
        </p:txBody>
      </p:sp>
      <p:sp>
        <p:nvSpPr>
          <p:cNvPr id="511" name="Google Shape;511;p44"/>
          <p:cNvSpPr txBox="1">
            <a:spLocks noGrp="1"/>
          </p:cNvSpPr>
          <p:nvPr>
            <p:ph type="subTitle" idx="3"/>
          </p:nvPr>
        </p:nvSpPr>
        <p:spPr>
          <a:xfrm>
            <a:off x="1660113" y="3785988"/>
            <a:ext cx="234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Here you could describe the topic of the section</a:t>
            </a:r>
            <a:endParaRPr dirty="0"/>
          </a:p>
        </p:txBody>
      </p:sp>
      <p:sp>
        <p:nvSpPr>
          <p:cNvPr id="512" name="Google Shape;512;p44"/>
          <p:cNvSpPr txBox="1">
            <a:spLocks noGrp="1"/>
          </p:cNvSpPr>
          <p:nvPr>
            <p:ph type="title" idx="4"/>
          </p:nvPr>
        </p:nvSpPr>
        <p:spPr>
          <a:xfrm>
            <a:off x="1660127" y="3290150"/>
            <a:ext cx="21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Methodology</a:t>
            </a:r>
            <a:endParaRPr dirty="0"/>
          </a:p>
        </p:txBody>
      </p:sp>
      <p:sp>
        <p:nvSpPr>
          <p:cNvPr id="513" name="Google Shape;513;p44"/>
          <p:cNvSpPr txBox="1">
            <a:spLocks noGrp="1"/>
          </p:cNvSpPr>
          <p:nvPr>
            <p:ph type="title" idx="5"/>
          </p:nvPr>
        </p:nvSpPr>
        <p:spPr>
          <a:xfrm>
            <a:off x="818688" y="3223988"/>
            <a:ext cx="9144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02.</a:t>
            </a:r>
            <a:endParaRPr dirty="0"/>
          </a:p>
        </p:txBody>
      </p:sp>
      <p:sp>
        <p:nvSpPr>
          <p:cNvPr id="520" name="Google Shape;520;p44"/>
          <p:cNvSpPr txBox="1">
            <a:spLocks noGrp="1"/>
          </p:cNvSpPr>
          <p:nvPr>
            <p:ph type="title" idx="15"/>
          </p:nvPr>
        </p:nvSpPr>
        <p:spPr>
          <a:xfrm>
            <a:off x="-560387" y="36382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dirty="0"/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136"/>
            <a:ext cx="2256312" cy="225631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9" t="34484" r="27649" b="34778"/>
          <a:stretch/>
        </p:blipFill>
        <p:spPr>
          <a:xfrm rot="20831465">
            <a:off x="5128252" y="1595451"/>
            <a:ext cx="3386152" cy="220835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675" y="3721988"/>
            <a:ext cx="2053301" cy="20533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905AEB02-711F-4AF6-9B31-BF74C6AC6500}"/>
              </a:ext>
            </a:extLst>
          </p:cNvPr>
          <p:cNvGrpSpPr/>
          <p:nvPr/>
        </p:nvGrpSpPr>
        <p:grpSpPr>
          <a:xfrm rot="433570">
            <a:off x="1335840" y="603624"/>
            <a:ext cx="2868562" cy="2023397"/>
            <a:chOff x="1059543" y="1465943"/>
            <a:chExt cx="3294702" cy="232398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81E6736-3B13-4E7C-9899-283A0283B959}"/>
                </a:ext>
              </a:extLst>
            </p:cNvPr>
            <p:cNvSpPr/>
            <p:nvPr/>
          </p:nvSpPr>
          <p:spPr>
            <a:xfrm>
              <a:off x="1059543" y="1465943"/>
              <a:ext cx="3294702" cy="2323984"/>
            </a:xfrm>
            <a:prstGeom prst="rect">
              <a:avLst/>
            </a:prstGeom>
            <a:gradFill>
              <a:gsLst>
                <a:gs pos="1869">
                  <a:schemeClr val="bg1">
                    <a:lumMod val="95000"/>
                  </a:schemeClr>
                </a:gs>
                <a:gs pos="73000">
                  <a:schemeClr val="bg1"/>
                </a:gs>
                <a:gs pos="26200">
                  <a:srgbClr val="FCFCFC"/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  <a:ln>
              <a:noFill/>
            </a:ln>
            <a:effectLst>
              <a:outerShdw blurRad="444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E38AD44-7F0E-47FE-BCAD-A91AE76F6153}"/>
                </a:ext>
              </a:extLst>
            </p:cNvPr>
            <p:cNvSpPr/>
            <p:nvPr/>
          </p:nvSpPr>
          <p:spPr>
            <a:xfrm>
              <a:off x="1219199" y="1640114"/>
              <a:ext cx="3022556" cy="2015037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grpSp>
        <p:nvGrpSpPr>
          <p:cNvPr id="7" name="组合 1">
            <a:extLst>
              <a:ext uri="{FF2B5EF4-FFF2-40B4-BE49-F238E27FC236}">
                <a16:creationId xmlns:a16="http://schemas.microsoft.com/office/drawing/2014/main" id="{3BEEF290-BF68-4F2E-966B-67B9D60EAB39}"/>
              </a:ext>
            </a:extLst>
          </p:cNvPr>
          <p:cNvGrpSpPr/>
          <p:nvPr/>
        </p:nvGrpSpPr>
        <p:grpSpPr>
          <a:xfrm rot="20893568">
            <a:off x="1343641" y="2492575"/>
            <a:ext cx="2781300" cy="1961945"/>
            <a:chOff x="1059543" y="1465943"/>
            <a:chExt cx="3294702" cy="2323984"/>
          </a:xfrm>
        </p:grpSpPr>
        <p:sp>
          <p:nvSpPr>
            <p:cNvPr id="8" name="矩形 2">
              <a:extLst>
                <a:ext uri="{FF2B5EF4-FFF2-40B4-BE49-F238E27FC236}">
                  <a16:creationId xmlns:a16="http://schemas.microsoft.com/office/drawing/2014/main" id="{1F47786F-1F52-40CE-B006-BAB734B6C928}"/>
                </a:ext>
              </a:extLst>
            </p:cNvPr>
            <p:cNvSpPr/>
            <p:nvPr/>
          </p:nvSpPr>
          <p:spPr>
            <a:xfrm>
              <a:off x="1059543" y="1465943"/>
              <a:ext cx="3294702" cy="2323984"/>
            </a:xfrm>
            <a:prstGeom prst="rect">
              <a:avLst/>
            </a:prstGeom>
            <a:gradFill>
              <a:gsLst>
                <a:gs pos="1869">
                  <a:schemeClr val="bg1">
                    <a:lumMod val="95000"/>
                  </a:schemeClr>
                </a:gs>
                <a:gs pos="73000">
                  <a:schemeClr val="bg1"/>
                </a:gs>
                <a:gs pos="26200">
                  <a:srgbClr val="FCFCFC"/>
                </a:gs>
                <a:gs pos="100000">
                  <a:schemeClr val="bg1">
                    <a:lumMod val="95000"/>
                  </a:schemeClr>
                </a:gs>
              </a:gsLst>
              <a:lin ang="3000000" scaled="0"/>
            </a:gradFill>
            <a:ln>
              <a:noFill/>
            </a:ln>
            <a:effectLst>
              <a:outerShdw blurRad="444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9" name="矩形 7">
              <a:extLst>
                <a:ext uri="{FF2B5EF4-FFF2-40B4-BE49-F238E27FC236}">
                  <a16:creationId xmlns:a16="http://schemas.microsoft.com/office/drawing/2014/main" id="{B341A188-D225-4897-AC6F-C3DC83AE2952}"/>
                </a:ext>
              </a:extLst>
            </p:cNvPr>
            <p:cNvSpPr/>
            <p:nvPr/>
          </p:nvSpPr>
          <p:spPr>
            <a:xfrm>
              <a:off x="1219199" y="1640114"/>
              <a:ext cx="3022556" cy="2015037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sp>
        <p:nvSpPr>
          <p:cNvPr id="11" name="Google Shape;660;p49">
            <a:extLst>
              <a:ext uri="{FF2B5EF4-FFF2-40B4-BE49-F238E27FC236}">
                <a16:creationId xmlns:a16="http://schemas.microsoft.com/office/drawing/2014/main" id="{74D3D303-F77B-40E2-B027-CB611D8B435F}"/>
              </a:ext>
            </a:extLst>
          </p:cNvPr>
          <p:cNvSpPr txBox="1">
            <a:spLocks/>
          </p:cNvSpPr>
          <p:nvPr/>
        </p:nvSpPr>
        <p:spPr>
          <a:xfrm>
            <a:off x="5705242" y="1706141"/>
            <a:ext cx="3059995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s-PE" sz="3200" b="1" dirty="0">
                <a:solidFill>
                  <a:schemeClr val="bg2"/>
                </a:solidFill>
                <a:latin typeface="Libre Baskerville" panose="020B0604020202020204" charset="0"/>
              </a:rPr>
              <a:t>Introduction</a:t>
            </a:r>
          </a:p>
        </p:txBody>
      </p:sp>
      <p:sp>
        <p:nvSpPr>
          <p:cNvPr id="12" name="Google Shape;661;p49">
            <a:extLst>
              <a:ext uri="{FF2B5EF4-FFF2-40B4-BE49-F238E27FC236}">
                <a16:creationId xmlns:a16="http://schemas.microsoft.com/office/drawing/2014/main" id="{8D6F8452-ED67-4108-A89A-61D216AA79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05237" y="2736210"/>
            <a:ext cx="306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Title of the Thesis</a:t>
            </a:r>
            <a:endParaRPr dirty="0"/>
          </a:p>
        </p:txBody>
      </p:sp>
      <p:sp>
        <p:nvSpPr>
          <p:cNvPr id="13" name="Google Shape;662;p49">
            <a:extLst>
              <a:ext uri="{FF2B5EF4-FFF2-40B4-BE49-F238E27FC236}">
                <a16:creationId xmlns:a16="http://schemas.microsoft.com/office/drawing/2014/main" id="{F8B63221-5F93-44B4-B45B-D0A414497273}"/>
              </a:ext>
            </a:extLst>
          </p:cNvPr>
          <p:cNvSpPr txBox="1">
            <a:spLocks/>
          </p:cNvSpPr>
          <p:nvPr/>
        </p:nvSpPr>
        <p:spPr>
          <a:xfrm>
            <a:off x="5705242" y="3154522"/>
            <a:ext cx="2650200" cy="15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bel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11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 Condensed Light"/>
              <a:buChar char="○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11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300"/>
              <a:buFont typeface="Roboto Condensed Light"/>
              <a:buChar char="■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Abel"/>
              <a:buNone/>
            </a:pPr>
            <a:r>
              <a:rPr lang="en-US" dirty="0"/>
              <a:t>Venus has a beautiful name and is the second planet in the Solar System. It’s terribly hot—even hotter than Mercury—and its atmosphere is extremely poisonous</a:t>
            </a:r>
            <a:endParaRPr lang="en-US" sz="1600" dirty="0"/>
          </a:p>
        </p:txBody>
      </p:sp>
      <p:sp>
        <p:nvSpPr>
          <p:cNvPr id="14" name="Google Shape;720;p49">
            <a:extLst>
              <a:ext uri="{FF2B5EF4-FFF2-40B4-BE49-F238E27FC236}">
                <a16:creationId xmlns:a16="http://schemas.microsoft.com/office/drawing/2014/main" id="{8048148B-D75E-4295-9AD3-3C9DE6CB168A}"/>
              </a:ext>
            </a:extLst>
          </p:cNvPr>
          <p:cNvSpPr/>
          <p:nvPr/>
        </p:nvSpPr>
        <p:spPr>
          <a:xfrm>
            <a:off x="7712441" y="553011"/>
            <a:ext cx="353398" cy="353314"/>
          </a:xfrm>
          <a:custGeom>
            <a:avLst/>
            <a:gdLst/>
            <a:ahLst/>
            <a:cxnLst/>
            <a:rect l="l" t="t" r="r" b="b"/>
            <a:pathLst>
              <a:path w="2931" h="2930" extrusionOk="0">
                <a:moveTo>
                  <a:pt x="1466" y="0"/>
                </a:moveTo>
                <a:cubicBezTo>
                  <a:pt x="1298" y="0"/>
                  <a:pt x="1152" y="147"/>
                  <a:pt x="1152" y="314"/>
                </a:cubicBezTo>
                <a:lnTo>
                  <a:pt x="1152" y="1172"/>
                </a:lnTo>
                <a:lnTo>
                  <a:pt x="315" y="1172"/>
                </a:lnTo>
                <a:cubicBezTo>
                  <a:pt x="147" y="1172"/>
                  <a:pt x="1" y="1298"/>
                  <a:pt x="1" y="1465"/>
                </a:cubicBezTo>
                <a:cubicBezTo>
                  <a:pt x="1" y="1632"/>
                  <a:pt x="147" y="1779"/>
                  <a:pt x="315" y="1779"/>
                </a:cubicBezTo>
                <a:lnTo>
                  <a:pt x="1152" y="1779"/>
                </a:lnTo>
                <a:lnTo>
                  <a:pt x="1152" y="2637"/>
                </a:lnTo>
                <a:cubicBezTo>
                  <a:pt x="1152" y="2804"/>
                  <a:pt x="1298" y="2930"/>
                  <a:pt x="1466" y="2930"/>
                </a:cubicBezTo>
                <a:cubicBezTo>
                  <a:pt x="1633" y="2930"/>
                  <a:pt x="1779" y="2804"/>
                  <a:pt x="1779" y="2637"/>
                </a:cubicBezTo>
                <a:lnTo>
                  <a:pt x="1779" y="1779"/>
                </a:lnTo>
                <a:lnTo>
                  <a:pt x="2616" y="1779"/>
                </a:lnTo>
                <a:cubicBezTo>
                  <a:pt x="2805" y="1779"/>
                  <a:pt x="2930" y="1632"/>
                  <a:pt x="2930" y="1465"/>
                </a:cubicBezTo>
                <a:cubicBezTo>
                  <a:pt x="2930" y="1298"/>
                  <a:pt x="2805" y="1172"/>
                  <a:pt x="2616" y="1172"/>
                </a:cubicBezTo>
                <a:lnTo>
                  <a:pt x="1779" y="1172"/>
                </a:lnTo>
                <a:lnTo>
                  <a:pt x="1779" y="314"/>
                </a:lnTo>
                <a:cubicBezTo>
                  <a:pt x="1779" y="147"/>
                  <a:pt x="1633" y="0"/>
                  <a:pt x="1466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" name="Google Shape;721;p49">
            <a:extLst>
              <a:ext uri="{FF2B5EF4-FFF2-40B4-BE49-F238E27FC236}">
                <a16:creationId xmlns:a16="http://schemas.microsoft.com/office/drawing/2014/main" id="{B023E341-37DD-455A-9B05-679D890BAFC2}"/>
              </a:ext>
            </a:extLst>
          </p:cNvPr>
          <p:cNvSpPr/>
          <p:nvPr/>
        </p:nvSpPr>
        <p:spPr>
          <a:xfrm>
            <a:off x="4974957" y="4098216"/>
            <a:ext cx="577253" cy="577221"/>
          </a:xfrm>
          <a:custGeom>
            <a:avLst/>
            <a:gdLst/>
            <a:ahLst/>
            <a:cxnLst/>
            <a:rect l="l" t="t" r="r" b="b"/>
            <a:pathLst>
              <a:path w="4207" h="4207" extrusionOk="0">
                <a:moveTo>
                  <a:pt x="2093" y="1"/>
                </a:moveTo>
                <a:cubicBezTo>
                  <a:pt x="1863" y="1"/>
                  <a:pt x="1654" y="210"/>
                  <a:pt x="1654" y="440"/>
                </a:cubicBezTo>
                <a:lnTo>
                  <a:pt x="1654" y="1675"/>
                </a:lnTo>
                <a:lnTo>
                  <a:pt x="440" y="1675"/>
                </a:lnTo>
                <a:cubicBezTo>
                  <a:pt x="189" y="1675"/>
                  <a:pt x="1" y="1863"/>
                  <a:pt x="1" y="2114"/>
                </a:cubicBezTo>
                <a:cubicBezTo>
                  <a:pt x="1" y="2344"/>
                  <a:pt x="189" y="2553"/>
                  <a:pt x="440" y="2553"/>
                </a:cubicBezTo>
                <a:lnTo>
                  <a:pt x="1654" y="2553"/>
                </a:lnTo>
                <a:lnTo>
                  <a:pt x="1654" y="3767"/>
                </a:lnTo>
                <a:cubicBezTo>
                  <a:pt x="1654" y="4018"/>
                  <a:pt x="1863" y="4206"/>
                  <a:pt x="2093" y="4206"/>
                </a:cubicBezTo>
                <a:cubicBezTo>
                  <a:pt x="2344" y="4206"/>
                  <a:pt x="2533" y="4018"/>
                  <a:pt x="2533" y="3767"/>
                </a:cubicBezTo>
                <a:lnTo>
                  <a:pt x="2533" y="2553"/>
                </a:lnTo>
                <a:lnTo>
                  <a:pt x="3767" y="2553"/>
                </a:lnTo>
                <a:cubicBezTo>
                  <a:pt x="3997" y="2553"/>
                  <a:pt x="4206" y="2344"/>
                  <a:pt x="4206" y="2114"/>
                </a:cubicBezTo>
                <a:cubicBezTo>
                  <a:pt x="4206" y="1863"/>
                  <a:pt x="4018" y="1675"/>
                  <a:pt x="3767" y="1675"/>
                </a:cubicBezTo>
                <a:lnTo>
                  <a:pt x="2533" y="1675"/>
                </a:lnTo>
                <a:lnTo>
                  <a:pt x="2533" y="440"/>
                </a:lnTo>
                <a:cubicBezTo>
                  <a:pt x="2533" y="210"/>
                  <a:pt x="2344" y="1"/>
                  <a:pt x="2093" y="1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78BCB0F4-4983-486D-871B-BBCAD500E891}"/>
              </a:ext>
            </a:extLst>
          </p:cNvPr>
          <p:cNvGrpSpPr/>
          <p:nvPr/>
        </p:nvGrpSpPr>
        <p:grpSpPr>
          <a:xfrm>
            <a:off x="5916625" y="1313963"/>
            <a:ext cx="659759" cy="602719"/>
            <a:chOff x="4415064" y="649537"/>
            <a:chExt cx="4406900" cy="4025900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21E260F5-5939-4EEC-ACF9-842202BAE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15923">
              <a:off x="4415064" y="649537"/>
              <a:ext cx="4406900" cy="4025900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07090D9E-C5DB-4A40-8816-98D70D522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373" y="1594865"/>
              <a:ext cx="1689289" cy="1656165"/>
            </a:xfrm>
            <a:prstGeom prst="rect">
              <a:avLst/>
            </a:prstGeom>
          </p:spPr>
        </p:pic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E9F5DA87-148A-49E1-A6E9-27D840E222B9}"/>
              </a:ext>
            </a:extLst>
          </p:cNvPr>
          <p:cNvGrpSpPr/>
          <p:nvPr/>
        </p:nvGrpSpPr>
        <p:grpSpPr>
          <a:xfrm rot="18115011">
            <a:off x="7595360" y="1928093"/>
            <a:ext cx="659759" cy="602719"/>
            <a:chOff x="4415064" y="649537"/>
            <a:chExt cx="4406900" cy="4025900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B83B7076-199B-4BB5-A0ED-097A470DD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15923">
              <a:off x="4415064" y="649537"/>
              <a:ext cx="4406900" cy="4025900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C6D05B74-00BF-4DE7-9F48-A5513CDD5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373" y="1594865"/>
              <a:ext cx="1689289" cy="16561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2010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3981">
            <a:off x="-14162" y="654420"/>
            <a:ext cx="5121359" cy="4284300"/>
          </a:xfrm>
          <a:prstGeom prst="rect">
            <a:avLst/>
          </a:prstGeom>
        </p:spPr>
      </p:pic>
      <p:sp>
        <p:nvSpPr>
          <p:cNvPr id="42" name="Rectángulo 41"/>
          <p:cNvSpPr/>
          <p:nvPr/>
        </p:nvSpPr>
        <p:spPr>
          <a:xfrm>
            <a:off x="929483" y="1463040"/>
            <a:ext cx="4369197" cy="26778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2" name="Rectángulo 21"/>
          <p:cNvSpPr/>
          <p:nvPr/>
        </p:nvSpPr>
        <p:spPr>
          <a:xfrm>
            <a:off x="4465320" y="0"/>
            <a:ext cx="4678680" cy="5143500"/>
          </a:xfrm>
          <a:prstGeom prst="rect">
            <a:avLst/>
          </a:prstGeom>
          <a:solidFill>
            <a:srgbClr val="E1CCB7">
              <a:alpha val="54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5" name="Imagen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6145" y="0"/>
            <a:ext cx="2407855" cy="2407855"/>
          </a:xfrm>
          <a:prstGeom prst="rect">
            <a:avLst/>
          </a:prstGeom>
        </p:spPr>
      </p:pic>
      <p:sp>
        <p:nvSpPr>
          <p:cNvPr id="520" name="Google Shape;520;p44"/>
          <p:cNvSpPr txBox="1">
            <a:spLocks noGrp="1"/>
          </p:cNvSpPr>
          <p:nvPr>
            <p:ph type="title" idx="15"/>
          </p:nvPr>
        </p:nvSpPr>
        <p:spPr>
          <a:xfrm>
            <a:off x="732836" y="30279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dirty="0"/>
          </a:p>
        </p:txBody>
      </p:sp>
      <p:grpSp>
        <p:nvGrpSpPr>
          <p:cNvPr id="15" name="Grupo 14"/>
          <p:cNvGrpSpPr/>
          <p:nvPr/>
        </p:nvGrpSpPr>
        <p:grpSpPr>
          <a:xfrm>
            <a:off x="979866" y="1794499"/>
            <a:ext cx="3194400" cy="923625"/>
            <a:chOff x="796986" y="1428595"/>
            <a:chExt cx="3194400" cy="923625"/>
          </a:xfrm>
        </p:grpSpPr>
        <p:sp>
          <p:nvSpPr>
            <p:cNvPr id="29" name="Google Shape;514;p44"/>
            <p:cNvSpPr txBox="1">
              <a:spLocks/>
            </p:cNvSpPr>
            <p:nvPr/>
          </p:nvSpPr>
          <p:spPr>
            <a:xfrm>
              <a:off x="1651386" y="1986520"/>
              <a:ext cx="2340000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  <a:lvl2pPr marL="914400" marR="0" lvl="1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2pPr>
              <a:lvl3pPr marL="1371600" marR="0" lvl="2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3pPr>
              <a:lvl4pPr marL="1828800" marR="0" lvl="3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4pPr>
              <a:lvl5pPr marL="2286000" marR="0" lvl="4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5pPr>
              <a:lvl6pPr marL="2743200" marR="0" lvl="5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6pPr>
              <a:lvl7pPr marL="3200400" marR="0" lvl="6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7pPr>
              <a:lvl8pPr marL="3657600" marR="0" lvl="7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8pPr>
              <a:lvl9pPr marL="4114800" marR="0" lvl="8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9pPr>
            </a:lstStyle>
            <a:p>
              <a:pPr marL="0" indent="0"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dirty="0"/>
                <a:t>Here you could describe the topic of the section</a:t>
              </a:r>
            </a:p>
          </p:txBody>
        </p:sp>
        <p:sp>
          <p:nvSpPr>
            <p:cNvPr id="30" name="Google Shape;515;p44"/>
            <p:cNvSpPr txBox="1">
              <a:spLocks/>
            </p:cNvSpPr>
            <p:nvPr/>
          </p:nvSpPr>
          <p:spPr>
            <a:xfrm>
              <a:off x="1651400" y="1494757"/>
              <a:ext cx="2169000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ibre Baskerville"/>
                <a:buNone/>
                <a:defRPr sz="2000" b="1" i="0" u="none" strike="noStrike" cap="none">
                  <a:solidFill>
                    <a:schemeClr val="dk2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s-PE" dirty="0"/>
                <a:t>Results</a:t>
              </a:r>
            </a:p>
          </p:txBody>
        </p:sp>
        <p:sp>
          <p:nvSpPr>
            <p:cNvPr id="31" name="Google Shape;516;p44"/>
            <p:cNvSpPr txBox="1">
              <a:spLocks/>
            </p:cNvSpPr>
            <p:nvPr/>
          </p:nvSpPr>
          <p:spPr>
            <a:xfrm>
              <a:off x="796986" y="1428595"/>
              <a:ext cx="914400" cy="49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Libre Baskerville"/>
                <a:buNone/>
                <a:defRPr sz="3400" b="1" i="0" u="none" strike="noStrike" cap="none">
                  <a:solidFill>
                    <a:schemeClr val="dk2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" dirty="0"/>
                <a:t>03.</a:t>
              </a: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979866" y="3019506"/>
            <a:ext cx="3194400" cy="927700"/>
            <a:chOff x="796986" y="3127370"/>
            <a:chExt cx="3194400" cy="927700"/>
          </a:xfrm>
        </p:grpSpPr>
        <p:sp>
          <p:nvSpPr>
            <p:cNvPr id="32" name="Google Shape;517;p44"/>
            <p:cNvSpPr txBox="1">
              <a:spLocks/>
            </p:cNvSpPr>
            <p:nvPr/>
          </p:nvSpPr>
          <p:spPr>
            <a:xfrm>
              <a:off x="1651386" y="3689370"/>
              <a:ext cx="2340000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  <a:lvl2pPr marL="914400" marR="0" lvl="1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2pPr>
              <a:lvl3pPr marL="1371600" marR="0" lvl="2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3pPr>
              <a:lvl4pPr marL="1828800" marR="0" lvl="3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4pPr>
              <a:lvl5pPr marL="2286000" marR="0" lvl="4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5pPr>
              <a:lvl6pPr marL="2743200" marR="0" lvl="5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6pPr>
              <a:lvl7pPr marL="3200400" marR="0" lvl="6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7pPr>
              <a:lvl8pPr marL="3657600" marR="0" lvl="7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8pPr>
              <a:lvl9pPr marL="4114800" marR="0" lvl="8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Roboto"/>
                <a:buNone/>
                <a:defRPr sz="1400" b="0" i="0" u="none" strike="noStrike" cap="none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defRPr>
              </a:lvl9pPr>
            </a:lstStyle>
            <a:p>
              <a:pPr marL="0" indent="0"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dirty="0"/>
                <a:t>Here you could describe the topic of the section</a:t>
              </a:r>
            </a:p>
          </p:txBody>
        </p:sp>
        <p:sp>
          <p:nvSpPr>
            <p:cNvPr id="33" name="Google Shape;518;p44"/>
            <p:cNvSpPr txBox="1">
              <a:spLocks/>
            </p:cNvSpPr>
            <p:nvPr/>
          </p:nvSpPr>
          <p:spPr>
            <a:xfrm>
              <a:off x="1651400" y="3193532"/>
              <a:ext cx="2169000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ibre Baskerville"/>
                <a:buNone/>
                <a:defRPr sz="2000" b="1" i="0" u="none" strike="noStrike" cap="none">
                  <a:solidFill>
                    <a:schemeClr val="dk2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s-PE" dirty="0"/>
                <a:t>Conclusions</a:t>
              </a:r>
            </a:p>
          </p:txBody>
        </p:sp>
        <p:sp>
          <p:nvSpPr>
            <p:cNvPr id="34" name="Google Shape;519;p44"/>
            <p:cNvSpPr txBox="1">
              <a:spLocks/>
            </p:cNvSpPr>
            <p:nvPr/>
          </p:nvSpPr>
          <p:spPr>
            <a:xfrm>
              <a:off x="796986" y="3127370"/>
              <a:ext cx="914400" cy="49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Libre Baskerville"/>
                <a:buNone/>
                <a:defRPr sz="3400" b="1" i="0" u="none" strike="noStrike" cap="none">
                  <a:solidFill>
                    <a:schemeClr val="dk2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3600"/>
                <a:buFont typeface="Arial"/>
                <a:buNone/>
                <a:defRPr sz="3600" b="0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"/>
                <a:t>04.</a:t>
              </a:r>
            </a:p>
          </p:txBody>
        </p:sp>
      </p:grpSp>
      <p:pic>
        <p:nvPicPr>
          <p:cNvPr id="17" name="Imagen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012" y="1007232"/>
            <a:ext cx="3091860" cy="386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71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9F9C670F-0E0F-43FB-AF55-5E0752D7A4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0E0CBB6-B608-4EF4-B45D-FFDB23085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898" y="1937756"/>
            <a:ext cx="2405773" cy="239343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2C007E6-ADAA-4401-9247-3E9E52A34C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568" y="0"/>
            <a:ext cx="3429000" cy="51435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3D32307-D9F9-461D-852C-F0812F2C5E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567" y="1709252"/>
            <a:ext cx="3449487" cy="3449487"/>
          </a:xfrm>
          <a:prstGeom prst="rect">
            <a:avLst/>
          </a:prstGeom>
        </p:spPr>
      </p:pic>
      <p:sp>
        <p:nvSpPr>
          <p:cNvPr id="8" name="Google Shape;525;p45">
            <a:extLst>
              <a:ext uri="{FF2B5EF4-FFF2-40B4-BE49-F238E27FC236}">
                <a16:creationId xmlns:a16="http://schemas.microsoft.com/office/drawing/2014/main" id="{9A073390-72C5-4F57-8A74-F829724E41AD}"/>
              </a:ext>
            </a:extLst>
          </p:cNvPr>
          <p:cNvSpPr txBox="1">
            <a:spLocks/>
          </p:cNvSpPr>
          <p:nvPr/>
        </p:nvSpPr>
        <p:spPr>
          <a:xfrm>
            <a:off x="636271" y="1148092"/>
            <a:ext cx="3248400" cy="6456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4400" dirty="0">
                <a:solidFill>
                  <a:schemeClr val="bg2"/>
                </a:solidFill>
                <a:latin typeface="Libre Baskerville" panose="020B0604020202020204" charset="0"/>
              </a:rPr>
              <a:t>About</a:t>
            </a:r>
          </a:p>
        </p:txBody>
      </p:sp>
      <p:sp>
        <p:nvSpPr>
          <p:cNvPr id="9" name="Google Shape;526;p45">
            <a:extLst>
              <a:ext uri="{FF2B5EF4-FFF2-40B4-BE49-F238E27FC236}">
                <a16:creationId xmlns:a16="http://schemas.microsoft.com/office/drawing/2014/main" id="{935D2A10-B2D2-4B94-9B2C-E93CA5A0D6B3}"/>
              </a:ext>
            </a:extLst>
          </p:cNvPr>
          <p:cNvSpPr txBox="1">
            <a:spLocks/>
          </p:cNvSpPr>
          <p:nvPr/>
        </p:nvSpPr>
        <p:spPr>
          <a:xfrm>
            <a:off x="635015" y="367903"/>
            <a:ext cx="14292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3600" dirty="0">
                <a:solidFill>
                  <a:schemeClr val="bg2"/>
                </a:solidFill>
                <a:latin typeface="Libre Baskerville" panose="020B0604020202020204" charset="0"/>
              </a:rPr>
              <a:t>01</a:t>
            </a:r>
          </a:p>
        </p:txBody>
      </p:sp>
      <p:sp>
        <p:nvSpPr>
          <p:cNvPr id="10" name="Google Shape;527;p45">
            <a:extLst>
              <a:ext uri="{FF2B5EF4-FFF2-40B4-BE49-F238E27FC236}">
                <a16:creationId xmlns:a16="http://schemas.microsoft.com/office/drawing/2014/main" id="{14805BC2-AB5F-4082-8ACA-D5F171D8AD9E}"/>
              </a:ext>
            </a:extLst>
          </p:cNvPr>
          <p:cNvSpPr txBox="1">
            <a:spLocks/>
          </p:cNvSpPr>
          <p:nvPr/>
        </p:nvSpPr>
        <p:spPr>
          <a:xfrm>
            <a:off x="714593" y="4304399"/>
            <a:ext cx="2610300" cy="62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bg2"/>
                </a:solidFill>
                <a:latin typeface="Libre Baskerville" panose="020B0604020202020204" charset="0"/>
              </a:rPr>
              <a:t>You could enter a subtitle here if you need it</a:t>
            </a:r>
          </a:p>
        </p:txBody>
      </p:sp>
      <p:sp>
        <p:nvSpPr>
          <p:cNvPr id="11" name="Google Shape;528;p45">
            <a:extLst>
              <a:ext uri="{FF2B5EF4-FFF2-40B4-BE49-F238E27FC236}">
                <a16:creationId xmlns:a16="http://schemas.microsoft.com/office/drawing/2014/main" id="{C148CE5F-B975-4182-9780-B7707D9C747D}"/>
              </a:ext>
            </a:extLst>
          </p:cNvPr>
          <p:cNvSpPr/>
          <p:nvPr/>
        </p:nvSpPr>
        <p:spPr>
          <a:xfrm>
            <a:off x="3937036" y="3252950"/>
            <a:ext cx="292121" cy="292121"/>
          </a:xfrm>
          <a:custGeom>
            <a:avLst/>
            <a:gdLst/>
            <a:ahLst/>
            <a:cxnLst/>
            <a:rect l="l" t="t" r="r" b="b"/>
            <a:pathLst>
              <a:path w="7994" h="7994" extrusionOk="0">
                <a:moveTo>
                  <a:pt x="3997" y="0"/>
                </a:moveTo>
                <a:cubicBezTo>
                  <a:pt x="3537" y="0"/>
                  <a:pt x="3160" y="377"/>
                  <a:pt x="3160" y="837"/>
                </a:cubicBezTo>
                <a:lnTo>
                  <a:pt x="3160" y="3160"/>
                </a:lnTo>
                <a:lnTo>
                  <a:pt x="858" y="3160"/>
                </a:lnTo>
                <a:cubicBezTo>
                  <a:pt x="377" y="3160"/>
                  <a:pt x="1" y="3536"/>
                  <a:pt x="1" y="3997"/>
                </a:cubicBezTo>
                <a:cubicBezTo>
                  <a:pt x="1" y="4457"/>
                  <a:pt x="377" y="4834"/>
                  <a:pt x="858" y="4834"/>
                </a:cubicBezTo>
                <a:lnTo>
                  <a:pt x="3160" y="4834"/>
                </a:lnTo>
                <a:lnTo>
                  <a:pt x="3160" y="7156"/>
                </a:lnTo>
                <a:cubicBezTo>
                  <a:pt x="3160" y="7617"/>
                  <a:pt x="3537" y="7993"/>
                  <a:pt x="3997" y="7993"/>
                </a:cubicBezTo>
                <a:cubicBezTo>
                  <a:pt x="4457" y="7993"/>
                  <a:pt x="4855" y="7617"/>
                  <a:pt x="4855" y="7156"/>
                </a:cubicBezTo>
                <a:lnTo>
                  <a:pt x="4855" y="4834"/>
                </a:lnTo>
                <a:lnTo>
                  <a:pt x="7156" y="4834"/>
                </a:lnTo>
                <a:cubicBezTo>
                  <a:pt x="7617" y="4834"/>
                  <a:pt x="7993" y="4457"/>
                  <a:pt x="7993" y="3997"/>
                </a:cubicBezTo>
                <a:cubicBezTo>
                  <a:pt x="7993" y="3536"/>
                  <a:pt x="7617" y="3160"/>
                  <a:pt x="7156" y="3160"/>
                </a:cubicBezTo>
                <a:lnTo>
                  <a:pt x="4855" y="3160"/>
                </a:lnTo>
                <a:lnTo>
                  <a:pt x="4855" y="837"/>
                </a:lnTo>
                <a:cubicBezTo>
                  <a:pt x="4855" y="377"/>
                  <a:pt x="4457" y="0"/>
                  <a:pt x="3997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Google Shape;529;p45">
            <a:extLst>
              <a:ext uri="{FF2B5EF4-FFF2-40B4-BE49-F238E27FC236}">
                <a16:creationId xmlns:a16="http://schemas.microsoft.com/office/drawing/2014/main" id="{6668C4FB-3218-4EBA-8D41-2344679A9C25}"/>
              </a:ext>
            </a:extLst>
          </p:cNvPr>
          <p:cNvSpPr/>
          <p:nvPr/>
        </p:nvSpPr>
        <p:spPr>
          <a:xfrm>
            <a:off x="4895468" y="722200"/>
            <a:ext cx="353398" cy="353314"/>
          </a:xfrm>
          <a:custGeom>
            <a:avLst/>
            <a:gdLst/>
            <a:ahLst/>
            <a:cxnLst/>
            <a:rect l="l" t="t" r="r" b="b"/>
            <a:pathLst>
              <a:path w="2931" h="2930" extrusionOk="0">
                <a:moveTo>
                  <a:pt x="1466" y="0"/>
                </a:moveTo>
                <a:cubicBezTo>
                  <a:pt x="1298" y="0"/>
                  <a:pt x="1152" y="147"/>
                  <a:pt x="1152" y="314"/>
                </a:cubicBezTo>
                <a:lnTo>
                  <a:pt x="1152" y="1172"/>
                </a:lnTo>
                <a:lnTo>
                  <a:pt x="315" y="1172"/>
                </a:lnTo>
                <a:cubicBezTo>
                  <a:pt x="147" y="1172"/>
                  <a:pt x="1" y="1298"/>
                  <a:pt x="1" y="1465"/>
                </a:cubicBezTo>
                <a:cubicBezTo>
                  <a:pt x="1" y="1632"/>
                  <a:pt x="147" y="1779"/>
                  <a:pt x="315" y="1779"/>
                </a:cubicBezTo>
                <a:lnTo>
                  <a:pt x="1152" y="1779"/>
                </a:lnTo>
                <a:lnTo>
                  <a:pt x="1152" y="2637"/>
                </a:lnTo>
                <a:cubicBezTo>
                  <a:pt x="1152" y="2804"/>
                  <a:pt x="1298" y="2930"/>
                  <a:pt x="1466" y="2930"/>
                </a:cubicBezTo>
                <a:cubicBezTo>
                  <a:pt x="1633" y="2930"/>
                  <a:pt x="1779" y="2804"/>
                  <a:pt x="1779" y="2637"/>
                </a:cubicBezTo>
                <a:lnTo>
                  <a:pt x="1779" y="1779"/>
                </a:lnTo>
                <a:lnTo>
                  <a:pt x="2616" y="1779"/>
                </a:lnTo>
                <a:cubicBezTo>
                  <a:pt x="2805" y="1779"/>
                  <a:pt x="2930" y="1632"/>
                  <a:pt x="2930" y="1465"/>
                </a:cubicBezTo>
                <a:cubicBezTo>
                  <a:pt x="2930" y="1298"/>
                  <a:pt x="2805" y="1172"/>
                  <a:pt x="2616" y="1172"/>
                </a:cubicBezTo>
                <a:lnTo>
                  <a:pt x="1779" y="1172"/>
                </a:lnTo>
                <a:lnTo>
                  <a:pt x="1779" y="314"/>
                </a:lnTo>
                <a:cubicBezTo>
                  <a:pt x="1779" y="147"/>
                  <a:pt x="1633" y="0"/>
                  <a:pt x="1466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60FFC99-C018-4A6B-BECD-61305D2131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05383">
            <a:off x="3761898" y="3636410"/>
            <a:ext cx="1637927" cy="175309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58168C1-F918-466D-B55D-610C6F5A6D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848" y="-267340"/>
            <a:ext cx="1236467" cy="123646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2A71A72-69A9-40D3-9167-AA7289ECF4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868" y="389268"/>
            <a:ext cx="1236467" cy="123646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A39B880-3F48-4E75-9CA5-DBE4C20334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047" y="1084621"/>
            <a:ext cx="1236467" cy="1236467"/>
          </a:xfrm>
          <a:prstGeom prst="rect">
            <a:avLst/>
          </a:prstGeom>
        </p:spPr>
      </p:pic>
      <p:sp>
        <p:nvSpPr>
          <p:cNvPr id="17" name="Google Shape;529;p45">
            <a:extLst>
              <a:ext uri="{FF2B5EF4-FFF2-40B4-BE49-F238E27FC236}">
                <a16:creationId xmlns:a16="http://schemas.microsoft.com/office/drawing/2014/main" id="{CAFFAA88-59EB-412C-A4B4-24DFDF919869}"/>
              </a:ext>
            </a:extLst>
          </p:cNvPr>
          <p:cNvSpPr/>
          <p:nvPr/>
        </p:nvSpPr>
        <p:spPr>
          <a:xfrm>
            <a:off x="4840101" y="2732422"/>
            <a:ext cx="353398" cy="353314"/>
          </a:xfrm>
          <a:custGeom>
            <a:avLst/>
            <a:gdLst/>
            <a:ahLst/>
            <a:cxnLst/>
            <a:rect l="l" t="t" r="r" b="b"/>
            <a:pathLst>
              <a:path w="2931" h="2930" extrusionOk="0">
                <a:moveTo>
                  <a:pt x="1466" y="0"/>
                </a:moveTo>
                <a:cubicBezTo>
                  <a:pt x="1298" y="0"/>
                  <a:pt x="1152" y="147"/>
                  <a:pt x="1152" y="314"/>
                </a:cubicBezTo>
                <a:lnTo>
                  <a:pt x="1152" y="1172"/>
                </a:lnTo>
                <a:lnTo>
                  <a:pt x="315" y="1172"/>
                </a:lnTo>
                <a:cubicBezTo>
                  <a:pt x="147" y="1172"/>
                  <a:pt x="1" y="1298"/>
                  <a:pt x="1" y="1465"/>
                </a:cubicBezTo>
                <a:cubicBezTo>
                  <a:pt x="1" y="1632"/>
                  <a:pt x="147" y="1779"/>
                  <a:pt x="315" y="1779"/>
                </a:cubicBezTo>
                <a:lnTo>
                  <a:pt x="1152" y="1779"/>
                </a:lnTo>
                <a:lnTo>
                  <a:pt x="1152" y="2637"/>
                </a:lnTo>
                <a:cubicBezTo>
                  <a:pt x="1152" y="2804"/>
                  <a:pt x="1298" y="2930"/>
                  <a:pt x="1466" y="2930"/>
                </a:cubicBezTo>
                <a:cubicBezTo>
                  <a:pt x="1633" y="2930"/>
                  <a:pt x="1779" y="2804"/>
                  <a:pt x="1779" y="2637"/>
                </a:cubicBezTo>
                <a:lnTo>
                  <a:pt x="1779" y="1779"/>
                </a:lnTo>
                <a:lnTo>
                  <a:pt x="2616" y="1779"/>
                </a:lnTo>
                <a:cubicBezTo>
                  <a:pt x="2805" y="1779"/>
                  <a:pt x="2930" y="1632"/>
                  <a:pt x="2930" y="1465"/>
                </a:cubicBezTo>
                <a:cubicBezTo>
                  <a:pt x="2930" y="1298"/>
                  <a:pt x="2805" y="1172"/>
                  <a:pt x="2616" y="1172"/>
                </a:cubicBezTo>
                <a:lnTo>
                  <a:pt x="1779" y="1172"/>
                </a:lnTo>
                <a:lnTo>
                  <a:pt x="1779" y="314"/>
                </a:lnTo>
                <a:cubicBezTo>
                  <a:pt x="1779" y="147"/>
                  <a:pt x="1633" y="0"/>
                  <a:pt x="1466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83BA0BE-472D-48D7-A0B3-3FE0454E23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966" y="1788701"/>
            <a:ext cx="1236467" cy="123646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D9AEC25-AAB6-4635-B96B-326E17D9AA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768" y="2568397"/>
            <a:ext cx="1236467" cy="123646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EEF800D9-DAE9-45F0-9CB4-EB6C20FB02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768" y="3379032"/>
            <a:ext cx="1236467" cy="1236467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7A9A546F-E7AB-4B57-A93D-8CD589773E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768" y="4115303"/>
            <a:ext cx="1236467" cy="12364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4AB83FD-CB47-4655-91D5-0285D5A3454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083" y="2078462"/>
            <a:ext cx="2010047" cy="201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50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4B39F8CF-020F-4C35-8DB7-F29F2F4FADD8}"/>
              </a:ext>
            </a:extLst>
          </p:cNvPr>
          <p:cNvSpPr/>
          <p:nvPr/>
        </p:nvSpPr>
        <p:spPr>
          <a:xfrm>
            <a:off x="0" y="0"/>
            <a:ext cx="4678680" cy="5143499"/>
          </a:xfrm>
          <a:prstGeom prst="rect">
            <a:avLst/>
          </a:prstGeom>
          <a:solidFill>
            <a:srgbClr val="CBBCD8">
              <a:alpha val="54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0" name="Google Shape;574;p46">
            <a:extLst>
              <a:ext uri="{FF2B5EF4-FFF2-40B4-BE49-F238E27FC236}">
                <a16:creationId xmlns:a16="http://schemas.microsoft.com/office/drawing/2014/main" id="{992EB058-7F90-4906-8059-32576E40A1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125" y="544231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Methodology</a:t>
            </a:r>
            <a:endParaRPr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248154A-7F24-4260-A0C3-F2C18B679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321" y="-71299"/>
            <a:ext cx="1661951" cy="1651817"/>
          </a:xfrm>
          <a:prstGeom prst="rect">
            <a:avLst/>
          </a:prstGeom>
        </p:spPr>
      </p:pic>
      <p:sp>
        <p:nvSpPr>
          <p:cNvPr id="13" name="Google Shape;579;p46">
            <a:extLst>
              <a:ext uri="{FF2B5EF4-FFF2-40B4-BE49-F238E27FC236}">
                <a16:creationId xmlns:a16="http://schemas.microsoft.com/office/drawing/2014/main" id="{0664201A-DBD4-4607-86F6-88FD5C5006C2}"/>
              </a:ext>
            </a:extLst>
          </p:cNvPr>
          <p:cNvSpPr txBox="1">
            <a:spLocks/>
          </p:cNvSpPr>
          <p:nvPr/>
        </p:nvSpPr>
        <p:spPr>
          <a:xfrm>
            <a:off x="6132949" y="2202469"/>
            <a:ext cx="19653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US" dirty="0"/>
              <a:t>Neptune is very far away from Earth</a:t>
            </a:r>
          </a:p>
        </p:txBody>
      </p:sp>
      <p:sp>
        <p:nvSpPr>
          <p:cNvPr id="14" name="Google Shape;580;p46">
            <a:extLst>
              <a:ext uri="{FF2B5EF4-FFF2-40B4-BE49-F238E27FC236}">
                <a16:creationId xmlns:a16="http://schemas.microsoft.com/office/drawing/2014/main" id="{85390E55-56BA-41EA-BBA6-AE085FD30190}"/>
              </a:ext>
            </a:extLst>
          </p:cNvPr>
          <p:cNvSpPr txBox="1">
            <a:spLocks/>
          </p:cNvSpPr>
          <p:nvPr/>
        </p:nvSpPr>
        <p:spPr>
          <a:xfrm>
            <a:off x="6186649" y="1710681"/>
            <a:ext cx="1911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bre Baskerville"/>
              <a:buNone/>
              <a:defRPr sz="20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dirty="0"/>
              <a:t>Analysis</a:t>
            </a:r>
          </a:p>
        </p:txBody>
      </p:sp>
      <p:sp>
        <p:nvSpPr>
          <p:cNvPr id="15" name="Google Shape;581;p46">
            <a:extLst>
              <a:ext uri="{FF2B5EF4-FFF2-40B4-BE49-F238E27FC236}">
                <a16:creationId xmlns:a16="http://schemas.microsoft.com/office/drawing/2014/main" id="{9C8C4983-A69F-4AE2-B65C-FD2DFB51E3C8}"/>
              </a:ext>
            </a:extLst>
          </p:cNvPr>
          <p:cNvSpPr txBox="1">
            <a:spLocks/>
          </p:cNvSpPr>
          <p:nvPr/>
        </p:nvSpPr>
        <p:spPr>
          <a:xfrm>
            <a:off x="6132949" y="3752919"/>
            <a:ext cx="19653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429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US" dirty="0"/>
              <a:t>Jupiter is the biggest planet of them all</a:t>
            </a:r>
          </a:p>
        </p:txBody>
      </p:sp>
      <p:sp>
        <p:nvSpPr>
          <p:cNvPr id="16" name="Google Shape;582;p46">
            <a:extLst>
              <a:ext uri="{FF2B5EF4-FFF2-40B4-BE49-F238E27FC236}">
                <a16:creationId xmlns:a16="http://schemas.microsoft.com/office/drawing/2014/main" id="{DA490680-CA8D-4C7A-AFCD-C9BF8910605F}"/>
              </a:ext>
            </a:extLst>
          </p:cNvPr>
          <p:cNvSpPr txBox="1">
            <a:spLocks/>
          </p:cNvSpPr>
          <p:nvPr/>
        </p:nvSpPr>
        <p:spPr>
          <a:xfrm>
            <a:off x="6186649" y="3257056"/>
            <a:ext cx="1911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bre Baskerville"/>
              <a:buNone/>
              <a:defRPr sz="20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dirty="0"/>
              <a:t>Comparison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C0C8F127-B71E-4347-9307-D9C25DC4D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47" y="3622756"/>
            <a:ext cx="2053301" cy="205330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5E86D2E-7835-404B-9C46-B98CEAABE2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5" b="7125"/>
          <a:stretch/>
        </p:blipFill>
        <p:spPr>
          <a:xfrm>
            <a:off x="887851" y="1284137"/>
            <a:ext cx="2803616" cy="297650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AAACB27-6B86-4F28-A4EB-4DD5217C7F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2410" y="413657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738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50" b="13047"/>
          <a:stretch/>
        </p:blipFill>
        <p:spPr>
          <a:xfrm>
            <a:off x="21409" y="-14514"/>
            <a:ext cx="9122591" cy="5158013"/>
          </a:xfrm>
          <a:prstGeom prst="rect">
            <a:avLst/>
          </a:prstGeom>
        </p:spPr>
      </p:pic>
      <p:sp>
        <p:nvSpPr>
          <p:cNvPr id="612" name="Google Shape;612;p47"/>
          <p:cNvSpPr txBox="1">
            <a:spLocks noGrp="1"/>
          </p:cNvSpPr>
          <p:nvPr>
            <p:ph type="subTitle" idx="1"/>
          </p:nvPr>
        </p:nvSpPr>
        <p:spPr>
          <a:xfrm>
            <a:off x="2863350" y="3448131"/>
            <a:ext cx="3417300" cy="4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—Someone Famous</a:t>
            </a:r>
            <a:endParaRPr dirty="0"/>
          </a:p>
        </p:txBody>
      </p:sp>
      <p:sp>
        <p:nvSpPr>
          <p:cNvPr id="6" name="Google Shape;613;p47"/>
          <p:cNvSpPr txBox="1">
            <a:spLocks/>
          </p:cNvSpPr>
          <p:nvPr/>
        </p:nvSpPr>
        <p:spPr>
          <a:xfrm>
            <a:off x="1429294" y="2414481"/>
            <a:ext cx="6452400" cy="20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Libre Baskerville"/>
              <a:buNone/>
              <a:defRPr sz="29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“This is a quote, words full of wisdom that someone important said and can make the reader get inspired.”</a:t>
            </a:r>
          </a:p>
        </p:txBody>
      </p:sp>
      <p:sp>
        <p:nvSpPr>
          <p:cNvPr id="613" name="Google Shape;613;p47"/>
          <p:cNvSpPr txBox="1">
            <a:spLocks noGrp="1"/>
          </p:cNvSpPr>
          <p:nvPr>
            <p:ph type="title"/>
          </p:nvPr>
        </p:nvSpPr>
        <p:spPr>
          <a:xfrm>
            <a:off x="1400266" y="2414481"/>
            <a:ext cx="6452400" cy="20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“This is a quote, words full of wisdom that someone important said and can make the reader get inspired.”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691576DD-B635-4DDC-9B18-D38D246E6E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17AFB08-1785-412B-8171-2AE686D685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D52FB3D5-441B-490B-9E6E-9693EEA65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25" y="544075"/>
            <a:ext cx="7715700" cy="365700"/>
          </a:xfrm>
        </p:spPr>
        <p:txBody>
          <a:bodyPr/>
          <a:lstStyle/>
          <a:p>
            <a:pPr algn="ctr"/>
            <a:r>
              <a:rPr lang="es-PE" dirty="0"/>
              <a:t>Study Objectives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64523EC-584D-4C41-8AE3-44A2AAC6F8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5" b="7125"/>
          <a:stretch/>
        </p:blipFill>
        <p:spPr>
          <a:xfrm>
            <a:off x="887851" y="1284137"/>
            <a:ext cx="1859220" cy="197386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B79DAF8-1E4A-40C0-B562-44ECAEB88D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06" b="10501"/>
          <a:stretch/>
        </p:blipFill>
        <p:spPr>
          <a:xfrm rot="21370042">
            <a:off x="3579177" y="1435301"/>
            <a:ext cx="1768942" cy="1906121"/>
          </a:xfrm>
          <a:prstGeom prst="rect">
            <a:avLst/>
          </a:prstGeom>
        </p:spPr>
      </p:pic>
      <p:sp>
        <p:nvSpPr>
          <p:cNvPr id="7" name="Google Shape;619;p48">
            <a:extLst>
              <a:ext uri="{FF2B5EF4-FFF2-40B4-BE49-F238E27FC236}">
                <a16:creationId xmlns:a16="http://schemas.microsoft.com/office/drawing/2014/main" id="{0A1C5105-0CFA-4556-BE7E-C4B3D5B49561}"/>
              </a:ext>
            </a:extLst>
          </p:cNvPr>
          <p:cNvSpPr txBox="1">
            <a:spLocks/>
          </p:cNvSpPr>
          <p:nvPr/>
        </p:nvSpPr>
        <p:spPr>
          <a:xfrm>
            <a:off x="3383225" y="3856687"/>
            <a:ext cx="2377500" cy="7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solidFill>
                  <a:schemeClr val="bg2"/>
                </a:solidFill>
                <a:latin typeface="Libre Baskerville" panose="020B0604020202020204" charset="0"/>
              </a:rPr>
              <a:t>Venus has a beautiful name and is the second planet from the Sun</a:t>
            </a:r>
          </a:p>
        </p:txBody>
      </p:sp>
      <p:sp>
        <p:nvSpPr>
          <p:cNvPr id="8" name="Google Shape;620;p48">
            <a:extLst>
              <a:ext uri="{FF2B5EF4-FFF2-40B4-BE49-F238E27FC236}">
                <a16:creationId xmlns:a16="http://schemas.microsoft.com/office/drawing/2014/main" id="{AC422236-A07C-4F86-98F3-5D930432118C}"/>
              </a:ext>
            </a:extLst>
          </p:cNvPr>
          <p:cNvSpPr txBox="1">
            <a:spLocks/>
          </p:cNvSpPr>
          <p:nvPr/>
        </p:nvSpPr>
        <p:spPr>
          <a:xfrm>
            <a:off x="3671975" y="3421015"/>
            <a:ext cx="180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2000" b="1" dirty="0">
                <a:solidFill>
                  <a:schemeClr val="bg2"/>
                </a:solidFill>
                <a:latin typeface="Libre Baskerville" panose="020B0604020202020204" charset="0"/>
              </a:rPr>
              <a:t>Venus</a:t>
            </a:r>
          </a:p>
        </p:txBody>
      </p:sp>
      <p:sp>
        <p:nvSpPr>
          <p:cNvPr id="9" name="Google Shape;621;p48">
            <a:extLst>
              <a:ext uri="{FF2B5EF4-FFF2-40B4-BE49-F238E27FC236}">
                <a16:creationId xmlns:a16="http://schemas.microsoft.com/office/drawing/2014/main" id="{0DC01C9A-E59B-439A-84F5-B2670701350E}"/>
              </a:ext>
            </a:extLst>
          </p:cNvPr>
          <p:cNvSpPr txBox="1">
            <a:spLocks/>
          </p:cNvSpPr>
          <p:nvPr/>
        </p:nvSpPr>
        <p:spPr>
          <a:xfrm>
            <a:off x="624550" y="3856687"/>
            <a:ext cx="2377500" cy="7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solidFill>
                  <a:schemeClr val="bg2"/>
                </a:solidFill>
                <a:latin typeface="Libre Baskerville" panose="020B0604020202020204" charset="0"/>
              </a:rPr>
              <a:t>Mercury is the closest planet to the Sun and the smallest of them all</a:t>
            </a:r>
          </a:p>
        </p:txBody>
      </p:sp>
      <p:sp>
        <p:nvSpPr>
          <p:cNvPr id="10" name="Google Shape;623;p48">
            <a:extLst>
              <a:ext uri="{FF2B5EF4-FFF2-40B4-BE49-F238E27FC236}">
                <a16:creationId xmlns:a16="http://schemas.microsoft.com/office/drawing/2014/main" id="{34C8C866-9CFD-4793-9DE6-775EACE70E84}"/>
              </a:ext>
            </a:extLst>
          </p:cNvPr>
          <p:cNvSpPr txBox="1">
            <a:spLocks/>
          </p:cNvSpPr>
          <p:nvPr/>
        </p:nvSpPr>
        <p:spPr>
          <a:xfrm>
            <a:off x="913300" y="3421015"/>
            <a:ext cx="180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2000" b="1" dirty="0">
                <a:solidFill>
                  <a:schemeClr val="bg2"/>
                </a:solidFill>
                <a:latin typeface="Libre Baskerville" panose="020B0604020202020204" charset="0"/>
              </a:rPr>
              <a:t>Mercury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F431F05-F207-4452-ADFB-37D5441121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3335">
            <a:off x="911248" y="1358286"/>
            <a:ext cx="1804103" cy="213113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6141E5F-822E-416C-B85B-EA6AE83A2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621">
            <a:off x="3543769" y="1361208"/>
            <a:ext cx="1804103" cy="213113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8F8F858-2B83-4788-AF68-D491E75F20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645" y="1524000"/>
            <a:ext cx="2955925" cy="36195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E14E186-AB69-442C-9AE7-15159A2A6A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5473">
            <a:off x="-628442" y="-225733"/>
            <a:ext cx="3633419" cy="242442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1CBECEC-F374-4CD7-B956-6D9DDF54D0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265" y="3786715"/>
            <a:ext cx="1979386" cy="197938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4440A74-99C8-48EE-8427-0269C76288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4994">
            <a:off x="5447813" y="1391875"/>
            <a:ext cx="3732260" cy="373226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6C3C66B-615E-45E2-815E-5458F1FEBA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57551">
            <a:off x="6417877" y="2456208"/>
            <a:ext cx="2322968" cy="232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244947"/>
      </p:ext>
    </p:extLst>
  </p:cSld>
  <p:clrMapOvr>
    <a:masterClrMapping/>
  </p:clrMapOvr>
</p:sld>
</file>

<file path=ppt/theme/theme1.xml><?xml version="1.0" encoding="utf-8"?>
<a:theme xmlns:a="http://schemas.openxmlformats.org/drawingml/2006/main" name="Generation of '27 by Slidesgo">
  <a:themeElements>
    <a:clrScheme name="Simple Light">
      <a:dk1>
        <a:srgbClr val="000000"/>
      </a:dk1>
      <a:lt1>
        <a:srgbClr val="FFFFFF"/>
      </a:lt1>
      <a:dk2>
        <a:srgbClr val="7F694C"/>
      </a:dk2>
      <a:lt2>
        <a:srgbClr val="E0DAC8"/>
      </a:lt2>
      <a:accent1>
        <a:srgbClr val="E7D8AC"/>
      </a:accent1>
      <a:accent2>
        <a:srgbClr val="BEB296"/>
      </a:accent2>
      <a:accent3>
        <a:srgbClr val="8A7C5C"/>
      </a:accent3>
      <a:accent4>
        <a:srgbClr val="BB9245"/>
      </a:accent4>
      <a:accent5>
        <a:srgbClr val="D8D0B7"/>
      </a:accent5>
      <a:accent6>
        <a:srgbClr val="FFF1C6"/>
      </a:accent6>
      <a:hlink>
        <a:srgbClr val="7F694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856</Words>
  <Application>Microsoft Office PowerPoint</Application>
  <PresentationFormat>Presentación en pantalla (16:9)</PresentationFormat>
  <Paragraphs>193</Paragraphs>
  <Slides>29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43" baseType="lpstr">
      <vt:lpstr>DM Sans</vt:lpstr>
      <vt:lpstr>Bahnschrift SemiBold</vt:lpstr>
      <vt:lpstr>Abel</vt:lpstr>
      <vt:lpstr>Calibri</vt:lpstr>
      <vt:lpstr>맑은 고딕</vt:lpstr>
      <vt:lpstr>Merriweather</vt:lpstr>
      <vt:lpstr>Arial</vt:lpstr>
      <vt:lpstr>Script MT Bold</vt:lpstr>
      <vt:lpstr>Roboto Light</vt:lpstr>
      <vt:lpstr>印品黑体</vt:lpstr>
      <vt:lpstr>Libre Baskerville</vt:lpstr>
      <vt:lpstr>Roboto</vt:lpstr>
      <vt:lpstr>Roboto Condensed Light</vt:lpstr>
      <vt:lpstr>Generation of '27 by Slidesgo</vt:lpstr>
      <vt:lpstr>Presentación de PowerPoint</vt:lpstr>
      <vt:lpstr>Presentación de PowerPoint</vt:lpstr>
      <vt:lpstr>Objectives</vt:lpstr>
      <vt:lpstr>Title of the Thesis</vt:lpstr>
      <vt:lpstr>Table of Contents</vt:lpstr>
      <vt:lpstr>Presentación de PowerPoint</vt:lpstr>
      <vt:lpstr>Methodology</vt:lpstr>
      <vt:lpstr>“This is a quote, words full of wisdom that someone important said and can make the reader get inspired.”</vt:lpstr>
      <vt:lpstr>Study Objectives</vt:lpstr>
      <vt:lpstr>This Is a Map</vt:lpstr>
      <vt:lpstr>Introduction</vt:lpstr>
      <vt:lpstr>Objectives</vt:lpstr>
      <vt:lpstr>Methodology</vt:lpstr>
      <vt:lpstr>Theory 01</vt:lpstr>
      <vt:lpstr>Bibliographic References</vt:lpstr>
      <vt:lpstr>Mercury</vt:lpstr>
      <vt:lpstr>Awesome PHOTO</vt:lpstr>
      <vt:lpstr>Your Work</vt:lpstr>
      <vt:lpstr>Resources</vt:lpstr>
      <vt:lpstr>Schedule</vt:lpstr>
      <vt:lpstr>1,927</vt:lpstr>
      <vt:lpstr>Table</vt:lpstr>
      <vt:lpstr>Timeline</vt:lpstr>
      <vt:lpstr> </vt:lpstr>
      <vt:lpstr>Contenido</vt:lpstr>
      <vt:lpstr>Important Percentages</vt:lpstr>
      <vt:lpstr>Contenido</vt:lpstr>
      <vt:lpstr>Alternative Resources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Generation of ‘27</dc:title>
  <dc:creator>Sr GRYM</dc:creator>
  <cp:lastModifiedBy>eduardo</cp:lastModifiedBy>
  <cp:revision>87</cp:revision>
  <dcterms:modified xsi:type="dcterms:W3CDTF">2023-11-19T23:48:15Z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5740518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S9.1.0</vt:lpwstr>
  </property>
</Properties>
</file>