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B744560-369D-4823-9F15-6A52C78A7250}">
  <a:tblStyle styleId="{BB744560-369D-4823-9F15-6A52C78A725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kinds of animals might there be in the future?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{BB744560-369D-4823-9F15-6A52C78A7250}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1D1C1D"/>
                          </a:solidFill>
                        </a:rPr>
                        <a:t>selección artificial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extinto/a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hace mucho tiempo vivía en la Tierra pero ya no existe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vivientes que nacieron y viven al mismo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heredado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un ser vivo hereda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las orejas puntiagudas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versión diferente de un rasgo, por ejemplo, el tamaño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kinds of animals might there be in the future?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