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Sniglet" panose="020B0604020202020204" charset="0"/>
      <p:regular r:id="rId32"/>
    </p:embeddedFont>
    <p:embeddedFont>
      <p:font typeface="Bangers" panose="020B0604020202020204" charset="0"/>
      <p:regular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CDC51-B785-4CFE-8D17-4E9D58945A12}">
  <a:tblStyle styleId="{076CDC51-B785-4CFE-8D17-4E9D58945A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955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53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08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5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07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652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34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307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28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54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605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14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927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104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191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080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038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911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946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812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842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4470b871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4470b871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935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6164c43709_11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6164c43709_11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71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64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25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11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9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22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20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artupstockphoto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freefonts.com/bangers.fon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snigle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 rot="161682">
            <a:off x="977419" y="1056306"/>
            <a:ext cx="4938961" cy="76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picture is worth a thousand words</a:t>
            </a:r>
            <a:endParaRPr sz="480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1267100" y="2735300"/>
            <a:ext cx="3943800" cy="12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id="152" name="Google Shape;152;p20" descr="1.jpg"/>
          <p:cNvPicPr preferRelativeResize="0"/>
          <p:nvPr/>
        </p:nvPicPr>
        <p:blipFill rotWithShape="1">
          <a:blip r:embed="rId3">
            <a:alphaModFix/>
          </a:blip>
          <a:srcRect l="5608" r="38142"/>
          <a:stretch/>
        </p:blipFill>
        <p:spPr>
          <a:xfrm>
            <a:off x="5713650" y="1759149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657225" y="567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Want big impact?</a:t>
            </a:r>
            <a:endParaRPr sz="3600"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Use big image.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516725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FAD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Gray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694600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FFA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White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338850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A6C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Black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11564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{076CDC51-B785-4CFE-8D17-4E9D58945A12}</a:tableStyleId>
              </a:tblPr>
              <a:tblGrid>
                <a:gridCol w="1484875"/>
                <a:gridCol w="1484875"/>
                <a:gridCol w="1484875"/>
                <a:gridCol w="1484875"/>
              </a:tblGrid>
              <a:tr h="61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1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CD02"/>
                    </a:solidFill>
                  </a:tcPr>
                </a:tc>
              </a:tr>
            </a:tbl>
          </a:graphicData>
        </a:graphic>
      </p:graphicFrame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1236226" y="989550"/>
            <a:ext cx="6978015" cy="332417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2344766" y="1751825"/>
            <a:ext cx="668400" cy="202500"/>
          </a:xfrm>
          <a:prstGeom prst="wedgeRectCallout">
            <a:avLst>
              <a:gd name="adj1" fmla="val -3748"/>
              <a:gd name="adj2" fmla="val 9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765225" y="203917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3189800" y="34333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4096975" y="186310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7225925" y="37807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687875" y="36896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6587225" y="22959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ctrTitle" idx="4294967295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89,526,124$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4294967295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ctrTitle" idx="4294967295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100%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267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185,244</a:t>
            </a:r>
            <a:r>
              <a:rPr lang="en" sz="4800">
                <a:solidFill>
                  <a:srgbClr val="FFFFFF"/>
                </a:solidFill>
              </a:rPr>
              <a:t>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Google Shape;218;p2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9" name="Google Shape;219;p27"/>
          <p:cNvSpPr/>
          <p:nvPr/>
        </p:nvSpPr>
        <p:spPr>
          <a:xfrm rot="-151954">
            <a:off x="5301410" y="1897683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2"/>
          </p:nvPr>
        </p:nvSpPr>
        <p:spPr>
          <a:xfrm>
            <a:off x="3315989" y="155617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3"/>
          </p:nvPr>
        </p:nvSpPr>
        <p:spPr>
          <a:xfrm>
            <a:off x="5729028" y="155617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1055350" y="292777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2"/>
          </p:nvPr>
        </p:nvSpPr>
        <p:spPr>
          <a:xfrm>
            <a:off x="3468389" y="292777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3"/>
          </p:nvPr>
        </p:nvSpPr>
        <p:spPr>
          <a:xfrm>
            <a:off x="5881428" y="292777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pic>
        <p:nvPicPr>
          <p:cNvPr id="238" name="Google Shape;238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00" y="895725"/>
            <a:ext cx="3857801" cy="31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917575" y="1474250"/>
            <a:ext cx="3153600" cy="26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EDIT IN GOOGLE SLIDES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"Use as Google Slides Theme".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have to be signed in to your Google account.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252125" y="1474250"/>
            <a:ext cx="3974400" cy="26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EDIT IN POWERPOINT®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00"/>
                </a:solidFill>
                <a:hlinkClick r:id="rId3" action="ppaction://hlinksldjump"/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917575" y="3753525"/>
            <a:ext cx="73089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More info on how to use this template at </a:t>
            </a:r>
            <a:r>
              <a:rPr lang="en" sz="1200" u="sng">
                <a:solidFill>
                  <a:srgbClr val="000000"/>
                </a:solidFill>
                <a:hlinkClick r:id="rId4"/>
              </a:rPr>
              <a:t>www.slidescarnival.com/help-use-presentation-template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This template is free to use under </a:t>
            </a:r>
            <a:r>
              <a:rPr lang="en" sz="1200" u="sng">
                <a:solidFill>
                  <a:srgbClr val="000000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000000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537541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4294967295"/>
          </p:nvPr>
        </p:nvSpPr>
        <p:spPr>
          <a:xfrm>
            <a:off x="675650" y="747350"/>
            <a:ext cx="3883500" cy="3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 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7" name="Google Shape;24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4294967295"/>
          </p:nvPr>
        </p:nvSpPr>
        <p:spPr>
          <a:xfrm>
            <a:off x="675650" y="747350"/>
            <a:ext cx="3883500" cy="3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 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/>
          <p:nvPr/>
        </p:nvSpPr>
        <p:spPr>
          <a:xfrm>
            <a:off x="47877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4294967295"/>
          </p:nvPr>
        </p:nvSpPr>
        <p:spPr>
          <a:xfrm>
            <a:off x="675650" y="747350"/>
            <a:ext cx="3883500" cy="3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 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/>
          <p:nvPr/>
        </p:nvSpPr>
        <p:spPr>
          <a:xfrm>
            <a:off x="4181017" y="994513"/>
            <a:ext cx="4184700" cy="2672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3989900" y="805701"/>
            <a:ext cx="4566939" cy="355541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4294967295"/>
          </p:nvPr>
        </p:nvSpPr>
        <p:spPr>
          <a:xfrm>
            <a:off x="675650" y="747350"/>
            <a:ext cx="2897400" cy="3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 project</a:t>
            </a:r>
            <a:endParaRPr sz="6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1" name="Google Shape;271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77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  <a:endParaRPr sz="1200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Any questions?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 &amp; user@mail.me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6452211" y="1206814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66540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/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/>
              </a:rPr>
              <a:t>Startupstockphotos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87" name="Google Shape;287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body" idx="1"/>
          </p:nvPr>
        </p:nvSpPr>
        <p:spPr>
          <a:xfrm>
            <a:off x="949350" y="1352550"/>
            <a:ext cx="68664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en" sz="1400">
                <a:solidFill>
                  <a:srgbClr val="000000"/>
                </a:solidFill>
              </a:rPr>
              <a:t>Titles: Bangers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en" sz="1400">
                <a:solidFill>
                  <a:srgbClr val="000000"/>
                </a:solidFill>
              </a:rPr>
              <a:t>Body copy: Sniglet Regular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these pages: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5C4CA"/>
                </a:solidFill>
                <a:hlinkClick r:id="rId3"/>
              </a:rPr>
              <a:t>https://www.1001freefonts.com/bangers.font</a:t>
            </a:r>
            <a:endParaRPr sz="1400">
              <a:solidFill>
                <a:srgbClr val="35C4C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5C4CA"/>
                </a:solidFill>
                <a:hlinkClick r:id="rId4"/>
              </a:rPr>
              <a:t>https://www.fontsquirrel.com/fonts/sniglet</a:t>
            </a:r>
            <a:endParaRPr sz="1400">
              <a:solidFill>
                <a:srgbClr val="35C4C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1040625" y="3654725"/>
            <a:ext cx="68178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24BB0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824BB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824BB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24BB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5" name="Google Shape;29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01" name="Google Shape;301;p37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08" name="Google Shape;308;p37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11" name="Google Shape;311;p37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7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3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16" name="Google Shape;316;p37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20" name="Google Shape;320;p3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37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3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26" name="Google Shape;326;p3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347" name="Google Shape;347;p37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3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350" name="Google Shape;350;p37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3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354" name="Google Shape;354;p37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3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358" name="Google Shape;358;p37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37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3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367" name="Google Shape;367;p37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3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370" name="Google Shape;370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373" name="Google Shape;373;p37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3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376" name="Google Shape;376;p37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3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379" name="Google Shape;379;p37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3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384" name="Google Shape;384;p3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387" name="Google Shape;387;p3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37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392" name="Google Shape;392;p37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395" name="Google Shape;395;p37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01" name="Google Shape;401;p37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04" name="Google Shape;404;p3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10" name="Google Shape;410;p37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16" name="Google Shape;416;p3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7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7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7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3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24" name="Google Shape;424;p37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27" name="Google Shape;427;p37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30" name="Google Shape;430;p37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7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3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34" name="Google Shape;434;p3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37" name="Google Shape;437;p3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3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43" name="Google Shape;443;p37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37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7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3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48" name="Google Shape;448;p37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51" name="Google Shape;451;p37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37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3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55" name="Google Shape;455;p3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58" name="Google Shape;458;p3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7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7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3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64" name="Google Shape;464;p37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67" name="Google Shape;467;p37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3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72" name="Google Shape;472;p37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76" name="Google Shape;476;p37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479" name="Google Shape;479;p37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483" name="Google Shape;483;p3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489" name="Google Shape;489;p37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492" name="Google Shape;492;p37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37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499" name="Google Shape;499;p3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3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02" name="Google Shape;502;p3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7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3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08" name="Google Shape;508;p37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12" name="Google Shape;512;p37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37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7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3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19" name="Google Shape;519;p37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7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24" name="Google Shape;524;p37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7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29" name="Google Shape;529;p37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35" name="Google Shape;535;p37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3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539" name="Google Shape;539;p37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543" name="Google Shape;543;p37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549" name="Google Shape;549;p37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555" name="Google Shape;555;p37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3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558" name="Google Shape;558;p3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7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3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566" name="Google Shape;566;p37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572" name="Google Shape;572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74" name="Google Shape;574;p37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3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576" name="Google Shape;576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37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3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580" name="Google Shape;580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A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A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37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line color, width and style.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84" name="Google Shape;584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8"/>
          <p:cNvSpPr txBox="1"/>
          <p:nvPr/>
        </p:nvSpPr>
        <p:spPr>
          <a:xfrm>
            <a:off x="216385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Now you can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90" name="Google Shape;590;p38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91" name="Google Shape;591;p38"/>
          <p:cNvSpPr txBox="1"/>
          <p:nvPr/>
        </p:nvSpPr>
        <p:spPr>
          <a:xfrm>
            <a:off x="648975" y="7040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592" name="Google Shape;592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9" name="Google Shape;599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00" name="Google Shape;600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01" name="Google Shape;601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03" name="Google Shape;603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04" name="Google Shape;604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06" name="Google Shape;606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07" name="Google Shape;607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09" name="Google Shape;609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10" name="Google Shape;610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  <a:endParaRPr sz="1200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 am Jayden Smith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 am here because I love to give presentations.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86" name="Google Shape;8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300" y="518900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1.</a:t>
            </a:r>
            <a:endParaRPr sz="7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</a:t>
            </a:r>
            <a:r>
              <a:rPr lang="en">
                <a:solidFill>
                  <a:srgbClr val="00A7EB"/>
                </a:solidFill>
              </a:rPr>
              <a:t>means of inspiration</a:t>
            </a:r>
            <a:r>
              <a:rPr lang="en"/>
              <a:t> and to invoke philosophical thoughts from the reader</a:t>
            </a:r>
            <a:r>
              <a:rPr lang="en">
                <a:solidFill>
                  <a:schemeClr val="dk1"/>
                </a:solidFill>
              </a:rPr>
              <a:t>”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Here you have a list of items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And some text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But remember not to overload your slides with content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Your audience will listen to you or read the content, but won’t do both. </a:t>
            </a:r>
            <a:endParaRPr sz="240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587525" y="1507150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rgbClr val="FAD900"/>
                </a:solidFill>
              </a:rPr>
              <a:t>Big </a:t>
            </a:r>
            <a:endParaRPr sz="10400">
              <a:solidFill>
                <a:srgbClr val="FAD9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4294967295"/>
          </p:nvPr>
        </p:nvSpPr>
        <p:spPr>
          <a:xfrm>
            <a:off x="1006025" y="3250800"/>
            <a:ext cx="5092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16" name="Google Shape;116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19" name="Google Shape;119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1158424" y="1990100"/>
            <a:ext cx="4835952" cy="12457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concept</a:t>
            </a: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Presentación en pantalla (16:9)</PresentationFormat>
  <Paragraphs>168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Sniglet</vt:lpstr>
      <vt:lpstr>Arial</vt:lpstr>
      <vt:lpstr>Bangers</vt:lpstr>
      <vt:lpstr>Montserrat</vt:lpstr>
      <vt:lpstr>Jachimo template</vt:lpstr>
      <vt:lpstr>This is your presentation title</vt:lpstr>
      <vt:lpstr>Instructions for use</vt:lpstr>
      <vt:lpstr>Hello!</vt:lpstr>
      <vt:lpstr>1. Transition headline</vt:lpstr>
      <vt:lpstr>Presentación de PowerPoint</vt:lpstr>
      <vt:lpstr>This is a slide title</vt:lpstr>
      <vt:lpstr>Big 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User</cp:lastModifiedBy>
  <cp:revision>2</cp:revision>
  <dcterms:modified xsi:type="dcterms:W3CDTF">2019-10-25T04:39:16Z</dcterms:modified>
</cp:coreProperties>
</file>