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54"/>
  </p:notesMasterIdLst>
  <p:handoutMasterIdLst>
    <p:handoutMasterId r:id="rId55"/>
  </p:handoutMasterIdLst>
  <p:sldIdLst>
    <p:sldId id="779" r:id="rId4"/>
    <p:sldId id="972" r:id="rId5"/>
    <p:sldId id="828" r:id="rId6"/>
    <p:sldId id="780" r:id="rId7"/>
    <p:sldId id="833" r:id="rId8"/>
    <p:sldId id="783" r:id="rId9"/>
    <p:sldId id="825" r:id="rId10"/>
    <p:sldId id="961" r:id="rId11"/>
    <p:sldId id="963" r:id="rId12"/>
    <p:sldId id="964" r:id="rId13"/>
    <p:sldId id="827" r:id="rId14"/>
    <p:sldId id="2134806719" r:id="rId15"/>
    <p:sldId id="913" r:id="rId16"/>
    <p:sldId id="769" r:id="rId17"/>
    <p:sldId id="914" r:id="rId18"/>
    <p:sldId id="796" r:id="rId19"/>
    <p:sldId id="786" r:id="rId20"/>
    <p:sldId id="751" r:id="rId21"/>
    <p:sldId id="871" r:id="rId22"/>
    <p:sldId id="855" r:id="rId23"/>
    <p:sldId id="787" r:id="rId24"/>
    <p:sldId id="774" r:id="rId25"/>
    <p:sldId id="2134806742" r:id="rId26"/>
    <p:sldId id="2134806687" r:id="rId27"/>
    <p:sldId id="2134806730" r:id="rId28"/>
    <p:sldId id="2134806743" r:id="rId29"/>
    <p:sldId id="995" r:id="rId30"/>
    <p:sldId id="2134806733" r:id="rId31"/>
    <p:sldId id="2134806731" r:id="rId32"/>
    <p:sldId id="2134806744" r:id="rId33"/>
    <p:sldId id="2134806734" r:id="rId34"/>
    <p:sldId id="2134806745" r:id="rId35"/>
    <p:sldId id="2134806735" r:id="rId36"/>
    <p:sldId id="2134806736" r:id="rId37"/>
    <p:sldId id="2134806750" r:id="rId38"/>
    <p:sldId id="2134806747" r:id="rId39"/>
    <p:sldId id="2134806737" r:id="rId40"/>
    <p:sldId id="2134806751" r:id="rId41"/>
    <p:sldId id="2134806720" r:id="rId42"/>
    <p:sldId id="2134806738" r:id="rId43"/>
    <p:sldId id="2134806740" r:id="rId44"/>
    <p:sldId id="2134806741" r:id="rId45"/>
    <p:sldId id="788" r:id="rId46"/>
    <p:sldId id="2134806748" r:id="rId47"/>
    <p:sldId id="2134806749" r:id="rId48"/>
    <p:sldId id="899" r:id="rId49"/>
    <p:sldId id="789" r:id="rId50"/>
    <p:sldId id="869" r:id="rId51"/>
    <p:sldId id="764" r:id="rId52"/>
    <p:sldId id="969" r:id="rId53"/>
  </p:sldIdLst>
  <p:sldSz cx="9144000" cy="6858000" type="screen4x3"/>
  <p:notesSz cx="6735763" cy="9866313"/>
  <p:embeddedFontLst>
    <p:embeddedFont>
      <p:font typeface="Dosis" pitchFamily="2" charset="0"/>
      <p:regular r:id="rId56"/>
      <p:bold r:id="rId5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C302"/>
    <a:srgbClr val="7F7F7F"/>
    <a:srgbClr val="A6A6A6"/>
    <a:srgbClr val="FC8D00"/>
    <a:srgbClr val="FFDE6C"/>
    <a:srgbClr val="FEFEFE"/>
    <a:srgbClr val="B2B3AE"/>
    <a:srgbClr val="17AB98"/>
    <a:srgbClr val="FAE496"/>
    <a:srgbClr val="FFEF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941" autoAdjust="0"/>
    <p:restoredTop sz="96290" autoAdjust="0"/>
  </p:normalViewPr>
  <p:slideViewPr>
    <p:cSldViewPr snapToGrid="0">
      <p:cViewPr varScale="1">
        <p:scale>
          <a:sx n="71" d="100"/>
          <a:sy n="71" d="100"/>
        </p:scale>
        <p:origin x="748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tableStyles" Target="tableStyle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1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notesMaster" Target="notesMasters/notesMaster1.xml"/><Relationship Id="rId62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2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29/10/2025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29/10/2025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76224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1355B-E675-7551-6D9B-06D38AB01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425145C-3DC0-CE65-7C23-2664AF5346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2F3480E-C060-EBB2-8F07-C800C7BF4B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A443F68-5531-B7E9-7293-6D4A4D0707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97836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7DB46-D6DF-0394-3DEC-D8AF3E270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8EA5E53-8D48-1930-5411-3D660AE094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8D0581D-F77D-7543-A6B1-9516AF4EBD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9E08188-34B4-7A88-BD75-AE3F43D32B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73431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11881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21669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50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4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7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05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4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1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8" r:id="rId2"/>
    <p:sldLayoutId id="2147483900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BE37129-F6C1-090E-E948-3FB02CD2DA7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6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9" r:id="rId4"/>
    <p:sldLayoutId id="2147483892" r:id="rId5"/>
    <p:sldLayoutId id="2147483897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emf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mp4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1.gif"/><Relationship Id="rId5" Type="http://schemas.openxmlformats.org/officeDocument/2006/relationships/image" Target="../media/image32.png"/><Relationship Id="rId4" Type="http://schemas.openxmlformats.org/officeDocument/2006/relationships/image" Target="../media/image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1.gif"/><Relationship Id="rId5" Type="http://schemas.openxmlformats.org/officeDocument/2006/relationships/image" Target="../media/image36.png"/><Relationship Id="rId4" Type="http://schemas.openxmlformats.org/officeDocument/2006/relationships/image" Target="../media/image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6.mp4"/><Relationship Id="rId7" Type="http://schemas.openxmlformats.org/officeDocument/2006/relationships/image" Target="../media/image27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6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emf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e 34">
            <a:extLst>
              <a:ext uri="{FF2B5EF4-FFF2-40B4-BE49-F238E27FC236}">
                <a16:creationId xmlns:a16="http://schemas.microsoft.com/office/drawing/2014/main" id="{49328FF8-D163-CFE8-2ACC-0DC933D7C351}"/>
              </a:ext>
            </a:extLst>
          </p:cNvPr>
          <p:cNvGrpSpPr/>
          <p:nvPr/>
        </p:nvGrpSpPr>
        <p:grpSpPr>
          <a:xfrm>
            <a:off x="2446610" y="6021421"/>
            <a:ext cx="1124468" cy="288630"/>
            <a:chOff x="5372100" y="5877672"/>
            <a:chExt cx="1124468" cy="288630"/>
          </a:xfrm>
        </p:grpSpPr>
        <p:sp>
          <p:nvSpPr>
            <p:cNvPr id="16" name="Rectangle : coins arrondis 35">
              <a:extLst>
                <a:ext uri="{FF2B5EF4-FFF2-40B4-BE49-F238E27FC236}">
                  <a16:creationId xmlns:a16="http://schemas.microsoft.com/office/drawing/2014/main" id="{7DF8320E-BF1F-4DD3-DBAC-61D22E30571F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4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Ellipse 36">
              <a:extLst>
                <a:ext uri="{FF2B5EF4-FFF2-40B4-BE49-F238E27FC236}">
                  <a16:creationId xmlns:a16="http://schemas.microsoft.com/office/drawing/2014/main" id="{10F923DD-00E5-0CE3-3C40-5D2AA4537FD6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8" name="Groupe 37">
            <a:extLst>
              <a:ext uri="{FF2B5EF4-FFF2-40B4-BE49-F238E27FC236}">
                <a16:creationId xmlns:a16="http://schemas.microsoft.com/office/drawing/2014/main" id="{BDD32D5B-EC0C-FBAC-56A6-F458A97D8783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19" name="Rectangle : coins arrondis 38">
              <a:extLst>
                <a:ext uri="{FF2B5EF4-FFF2-40B4-BE49-F238E27FC236}">
                  <a16:creationId xmlns:a16="http://schemas.microsoft.com/office/drawing/2014/main" id="{045E6E3D-F7A3-AE31-A9DF-DFAD60511875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Ellipse 39">
              <a:extLst>
                <a:ext uri="{FF2B5EF4-FFF2-40B4-BE49-F238E27FC236}">
                  <a16:creationId xmlns:a16="http://schemas.microsoft.com/office/drawing/2014/main" id="{B5755DAE-FFA2-95A0-64DD-632B4C52E13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1" name="Groupe 40">
            <a:extLst>
              <a:ext uri="{FF2B5EF4-FFF2-40B4-BE49-F238E27FC236}">
                <a16:creationId xmlns:a16="http://schemas.microsoft.com/office/drawing/2014/main" id="{1A0D9468-63FC-7E14-3B93-B5E35F0A6357}"/>
              </a:ext>
            </a:extLst>
          </p:cNvPr>
          <p:cNvGrpSpPr/>
          <p:nvPr/>
        </p:nvGrpSpPr>
        <p:grpSpPr>
          <a:xfrm>
            <a:off x="7337866" y="6021421"/>
            <a:ext cx="1124468" cy="288630"/>
            <a:chOff x="7337866" y="6021421"/>
            <a:chExt cx="1124468" cy="288630"/>
          </a:xfrm>
        </p:grpSpPr>
        <p:sp>
          <p:nvSpPr>
            <p:cNvPr id="22" name="Rectangle : coins arrondis 41">
              <a:extLst>
                <a:ext uri="{FF2B5EF4-FFF2-40B4-BE49-F238E27FC236}">
                  <a16:creationId xmlns:a16="http://schemas.microsoft.com/office/drawing/2014/main" id="{24B12A97-BDBA-110B-38D8-FE0BA3D80693}"/>
                </a:ext>
              </a:extLst>
            </p:cNvPr>
            <p:cNvSpPr/>
            <p:nvPr/>
          </p:nvSpPr>
          <p:spPr>
            <a:xfrm>
              <a:off x="7337866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3" name="Ellipse 42">
              <a:extLst>
                <a:ext uri="{FF2B5EF4-FFF2-40B4-BE49-F238E27FC236}">
                  <a16:creationId xmlns:a16="http://schemas.microsoft.com/office/drawing/2014/main" id="{6446AACD-59E7-F92D-2E0A-3D120BCF9E1A}"/>
                </a:ext>
              </a:extLst>
            </p:cNvPr>
            <p:cNvSpPr/>
            <p:nvPr/>
          </p:nvSpPr>
          <p:spPr>
            <a:xfrm>
              <a:off x="7337866" y="6042687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4" name="Groupe 43">
            <a:extLst>
              <a:ext uri="{FF2B5EF4-FFF2-40B4-BE49-F238E27FC236}">
                <a16:creationId xmlns:a16="http://schemas.microsoft.com/office/drawing/2014/main" id="{5CD5D390-59DA-07FE-7C23-3B8109D21CBB}"/>
              </a:ext>
            </a:extLst>
          </p:cNvPr>
          <p:cNvGrpSpPr/>
          <p:nvPr/>
        </p:nvGrpSpPr>
        <p:grpSpPr>
          <a:xfrm>
            <a:off x="5707448" y="6021421"/>
            <a:ext cx="1124468" cy="288630"/>
            <a:chOff x="7337866" y="6021421"/>
            <a:chExt cx="1124468" cy="288630"/>
          </a:xfrm>
        </p:grpSpPr>
        <p:sp>
          <p:nvSpPr>
            <p:cNvPr id="25" name="Rectangle : coins arrondis 44">
              <a:extLst>
                <a:ext uri="{FF2B5EF4-FFF2-40B4-BE49-F238E27FC236}">
                  <a16:creationId xmlns:a16="http://schemas.microsoft.com/office/drawing/2014/main" id="{0CD7C0D3-97AA-E1C9-2416-854AAB862C0A}"/>
                </a:ext>
              </a:extLst>
            </p:cNvPr>
            <p:cNvSpPr/>
            <p:nvPr/>
          </p:nvSpPr>
          <p:spPr>
            <a:xfrm>
              <a:off x="7337866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6" name="Ellipse 45">
              <a:extLst>
                <a:ext uri="{FF2B5EF4-FFF2-40B4-BE49-F238E27FC236}">
                  <a16:creationId xmlns:a16="http://schemas.microsoft.com/office/drawing/2014/main" id="{F8E662AE-7350-484A-14E2-8FBB9CC1542B}"/>
                </a:ext>
              </a:extLst>
            </p:cNvPr>
            <p:cNvSpPr/>
            <p:nvPr/>
          </p:nvSpPr>
          <p:spPr>
            <a:xfrm>
              <a:off x="7337866" y="6042687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7" name="Groupe 46">
            <a:extLst>
              <a:ext uri="{FF2B5EF4-FFF2-40B4-BE49-F238E27FC236}">
                <a16:creationId xmlns:a16="http://schemas.microsoft.com/office/drawing/2014/main" id="{1C6CC00C-FBF9-42F2-807A-12AF12ADFA66}"/>
              </a:ext>
            </a:extLst>
          </p:cNvPr>
          <p:cNvGrpSpPr/>
          <p:nvPr/>
        </p:nvGrpSpPr>
        <p:grpSpPr>
          <a:xfrm>
            <a:off x="4066395" y="6021421"/>
            <a:ext cx="1135102" cy="288630"/>
            <a:chOff x="5691149" y="6021421"/>
            <a:chExt cx="1135102" cy="288630"/>
          </a:xfrm>
          <a:solidFill>
            <a:srgbClr val="B2B3AE"/>
          </a:solidFill>
        </p:grpSpPr>
        <p:sp>
          <p:nvSpPr>
            <p:cNvPr id="28" name="Rectangle : coins arrondis 47">
              <a:extLst>
                <a:ext uri="{FF2B5EF4-FFF2-40B4-BE49-F238E27FC236}">
                  <a16:creationId xmlns:a16="http://schemas.microsoft.com/office/drawing/2014/main" id="{42032FBA-237D-2274-58FD-4E47DA331F23}"/>
                </a:ext>
              </a:extLst>
            </p:cNvPr>
            <p:cNvSpPr/>
            <p:nvPr/>
          </p:nvSpPr>
          <p:spPr>
            <a:xfrm>
              <a:off x="5701783" y="6021421"/>
              <a:ext cx="1124468" cy="28863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9" name="Ellipse 48">
              <a:extLst>
                <a:ext uri="{FF2B5EF4-FFF2-40B4-BE49-F238E27FC236}">
                  <a16:creationId xmlns:a16="http://schemas.microsoft.com/office/drawing/2014/main" id="{83AA3533-1871-69D9-DF0D-A432316D0187}"/>
                </a:ext>
              </a:extLst>
            </p:cNvPr>
            <p:cNvSpPr/>
            <p:nvPr/>
          </p:nvSpPr>
          <p:spPr>
            <a:xfrm>
              <a:off x="5691149" y="6037180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D27CF392-6086-C44E-E114-B4B90389E6CB}"/>
              </a:ext>
            </a:extLst>
          </p:cNvPr>
          <p:cNvSpPr txBox="1"/>
          <p:nvPr/>
        </p:nvSpPr>
        <p:spPr>
          <a:xfrm>
            <a:off x="757312" y="4123661"/>
            <a:ext cx="304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chemeClr val="bg1"/>
                </a:solidFill>
              </a:rPr>
              <a:t>1</a:t>
            </a:r>
            <a:endParaRPr lang="fr-MA" b="1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8B8F3D1-30BA-8119-F0AC-9ABC3825959D}"/>
              </a:ext>
            </a:extLst>
          </p:cNvPr>
          <p:cNvSpPr txBox="1"/>
          <p:nvPr/>
        </p:nvSpPr>
        <p:spPr>
          <a:xfrm>
            <a:off x="4030760" y="5180629"/>
            <a:ext cx="304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chemeClr val="bg1"/>
                </a:solidFill>
              </a:rPr>
              <a:t>1</a:t>
            </a:r>
            <a:endParaRPr lang="fr-M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BD32C-1CAF-5E55-147D-AA3E81127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2407F501-B00C-4759-A49C-5DD13967DCEB}"/>
              </a:ext>
            </a:extLst>
          </p:cNvPr>
          <p:cNvSpPr txBox="1"/>
          <p:nvPr/>
        </p:nvSpPr>
        <p:spPr>
          <a:xfrm>
            <a:off x="415956" y="942806"/>
            <a:ext cx="7123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التمرين</a:t>
            </a:r>
            <a:r>
              <a:rPr lang="fr-MA" b="1" dirty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رقم 6 صفحة 13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واحدة.</a:t>
            </a:r>
            <a:r>
              <a:rPr lang="fr-MA" b="1" dirty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dirty="0">
              <a:solidFill>
                <a:srgbClr val="7F7F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B525F7-2139-BFFC-AF06-421539E7C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560" y="2217683"/>
            <a:ext cx="7315200" cy="31840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DD61C3-37E1-611A-8ADD-B208A7D537B2}"/>
              </a:ext>
            </a:extLst>
          </p:cNvPr>
          <p:cNvSpPr txBox="1"/>
          <p:nvPr/>
        </p:nvSpPr>
        <p:spPr>
          <a:xfrm>
            <a:off x="6895323" y="3664493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50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499171-A860-0364-C409-647B8F39C28B}"/>
              </a:ext>
            </a:extLst>
          </p:cNvPr>
          <p:cNvSpPr txBox="1"/>
          <p:nvPr/>
        </p:nvSpPr>
        <p:spPr>
          <a:xfrm>
            <a:off x="6831202" y="4383304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150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55B362-7A96-187F-B9BD-B96B58B96ED9}"/>
              </a:ext>
            </a:extLst>
          </p:cNvPr>
          <p:cNvSpPr txBox="1"/>
          <p:nvPr/>
        </p:nvSpPr>
        <p:spPr>
          <a:xfrm>
            <a:off x="4675101" y="366449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600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F7FF49-C020-3322-E5A7-470B9076236B}"/>
              </a:ext>
            </a:extLst>
          </p:cNvPr>
          <p:cNvSpPr txBox="1"/>
          <p:nvPr/>
        </p:nvSpPr>
        <p:spPr>
          <a:xfrm>
            <a:off x="4635052" y="4372787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4 100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965BC0-F7A1-DD5C-092B-E7F51DB5FAAF}"/>
              </a:ext>
            </a:extLst>
          </p:cNvPr>
          <p:cNvSpPr txBox="1"/>
          <p:nvPr/>
        </p:nvSpPr>
        <p:spPr>
          <a:xfrm>
            <a:off x="2458066" y="3651792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5 000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543662-29F4-0C33-DBEE-BF3F12A04C99}"/>
              </a:ext>
            </a:extLst>
          </p:cNvPr>
          <p:cNvSpPr txBox="1"/>
          <p:nvPr/>
        </p:nvSpPr>
        <p:spPr>
          <a:xfrm>
            <a:off x="2449011" y="4377771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2 000</a:t>
            </a:r>
            <a:endParaRPr lang="fr-MA" b="1" dirty="0">
              <a:solidFill>
                <a:srgbClr val="C00000"/>
              </a:solidFill>
            </a:endParaRPr>
          </a:p>
        </p:txBody>
      </p:sp>
      <p:pic>
        <p:nvPicPr>
          <p:cNvPr id="3" name="Image 17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80F4EA0D-18A8-C74E-BDF8-4008B848873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  <p:grpSp>
        <p:nvGrpSpPr>
          <p:cNvPr id="2" name="Groupe 5">
            <a:extLst>
              <a:ext uri="{FF2B5EF4-FFF2-40B4-BE49-F238E27FC236}">
                <a16:creationId xmlns:a16="http://schemas.microsoft.com/office/drawing/2014/main" id="{AE288D3D-F131-8CC4-A1E6-EDEFCC2FA80B}"/>
              </a:ext>
            </a:extLst>
          </p:cNvPr>
          <p:cNvGrpSpPr/>
          <p:nvPr/>
        </p:nvGrpSpPr>
        <p:grpSpPr>
          <a:xfrm>
            <a:off x="347510" y="1282507"/>
            <a:ext cx="614494" cy="688367"/>
            <a:chOff x="924143" y="3511073"/>
            <a:chExt cx="614494" cy="688367"/>
          </a:xfrm>
        </p:grpSpPr>
        <p:pic>
          <p:nvPicPr>
            <p:cNvPr id="4" name="Image 6">
              <a:extLst>
                <a:ext uri="{FF2B5EF4-FFF2-40B4-BE49-F238E27FC236}">
                  <a16:creationId xmlns:a16="http://schemas.microsoft.com/office/drawing/2014/main" id="{CDD25C8D-0D4C-0431-ED4C-B9244D212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99937CAE-C1F2-BC34-22ED-DDAB20331A59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796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7028DE5B-23EC-3B4E-BC16-22A8646D3816}"/>
              </a:ext>
            </a:extLst>
          </p:cNvPr>
          <p:cNvGrpSpPr/>
          <p:nvPr/>
        </p:nvGrpSpPr>
        <p:grpSpPr>
          <a:xfrm>
            <a:off x="1934182" y="2239767"/>
            <a:ext cx="5012087" cy="2819009"/>
            <a:chOff x="2362015" y="2221113"/>
            <a:chExt cx="4619698" cy="2598313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574D960F-AB5A-DB92-F420-47418B4F5C3F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2" name="Image 1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428E070D-73DC-ADA6-F1CD-BF449B0B8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54290" y="3760217"/>
              <a:ext cx="631873" cy="631873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B885DBBD-DC8F-0DC7-D458-587927F011FB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4" name="Flowchart: Alternate Process 54">
              <a:extLst>
                <a:ext uri="{FF2B5EF4-FFF2-40B4-BE49-F238E27FC236}">
                  <a16:creationId xmlns:a16="http://schemas.microsoft.com/office/drawing/2014/main" id="{E2613058-FEFE-7C13-7E71-5080A002A2BC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9A0F4890-88AE-0CE0-C01C-C6BC390848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F94E3273-BC0A-DE1B-58BD-AC726092050D}"/>
                </a:ext>
              </a:extLst>
            </p:cNvPr>
            <p:cNvSpPr txBox="1"/>
            <p:nvPr/>
          </p:nvSpPr>
          <p:spPr>
            <a:xfrm>
              <a:off x="2415604" y="3813244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372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9373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مرحباً، سنتابع درس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جديدا مع مجد وندى.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258E3DB7-EA0D-8D70-21A4-C328523057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07544" y="2063932"/>
            <a:ext cx="2134766" cy="340925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C52E3DBB-AB22-585F-5653-FEAE7FA557A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86681" y="2033294"/>
            <a:ext cx="1960157" cy="348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4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179549" y="94542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بالحساب الذهني، خذوا كراساتكم.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Image 8">
            <a:extLst>
              <a:ext uri="{FF2B5EF4-FFF2-40B4-BE49-F238E27FC236}">
                <a16:creationId xmlns:a16="http://schemas.microsoft.com/office/drawing/2014/main" id="{D843F7BB-E8C8-B2F7-1097-DEBF128D558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9161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347510" y="938025"/>
            <a:ext cx="7169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لإنجاز هذه العمليات. دوّنوا النتيجة فقط على دفاتركم كما في المثال.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e 4">
            <a:extLst>
              <a:ext uri="{FF2B5EF4-FFF2-40B4-BE49-F238E27FC236}">
                <a16:creationId xmlns:a16="http://schemas.microsoft.com/office/drawing/2014/main" id="{C7E415D5-A150-8AC8-C39D-5CB6041BD2BC}"/>
              </a:ext>
            </a:extLst>
          </p:cNvPr>
          <p:cNvGrpSpPr/>
          <p:nvPr/>
        </p:nvGrpSpPr>
        <p:grpSpPr>
          <a:xfrm>
            <a:off x="1120105" y="2724885"/>
            <a:ext cx="5597011" cy="613155"/>
            <a:chOff x="1581931" y="2616985"/>
            <a:chExt cx="5597011" cy="613155"/>
          </a:xfrm>
        </p:grpSpPr>
        <p:sp>
          <p:nvSpPr>
            <p:cNvPr id="3" name="Rectangle : coins arrondis 1">
              <a:extLst>
                <a:ext uri="{FF2B5EF4-FFF2-40B4-BE49-F238E27FC236}">
                  <a16:creationId xmlns:a16="http://schemas.microsoft.com/office/drawing/2014/main" id="{5F8D4185-EDC6-0A29-A5E1-790E4D94E8E9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4" name="ZoneTexte 2">
              <a:extLst>
                <a:ext uri="{FF2B5EF4-FFF2-40B4-BE49-F238E27FC236}">
                  <a16:creationId xmlns:a16="http://schemas.microsoft.com/office/drawing/2014/main" id="{8E0DF794-139B-5797-49AB-F97BFD7207C0}"/>
                </a:ext>
              </a:extLst>
            </p:cNvPr>
            <p:cNvSpPr txBox="1"/>
            <p:nvPr/>
          </p:nvSpPr>
          <p:spPr>
            <a:xfrm>
              <a:off x="2160675" y="2689451"/>
              <a:ext cx="14302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MA" sz="2400" dirty="0">
                  <a:latin typeface="Calibri" panose="020F0502020204030204" pitchFamily="34" charset="0"/>
                </a:rPr>
                <a:t>7</a:t>
              </a:r>
              <a:r>
                <a:rPr lang="fr-FR" sz="2400" dirty="0">
                  <a:latin typeface="Calibri" panose="020F0502020204030204" pitchFamily="34" charset="0"/>
                </a:rPr>
                <a:t> + </a:t>
              </a:r>
              <a:r>
                <a:rPr lang="fr-MA" sz="2400" dirty="0">
                  <a:latin typeface="Calibri" panose="020F0502020204030204" pitchFamily="34" charset="0"/>
                </a:rPr>
                <a:t>4</a:t>
              </a:r>
              <a:r>
                <a:rPr lang="fr-FR" sz="2400" dirty="0">
                  <a:latin typeface="Calibri" panose="020F0502020204030204" pitchFamily="34" charset="0"/>
                </a:rPr>
                <a:t>  = … </a:t>
              </a:r>
            </a:p>
          </p:txBody>
        </p:sp>
        <p:sp>
          <p:nvSpPr>
            <p:cNvPr id="5" name="Ellipse 15">
              <a:extLst>
                <a:ext uri="{FF2B5EF4-FFF2-40B4-BE49-F238E27FC236}">
                  <a16:creationId xmlns:a16="http://schemas.microsoft.com/office/drawing/2014/main" id="{48EC08FD-AFA4-3AE3-3FE6-ECDABEA9F6EE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6" name="ZoneTexte 16">
              <a:extLst>
                <a:ext uri="{FF2B5EF4-FFF2-40B4-BE49-F238E27FC236}">
                  <a16:creationId xmlns:a16="http://schemas.microsoft.com/office/drawing/2014/main" id="{3D2E4663-473A-E844-FB2D-9E63206AEC46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latin typeface="Calibri" panose="020F0502020204030204" pitchFamily="34" charset="0"/>
                </a:rPr>
                <a:t>A</a:t>
              </a:r>
            </a:p>
          </p:txBody>
        </p:sp>
        <p:sp>
          <p:nvSpPr>
            <p:cNvPr id="7" name="ZoneTexte 21">
              <a:extLst>
                <a:ext uri="{FF2B5EF4-FFF2-40B4-BE49-F238E27FC236}">
                  <a16:creationId xmlns:a16="http://schemas.microsoft.com/office/drawing/2014/main" id="{45C11A43-3421-DD33-B276-C45D1B6F27EA}"/>
                </a:ext>
              </a:extLst>
            </p:cNvPr>
            <p:cNvSpPr txBox="1"/>
            <p:nvPr/>
          </p:nvSpPr>
          <p:spPr>
            <a:xfrm>
              <a:off x="4022727" y="2768475"/>
              <a:ext cx="315621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مِ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e 5">
            <a:extLst>
              <a:ext uri="{FF2B5EF4-FFF2-40B4-BE49-F238E27FC236}">
                <a16:creationId xmlns:a16="http://schemas.microsoft.com/office/drawing/2014/main" id="{B665D45D-96A1-C9A0-2CB0-B65E08E6F934}"/>
              </a:ext>
            </a:extLst>
          </p:cNvPr>
          <p:cNvGrpSpPr/>
          <p:nvPr/>
        </p:nvGrpSpPr>
        <p:grpSpPr>
          <a:xfrm>
            <a:off x="2930416" y="3519961"/>
            <a:ext cx="5090686" cy="931210"/>
            <a:chOff x="2208522" y="3613351"/>
            <a:chExt cx="5090686" cy="931210"/>
          </a:xfrm>
        </p:grpSpPr>
        <p:pic>
          <p:nvPicPr>
            <p:cNvPr id="11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0D767D7E-BC78-0149-EE94-A3A1DB4A1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12" name="Rectangle : coins arrondis 24">
              <a:extLst>
                <a:ext uri="{FF2B5EF4-FFF2-40B4-BE49-F238E27FC236}">
                  <a16:creationId xmlns:a16="http://schemas.microsoft.com/office/drawing/2014/main" id="{9FECFA70-68A5-E4C3-5818-5BE387E1755F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13" name="ZoneTexte 25">
              <a:extLst>
                <a:ext uri="{FF2B5EF4-FFF2-40B4-BE49-F238E27FC236}">
                  <a16:creationId xmlns:a16="http://schemas.microsoft.com/office/drawing/2014/main" id="{E5ED6526-9686-FABA-10E1-DB501AF236F0}"/>
                </a:ext>
              </a:extLst>
            </p:cNvPr>
            <p:cNvSpPr txBox="1"/>
            <p:nvPr/>
          </p:nvSpPr>
          <p:spPr>
            <a:xfrm>
              <a:off x="3918611" y="3893660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>
                  <a:solidFill>
                    <a:schemeClr val="accent1"/>
                  </a:solidFill>
                  <a:latin typeface="Calibri" panose="020F0502020204030204" pitchFamily="34" charset="0"/>
                  <a:cs typeface="JF Flat Bold" panose="02000500000000000000" pitchFamily="2" charset="-78"/>
                </a:rPr>
                <a:t> </a:t>
              </a:r>
              <a:r>
                <a:rPr lang="fr-MA" sz="3200" dirty="0">
                  <a:solidFill>
                    <a:schemeClr val="accent1"/>
                  </a:solidFill>
                  <a:latin typeface="Calibri" panose="020F0502020204030204" pitchFamily="34" charset="0"/>
                  <a:cs typeface="JF Flat Bold" panose="02000500000000000000" pitchFamily="2" charset="-78"/>
                </a:rPr>
                <a:t>11</a:t>
              </a:r>
              <a:r>
                <a:rPr lang="fr-FR" sz="320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JF Flat Bold" panose="02000500000000000000" pitchFamily="2" charset="-78"/>
                </a:rPr>
                <a:t> </a:t>
              </a:r>
            </a:p>
          </p:txBody>
        </p:sp>
        <p:sp>
          <p:nvSpPr>
            <p:cNvPr id="14" name="ZoneTexte 26">
              <a:extLst>
                <a:ext uri="{FF2B5EF4-FFF2-40B4-BE49-F238E27FC236}">
                  <a16:creationId xmlns:a16="http://schemas.microsoft.com/office/drawing/2014/main" id="{87C56F91-06F5-8799-EA4D-1242D512B140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 في كُرّاساتِكُمْ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16" name="Ellipse 27">
              <a:extLst>
                <a:ext uri="{FF2B5EF4-FFF2-40B4-BE49-F238E27FC236}">
                  <a16:creationId xmlns:a16="http://schemas.microsoft.com/office/drawing/2014/main" id="{6510B5F5-E66B-8210-37AC-BB965C629294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17" name="ZoneTexte 28">
              <a:extLst>
                <a:ext uri="{FF2B5EF4-FFF2-40B4-BE49-F238E27FC236}">
                  <a16:creationId xmlns:a16="http://schemas.microsoft.com/office/drawing/2014/main" id="{94346FFA-C56A-4516-E627-0C10948283D0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latin typeface="Calibri" panose="020F0502020204030204" pitchFamily="34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1243047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عرض فيديو الحساب الذهني </a:t>
            </a:r>
          </a:p>
        </p:txBody>
      </p:sp>
      <p:pic>
        <p:nvPicPr>
          <p:cNvPr id="4" name="Image 28">
            <a:extLst>
              <a:ext uri="{FF2B5EF4-FFF2-40B4-BE49-F238E27FC236}">
                <a16:creationId xmlns:a16="http://schemas.microsoft.com/office/drawing/2014/main" id="{85FD1341-6950-5ABA-1EB3-BEEB9234607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pic>
        <p:nvPicPr>
          <p:cNvPr id="2" name="الحساب الذهني  N°4-4">
            <a:hlinkClick r:id="" action="ppaction://media"/>
            <a:extLst>
              <a:ext uri="{FF2B5EF4-FFF2-40B4-BE49-F238E27FC236}">
                <a16:creationId xmlns:a16="http://schemas.microsoft.com/office/drawing/2014/main" id="{FC42467B-EB6E-C9DC-CA05-A02F009315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193" y="1952719"/>
            <a:ext cx="7693614" cy="4327658"/>
          </a:xfrm>
          <a:prstGeom prst="rect">
            <a:avLst/>
          </a:prstGeom>
        </p:spPr>
      </p:pic>
      <p:pic>
        <p:nvPicPr>
          <p:cNvPr id="5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7535241-6473-4B3A-95F9-64192E229F5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643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07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8079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745314" y="912921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في دقيقة.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9BC675D-9FA4-5C20-008A-43F4306B5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357" y="1242178"/>
            <a:ext cx="9000581" cy="5062827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3F53BCC-CD19-863A-200F-F58BB7160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3" name="Groupe 5">
            <a:extLst>
              <a:ext uri="{FF2B5EF4-FFF2-40B4-BE49-F238E27FC236}">
                <a16:creationId xmlns:a16="http://schemas.microsoft.com/office/drawing/2014/main" id="{885E79A5-1BA8-A159-0C38-49252574D53C}"/>
              </a:ext>
            </a:extLst>
          </p:cNvPr>
          <p:cNvGrpSpPr/>
          <p:nvPr/>
        </p:nvGrpSpPr>
        <p:grpSpPr>
          <a:xfrm>
            <a:off x="347510" y="1282507"/>
            <a:ext cx="614494" cy="688367"/>
            <a:chOff x="924143" y="3511073"/>
            <a:chExt cx="614494" cy="688367"/>
          </a:xfrm>
        </p:grpSpPr>
        <p:pic>
          <p:nvPicPr>
            <p:cNvPr id="5" name="Image 6">
              <a:extLst>
                <a:ext uri="{FF2B5EF4-FFF2-40B4-BE49-F238E27FC236}">
                  <a16:creationId xmlns:a16="http://schemas.microsoft.com/office/drawing/2014/main" id="{F862C125-EEFD-CC86-9B93-A072647BF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9C2928EB-EB31-009F-1E11-56490A82B0A5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122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175A67D-57DC-2DE2-15E0-2AC024F65871}"/>
              </a:ext>
            </a:extLst>
          </p:cNvPr>
          <p:cNvGrpSpPr/>
          <p:nvPr/>
        </p:nvGrpSpPr>
        <p:grpSpPr>
          <a:xfrm>
            <a:off x="2082684" y="2299140"/>
            <a:ext cx="4788978" cy="2259720"/>
            <a:chOff x="1968285" y="2436266"/>
            <a:chExt cx="4788978" cy="225972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582C9D35-9B93-0494-A2D5-170A714E7959}"/>
                </a:ext>
              </a:extLst>
            </p:cNvPr>
            <p:cNvSpPr/>
            <p:nvPr/>
          </p:nvSpPr>
          <p:spPr>
            <a:xfrm>
              <a:off x="1968285" y="2817097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Image 9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0C75C51-A856-9424-F9B8-619F5F6C4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03268" y="3355038"/>
              <a:ext cx="631873" cy="63187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BFDE6C7-85B7-20F0-EE8E-487E03EE4F98}"/>
                </a:ext>
              </a:extLst>
            </p:cNvPr>
            <p:cNvSpPr txBox="1"/>
            <p:nvPr/>
          </p:nvSpPr>
          <p:spPr>
            <a:xfrm>
              <a:off x="2128773" y="3407202"/>
              <a:ext cx="355510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حَلُّ </a:t>
              </a:r>
              <a:r>
                <a:rPr lang="ar-MA" sz="2800" b="1" dirty="0" err="1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ٱلْمَسَائلِ</a:t>
              </a: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(اَلْبَحْثُ عَنِ ٱلْكُلِّ أَوِ </a:t>
              </a:r>
              <a:r>
                <a:rPr lang="ar-MA" sz="2800" b="1" dirty="0" err="1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ٱلْجُزْءِ</a:t>
              </a: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fr-FR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22F9A88A-FEBB-AC25-FA86-235D96B1F5A2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نمذجة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54CC29B3-BB24-3D07-4A0E-BA8A31F95D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579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0;p7">
            <a:extLst>
              <a:ext uri="{FF2B5EF4-FFF2-40B4-BE49-F238E27FC236}">
                <a16:creationId xmlns:a16="http://schemas.microsoft.com/office/drawing/2014/main" id="{6FCAA204-E01F-1D7E-1548-76115FB57B4A}"/>
              </a:ext>
            </a:extLst>
          </p:cNvPr>
          <p:cNvSpPr txBox="1"/>
          <p:nvPr/>
        </p:nvSpPr>
        <p:spPr>
          <a:xfrm>
            <a:off x="347510" y="938045"/>
            <a:ext cx="719282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مرحباً، سنتابع درس </a:t>
            </a:r>
            <a:r>
              <a:rPr lang="ar-MA" b="1" kern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 مسألة.</a:t>
            </a:r>
            <a:endParaRPr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DAC99BB-33C5-8180-4DC4-627D068D90D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68B57F5-A16F-A76C-AB11-3ADC03547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24" y="1866068"/>
            <a:ext cx="7742591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12355" y="94973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</a:t>
            </a:r>
          </a:p>
        </p:txBody>
      </p:sp>
      <p:pic>
        <p:nvPicPr>
          <p:cNvPr id="2" name="N4_P1_S1_L4">
            <a:hlinkClick r:id="" action="ppaction://media"/>
            <a:extLst>
              <a:ext uri="{FF2B5EF4-FFF2-40B4-BE49-F238E27FC236}">
                <a16:creationId xmlns:a16="http://schemas.microsoft.com/office/drawing/2014/main" id="{54EA534C-5470-6EED-8742-6622BFCAD1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3954" y="1864585"/>
            <a:ext cx="7741921" cy="4354831"/>
          </a:xfrm>
          <a:prstGeom prst="rect">
            <a:avLst/>
          </a:prstGeom>
        </p:spPr>
      </p:pic>
      <p:pic>
        <p:nvPicPr>
          <p:cNvPr id="3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442CE67E-F5F7-981A-C03B-4A6FF44EEBB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648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9493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949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9493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</a:t>
            </a:r>
            <a:r>
              <a:rPr lang="f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2" y="5322766"/>
            <a:ext cx="1715313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إلى الشريحة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5BD02-5A7A-A4EC-41CC-C6939D71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CCAB68-6303-8660-B0B3-AA9D387081BB}"/>
              </a:ext>
            </a:extLst>
          </p:cNvPr>
          <p:cNvSpPr txBox="1"/>
          <p:nvPr/>
        </p:nvSpPr>
        <p:spPr>
          <a:xfrm>
            <a:off x="203144" y="955377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بما تعلمناه مع مجد وندى؟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FAB0DAC-D003-8FCB-1390-3DF76588A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5" name="Image 4" descr="Une image contenant texte, capture d’écran, Police, Rectangle&#10;&#10;Le contenu généré par l’IA peut être incorrect.">
            <a:extLst>
              <a:ext uri="{FF2B5EF4-FFF2-40B4-BE49-F238E27FC236}">
                <a16:creationId xmlns:a16="http://schemas.microsoft.com/office/drawing/2014/main" id="{8A34C53B-A47D-9C21-F139-F41967C4B1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270" y="2325189"/>
            <a:ext cx="6416899" cy="341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2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ACD56E4-A363-CCC4-7D51-93167F6ACE7E}"/>
              </a:ext>
            </a:extLst>
          </p:cNvPr>
          <p:cNvGrpSpPr/>
          <p:nvPr/>
        </p:nvGrpSpPr>
        <p:grpSpPr>
          <a:xfrm>
            <a:off x="1941888" y="2260159"/>
            <a:ext cx="4937902" cy="2758881"/>
            <a:chOff x="1901248" y="2436266"/>
            <a:chExt cx="493790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1D71E0A4-D646-052E-D875-1FB9FB2B846B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1206F1A-3763-83DC-BB1A-D46493403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515880" y="3668887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BDE6BBD-9F78-162A-007A-23FA3E85817E}"/>
                </a:ext>
              </a:extLst>
            </p:cNvPr>
            <p:cNvSpPr txBox="1"/>
            <p:nvPr/>
          </p:nvSpPr>
          <p:spPr>
            <a:xfrm>
              <a:off x="1901248" y="3713734"/>
              <a:ext cx="355510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32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F0CFDB3B-4499-532C-FACD-FB520E6C5F3B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F6F741DE-ED60-569D-F76B-15E14616A8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D99F8042-8D23-0804-1D83-33AB06156966}"/>
              </a:ext>
            </a:extLst>
          </p:cNvPr>
          <p:cNvSpPr txBox="1"/>
          <p:nvPr/>
        </p:nvSpPr>
        <p:spPr>
          <a:xfrm>
            <a:off x="1951720" y="4194465"/>
            <a:ext cx="35551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32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</p:spTree>
    <p:extLst>
      <p:ext uri="{BB962C8B-B14F-4D97-AF65-F5344CB8AC3E}">
        <p14:creationId xmlns:p14="http://schemas.microsoft.com/office/powerpoint/2010/main" val="172862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4117D-7590-C033-4BC7-A2DDB912F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C146B93-DEBE-DAB5-6075-5E17232EBAA1}"/>
              </a:ext>
            </a:extLst>
          </p:cNvPr>
          <p:cNvSpPr txBox="1"/>
          <p:nvPr/>
        </p:nvSpPr>
        <p:spPr>
          <a:xfrm>
            <a:off x="172457" y="894627"/>
            <a:ext cx="7339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خذوا ألواحكم. سنحل مسألة متعلقة بوضعية البحث عن الكل أو الجزء باتباع نفس الخطوات.</a:t>
            </a:r>
            <a:endParaRPr lang="fr-FR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19C86DB-761F-CA21-7718-1D728DA0E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F214E52-373F-C5DE-39AF-4BC3D5D0B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9240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C6524-77D0-5EE9-5DB7-7B69B510A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8216D808-36C6-8B65-C8D1-1E4C86506EBB}"/>
              </a:ext>
            </a:extLst>
          </p:cNvPr>
          <p:cNvSpPr txBox="1"/>
          <p:nvPr/>
        </p:nvSpPr>
        <p:spPr>
          <a:xfrm>
            <a:off x="910784" y="929877"/>
            <a:ext cx="6532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ماذا نفعل في الخطوة الأولى؟ </a:t>
            </a:r>
          </a:p>
        </p:txBody>
      </p:sp>
      <p:sp>
        <p:nvSpPr>
          <p:cNvPr id="6" name="Rectangle : coins arrondis 2">
            <a:extLst>
              <a:ext uri="{FF2B5EF4-FFF2-40B4-BE49-F238E27FC236}">
                <a16:creationId xmlns:a16="http://schemas.microsoft.com/office/drawing/2014/main" id="{84B7FF50-8F23-2716-9662-C3312CBA395C}"/>
              </a:ext>
            </a:extLst>
          </p:cNvPr>
          <p:cNvSpPr/>
          <p:nvPr/>
        </p:nvSpPr>
        <p:spPr>
          <a:xfrm>
            <a:off x="6198636" y="1752495"/>
            <a:ext cx="999174" cy="4235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أَقْرَأُ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1D259163-C27E-2307-6DC3-44D726D4C311}"/>
              </a:ext>
            </a:extLst>
          </p:cNvPr>
          <p:cNvSpPr>
            <a:spLocks noChangeAspect="1"/>
          </p:cNvSpPr>
          <p:nvPr/>
        </p:nvSpPr>
        <p:spPr>
          <a:xfrm>
            <a:off x="7223402" y="1754567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1</a:t>
            </a:r>
            <a:endParaRPr lang="fr-MA" sz="2400" b="1" dirty="0"/>
          </a:p>
        </p:txBody>
      </p:sp>
      <p:sp>
        <p:nvSpPr>
          <p:cNvPr id="8" name="Rectangle : coins arrondis 8">
            <a:extLst>
              <a:ext uri="{FF2B5EF4-FFF2-40B4-BE49-F238E27FC236}">
                <a16:creationId xmlns:a16="http://schemas.microsoft.com/office/drawing/2014/main" id="{E63478A9-345A-758E-0A5F-12C911CC1073}"/>
              </a:ext>
            </a:extLst>
          </p:cNvPr>
          <p:cNvSpPr/>
          <p:nvPr/>
        </p:nvSpPr>
        <p:spPr>
          <a:xfrm>
            <a:off x="2537185" y="1724103"/>
            <a:ext cx="862309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أَسْتَنْتِجُ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77BE4B6F-D423-D618-F356-28B2DBA9D1EA}"/>
              </a:ext>
            </a:extLst>
          </p:cNvPr>
          <p:cNvSpPr>
            <a:spLocks noChangeAspect="1"/>
          </p:cNvSpPr>
          <p:nvPr/>
        </p:nvSpPr>
        <p:spPr>
          <a:xfrm>
            <a:off x="3425087" y="1726175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dirty="0"/>
              <a:t>3</a:t>
            </a:r>
            <a:endParaRPr lang="fr-MA" sz="2400" b="1" dirty="0"/>
          </a:p>
        </p:txBody>
      </p:sp>
      <p:sp>
        <p:nvSpPr>
          <p:cNvPr id="10" name="Rectangle : coins arrondis 10">
            <a:extLst>
              <a:ext uri="{FF2B5EF4-FFF2-40B4-BE49-F238E27FC236}">
                <a16:creationId xmlns:a16="http://schemas.microsoft.com/office/drawing/2014/main" id="{24B906B5-E30C-25A9-2F14-343AF4961D5B}"/>
              </a:ext>
            </a:extLst>
          </p:cNvPr>
          <p:cNvSpPr/>
          <p:nvPr/>
        </p:nvSpPr>
        <p:spPr>
          <a:xfrm>
            <a:off x="4324501" y="1733568"/>
            <a:ext cx="862308" cy="4330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أَفْهَمُ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43A82CB5-9C96-EA61-284D-594A186CDBCB}"/>
              </a:ext>
            </a:extLst>
          </p:cNvPr>
          <p:cNvSpPr>
            <a:spLocks noChangeAspect="1"/>
          </p:cNvSpPr>
          <p:nvPr/>
        </p:nvSpPr>
        <p:spPr>
          <a:xfrm>
            <a:off x="5212402" y="1735639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2</a:t>
            </a:r>
            <a:endParaRPr lang="fr-MA" sz="2400" b="1" dirty="0"/>
          </a:p>
        </p:txBody>
      </p:sp>
      <p:sp>
        <p:nvSpPr>
          <p:cNvPr id="12" name="Rectangle : coins arrondis 3">
            <a:extLst>
              <a:ext uri="{FF2B5EF4-FFF2-40B4-BE49-F238E27FC236}">
                <a16:creationId xmlns:a16="http://schemas.microsoft.com/office/drawing/2014/main" id="{B13FE989-975B-AD42-9FB5-B802FCF3B092}"/>
              </a:ext>
            </a:extLst>
          </p:cNvPr>
          <p:cNvSpPr/>
          <p:nvPr/>
        </p:nvSpPr>
        <p:spPr>
          <a:xfrm>
            <a:off x="766069" y="1743031"/>
            <a:ext cx="862309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أَكْتُبُ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5B7A7184-ACF5-9834-3298-1EBC4906FFC2}"/>
              </a:ext>
            </a:extLst>
          </p:cNvPr>
          <p:cNvSpPr>
            <a:spLocks noChangeAspect="1"/>
          </p:cNvSpPr>
          <p:nvPr/>
        </p:nvSpPr>
        <p:spPr>
          <a:xfrm>
            <a:off x="1653971" y="174510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4</a:t>
            </a:r>
            <a:endParaRPr lang="fr-MA" sz="2400" b="1" dirty="0"/>
          </a:p>
        </p:txBody>
      </p:sp>
      <p:pic>
        <p:nvPicPr>
          <p:cNvPr id="4" name="Picture 3" descr="A pink and white rectangular object with black text&#10;&#10;Description automatically generated">
            <a:extLst>
              <a:ext uri="{FF2B5EF4-FFF2-40B4-BE49-F238E27FC236}">
                <a16:creationId xmlns:a16="http://schemas.microsoft.com/office/drawing/2014/main" id="{948DDBC2-C4CE-06B2-0D05-0472992DE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28" y="3066374"/>
            <a:ext cx="7153345" cy="1419258"/>
          </a:xfrm>
          <a:prstGeom prst="rect">
            <a:avLst/>
          </a:prstGeom>
        </p:spPr>
      </p:pic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02CE056-C124-5962-CDDD-AB23FBE1D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3306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60409-21D4-0DBD-3279-15939D5BF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E59CEDE9-F8FF-7CFD-7E72-537000BC21A6}"/>
              </a:ext>
            </a:extLst>
          </p:cNvPr>
          <p:cNvSpPr txBox="1"/>
          <p:nvPr/>
        </p:nvSpPr>
        <p:spPr>
          <a:xfrm>
            <a:off x="910784" y="929877"/>
            <a:ext cx="6532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اقرؤوا المسألة وتخيلوها، لديكم دقيقة واحدة.</a:t>
            </a:r>
          </a:p>
        </p:txBody>
      </p:sp>
      <p:sp>
        <p:nvSpPr>
          <p:cNvPr id="6" name="Rectangle : coins arrondis 2">
            <a:extLst>
              <a:ext uri="{FF2B5EF4-FFF2-40B4-BE49-F238E27FC236}">
                <a16:creationId xmlns:a16="http://schemas.microsoft.com/office/drawing/2014/main" id="{9D8E5992-8313-7AC5-E6A3-D088B5538A6C}"/>
              </a:ext>
            </a:extLst>
          </p:cNvPr>
          <p:cNvSpPr/>
          <p:nvPr/>
        </p:nvSpPr>
        <p:spPr>
          <a:xfrm>
            <a:off x="6198636" y="1752495"/>
            <a:ext cx="999174" cy="4235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أَقْرَأُ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F1DCB2B7-E6E3-3737-839E-7C01464B39D7}"/>
              </a:ext>
            </a:extLst>
          </p:cNvPr>
          <p:cNvSpPr>
            <a:spLocks noChangeAspect="1"/>
          </p:cNvSpPr>
          <p:nvPr/>
        </p:nvSpPr>
        <p:spPr>
          <a:xfrm>
            <a:off x="7223402" y="1754567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1</a:t>
            </a:r>
            <a:endParaRPr lang="fr-MA" sz="2400" b="1" dirty="0"/>
          </a:p>
        </p:txBody>
      </p:sp>
      <p:sp>
        <p:nvSpPr>
          <p:cNvPr id="8" name="Rectangle : coins arrondis 8">
            <a:extLst>
              <a:ext uri="{FF2B5EF4-FFF2-40B4-BE49-F238E27FC236}">
                <a16:creationId xmlns:a16="http://schemas.microsoft.com/office/drawing/2014/main" id="{A4A8CF51-01F8-C846-F70C-64E5AE514671}"/>
              </a:ext>
            </a:extLst>
          </p:cNvPr>
          <p:cNvSpPr/>
          <p:nvPr/>
        </p:nvSpPr>
        <p:spPr>
          <a:xfrm>
            <a:off x="2537185" y="1724103"/>
            <a:ext cx="862309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أَسْتَنْتِجُ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F637C66D-3CAD-82DE-2265-9DA6FB4392C6}"/>
              </a:ext>
            </a:extLst>
          </p:cNvPr>
          <p:cNvSpPr>
            <a:spLocks noChangeAspect="1"/>
          </p:cNvSpPr>
          <p:nvPr/>
        </p:nvSpPr>
        <p:spPr>
          <a:xfrm>
            <a:off x="3425087" y="1726175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dirty="0"/>
              <a:t>3</a:t>
            </a:r>
            <a:endParaRPr lang="fr-MA" sz="2400" b="1" dirty="0"/>
          </a:p>
        </p:txBody>
      </p:sp>
      <p:sp>
        <p:nvSpPr>
          <p:cNvPr id="10" name="Rectangle : coins arrondis 10">
            <a:extLst>
              <a:ext uri="{FF2B5EF4-FFF2-40B4-BE49-F238E27FC236}">
                <a16:creationId xmlns:a16="http://schemas.microsoft.com/office/drawing/2014/main" id="{4A3E8E3C-4050-362C-5AFA-43897788F678}"/>
              </a:ext>
            </a:extLst>
          </p:cNvPr>
          <p:cNvSpPr/>
          <p:nvPr/>
        </p:nvSpPr>
        <p:spPr>
          <a:xfrm>
            <a:off x="4324501" y="1733568"/>
            <a:ext cx="862308" cy="4330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أَفْهَمُ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35A6DFC6-BB56-A43A-0498-6DF75FF2E925}"/>
              </a:ext>
            </a:extLst>
          </p:cNvPr>
          <p:cNvSpPr>
            <a:spLocks noChangeAspect="1"/>
          </p:cNvSpPr>
          <p:nvPr/>
        </p:nvSpPr>
        <p:spPr>
          <a:xfrm>
            <a:off x="5212402" y="1735639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2</a:t>
            </a:r>
            <a:endParaRPr lang="fr-MA" sz="2400" b="1" dirty="0"/>
          </a:p>
        </p:txBody>
      </p:sp>
      <p:sp>
        <p:nvSpPr>
          <p:cNvPr id="12" name="Rectangle : coins arrondis 3">
            <a:extLst>
              <a:ext uri="{FF2B5EF4-FFF2-40B4-BE49-F238E27FC236}">
                <a16:creationId xmlns:a16="http://schemas.microsoft.com/office/drawing/2014/main" id="{D3DD4566-089C-B258-FBA6-A5E93C3B3AD0}"/>
              </a:ext>
            </a:extLst>
          </p:cNvPr>
          <p:cNvSpPr/>
          <p:nvPr/>
        </p:nvSpPr>
        <p:spPr>
          <a:xfrm>
            <a:off x="766069" y="1743031"/>
            <a:ext cx="862309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أَكْتُبُ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C1E6D6C0-AF7F-891F-37DD-1C0E69D1E68F}"/>
              </a:ext>
            </a:extLst>
          </p:cNvPr>
          <p:cNvSpPr>
            <a:spLocks noChangeAspect="1"/>
          </p:cNvSpPr>
          <p:nvPr/>
        </p:nvSpPr>
        <p:spPr>
          <a:xfrm>
            <a:off x="1653971" y="174510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4</a:t>
            </a:r>
            <a:endParaRPr lang="fr-MA" sz="2400" b="1" dirty="0"/>
          </a:p>
        </p:txBody>
      </p:sp>
      <p:pic>
        <p:nvPicPr>
          <p:cNvPr id="5" name="Picture 4" descr="A pink and white rectangular object with black text&#10;&#10;Description automatically generated">
            <a:extLst>
              <a:ext uri="{FF2B5EF4-FFF2-40B4-BE49-F238E27FC236}">
                <a16:creationId xmlns:a16="http://schemas.microsoft.com/office/drawing/2014/main" id="{00DDCE89-FB0C-48B1-DC9E-A84BF18D5D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28" y="3066374"/>
            <a:ext cx="7153345" cy="1419258"/>
          </a:xfrm>
          <a:prstGeom prst="rect">
            <a:avLst/>
          </a:prstGeom>
        </p:spPr>
      </p:pic>
      <p:pic>
        <p:nvPicPr>
          <p:cNvPr id="14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003E406-8C67-CCF1-9226-A8A948FD1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15" name="Groupe 5">
            <a:extLst>
              <a:ext uri="{FF2B5EF4-FFF2-40B4-BE49-F238E27FC236}">
                <a16:creationId xmlns:a16="http://schemas.microsoft.com/office/drawing/2014/main" id="{D27830C7-C4F4-A58C-1E21-2FA96AD7DC27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16" name="Image 6">
              <a:extLst>
                <a:ext uri="{FF2B5EF4-FFF2-40B4-BE49-F238E27FC236}">
                  <a16:creationId xmlns:a16="http://schemas.microsoft.com/office/drawing/2014/main" id="{F1158093-E7CF-351B-CF3E-D3F7949B4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8" name="ZoneTexte 12">
              <a:extLst>
                <a:ext uri="{FF2B5EF4-FFF2-40B4-BE49-F238E27FC236}">
                  <a16:creationId xmlns:a16="http://schemas.microsoft.com/office/drawing/2014/main" id="{EEE8AACB-DEA4-9069-E2C0-9FAEE10CFB43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965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92B0A-C97F-3EAA-F440-A5E82CDC9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5190F46A-1AB3-69ED-8F3E-DEA07DC93404}"/>
              </a:ext>
            </a:extLst>
          </p:cNvPr>
          <p:cNvSpPr txBox="1"/>
          <p:nvPr/>
        </p:nvSpPr>
        <p:spPr>
          <a:xfrm>
            <a:off x="-114973" y="929877"/>
            <a:ext cx="7525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الخطوة الثانية؟</a:t>
            </a:r>
          </a:p>
        </p:txBody>
      </p:sp>
      <p:sp>
        <p:nvSpPr>
          <p:cNvPr id="6" name="Rectangle : coins arrondis 2">
            <a:extLst>
              <a:ext uri="{FF2B5EF4-FFF2-40B4-BE49-F238E27FC236}">
                <a16:creationId xmlns:a16="http://schemas.microsoft.com/office/drawing/2014/main" id="{B0574F87-9049-AB21-9BC1-9E9B81017337}"/>
              </a:ext>
            </a:extLst>
          </p:cNvPr>
          <p:cNvSpPr/>
          <p:nvPr/>
        </p:nvSpPr>
        <p:spPr>
          <a:xfrm>
            <a:off x="6198636" y="1752495"/>
            <a:ext cx="999174" cy="423541"/>
          </a:xfrm>
          <a:prstGeom prst="round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أَقْرَأُ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D6642C7F-9942-183A-F296-93F849EE9A16}"/>
              </a:ext>
            </a:extLst>
          </p:cNvPr>
          <p:cNvSpPr>
            <a:spLocks noChangeAspect="1"/>
          </p:cNvSpPr>
          <p:nvPr/>
        </p:nvSpPr>
        <p:spPr>
          <a:xfrm>
            <a:off x="7223402" y="1754567"/>
            <a:ext cx="440397" cy="440397"/>
          </a:xfrm>
          <a:prstGeom prst="ellipse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1</a:t>
            </a:r>
            <a:endParaRPr lang="fr-MA" sz="2400" b="1" dirty="0"/>
          </a:p>
        </p:txBody>
      </p:sp>
      <p:sp>
        <p:nvSpPr>
          <p:cNvPr id="8" name="Rectangle : coins arrondis 8">
            <a:extLst>
              <a:ext uri="{FF2B5EF4-FFF2-40B4-BE49-F238E27FC236}">
                <a16:creationId xmlns:a16="http://schemas.microsoft.com/office/drawing/2014/main" id="{391605FB-46F6-E0C5-0742-0061F4987954}"/>
              </a:ext>
            </a:extLst>
          </p:cNvPr>
          <p:cNvSpPr/>
          <p:nvPr/>
        </p:nvSpPr>
        <p:spPr>
          <a:xfrm>
            <a:off x="2537185" y="1724103"/>
            <a:ext cx="862309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أَسْتَنْتِجُ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18ABD265-C7C6-0BFB-BAA8-BEA070DFC862}"/>
              </a:ext>
            </a:extLst>
          </p:cNvPr>
          <p:cNvSpPr>
            <a:spLocks noChangeAspect="1"/>
          </p:cNvSpPr>
          <p:nvPr/>
        </p:nvSpPr>
        <p:spPr>
          <a:xfrm>
            <a:off x="3425087" y="1726175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dirty="0"/>
              <a:t>3</a:t>
            </a:r>
            <a:endParaRPr lang="fr-MA" sz="2400" b="1" dirty="0"/>
          </a:p>
        </p:txBody>
      </p:sp>
      <p:sp>
        <p:nvSpPr>
          <p:cNvPr id="10" name="Rectangle : coins arrondis 10">
            <a:extLst>
              <a:ext uri="{FF2B5EF4-FFF2-40B4-BE49-F238E27FC236}">
                <a16:creationId xmlns:a16="http://schemas.microsoft.com/office/drawing/2014/main" id="{E6ACAB27-AEE6-8A8D-630D-2692B3736C12}"/>
              </a:ext>
            </a:extLst>
          </p:cNvPr>
          <p:cNvSpPr/>
          <p:nvPr/>
        </p:nvSpPr>
        <p:spPr>
          <a:xfrm>
            <a:off x="4324501" y="1733568"/>
            <a:ext cx="862308" cy="43300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أَفْهَمُ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80BBCC0B-D94D-31ED-C74A-CA1BA52496DF}"/>
              </a:ext>
            </a:extLst>
          </p:cNvPr>
          <p:cNvSpPr>
            <a:spLocks noChangeAspect="1"/>
          </p:cNvSpPr>
          <p:nvPr/>
        </p:nvSpPr>
        <p:spPr>
          <a:xfrm>
            <a:off x="5212402" y="1735639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2</a:t>
            </a:r>
            <a:endParaRPr lang="fr-MA" sz="2400" b="1" dirty="0"/>
          </a:p>
        </p:txBody>
      </p:sp>
      <p:sp>
        <p:nvSpPr>
          <p:cNvPr id="12" name="Rectangle : coins arrondis 3">
            <a:extLst>
              <a:ext uri="{FF2B5EF4-FFF2-40B4-BE49-F238E27FC236}">
                <a16:creationId xmlns:a16="http://schemas.microsoft.com/office/drawing/2014/main" id="{896868A6-6AEA-E11E-FBC9-B2FB10364D55}"/>
              </a:ext>
            </a:extLst>
          </p:cNvPr>
          <p:cNvSpPr/>
          <p:nvPr/>
        </p:nvSpPr>
        <p:spPr>
          <a:xfrm>
            <a:off x="766069" y="1743031"/>
            <a:ext cx="862309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أَكْتُبُ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764094FA-5C1F-F747-7B83-6929513494C8}"/>
              </a:ext>
            </a:extLst>
          </p:cNvPr>
          <p:cNvSpPr>
            <a:spLocks noChangeAspect="1"/>
          </p:cNvSpPr>
          <p:nvPr/>
        </p:nvSpPr>
        <p:spPr>
          <a:xfrm>
            <a:off x="1653971" y="174510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4</a:t>
            </a:r>
            <a:endParaRPr lang="fr-MA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6F472B-269F-B324-2AB5-D87620705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758" y="2650322"/>
            <a:ext cx="5752485" cy="3092337"/>
          </a:xfrm>
          <a:prstGeom prst="rect">
            <a:avLst/>
          </a:prstGeom>
        </p:spPr>
      </p:pic>
      <p:pic>
        <p:nvPicPr>
          <p:cNvPr id="2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3AF4D59-4156-5D7F-5CE3-57BC21DD1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8088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D6A19-96B1-A190-C6E6-39871772C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78C1E558-2DD4-08A5-D0B7-C273AD262B30}"/>
              </a:ext>
            </a:extLst>
          </p:cNvPr>
          <p:cNvSpPr txBox="1"/>
          <p:nvPr/>
        </p:nvSpPr>
        <p:spPr>
          <a:xfrm>
            <a:off x="12700" y="946613"/>
            <a:ext cx="7525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الألواح،</a:t>
            </a: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مثلوا المسألة باستعمال نموذج الأشرطة وحددوا المطلوب.</a:t>
            </a:r>
          </a:p>
        </p:txBody>
      </p:sp>
      <p:sp>
        <p:nvSpPr>
          <p:cNvPr id="6" name="Rectangle : coins arrondis 2">
            <a:extLst>
              <a:ext uri="{FF2B5EF4-FFF2-40B4-BE49-F238E27FC236}">
                <a16:creationId xmlns:a16="http://schemas.microsoft.com/office/drawing/2014/main" id="{2EEDD8E3-B907-81E6-D64B-8359970C5785}"/>
              </a:ext>
            </a:extLst>
          </p:cNvPr>
          <p:cNvSpPr/>
          <p:nvPr/>
        </p:nvSpPr>
        <p:spPr>
          <a:xfrm>
            <a:off x="6198636" y="1752495"/>
            <a:ext cx="999174" cy="423541"/>
          </a:xfrm>
          <a:prstGeom prst="round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أَقْرَأُ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7BCFAA18-D1FA-0142-0CDF-65D904813030}"/>
              </a:ext>
            </a:extLst>
          </p:cNvPr>
          <p:cNvSpPr>
            <a:spLocks noChangeAspect="1"/>
          </p:cNvSpPr>
          <p:nvPr/>
        </p:nvSpPr>
        <p:spPr>
          <a:xfrm>
            <a:off x="7223402" y="1754567"/>
            <a:ext cx="440397" cy="440397"/>
          </a:xfrm>
          <a:prstGeom prst="ellipse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1</a:t>
            </a:r>
            <a:endParaRPr lang="fr-MA" sz="2400" b="1" dirty="0"/>
          </a:p>
        </p:txBody>
      </p:sp>
      <p:sp>
        <p:nvSpPr>
          <p:cNvPr id="8" name="Rectangle : coins arrondis 8">
            <a:extLst>
              <a:ext uri="{FF2B5EF4-FFF2-40B4-BE49-F238E27FC236}">
                <a16:creationId xmlns:a16="http://schemas.microsoft.com/office/drawing/2014/main" id="{0C566A1D-8AD6-0755-D1D2-977282F36898}"/>
              </a:ext>
            </a:extLst>
          </p:cNvPr>
          <p:cNvSpPr/>
          <p:nvPr/>
        </p:nvSpPr>
        <p:spPr>
          <a:xfrm>
            <a:off x="2537185" y="1724103"/>
            <a:ext cx="862309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أَسْتَنْتِجُ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2EE0BF9D-E7D6-80EE-DC72-133C0EEA06F6}"/>
              </a:ext>
            </a:extLst>
          </p:cNvPr>
          <p:cNvSpPr>
            <a:spLocks noChangeAspect="1"/>
          </p:cNvSpPr>
          <p:nvPr/>
        </p:nvSpPr>
        <p:spPr>
          <a:xfrm>
            <a:off x="3425087" y="1726175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dirty="0"/>
              <a:t>3</a:t>
            </a:r>
            <a:endParaRPr lang="fr-MA" sz="2400" b="1" dirty="0"/>
          </a:p>
        </p:txBody>
      </p:sp>
      <p:sp>
        <p:nvSpPr>
          <p:cNvPr id="10" name="Rectangle : coins arrondis 10">
            <a:extLst>
              <a:ext uri="{FF2B5EF4-FFF2-40B4-BE49-F238E27FC236}">
                <a16:creationId xmlns:a16="http://schemas.microsoft.com/office/drawing/2014/main" id="{0AA9EEE2-E476-19D4-6DA2-9FEF2750FC8F}"/>
              </a:ext>
            </a:extLst>
          </p:cNvPr>
          <p:cNvSpPr/>
          <p:nvPr/>
        </p:nvSpPr>
        <p:spPr>
          <a:xfrm>
            <a:off x="4324501" y="1733568"/>
            <a:ext cx="862308" cy="43300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أَفْهَمُ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9DA2133B-DF1F-EBCC-0BBE-F471358749D4}"/>
              </a:ext>
            </a:extLst>
          </p:cNvPr>
          <p:cNvSpPr>
            <a:spLocks noChangeAspect="1"/>
          </p:cNvSpPr>
          <p:nvPr/>
        </p:nvSpPr>
        <p:spPr>
          <a:xfrm>
            <a:off x="5212402" y="1735639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2</a:t>
            </a:r>
            <a:endParaRPr lang="fr-MA" sz="2400" b="1" dirty="0"/>
          </a:p>
        </p:txBody>
      </p:sp>
      <p:sp>
        <p:nvSpPr>
          <p:cNvPr id="12" name="Rectangle : coins arrondis 3">
            <a:extLst>
              <a:ext uri="{FF2B5EF4-FFF2-40B4-BE49-F238E27FC236}">
                <a16:creationId xmlns:a16="http://schemas.microsoft.com/office/drawing/2014/main" id="{520B0ABC-DE45-0B63-ED20-3081634EDCC9}"/>
              </a:ext>
            </a:extLst>
          </p:cNvPr>
          <p:cNvSpPr/>
          <p:nvPr/>
        </p:nvSpPr>
        <p:spPr>
          <a:xfrm>
            <a:off x="766069" y="1743031"/>
            <a:ext cx="862309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أَكْتُبُ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8A4DAB57-2ED3-B8A9-5C18-3F9BD47B3F98}"/>
              </a:ext>
            </a:extLst>
          </p:cNvPr>
          <p:cNvSpPr>
            <a:spLocks noChangeAspect="1"/>
          </p:cNvSpPr>
          <p:nvPr/>
        </p:nvSpPr>
        <p:spPr>
          <a:xfrm>
            <a:off x="1653971" y="174510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4</a:t>
            </a:r>
            <a:endParaRPr lang="fr-MA" sz="24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0B7016-BC77-A97D-D3EE-0A342B9EB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758" y="2650322"/>
            <a:ext cx="5752485" cy="3092337"/>
          </a:xfrm>
          <a:prstGeom prst="rect">
            <a:avLst/>
          </a:prstGeom>
        </p:spPr>
      </p:pic>
      <p:pic>
        <p:nvPicPr>
          <p:cNvPr id="4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CF5758F-1848-E1B5-0CC2-811216C6B3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9341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61FC8-DEFC-3067-E78B-A8CD111D6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F8376A2C-7AC4-4512-5E32-AA817B6DA8F0}"/>
              </a:ext>
            </a:extLst>
          </p:cNvPr>
          <p:cNvSpPr txBox="1"/>
          <p:nvPr/>
        </p:nvSpPr>
        <p:spPr>
          <a:xfrm>
            <a:off x="1158505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63FEF2A-363A-DE63-BF40-5F1D97124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8D7FB50-825D-B4CE-23E4-8116E2CE85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6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4CAB0-4FD2-743A-34ED-47D84E56D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8D2BDD07-BFE9-6502-31FB-6741353BC869}"/>
              </a:ext>
            </a:extLst>
          </p:cNvPr>
          <p:cNvSpPr txBox="1"/>
          <p:nvPr/>
        </p:nvSpPr>
        <p:spPr>
          <a:xfrm>
            <a:off x="0" y="904477"/>
            <a:ext cx="7525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نصحح. من يقوم إلى السبورة ليمثل المسألة؟</a:t>
            </a:r>
          </a:p>
        </p:txBody>
      </p:sp>
      <p:sp>
        <p:nvSpPr>
          <p:cNvPr id="6" name="Rectangle : coins arrondis 2">
            <a:extLst>
              <a:ext uri="{FF2B5EF4-FFF2-40B4-BE49-F238E27FC236}">
                <a16:creationId xmlns:a16="http://schemas.microsoft.com/office/drawing/2014/main" id="{34E749CA-A288-D429-6393-E161E1FEF743}"/>
              </a:ext>
            </a:extLst>
          </p:cNvPr>
          <p:cNvSpPr/>
          <p:nvPr/>
        </p:nvSpPr>
        <p:spPr>
          <a:xfrm>
            <a:off x="6198636" y="1752495"/>
            <a:ext cx="999174" cy="423541"/>
          </a:xfrm>
          <a:prstGeom prst="round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أَقْرَأُ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48DA384C-C837-6BF2-B143-77655970EF27}"/>
              </a:ext>
            </a:extLst>
          </p:cNvPr>
          <p:cNvSpPr>
            <a:spLocks noChangeAspect="1"/>
          </p:cNvSpPr>
          <p:nvPr/>
        </p:nvSpPr>
        <p:spPr>
          <a:xfrm>
            <a:off x="7223402" y="1754567"/>
            <a:ext cx="440397" cy="440397"/>
          </a:xfrm>
          <a:prstGeom prst="ellipse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1</a:t>
            </a:r>
            <a:endParaRPr lang="fr-MA" sz="2400" b="1" dirty="0"/>
          </a:p>
        </p:txBody>
      </p:sp>
      <p:sp>
        <p:nvSpPr>
          <p:cNvPr id="8" name="Rectangle : coins arrondis 8">
            <a:extLst>
              <a:ext uri="{FF2B5EF4-FFF2-40B4-BE49-F238E27FC236}">
                <a16:creationId xmlns:a16="http://schemas.microsoft.com/office/drawing/2014/main" id="{986D8432-7592-ADE8-452E-0F40A9AC8F0E}"/>
              </a:ext>
            </a:extLst>
          </p:cNvPr>
          <p:cNvSpPr/>
          <p:nvPr/>
        </p:nvSpPr>
        <p:spPr>
          <a:xfrm>
            <a:off x="2537185" y="1724103"/>
            <a:ext cx="862309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أَسْتَنْتِجُ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B77686EF-A0B9-A683-1B30-C2A540091FBF}"/>
              </a:ext>
            </a:extLst>
          </p:cNvPr>
          <p:cNvSpPr>
            <a:spLocks noChangeAspect="1"/>
          </p:cNvSpPr>
          <p:nvPr/>
        </p:nvSpPr>
        <p:spPr>
          <a:xfrm>
            <a:off x="3425087" y="1726175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dirty="0"/>
              <a:t>3</a:t>
            </a:r>
            <a:endParaRPr lang="fr-MA" sz="2400" b="1" dirty="0"/>
          </a:p>
        </p:txBody>
      </p:sp>
      <p:sp>
        <p:nvSpPr>
          <p:cNvPr id="10" name="Rectangle : coins arrondis 10">
            <a:extLst>
              <a:ext uri="{FF2B5EF4-FFF2-40B4-BE49-F238E27FC236}">
                <a16:creationId xmlns:a16="http://schemas.microsoft.com/office/drawing/2014/main" id="{390A3E79-EA76-A4EA-A3DB-CA040B2ABEA1}"/>
              </a:ext>
            </a:extLst>
          </p:cNvPr>
          <p:cNvSpPr/>
          <p:nvPr/>
        </p:nvSpPr>
        <p:spPr>
          <a:xfrm>
            <a:off x="4324501" y="1733568"/>
            <a:ext cx="862308" cy="43300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أَفْهَمُ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D7915B85-4C17-4579-115C-398537537A24}"/>
              </a:ext>
            </a:extLst>
          </p:cNvPr>
          <p:cNvSpPr>
            <a:spLocks noChangeAspect="1"/>
          </p:cNvSpPr>
          <p:nvPr/>
        </p:nvSpPr>
        <p:spPr>
          <a:xfrm>
            <a:off x="5212402" y="1735639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2</a:t>
            </a:r>
            <a:endParaRPr lang="fr-MA" sz="2400" b="1" dirty="0"/>
          </a:p>
        </p:txBody>
      </p:sp>
      <p:sp>
        <p:nvSpPr>
          <p:cNvPr id="12" name="Rectangle : coins arrondis 3">
            <a:extLst>
              <a:ext uri="{FF2B5EF4-FFF2-40B4-BE49-F238E27FC236}">
                <a16:creationId xmlns:a16="http://schemas.microsoft.com/office/drawing/2014/main" id="{A87552AC-0209-5183-0FFD-B8FAC141F17C}"/>
              </a:ext>
            </a:extLst>
          </p:cNvPr>
          <p:cNvSpPr/>
          <p:nvPr/>
        </p:nvSpPr>
        <p:spPr>
          <a:xfrm>
            <a:off x="766069" y="1743031"/>
            <a:ext cx="862309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أَكْتُبُ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D3E336FD-E276-458B-39C4-FE34226C1C86}"/>
              </a:ext>
            </a:extLst>
          </p:cNvPr>
          <p:cNvSpPr>
            <a:spLocks noChangeAspect="1"/>
          </p:cNvSpPr>
          <p:nvPr/>
        </p:nvSpPr>
        <p:spPr>
          <a:xfrm>
            <a:off x="1653971" y="174510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4</a:t>
            </a:r>
            <a:endParaRPr lang="fr-MA" sz="24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DF4A63-C2F4-7F3F-68E6-07A6C67EF1B0}"/>
              </a:ext>
            </a:extLst>
          </p:cNvPr>
          <p:cNvSpPr txBox="1"/>
          <p:nvPr/>
        </p:nvSpPr>
        <p:spPr>
          <a:xfrm>
            <a:off x="3099967" y="4267200"/>
            <a:ext cx="65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600" dirty="0">
                <a:solidFill>
                  <a:srgbClr val="FF0000"/>
                </a:solidFill>
              </a:rPr>
              <a:t>124</a:t>
            </a:r>
            <a:endParaRPr lang="fr-MA" dirty="0">
              <a:solidFill>
                <a:srgbClr val="FF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E706A6-C32D-DBD5-4FEE-460FDB9A8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758" y="2650322"/>
            <a:ext cx="5752485" cy="3092337"/>
          </a:xfrm>
          <a:prstGeom prst="rect">
            <a:avLst/>
          </a:prstGeom>
        </p:spPr>
      </p:pic>
      <p:pic>
        <p:nvPicPr>
          <p:cNvPr id="18" name="Image 17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204D0084-A77F-FC97-1B5E-BA0BD38760D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6879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FDF8C-1DC9-4D0F-E463-CEC902930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200F42C-1DB4-8385-C7FB-B6A18ED4D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758" y="2650322"/>
            <a:ext cx="5752485" cy="3092337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3641249C-C995-0746-34C1-0EDD7C7455AC}"/>
              </a:ext>
            </a:extLst>
          </p:cNvPr>
          <p:cNvSpPr txBox="1"/>
          <p:nvPr/>
        </p:nvSpPr>
        <p:spPr>
          <a:xfrm>
            <a:off x="-82275" y="892349"/>
            <a:ext cx="7525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نصحح. من يقوم إلى السبورة ليحدد المطلوب؟</a:t>
            </a:r>
          </a:p>
        </p:txBody>
      </p:sp>
      <p:sp>
        <p:nvSpPr>
          <p:cNvPr id="6" name="Rectangle : coins arrondis 2">
            <a:extLst>
              <a:ext uri="{FF2B5EF4-FFF2-40B4-BE49-F238E27FC236}">
                <a16:creationId xmlns:a16="http://schemas.microsoft.com/office/drawing/2014/main" id="{0B241FFA-CDED-57CB-0254-197FFFF02EB9}"/>
              </a:ext>
            </a:extLst>
          </p:cNvPr>
          <p:cNvSpPr/>
          <p:nvPr/>
        </p:nvSpPr>
        <p:spPr>
          <a:xfrm>
            <a:off x="6198636" y="1752495"/>
            <a:ext cx="999174" cy="423541"/>
          </a:xfrm>
          <a:prstGeom prst="round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أَقْرَأُ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97D90890-8813-9EA5-CB3D-663C89A24876}"/>
              </a:ext>
            </a:extLst>
          </p:cNvPr>
          <p:cNvSpPr>
            <a:spLocks noChangeAspect="1"/>
          </p:cNvSpPr>
          <p:nvPr/>
        </p:nvSpPr>
        <p:spPr>
          <a:xfrm>
            <a:off x="7223402" y="1754567"/>
            <a:ext cx="440397" cy="440397"/>
          </a:xfrm>
          <a:prstGeom prst="ellipse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8" name="Rectangle : coins arrondis 8">
            <a:extLst>
              <a:ext uri="{FF2B5EF4-FFF2-40B4-BE49-F238E27FC236}">
                <a16:creationId xmlns:a16="http://schemas.microsoft.com/office/drawing/2014/main" id="{04BB74D3-DBB2-C016-1354-1E125827CB40}"/>
              </a:ext>
            </a:extLst>
          </p:cNvPr>
          <p:cNvSpPr/>
          <p:nvPr/>
        </p:nvSpPr>
        <p:spPr>
          <a:xfrm>
            <a:off x="2537185" y="1724103"/>
            <a:ext cx="862309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أَسْتَنْتِجُ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455F95C4-48C5-59E7-689A-D1F63B83CA1A}"/>
              </a:ext>
            </a:extLst>
          </p:cNvPr>
          <p:cNvSpPr>
            <a:spLocks noChangeAspect="1"/>
          </p:cNvSpPr>
          <p:nvPr/>
        </p:nvSpPr>
        <p:spPr>
          <a:xfrm>
            <a:off x="3425087" y="1726175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10" name="Rectangle : coins arrondis 10">
            <a:extLst>
              <a:ext uri="{FF2B5EF4-FFF2-40B4-BE49-F238E27FC236}">
                <a16:creationId xmlns:a16="http://schemas.microsoft.com/office/drawing/2014/main" id="{52F880AC-489F-2250-25F5-C789DCED84FB}"/>
              </a:ext>
            </a:extLst>
          </p:cNvPr>
          <p:cNvSpPr/>
          <p:nvPr/>
        </p:nvSpPr>
        <p:spPr>
          <a:xfrm>
            <a:off x="4324501" y="1733568"/>
            <a:ext cx="862308" cy="43300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أَفْهَمُ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A78BDA24-4AF4-399A-F054-B637E88F57D5}"/>
              </a:ext>
            </a:extLst>
          </p:cNvPr>
          <p:cNvSpPr>
            <a:spLocks noChangeAspect="1"/>
          </p:cNvSpPr>
          <p:nvPr/>
        </p:nvSpPr>
        <p:spPr>
          <a:xfrm>
            <a:off x="5212402" y="1735639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2" name="Rectangle : coins arrondis 3">
            <a:extLst>
              <a:ext uri="{FF2B5EF4-FFF2-40B4-BE49-F238E27FC236}">
                <a16:creationId xmlns:a16="http://schemas.microsoft.com/office/drawing/2014/main" id="{17EE74BF-B847-75D1-DF52-3FE3EEA0CA03}"/>
              </a:ext>
            </a:extLst>
          </p:cNvPr>
          <p:cNvSpPr/>
          <p:nvPr/>
        </p:nvSpPr>
        <p:spPr>
          <a:xfrm>
            <a:off x="766069" y="1743031"/>
            <a:ext cx="862309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أَكْتُبُ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80944A7E-DA06-0443-4574-274D894C402A}"/>
              </a:ext>
            </a:extLst>
          </p:cNvPr>
          <p:cNvSpPr>
            <a:spLocks noChangeAspect="1"/>
          </p:cNvSpPr>
          <p:nvPr/>
        </p:nvSpPr>
        <p:spPr>
          <a:xfrm>
            <a:off x="1653971" y="174510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0426D1B-2AAD-09F0-93C2-8050E3C63912}"/>
              </a:ext>
            </a:extLst>
          </p:cNvPr>
          <p:cNvGrpSpPr/>
          <p:nvPr/>
        </p:nvGrpSpPr>
        <p:grpSpPr>
          <a:xfrm>
            <a:off x="3437594" y="4087482"/>
            <a:ext cx="2963884" cy="743155"/>
            <a:chOff x="3437594" y="5586082"/>
            <a:chExt cx="2963884" cy="74315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EE0BA69-B339-95C5-AC34-14CA3E50410A}"/>
                </a:ext>
              </a:extLst>
            </p:cNvPr>
            <p:cNvSpPr txBox="1"/>
            <p:nvPr/>
          </p:nvSpPr>
          <p:spPr>
            <a:xfrm>
              <a:off x="4904119" y="5867572"/>
              <a:ext cx="14973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2400" b="1" dirty="0">
                  <a:solidFill>
                    <a:srgbClr val="C00000"/>
                  </a:solidFill>
                </a:rPr>
                <a:t>حِسابُ ٱلْكُلِّ</a:t>
              </a:r>
              <a:endParaRPr lang="fr-MA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3AFD4C8-063B-C0B1-36C8-516329CE030A}"/>
                </a:ext>
              </a:extLst>
            </p:cNvPr>
            <p:cNvSpPr txBox="1"/>
            <p:nvPr/>
          </p:nvSpPr>
          <p:spPr>
            <a:xfrm>
              <a:off x="3437594" y="5586082"/>
              <a:ext cx="7177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1400" b="1" dirty="0">
                  <a:solidFill>
                    <a:srgbClr val="C00000"/>
                  </a:solidFill>
                </a:rPr>
                <a:t>124</a:t>
              </a:r>
              <a:endParaRPr lang="fr-MA" sz="1600" b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22" name="Image 17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415CFEDD-E02B-9001-B04D-BC328FE4EF7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2179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75D2322-899E-88CE-4AA6-3DBC7D74F5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89D7714-BC70-001F-EFC7-52198107B479}"/>
              </a:ext>
            </a:extLst>
          </p:cNvPr>
          <p:cNvSpPr txBox="1">
            <a:spLocks/>
          </p:cNvSpPr>
          <p:nvPr/>
        </p:nvSpPr>
        <p:spPr>
          <a:xfrm>
            <a:off x="1281419" y="1498631"/>
            <a:ext cx="6581161" cy="667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الأول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3BBA3D2-696B-89A7-9B33-7F2774337F73}"/>
              </a:ext>
            </a:extLst>
          </p:cNvPr>
          <p:cNvGrpSpPr/>
          <p:nvPr/>
        </p:nvGrpSpPr>
        <p:grpSpPr>
          <a:xfrm>
            <a:off x="4534850" y="3845517"/>
            <a:ext cx="3656552" cy="1169345"/>
            <a:chOff x="648000" y="1903733"/>
            <a:chExt cx="3780000" cy="1169345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434BFED8-3BD9-0C34-A705-7FEF8F9ACD6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32" name="Organigramme : Terminateur 21">
              <a:extLst>
                <a:ext uri="{FF2B5EF4-FFF2-40B4-BE49-F238E27FC236}">
                  <a16:creationId xmlns:a16="http://schemas.microsoft.com/office/drawing/2014/main" id="{81147F07-0531-07DF-A829-C2547C4C8429}"/>
                </a:ext>
              </a:extLst>
            </p:cNvPr>
            <p:cNvSpPr/>
            <p:nvPr/>
          </p:nvSpPr>
          <p:spPr>
            <a:xfrm>
              <a:off x="2976854" y="1903733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3" name="Espace réservé du texte 5">
              <a:extLst>
                <a:ext uri="{FF2B5EF4-FFF2-40B4-BE49-F238E27FC236}">
                  <a16:creationId xmlns:a16="http://schemas.microsoft.com/office/drawing/2014/main" id="{8D109606-8446-4539-33CB-CB1AAF9EA9D1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endParaRPr lang="ar-MA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242C2E7D-D31E-F965-BA10-9A226DC0FAEE}"/>
              </a:ext>
            </a:extLst>
          </p:cNvPr>
          <p:cNvGrpSpPr/>
          <p:nvPr/>
        </p:nvGrpSpPr>
        <p:grpSpPr>
          <a:xfrm>
            <a:off x="4525504" y="2454623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EF47BB77-114E-78CA-6221-7AAA16C49451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36" name="Organigramme : Terminateur 21">
              <a:extLst>
                <a:ext uri="{FF2B5EF4-FFF2-40B4-BE49-F238E27FC236}">
                  <a16:creationId xmlns:a16="http://schemas.microsoft.com/office/drawing/2014/main" id="{3B2D0AD7-4253-6144-B081-1F7A378F478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7" name="Espace réservé du texte 5">
              <a:extLst>
                <a:ext uri="{FF2B5EF4-FFF2-40B4-BE49-F238E27FC236}">
                  <a16:creationId xmlns:a16="http://schemas.microsoft.com/office/drawing/2014/main" id="{021B310E-45B0-5423-17E9-9161F6F83014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ar-SA" sz="1600" b="1" dirty="0">
                  <a:solidFill>
                    <a:srgbClr val="7F7F7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</a:t>
              </a:r>
              <a:r>
                <a:rPr lang="ar-MA" sz="1600" b="1" dirty="0">
                  <a:solidFill>
                    <a:srgbClr val="7F7F7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َ</a:t>
              </a:r>
              <a:r>
                <a:rPr lang="ar-SA" sz="1600" b="1" dirty="0">
                  <a:solidFill>
                    <a:srgbClr val="7F7F7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ل</a:t>
              </a:r>
              <a:r>
                <a:rPr lang="ar-MA" sz="1600" b="1" dirty="0">
                  <a:solidFill>
                    <a:srgbClr val="7F7F7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ْأَ</a:t>
              </a:r>
              <a:r>
                <a:rPr lang="ar-SA" sz="1600" b="1" dirty="0">
                  <a:solidFill>
                    <a:srgbClr val="7F7F7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</a:t>
              </a:r>
              <a:r>
                <a:rPr lang="ar-MA" sz="1600" b="1" dirty="0">
                  <a:solidFill>
                    <a:srgbClr val="7F7F7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ْ</a:t>
              </a:r>
              <a:r>
                <a:rPr lang="ar-SA" sz="1600" b="1" dirty="0">
                  <a:solidFill>
                    <a:srgbClr val="7F7F7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دادُ مِنْ 0 إِلى 999 999 - قِراءَةٌ وَكِتابَةٌ</a:t>
              </a:r>
              <a:endParaRPr lang="ar-MA" sz="1600" b="1" dirty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829E9EF4-2CAB-0A9F-E223-9FD61A8D3AEB}"/>
              </a:ext>
            </a:extLst>
          </p:cNvPr>
          <p:cNvGrpSpPr/>
          <p:nvPr/>
        </p:nvGrpSpPr>
        <p:grpSpPr>
          <a:xfrm>
            <a:off x="492812" y="2458457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B431AE93-BF27-8864-56A3-B8D17856101A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48" name="Organigramme : Terminateur 21">
              <a:extLst>
                <a:ext uri="{FF2B5EF4-FFF2-40B4-BE49-F238E27FC236}">
                  <a16:creationId xmlns:a16="http://schemas.microsoft.com/office/drawing/2014/main" id="{959CA089-4FD5-7488-B8EB-F6E4C554623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Espace réservé du texte 5">
              <a:extLst>
                <a:ext uri="{FF2B5EF4-FFF2-40B4-BE49-F238E27FC236}">
                  <a16:creationId xmlns:a16="http://schemas.microsoft.com/office/drawing/2014/main" id="{EDE181A3-932A-3778-1FB6-F43D88CA1B84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ar-MA" sz="1600" b="1" dirty="0">
                  <a:solidFill>
                    <a:srgbClr val="7F7F7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اَلأَعْدادُ مِنْ 0 إلى 999 999 - تَفْكيكٌ وَتَركيبٌ</a:t>
              </a:r>
              <a:endParaRPr lang="fr-FR" sz="1600" b="1" dirty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DD570992-C411-6D3B-CFA8-CB3425DE2D59}"/>
              </a:ext>
            </a:extLst>
          </p:cNvPr>
          <p:cNvGrpSpPr/>
          <p:nvPr/>
        </p:nvGrpSpPr>
        <p:grpSpPr>
          <a:xfrm>
            <a:off x="2620323" y="520065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1" name="Rectangle : coins arrondis 50">
              <a:extLst>
                <a:ext uri="{FF2B5EF4-FFF2-40B4-BE49-F238E27FC236}">
                  <a16:creationId xmlns:a16="http://schemas.microsoft.com/office/drawing/2014/main" id="{FB3CADEB-8B28-78D3-2A4F-D2320F037AF5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2" name="Organigramme : Terminateur 21">
              <a:extLst>
                <a:ext uri="{FF2B5EF4-FFF2-40B4-BE49-F238E27FC236}">
                  <a16:creationId xmlns:a16="http://schemas.microsoft.com/office/drawing/2014/main" id="{1D62AF6C-694A-4D8C-C657-4AE4E533EA01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Espace réservé du texte 5">
              <a:extLst>
                <a:ext uri="{FF2B5EF4-FFF2-40B4-BE49-F238E27FC236}">
                  <a16:creationId xmlns:a16="http://schemas.microsoft.com/office/drawing/2014/main" id="{C671D8FC-0057-84DE-FE10-7BC89CCEFB7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rgbClr val="7F7F7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مراجعة وتثبيت دروس الأسبوع</a:t>
              </a:r>
            </a:p>
          </p:txBody>
        </p:sp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579CB4BD-EF73-8F0C-43A7-9E2227A9E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379" y="4093551"/>
            <a:ext cx="3765568" cy="9299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62BE9F-BC1F-F9F0-C60C-5E95B7404FFF}"/>
              </a:ext>
            </a:extLst>
          </p:cNvPr>
          <p:cNvSpPr txBox="1"/>
          <p:nvPr/>
        </p:nvSpPr>
        <p:spPr>
          <a:xfrm>
            <a:off x="5094474" y="4318184"/>
            <a:ext cx="2834229" cy="471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3426"/>
              </a:lnSpc>
              <a:spcBef>
                <a:spcPts val="300"/>
              </a:spcBef>
              <a:defRPr/>
            </a:pPr>
            <a:r>
              <a:rPr lang="ar-MA" sz="1600" b="1" kern="0" dirty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تَقْريبُ </a:t>
            </a:r>
            <a:r>
              <a:rPr lang="ar-MA" sz="1600" b="1" kern="0" dirty="0" err="1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ٱلْأَعَدادِ</a:t>
            </a:r>
            <a:r>
              <a:rPr lang="ar-MA" sz="1600" b="1" kern="0" dirty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إِلى </a:t>
            </a:r>
            <a:r>
              <a:rPr lang="ar-MA" sz="1600" b="1" kern="0" dirty="0" err="1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ٱلْعَشَرَةِ</a:t>
            </a:r>
            <a:r>
              <a:rPr lang="ar-MA" sz="1600" b="1" kern="0" dirty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إِلى </a:t>
            </a:r>
            <a:r>
              <a:rPr lang="ar-MA" sz="1600" b="1" kern="0" dirty="0" err="1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ٱلْمِئَةِ</a:t>
            </a:r>
            <a:endParaRPr lang="ar-MA" sz="1600" b="1" kern="0" dirty="0">
              <a:solidFill>
                <a:srgbClr val="7F7F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Organigramme : Terminateur 21">
            <a:extLst>
              <a:ext uri="{FF2B5EF4-FFF2-40B4-BE49-F238E27FC236}">
                <a16:creationId xmlns:a16="http://schemas.microsoft.com/office/drawing/2014/main" id="{821696C4-A6C5-F153-497F-83CA70A8782A}"/>
              </a:ext>
            </a:extLst>
          </p:cNvPr>
          <p:cNvSpPr/>
          <p:nvPr/>
        </p:nvSpPr>
        <p:spPr>
          <a:xfrm>
            <a:off x="2909359" y="3886188"/>
            <a:ext cx="1260000" cy="360000"/>
          </a:xfrm>
          <a:prstGeom prst="flowChartTerminator">
            <a:avLst/>
          </a:prstGeom>
          <a:solidFill>
            <a:srgbClr val="FFDE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S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1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21B00C-E533-1A29-434D-ED5578EB5425}"/>
              </a:ext>
            </a:extLst>
          </p:cNvPr>
          <p:cNvSpPr txBox="1"/>
          <p:nvPr/>
        </p:nvSpPr>
        <p:spPr>
          <a:xfrm>
            <a:off x="846668" y="4381653"/>
            <a:ext cx="33226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MA" b="1" dirty="0">
                <a:latin typeface="Calibri" panose="020F0502020204030204" pitchFamily="34" charset="0"/>
                <a:cs typeface="Calibri" panose="020F0502020204030204" pitchFamily="34" charset="0"/>
              </a:rPr>
              <a:t>حَلُّ </a:t>
            </a:r>
            <a:r>
              <a:rPr lang="ar-MA" dirty="0" err="1"/>
              <a:t>ٱ</a:t>
            </a:r>
            <a:r>
              <a:rPr lang="ar-MA" b="1" dirty="0" err="1">
                <a:latin typeface="Calibri" panose="020F0502020204030204" pitchFamily="34" charset="0"/>
                <a:cs typeface="Calibri" panose="020F0502020204030204" pitchFamily="34" charset="0"/>
              </a:rPr>
              <a:t>لْمَسَائِلِ</a:t>
            </a:r>
            <a:r>
              <a:rPr lang="ar-MA" b="1" dirty="0">
                <a:latin typeface="Calibri" panose="020F0502020204030204" pitchFamily="34" charset="0"/>
                <a:cs typeface="Calibri" panose="020F0502020204030204" pitchFamily="34" charset="0"/>
              </a:rPr>
              <a:t> (اَلْبَحْثُ عَنِ </a:t>
            </a:r>
            <a:r>
              <a:rPr lang="ar-MA" dirty="0"/>
              <a:t>ٱ</a:t>
            </a:r>
            <a:r>
              <a:rPr lang="ar-MA" b="1" dirty="0">
                <a:latin typeface="Calibri" panose="020F0502020204030204" pitchFamily="34" charset="0"/>
                <a:cs typeface="Calibri" panose="020F0502020204030204" pitchFamily="34" charset="0"/>
              </a:rPr>
              <a:t>لْكُلِّ أَوِ </a:t>
            </a:r>
            <a:r>
              <a:rPr lang="ar-MA" dirty="0" err="1"/>
              <a:t>ٱ</a:t>
            </a:r>
            <a:r>
              <a:rPr lang="ar-MA" b="1" dirty="0" err="1">
                <a:latin typeface="Calibri" panose="020F0502020204030204" pitchFamily="34" charset="0"/>
                <a:cs typeface="Calibri" panose="020F0502020204030204" pitchFamily="34" charset="0"/>
              </a:rPr>
              <a:t>لْجُزْءِ</a:t>
            </a:r>
            <a:r>
              <a:rPr lang="ar-MA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93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35545-14F9-876B-F5C1-BC215BA5A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AB5E3019-4B6E-4FE7-7D72-2D6501187C9E}"/>
              </a:ext>
            </a:extLst>
          </p:cNvPr>
          <p:cNvSpPr txBox="1"/>
          <p:nvPr/>
        </p:nvSpPr>
        <p:spPr>
          <a:xfrm>
            <a:off x="-69575" y="910583"/>
            <a:ext cx="7525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الثالثة؟</a:t>
            </a: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 : coins arrondis 2">
            <a:extLst>
              <a:ext uri="{FF2B5EF4-FFF2-40B4-BE49-F238E27FC236}">
                <a16:creationId xmlns:a16="http://schemas.microsoft.com/office/drawing/2014/main" id="{8C402D03-00DE-C35A-6274-F704B25DA055}"/>
              </a:ext>
            </a:extLst>
          </p:cNvPr>
          <p:cNvSpPr/>
          <p:nvPr/>
        </p:nvSpPr>
        <p:spPr>
          <a:xfrm>
            <a:off x="6198636" y="1752495"/>
            <a:ext cx="999174" cy="423541"/>
          </a:xfrm>
          <a:prstGeom prst="round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أَقْرَأُ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Oval 80">
            <a:extLst>
              <a:ext uri="{FF2B5EF4-FFF2-40B4-BE49-F238E27FC236}">
                <a16:creationId xmlns:a16="http://schemas.microsoft.com/office/drawing/2014/main" id="{1C902A0B-A27C-D829-E263-949C7F52317F}"/>
              </a:ext>
            </a:extLst>
          </p:cNvPr>
          <p:cNvSpPr>
            <a:spLocks noChangeAspect="1"/>
          </p:cNvSpPr>
          <p:nvPr/>
        </p:nvSpPr>
        <p:spPr>
          <a:xfrm>
            <a:off x="7223402" y="1754567"/>
            <a:ext cx="440397" cy="440397"/>
          </a:xfrm>
          <a:prstGeom prst="ellipse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1</a:t>
            </a:r>
            <a:endParaRPr lang="fr-MA" sz="2400" b="1" dirty="0"/>
          </a:p>
        </p:txBody>
      </p:sp>
      <p:sp>
        <p:nvSpPr>
          <p:cNvPr id="36" name="Rectangle : coins arrondis 8">
            <a:extLst>
              <a:ext uri="{FF2B5EF4-FFF2-40B4-BE49-F238E27FC236}">
                <a16:creationId xmlns:a16="http://schemas.microsoft.com/office/drawing/2014/main" id="{642BFC93-5835-8001-87BD-E559F177FE4E}"/>
              </a:ext>
            </a:extLst>
          </p:cNvPr>
          <p:cNvSpPr/>
          <p:nvPr/>
        </p:nvSpPr>
        <p:spPr>
          <a:xfrm>
            <a:off x="2537185" y="1724103"/>
            <a:ext cx="862309" cy="44039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أَسْتَنْتِجُ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Oval 80">
            <a:extLst>
              <a:ext uri="{FF2B5EF4-FFF2-40B4-BE49-F238E27FC236}">
                <a16:creationId xmlns:a16="http://schemas.microsoft.com/office/drawing/2014/main" id="{9385A341-FC23-DEBF-7EA1-439A32A6FE25}"/>
              </a:ext>
            </a:extLst>
          </p:cNvPr>
          <p:cNvSpPr>
            <a:spLocks noChangeAspect="1"/>
          </p:cNvSpPr>
          <p:nvPr/>
        </p:nvSpPr>
        <p:spPr>
          <a:xfrm>
            <a:off x="3425087" y="1726175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dirty="0"/>
              <a:t>3</a:t>
            </a:r>
            <a:endParaRPr lang="fr-MA" sz="2400" b="1" dirty="0"/>
          </a:p>
        </p:txBody>
      </p:sp>
      <p:sp>
        <p:nvSpPr>
          <p:cNvPr id="38" name="Rectangle : coins arrondis 10">
            <a:extLst>
              <a:ext uri="{FF2B5EF4-FFF2-40B4-BE49-F238E27FC236}">
                <a16:creationId xmlns:a16="http://schemas.microsoft.com/office/drawing/2014/main" id="{8978DC3F-A084-676C-5988-7F8D7BE5E135}"/>
              </a:ext>
            </a:extLst>
          </p:cNvPr>
          <p:cNvSpPr/>
          <p:nvPr/>
        </p:nvSpPr>
        <p:spPr>
          <a:xfrm>
            <a:off x="4324501" y="1733568"/>
            <a:ext cx="862308" cy="433004"/>
          </a:xfrm>
          <a:prstGeom prst="round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أَفْهَمُ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Oval 80">
            <a:extLst>
              <a:ext uri="{FF2B5EF4-FFF2-40B4-BE49-F238E27FC236}">
                <a16:creationId xmlns:a16="http://schemas.microsoft.com/office/drawing/2014/main" id="{AECC27AB-AA21-7C03-6A2E-60D2E7962770}"/>
              </a:ext>
            </a:extLst>
          </p:cNvPr>
          <p:cNvSpPr>
            <a:spLocks noChangeAspect="1"/>
          </p:cNvSpPr>
          <p:nvPr/>
        </p:nvSpPr>
        <p:spPr>
          <a:xfrm>
            <a:off x="5212402" y="1735639"/>
            <a:ext cx="440397" cy="440397"/>
          </a:xfrm>
          <a:prstGeom prst="ellipse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2</a:t>
            </a:r>
            <a:endParaRPr lang="fr-MA" sz="2400" b="1" dirty="0"/>
          </a:p>
        </p:txBody>
      </p:sp>
      <p:sp>
        <p:nvSpPr>
          <p:cNvPr id="40" name="Rectangle : coins arrondis 3">
            <a:extLst>
              <a:ext uri="{FF2B5EF4-FFF2-40B4-BE49-F238E27FC236}">
                <a16:creationId xmlns:a16="http://schemas.microsoft.com/office/drawing/2014/main" id="{EEF4CFB1-CB8E-3C8C-F626-46B221B05D02}"/>
              </a:ext>
            </a:extLst>
          </p:cNvPr>
          <p:cNvSpPr/>
          <p:nvPr/>
        </p:nvSpPr>
        <p:spPr>
          <a:xfrm>
            <a:off x="766069" y="1743031"/>
            <a:ext cx="862309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أَكْتُبُ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41" name="Oval 80">
            <a:extLst>
              <a:ext uri="{FF2B5EF4-FFF2-40B4-BE49-F238E27FC236}">
                <a16:creationId xmlns:a16="http://schemas.microsoft.com/office/drawing/2014/main" id="{B6222B8A-226E-E452-0FC2-21016F645823}"/>
              </a:ext>
            </a:extLst>
          </p:cNvPr>
          <p:cNvSpPr>
            <a:spLocks noChangeAspect="1"/>
          </p:cNvSpPr>
          <p:nvPr/>
        </p:nvSpPr>
        <p:spPr>
          <a:xfrm>
            <a:off x="1653971" y="174510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4</a:t>
            </a:r>
            <a:endParaRPr lang="fr-MA" sz="2400" b="1" dirty="0"/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451D994-6F60-CAC3-1229-9BB19DF03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E3ED72-2435-358D-4037-349FF1BBF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758" y="2650322"/>
            <a:ext cx="5752485" cy="309233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648DCE7-4FAD-72B0-5CBF-7987FF327259}"/>
              </a:ext>
            </a:extLst>
          </p:cNvPr>
          <p:cNvGrpSpPr/>
          <p:nvPr/>
        </p:nvGrpSpPr>
        <p:grpSpPr>
          <a:xfrm>
            <a:off x="3437594" y="4087482"/>
            <a:ext cx="2963884" cy="709289"/>
            <a:chOff x="3437594" y="5586082"/>
            <a:chExt cx="2963884" cy="70928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7453CB1-9499-229B-3768-21A54FA1C938}"/>
                </a:ext>
              </a:extLst>
            </p:cNvPr>
            <p:cNvSpPr txBox="1"/>
            <p:nvPr/>
          </p:nvSpPr>
          <p:spPr>
            <a:xfrm>
              <a:off x="4904119" y="5833706"/>
              <a:ext cx="14973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2400" b="1" dirty="0">
                  <a:solidFill>
                    <a:srgbClr val="C00000"/>
                  </a:solidFill>
                </a:rPr>
                <a:t>حِسابُ ٱلْكُلِّ</a:t>
              </a:r>
              <a:endParaRPr lang="fr-MA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CEB6466-D500-1584-6354-C236D2CAA81C}"/>
                </a:ext>
              </a:extLst>
            </p:cNvPr>
            <p:cNvSpPr txBox="1"/>
            <p:nvPr/>
          </p:nvSpPr>
          <p:spPr>
            <a:xfrm>
              <a:off x="3437594" y="5586082"/>
              <a:ext cx="7177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1400" b="1" dirty="0">
                  <a:solidFill>
                    <a:srgbClr val="C00000"/>
                  </a:solidFill>
                </a:rPr>
                <a:t>124</a:t>
              </a:r>
              <a:endParaRPr lang="fr-MA" sz="1600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748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E4E58-EFAB-C696-2A04-4DCF492D5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E59C8FC5-7E98-D976-4DEC-28277F35D6F6}"/>
              </a:ext>
            </a:extLst>
          </p:cNvPr>
          <p:cNvSpPr txBox="1"/>
          <p:nvPr/>
        </p:nvSpPr>
        <p:spPr>
          <a:xfrm>
            <a:off x="0" y="884159"/>
            <a:ext cx="7525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الألواح، اكتبوا المتساوية وأنجزوا العملية.</a:t>
            </a:r>
          </a:p>
        </p:txBody>
      </p:sp>
      <p:sp>
        <p:nvSpPr>
          <p:cNvPr id="2" name="Rectangle : coins arrondis 2">
            <a:extLst>
              <a:ext uri="{FF2B5EF4-FFF2-40B4-BE49-F238E27FC236}">
                <a16:creationId xmlns:a16="http://schemas.microsoft.com/office/drawing/2014/main" id="{D2665A5B-74A2-B039-6D8C-CFA473391939}"/>
              </a:ext>
            </a:extLst>
          </p:cNvPr>
          <p:cNvSpPr/>
          <p:nvPr/>
        </p:nvSpPr>
        <p:spPr>
          <a:xfrm>
            <a:off x="6198636" y="1752495"/>
            <a:ext cx="999174" cy="423541"/>
          </a:xfrm>
          <a:prstGeom prst="round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أَقْرَأُ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CF906816-CB85-926C-4BEE-B380D9DC2BEC}"/>
              </a:ext>
            </a:extLst>
          </p:cNvPr>
          <p:cNvSpPr>
            <a:spLocks noChangeAspect="1"/>
          </p:cNvSpPr>
          <p:nvPr/>
        </p:nvSpPr>
        <p:spPr>
          <a:xfrm>
            <a:off x="7223402" y="1754567"/>
            <a:ext cx="440397" cy="440397"/>
          </a:xfrm>
          <a:prstGeom prst="ellipse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1</a:t>
            </a:r>
            <a:endParaRPr lang="fr-MA" sz="2400" b="1" dirty="0"/>
          </a:p>
        </p:txBody>
      </p:sp>
      <p:sp>
        <p:nvSpPr>
          <p:cNvPr id="6" name="Rectangle : coins arrondis 8">
            <a:extLst>
              <a:ext uri="{FF2B5EF4-FFF2-40B4-BE49-F238E27FC236}">
                <a16:creationId xmlns:a16="http://schemas.microsoft.com/office/drawing/2014/main" id="{5FF1A92C-967E-53AF-6D11-D9F4BBFEF509}"/>
              </a:ext>
            </a:extLst>
          </p:cNvPr>
          <p:cNvSpPr/>
          <p:nvPr/>
        </p:nvSpPr>
        <p:spPr>
          <a:xfrm>
            <a:off x="2537185" y="1724103"/>
            <a:ext cx="862309" cy="44039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أَسْتَنْتِجُ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97451345-ABFC-7CAF-13BC-917E69C41BCD}"/>
              </a:ext>
            </a:extLst>
          </p:cNvPr>
          <p:cNvSpPr>
            <a:spLocks noChangeAspect="1"/>
          </p:cNvSpPr>
          <p:nvPr/>
        </p:nvSpPr>
        <p:spPr>
          <a:xfrm>
            <a:off x="3425087" y="1726175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dirty="0"/>
              <a:t>3</a:t>
            </a:r>
            <a:endParaRPr lang="fr-MA" sz="2400" b="1" dirty="0"/>
          </a:p>
        </p:txBody>
      </p:sp>
      <p:sp>
        <p:nvSpPr>
          <p:cNvPr id="8" name="Rectangle : coins arrondis 10">
            <a:extLst>
              <a:ext uri="{FF2B5EF4-FFF2-40B4-BE49-F238E27FC236}">
                <a16:creationId xmlns:a16="http://schemas.microsoft.com/office/drawing/2014/main" id="{AA656F80-B7BF-6901-07D0-7AA6C6E63699}"/>
              </a:ext>
            </a:extLst>
          </p:cNvPr>
          <p:cNvSpPr/>
          <p:nvPr/>
        </p:nvSpPr>
        <p:spPr>
          <a:xfrm>
            <a:off x="4324501" y="1733568"/>
            <a:ext cx="862308" cy="433004"/>
          </a:xfrm>
          <a:prstGeom prst="round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أَفْهَمُ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6C88B5AF-9CAD-F112-36C9-9B200517626C}"/>
              </a:ext>
            </a:extLst>
          </p:cNvPr>
          <p:cNvSpPr>
            <a:spLocks noChangeAspect="1"/>
          </p:cNvSpPr>
          <p:nvPr/>
        </p:nvSpPr>
        <p:spPr>
          <a:xfrm>
            <a:off x="5212402" y="1735639"/>
            <a:ext cx="440397" cy="440397"/>
          </a:xfrm>
          <a:prstGeom prst="ellipse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2</a:t>
            </a:r>
            <a:endParaRPr lang="fr-MA" sz="2400" b="1" dirty="0"/>
          </a:p>
        </p:txBody>
      </p:sp>
      <p:sp>
        <p:nvSpPr>
          <p:cNvPr id="10" name="Rectangle : coins arrondis 3">
            <a:extLst>
              <a:ext uri="{FF2B5EF4-FFF2-40B4-BE49-F238E27FC236}">
                <a16:creationId xmlns:a16="http://schemas.microsoft.com/office/drawing/2014/main" id="{971A4337-2DE9-6DA9-9A3C-7CEBB77C2A8D}"/>
              </a:ext>
            </a:extLst>
          </p:cNvPr>
          <p:cNvSpPr/>
          <p:nvPr/>
        </p:nvSpPr>
        <p:spPr>
          <a:xfrm>
            <a:off x="766069" y="1743031"/>
            <a:ext cx="862309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أَكْتُبُ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D45FF360-DF23-DF09-0720-72E6033FDF2F}"/>
              </a:ext>
            </a:extLst>
          </p:cNvPr>
          <p:cNvSpPr>
            <a:spLocks noChangeAspect="1"/>
          </p:cNvSpPr>
          <p:nvPr/>
        </p:nvSpPr>
        <p:spPr>
          <a:xfrm>
            <a:off x="1653971" y="174510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4</a:t>
            </a:r>
            <a:endParaRPr lang="fr-MA" sz="2400" b="1" dirty="0"/>
          </a:p>
        </p:txBody>
      </p:sp>
      <p:pic>
        <p:nvPicPr>
          <p:cNvPr id="13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B2E8A93-090B-2EC3-B8FA-D4509DD3B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5F7A49-81C7-BDE2-8405-2ACA53602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758" y="2650322"/>
            <a:ext cx="5752485" cy="309233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567FF4A-01BA-97A6-E3CE-9EC08F38D522}"/>
              </a:ext>
            </a:extLst>
          </p:cNvPr>
          <p:cNvGrpSpPr/>
          <p:nvPr/>
        </p:nvGrpSpPr>
        <p:grpSpPr>
          <a:xfrm>
            <a:off x="3437594" y="4087482"/>
            <a:ext cx="2963884" cy="743155"/>
            <a:chOff x="3437594" y="5586082"/>
            <a:chExt cx="2963884" cy="74315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7451DBB-79F9-0F9A-230F-9FF652DDB7EB}"/>
                </a:ext>
              </a:extLst>
            </p:cNvPr>
            <p:cNvSpPr txBox="1"/>
            <p:nvPr/>
          </p:nvSpPr>
          <p:spPr>
            <a:xfrm>
              <a:off x="4904119" y="5867572"/>
              <a:ext cx="14973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2400" b="1" dirty="0">
                  <a:solidFill>
                    <a:srgbClr val="C00000"/>
                  </a:solidFill>
                </a:rPr>
                <a:t>حِسابُ ٱلْكُلِّ</a:t>
              </a:r>
              <a:endParaRPr lang="fr-MA" sz="2800" b="1" dirty="0">
                <a:solidFill>
                  <a:srgbClr val="C00000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15BB2D3-0363-5ABF-A753-3DE855B75232}"/>
                </a:ext>
              </a:extLst>
            </p:cNvPr>
            <p:cNvSpPr txBox="1"/>
            <p:nvPr/>
          </p:nvSpPr>
          <p:spPr>
            <a:xfrm>
              <a:off x="3437594" y="5586082"/>
              <a:ext cx="7177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1400" b="1" dirty="0">
                  <a:solidFill>
                    <a:srgbClr val="C00000"/>
                  </a:solidFill>
                </a:rPr>
                <a:t>124</a:t>
              </a:r>
              <a:endParaRPr lang="fr-MA" sz="1600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535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B57A5-F1A3-25BD-A3D3-7650C4ABE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C46EB957-EFEE-E54A-66BF-3FE37A8854A5}"/>
              </a:ext>
            </a:extLst>
          </p:cNvPr>
          <p:cNvSpPr txBox="1"/>
          <p:nvPr/>
        </p:nvSpPr>
        <p:spPr>
          <a:xfrm>
            <a:off x="1222005" y="9228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ألواحكم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B538703-E589-D5CA-D706-ECC8A8000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4A5A436-B1C6-D88F-87E5-1D7E72B87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2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DEBBC-EA66-6D16-F3AE-7CA9B59A5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D2F36E01-B6B4-8CE3-BE9E-29051490EDB5}"/>
              </a:ext>
            </a:extLst>
          </p:cNvPr>
          <p:cNvSpPr txBox="1"/>
          <p:nvPr/>
        </p:nvSpPr>
        <p:spPr>
          <a:xfrm>
            <a:off x="-117653" y="929877"/>
            <a:ext cx="7525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sp>
        <p:nvSpPr>
          <p:cNvPr id="2" name="Rectangle : coins arrondis 2">
            <a:extLst>
              <a:ext uri="{FF2B5EF4-FFF2-40B4-BE49-F238E27FC236}">
                <a16:creationId xmlns:a16="http://schemas.microsoft.com/office/drawing/2014/main" id="{AAB19458-5A68-6940-93A9-AF114E076B27}"/>
              </a:ext>
            </a:extLst>
          </p:cNvPr>
          <p:cNvSpPr/>
          <p:nvPr/>
        </p:nvSpPr>
        <p:spPr>
          <a:xfrm>
            <a:off x="6198636" y="1752495"/>
            <a:ext cx="999174" cy="423541"/>
          </a:xfrm>
          <a:prstGeom prst="round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أَقْرَأُ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553A1C41-F3E9-5F58-DE6B-4318ADE8555E}"/>
              </a:ext>
            </a:extLst>
          </p:cNvPr>
          <p:cNvSpPr>
            <a:spLocks noChangeAspect="1"/>
          </p:cNvSpPr>
          <p:nvPr/>
        </p:nvSpPr>
        <p:spPr>
          <a:xfrm>
            <a:off x="7223402" y="1754567"/>
            <a:ext cx="440397" cy="440397"/>
          </a:xfrm>
          <a:prstGeom prst="ellipse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1</a:t>
            </a:r>
            <a:endParaRPr lang="fr-MA" sz="2400" b="1" dirty="0"/>
          </a:p>
        </p:txBody>
      </p:sp>
      <p:sp>
        <p:nvSpPr>
          <p:cNvPr id="20" name="Rectangle : coins arrondis 8">
            <a:extLst>
              <a:ext uri="{FF2B5EF4-FFF2-40B4-BE49-F238E27FC236}">
                <a16:creationId xmlns:a16="http://schemas.microsoft.com/office/drawing/2014/main" id="{34917650-06F2-3037-7D32-26A9EA6B55F4}"/>
              </a:ext>
            </a:extLst>
          </p:cNvPr>
          <p:cNvSpPr/>
          <p:nvPr/>
        </p:nvSpPr>
        <p:spPr>
          <a:xfrm>
            <a:off x="2537185" y="1724103"/>
            <a:ext cx="862309" cy="44039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أَسْتَنْتِجُ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Oval 80">
            <a:extLst>
              <a:ext uri="{FF2B5EF4-FFF2-40B4-BE49-F238E27FC236}">
                <a16:creationId xmlns:a16="http://schemas.microsoft.com/office/drawing/2014/main" id="{9370562D-C66E-4502-1D64-63938DEF1A0E}"/>
              </a:ext>
            </a:extLst>
          </p:cNvPr>
          <p:cNvSpPr>
            <a:spLocks noChangeAspect="1"/>
          </p:cNvSpPr>
          <p:nvPr/>
        </p:nvSpPr>
        <p:spPr>
          <a:xfrm>
            <a:off x="3425087" y="1726175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dirty="0"/>
              <a:t>3</a:t>
            </a:r>
            <a:endParaRPr lang="fr-MA" sz="2400" b="1" dirty="0"/>
          </a:p>
        </p:txBody>
      </p:sp>
      <p:sp>
        <p:nvSpPr>
          <p:cNvPr id="24" name="Rectangle : coins arrondis 10">
            <a:extLst>
              <a:ext uri="{FF2B5EF4-FFF2-40B4-BE49-F238E27FC236}">
                <a16:creationId xmlns:a16="http://schemas.microsoft.com/office/drawing/2014/main" id="{D866B4EA-DE28-3620-0D13-437028112C1A}"/>
              </a:ext>
            </a:extLst>
          </p:cNvPr>
          <p:cNvSpPr/>
          <p:nvPr/>
        </p:nvSpPr>
        <p:spPr>
          <a:xfrm>
            <a:off x="4324501" y="1733568"/>
            <a:ext cx="862308" cy="433004"/>
          </a:xfrm>
          <a:prstGeom prst="round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أَفْهَمُ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Oval 80">
            <a:extLst>
              <a:ext uri="{FF2B5EF4-FFF2-40B4-BE49-F238E27FC236}">
                <a16:creationId xmlns:a16="http://schemas.microsoft.com/office/drawing/2014/main" id="{F08634D3-0459-855E-9BCB-FF104BFD9D36}"/>
              </a:ext>
            </a:extLst>
          </p:cNvPr>
          <p:cNvSpPr>
            <a:spLocks noChangeAspect="1"/>
          </p:cNvSpPr>
          <p:nvPr/>
        </p:nvSpPr>
        <p:spPr>
          <a:xfrm>
            <a:off x="5212402" y="1735639"/>
            <a:ext cx="440397" cy="440397"/>
          </a:xfrm>
          <a:prstGeom prst="ellipse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2</a:t>
            </a:r>
            <a:endParaRPr lang="fr-MA" sz="2400" b="1" dirty="0"/>
          </a:p>
        </p:txBody>
      </p:sp>
      <p:sp>
        <p:nvSpPr>
          <p:cNvPr id="26" name="Rectangle : coins arrondis 3">
            <a:extLst>
              <a:ext uri="{FF2B5EF4-FFF2-40B4-BE49-F238E27FC236}">
                <a16:creationId xmlns:a16="http://schemas.microsoft.com/office/drawing/2014/main" id="{4134C71C-B8CC-F0B7-3B1C-939079CFF54D}"/>
              </a:ext>
            </a:extLst>
          </p:cNvPr>
          <p:cNvSpPr/>
          <p:nvPr/>
        </p:nvSpPr>
        <p:spPr>
          <a:xfrm>
            <a:off x="766069" y="1743031"/>
            <a:ext cx="862309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أَكْتُبُ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7" name="Oval 80">
            <a:extLst>
              <a:ext uri="{FF2B5EF4-FFF2-40B4-BE49-F238E27FC236}">
                <a16:creationId xmlns:a16="http://schemas.microsoft.com/office/drawing/2014/main" id="{E6503694-C94A-AC2B-E353-248F745BE3A7}"/>
              </a:ext>
            </a:extLst>
          </p:cNvPr>
          <p:cNvSpPr>
            <a:spLocks noChangeAspect="1"/>
          </p:cNvSpPr>
          <p:nvPr/>
        </p:nvSpPr>
        <p:spPr>
          <a:xfrm>
            <a:off x="1653971" y="174510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4</a:t>
            </a:r>
            <a:endParaRPr lang="fr-MA" sz="2400" b="1" dirty="0"/>
          </a:p>
        </p:txBody>
      </p:sp>
      <p:pic>
        <p:nvPicPr>
          <p:cNvPr id="29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6E3F36B-4BED-CB2C-12D0-2CF57DDC2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0CB5E77-7C71-D6F6-EA54-C73069DF6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244" y="2735450"/>
            <a:ext cx="5372566" cy="298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38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A723F-A40E-2C5D-89E8-273EDBD2A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B7C55BD6-5B7B-5C6C-D8C7-3AA58B6DF594}"/>
              </a:ext>
            </a:extLst>
          </p:cNvPr>
          <p:cNvSpPr txBox="1"/>
          <p:nvPr/>
        </p:nvSpPr>
        <p:spPr>
          <a:xfrm>
            <a:off x="959621" y="907771"/>
            <a:ext cx="6499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العمل في الخطوة الرابعة؟</a:t>
            </a:r>
          </a:p>
        </p:txBody>
      </p:sp>
      <p:sp>
        <p:nvSpPr>
          <p:cNvPr id="16" name="Rectangle : coins arrondis 2">
            <a:extLst>
              <a:ext uri="{FF2B5EF4-FFF2-40B4-BE49-F238E27FC236}">
                <a16:creationId xmlns:a16="http://schemas.microsoft.com/office/drawing/2014/main" id="{A2C4976D-8CD5-0F96-7761-ECB0A895C647}"/>
              </a:ext>
            </a:extLst>
          </p:cNvPr>
          <p:cNvSpPr/>
          <p:nvPr/>
        </p:nvSpPr>
        <p:spPr>
          <a:xfrm>
            <a:off x="6198636" y="1752495"/>
            <a:ext cx="999174" cy="423541"/>
          </a:xfrm>
          <a:prstGeom prst="round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أَقْرَأُ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Oval 80">
            <a:extLst>
              <a:ext uri="{FF2B5EF4-FFF2-40B4-BE49-F238E27FC236}">
                <a16:creationId xmlns:a16="http://schemas.microsoft.com/office/drawing/2014/main" id="{634EE803-7CD7-4960-B95E-6E156782376C}"/>
              </a:ext>
            </a:extLst>
          </p:cNvPr>
          <p:cNvSpPr>
            <a:spLocks noChangeAspect="1"/>
          </p:cNvSpPr>
          <p:nvPr/>
        </p:nvSpPr>
        <p:spPr>
          <a:xfrm>
            <a:off x="7223402" y="1754567"/>
            <a:ext cx="440397" cy="440397"/>
          </a:xfrm>
          <a:prstGeom prst="ellipse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1</a:t>
            </a:r>
            <a:endParaRPr lang="fr-MA" sz="2400" b="1" dirty="0"/>
          </a:p>
        </p:txBody>
      </p:sp>
      <p:sp>
        <p:nvSpPr>
          <p:cNvPr id="20" name="Rectangle : coins arrondis 8">
            <a:extLst>
              <a:ext uri="{FF2B5EF4-FFF2-40B4-BE49-F238E27FC236}">
                <a16:creationId xmlns:a16="http://schemas.microsoft.com/office/drawing/2014/main" id="{5B487646-1799-7DF4-054F-D83CD691FE55}"/>
              </a:ext>
            </a:extLst>
          </p:cNvPr>
          <p:cNvSpPr/>
          <p:nvPr/>
        </p:nvSpPr>
        <p:spPr>
          <a:xfrm>
            <a:off x="2537185" y="1724103"/>
            <a:ext cx="862309" cy="440397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أَسْتَنْتِجُ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Oval 80">
            <a:extLst>
              <a:ext uri="{FF2B5EF4-FFF2-40B4-BE49-F238E27FC236}">
                <a16:creationId xmlns:a16="http://schemas.microsoft.com/office/drawing/2014/main" id="{79C34BB4-852D-608F-FF62-7465CDD27A6D}"/>
              </a:ext>
            </a:extLst>
          </p:cNvPr>
          <p:cNvSpPr>
            <a:spLocks noChangeAspect="1"/>
          </p:cNvSpPr>
          <p:nvPr/>
        </p:nvSpPr>
        <p:spPr>
          <a:xfrm>
            <a:off x="3425087" y="1726175"/>
            <a:ext cx="440397" cy="44039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dirty="0"/>
              <a:t>3</a:t>
            </a:r>
            <a:endParaRPr lang="fr-MA" sz="2400" b="1" dirty="0"/>
          </a:p>
        </p:txBody>
      </p:sp>
      <p:sp>
        <p:nvSpPr>
          <p:cNvPr id="25" name="Rectangle : coins arrondis 10">
            <a:extLst>
              <a:ext uri="{FF2B5EF4-FFF2-40B4-BE49-F238E27FC236}">
                <a16:creationId xmlns:a16="http://schemas.microsoft.com/office/drawing/2014/main" id="{8F8EF1A3-96BC-3C5B-35A8-F9619EFF19EF}"/>
              </a:ext>
            </a:extLst>
          </p:cNvPr>
          <p:cNvSpPr/>
          <p:nvPr/>
        </p:nvSpPr>
        <p:spPr>
          <a:xfrm>
            <a:off x="4324501" y="1733568"/>
            <a:ext cx="862308" cy="433004"/>
          </a:xfrm>
          <a:prstGeom prst="round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أَفْهَمُ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Oval 80">
            <a:extLst>
              <a:ext uri="{FF2B5EF4-FFF2-40B4-BE49-F238E27FC236}">
                <a16:creationId xmlns:a16="http://schemas.microsoft.com/office/drawing/2014/main" id="{3E5C4EB0-BC0F-E2F7-9638-D9EA1868A5DE}"/>
              </a:ext>
            </a:extLst>
          </p:cNvPr>
          <p:cNvSpPr>
            <a:spLocks noChangeAspect="1"/>
          </p:cNvSpPr>
          <p:nvPr/>
        </p:nvSpPr>
        <p:spPr>
          <a:xfrm>
            <a:off x="5212402" y="1735639"/>
            <a:ext cx="440397" cy="440397"/>
          </a:xfrm>
          <a:prstGeom prst="ellipse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2</a:t>
            </a:r>
            <a:endParaRPr lang="fr-MA" sz="2400" b="1" dirty="0"/>
          </a:p>
        </p:txBody>
      </p:sp>
      <p:sp>
        <p:nvSpPr>
          <p:cNvPr id="27" name="Rectangle : coins arrondis 3">
            <a:extLst>
              <a:ext uri="{FF2B5EF4-FFF2-40B4-BE49-F238E27FC236}">
                <a16:creationId xmlns:a16="http://schemas.microsoft.com/office/drawing/2014/main" id="{1D3C41BF-DAA8-C466-6357-B35B52F8C1A9}"/>
              </a:ext>
            </a:extLst>
          </p:cNvPr>
          <p:cNvSpPr/>
          <p:nvPr/>
        </p:nvSpPr>
        <p:spPr>
          <a:xfrm>
            <a:off x="766069" y="1743031"/>
            <a:ext cx="862309" cy="44039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أَكْتُبُ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Oval 80">
            <a:extLst>
              <a:ext uri="{FF2B5EF4-FFF2-40B4-BE49-F238E27FC236}">
                <a16:creationId xmlns:a16="http://schemas.microsoft.com/office/drawing/2014/main" id="{76BC7519-24C0-8FEE-C366-105874B15D99}"/>
              </a:ext>
            </a:extLst>
          </p:cNvPr>
          <p:cNvSpPr>
            <a:spLocks noChangeAspect="1"/>
          </p:cNvSpPr>
          <p:nvPr/>
        </p:nvSpPr>
        <p:spPr>
          <a:xfrm>
            <a:off x="1653971" y="1745103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4</a:t>
            </a:r>
            <a:endParaRPr lang="fr-MA" sz="2400" b="1" dirty="0"/>
          </a:p>
        </p:txBody>
      </p:sp>
      <p:pic>
        <p:nvPicPr>
          <p:cNvPr id="30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719A798-EBE9-406E-323C-4936D5596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B855069-1D3E-85CE-8575-7B3790E7D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244" y="2735450"/>
            <a:ext cx="5372566" cy="298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3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11DA2-E004-4ACC-B52A-83480C24D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1BAF04C6-199C-0034-8B4A-FE4A13B50C9F}"/>
              </a:ext>
            </a:extLst>
          </p:cNvPr>
          <p:cNvSpPr txBox="1"/>
          <p:nvPr/>
        </p:nvSpPr>
        <p:spPr>
          <a:xfrm>
            <a:off x="959621" y="907771"/>
            <a:ext cx="6499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عبارة الحل.</a:t>
            </a:r>
          </a:p>
        </p:txBody>
      </p:sp>
      <p:sp>
        <p:nvSpPr>
          <p:cNvPr id="16" name="Rectangle : coins arrondis 2">
            <a:extLst>
              <a:ext uri="{FF2B5EF4-FFF2-40B4-BE49-F238E27FC236}">
                <a16:creationId xmlns:a16="http://schemas.microsoft.com/office/drawing/2014/main" id="{CAAC230F-6D80-CF06-D644-83F6CEF26E82}"/>
              </a:ext>
            </a:extLst>
          </p:cNvPr>
          <p:cNvSpPr/>
          <p:nvPr/>
        </p:nvSpPr>
        <p:spPr>
          <a:xfrm>
            <a:off x="6198636" y="1752495"/>
            <a:ext cx="999174" cy="423541"/>
          </a:xfrm>
          <a:prstGeom prst="round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أَقْرَأُ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Oval 80">
            <a:extLst>
              <a:ext uri="{FF2B5EF4-FFF2-40B4-BE49-F238E27FC236}">
                <a16:creationId xmlns:a16="http://schemas.microsoft.com/office/drawing/2014/main" id="{A6129F04-C01E-904C-02C0-AC5847387325}"/>
              </a:ext>
            </a:extLst>
          </p:cNvPr>
          <p:cNvSpPr>
            <a:spLocks noChangeAspect="1"/>
          </p:cNvSpPr>
          <p:nvPr/>
        </p:nvSpPr>
        <p:spPr>
          <a:xfrm>
            <a:off x="7223402" y="1754567"/>
            <a:ext cx="440397" cy="440397"/>
          </a:xfrm>
          <a:prstGeom prst="ellipse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1</a:t>
            </a:r>
            <a:endParaRPr lang="fr-MA" sz="2400" b="1" dirty="0"/>
          </a:p>
        </p:txBody>
      </p:sp>
      <p:sp>
        <p:nvSpPr>
          <p:cNvPr id="20" name="Rectangle : coins arrondis 8">
            <a:extLst>
              <a:ext uri="{FF2B5EF4-FFF2-40B4-BE49-F238E27FC236}">
                <a16:creationId xmlns:a16="http://schemas.microsoft.com/office/drawing/2014/main" id="{EC7F435F-BAB9-DE65-635B-0FF497B77225}"/>
              </a:ext>
            </a:extLst>
          </p:cNvPr>
          <p:cNvSpPr/>
          <p:nvPr/>
        </p:nvSpPr>
        <p:spPr>
          <a:xfrm>
            <a:off x="2537185" y="1724103"/>
            <a:ext cx="862309" cy="440397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أَسْتَنْتِجُ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Oval 80">
            <a:extLst>
              <a:ext uri="{FF2B5EF4-FFF2-40B4-BE49-F238E27FC236}">
                <a16:creationId xmlns:a16="http://schemas.microsoft.com/office/drawing/2014/main" id="{C6495885-4614-C478-5C2B-B463AFB70EC5}"/>
              </a:ext>
            </a:extLst>
          </p:cNvPr>
          <p:cNvSpPr>
            <a:spLocks noChangeAspect="1"/>
          </p:cNvSpPr>
          <p:nvPr/>
        </p:nvSpPr>
        <p:spPr>
          <a:xfrm>
            <a:off x="3425087" y="1726175"/>
            <a:ext cx="440397" cy="44039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dirty="0"/>
              <a:t>3</a:t>
            </a:r>
            <a:endParaRPr lang="fr-MA" sz="2400" b="1" dirty="0"/>
          </a:p>
        </p:txBody>
      </p:sp>
      <p:sp>
        <p:nvSpPr>
          <p:cNvPr id="25" name="Rectangle : coins arrondis 10">
            <a:extLst>
              <a:ext uri="{FF2B5EF4-FFF2-40B4-BE49-F238E27FC236}">
                <a16:creationId xmlns:a16="http://schemas.microsoft.com/office/drawing/2014/main" id="{C504944D-11B5-14CA-52EB-50094C7F5A1A}"/>
              </a:ext>
            </a:extLst>
          </p:cNvPr>
          <p:cNvSpPr/>
          <p:nvPr/>
        </p:nvSpPr>
        <p:spPr>
          <a:xfrm>
            <a:off x="4324501" y="1733568"/>
            <a:ext cx="862308" cy="433004"/>
          </a:xfrm>
          <a:prstGeom prst="round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أَفْهَمُ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Oval 80">
            <a:extLst>
              <a:ext uri="{FF2B5EF4-FFF2-40B4-BE49-F238E27FC236}">
                <a16:creationId xmlns:a16="http://schemas.microsoft.com/office/drawing/2014/main" id="{9E415A11-6D17-B154-9B40-EB395F29FE1C}"/>
              </a:ext>
            </a:extLst>
          </p:cNvPr>
          <p:cNvSpPr>
            <a:spLocks noChangeAspect="1"/>
          </p:cNvSpPr>
          <p:nvPr/>
        </p:nvSpPr>
        <p:spPr>
          <a:xfrm>
            <a:off x="5212402" y="1735639"/>
            <a:ext cx="440397" cy="440397"/>
          </a:xfrm>
          <a:prstGeom prst="ellipse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2</a:t>
            </a:r>
            <a:endParaRPr lang="fr-MA" sz="2400" b="1" dirty="0"/>
          </a:p>
        </p:txBody>
      </p:sp>
      <p:sp>
        <p:nvSpPr>
          <p:cNvPr id="27" name="Rectangle : coins arrondis 3">
            <a:extLst>
              <a:ext uri="{FF2B5EF4-FFF2-40B4-BE49-F238E27FC236}">
                <a16:creationId xmlns:a16="http://schemas.microsoft.com/office/drawing/2014/main" id="{3ECCD638-74B2-3A66-BEEB-F21F1ADF958A}"/>
              </a:ext>
            </a:extLst>
          </p:cNvPr>
          <p:cNvSpPr/>
          <p:nvPr/>
        </p:nvSpPr>
        <p:spPr>
          <a:xfrm>
            <a:off x="766069" y="1743031"/>
            <a:ext cx="862309" cy="44039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أَكْتُبُ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Oval 80">
            <a:extLst>
              <a:ext uri="{FF2B5EF4-FFF2-40B4-BE49-F238E27FC236}">
                <a16:creationId xmlns:a16="http://schemas.microsoft.com/office/drawing/2014/main" id="{226462F8-1945-1FF3-D0B9-D3F8EB16EB95}"/>
              </a:ext>
            </a:extLst>
          </p:cNvPr>
          <p:cNvSpPr>
            <a:spLocks noChangeAspect="1"/>
          </p:cNvSpPr>
          <p:nvPr/>
        </p:nvSpPr>
        <p:spPr>
          <a:xfrm>
            <a:off x="1653971" y="1745103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4</a:t>
            </a:r>
            <a:endParaRPr lang="fr-MA" sz="2400" b="1" dirty="0"/>
          </a:p>
        </p:txBody>
      </p:sp>
      <p:pic>
        <p:nvPicPr>
          <p:cNvPr id="30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3681E29-88B7-A7A9-6B1F-FC92CC584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D87FF05-F264-F05E-19F5-20A48A5A0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244" y="2735450"/>
            <a:ext cx="5372566" cy="298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7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13123-ADE8-07A0-D911-532E69B58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B9B5403A-7CF8-7DB3-0A9E-9984EB3E4906}"/>
              </a:ext>
            </a:extLst>
          </p:cNvPr>
          <p:cNvSpPr txBox="1"/>
          <p:nvPr/>
        </p:nvSpPr>
        <p:spPr>
          <a:xfrm>
            <a:off x="1158505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ألواحكم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FF00921-7F25-37DE-541C-3A871EF7C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B906D8D-8D4C-B0D7-A90B-C3A527D05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73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48919-EB97-B806-9D56-175222768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14B253C9-0AF7-B010-76B9-255135E26748}"/>
              </a:ext>
            </a:extLst>
          </p:cNvPr>
          <p:cNvSpPr txBox="1"/>
          <p:nvPr/>
        </p:nvSpPr>
        <p:spPr>
          <a:xfrm>
            <a:off x="969292" y="933742"/>
            <a:ext cx="6499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يقوم إلى السبورة لكتابة عبارة الحل؟</a:t>
            </a:r>
          </a:p>
        </p:txBody>
      </p:sp>
      <p:sp>
        <p:nvSpPr>
          <p:cNvPr id="2" name="Rectangle : coins arrondis 2">
            <a:extLst>
              <a:ext uri="{FF2B5EF4-FFF2-40B4-BE49-F238E27FC236}">
                <a16:creationId xmlns:a16="http://schemas.microsoft.com/office/drawing/2014/main" id="{765FBBEE-4142-212F-E729-C0CE20D2AB2D}"/>
              </a:ext>
            </a:extLst>
          </p:cNvPr>
          <p:cNvSpPr/>
          <p:nvPr/>
        </p:nvSpPr>
        <p:spPr>
          <a:xfrm>
            <a:off x="6198636" y="1752495"/>
            <a:ext cx="999174" cy="423541"/>
          </a:xfrm>
          <a:prstGeom prst="round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أَقْرَأُ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5E668045-D52A-2A8B-6792-B0F830C140A0}"/>
              </a:ext>
            </a:extLst>
          </p:cNvPr>
          <p:cNvSpPr>
            <a:spLocks noChangeAspect="1"/>
          </p:cNvSpPr>
          <p:nvPr/>
        </p:nvSpPr>
        <p:spPr>
          <a:xfrm>
            <a:off x="7223402" y="1754567"/>
            <a:ext cx="440397" cy="440397"/>
          </a:xfrm>
          <a:prstGeom prst="ellipse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1</a:t>
            </a:r>
            <a:endParaRPr lang="fr-MA" sz="3200" b="1" dirty="0"/>
          </a:p>
        </p:txBody>
      </p:sp>
      <p:sp>
        <p:nvSpPr>
          <p:cNvPr id="7" name="Rectangle : coins arrondis 8">
            <a:extLst>
              <a:ext uri="{FF2B5EF4-FFF2-40B4-BE49-F238E27FC236}">
                <a16:creationId xmlns:a16="http://schemas.microsoft.com/office/drawing/2014/main" id="{06346731-2A13-FFAC-826F-E167F9817F7F}"/>
              </a:ext>
            </a:extLst>
          </p:cNvPr>
          <p:cNvSpPr/>
          <p:nvPr/>
        </p:nvSpPr>
        <p:spPr>
          <a:xfrm>
            <a:off x="2537185" y="1724103"/>
            <a:ext cx="862309" cy="440397"/>
          </a:xfrm>
          <a:prstGeom prst="round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أَسْتَنْتِجُ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AA94461A-B7AF-9545-D1E3-55D3813A74EE}"/>
              </a:ext>
            </a:extLst>
          </p:cNvPr>
          <p:cNvSpPr>
            <a:spLocks noChangeAspect="1"/>
          </p:cNvSpPr>
          <p:nvPr/>
        </p:nvSpPr>
        <p:spPr>
          <a:xfrm>
            <a:off x="3425087" y="1726175"/>
            <a:ext cx="440397" cy="440397"/>
          </a:xfrm>
          <a:prstGeom prst="ellipse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dirty="0"/>
              <a:t>3</a:t>
            </a:r>
            <a:endParaRPr lang="fr-MA" sz="2400" b="1" dirty="0"/>
          </a:p>
        </p:txBody>
      </p:sp>
      <p:sp>
        <p:nvSpPr>
          <p:cNvPr id="9" name="Rectangle : coins arrondis 10">
            <a:extLst>
              <a:ext uri="{FF2B5EF4-FFF2-40B4-BE49-F238E27FC236}">
                <a16:creationId xmlns:a16="http://schemas.microsoft.com/office/drawing/2014/main" id="{3900FA68-7A7A-5A27-255E-F59003A25F26}"/>
              </a:ext>
            </a:extLst>
          </p:cNvPr>
          <p:cNvSpPr/>
          <p:nvPr/>
        </p:nvSpPr>
        <p:spPr>
          <a:xfrm>
            <a:off x="4324501" y="1733568"/>
            <a:ext cx="862308" cy="433004"/>
          </a:xfrm>
          <a:prstGeom prst="round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أَفْهَمُ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04BECFFA-C04A-8245-1429-B72F43C3EC26}"/>
              </a:ext>
            </a:extLst>
          </p:cNvPr>
          <p:cNvSpPr>
            <a:spLocks noChangeAspect="1"/>
          </p:cNvSpPr>
          <p:nvPr/>
        </p:nvSpPr>
        <p:spPr>
          <a:xfrm>
            <a:off x="5212402" y="1735639"/>
            <a:ext cx="440397" cy="440397"/>
          </a:xfrm>
          <a:prstGeom prst="ellipse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2</a:t>
            </a:r>
            <a:endParaRPr lang="fr-MA" sz="3200" b="1" dirty="0"/>
          </a:p>
        </p:txBody>
      </p:sp>
      <p:sp>
        <p:nvSpPr>
          <p:cNvPr id="11" name="Rectangle : coins arrondis 3">
            <a:extLst>
              <a:ext uri="{FF2B5EF4-FFF2-40B4-BE49-F238E27FC236}">
                <a16:creationId xmlns:a16="http://schemas.microsoft.com/office/drawing/2014/main" id="{B8841574-9D5D-E009-B6AA-D6A2852F79F0}"/>
              </a:ext>
            </a:extLst>
          </p:cNvPr>
          <p:cNvSpPr/>
          <p:nvPr/>
        </p:nvSpPr>
        <p:spPr>
          <a:xfrm>
            <a:off x="766069" y="1743031"/>
            <a:ext cx="862309" cy="44039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أَكْتُبُ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B14CBA56-2272-57AC-8328-B9667EA228A5}"/>
              </a:ext>
            </a:extLst>
          </p:cNvPr>
          <p:cNvSpPr>
            <a:spLocks noChangeAspect="1"/>
          </p:cNvSpPr>
          <p:nvPr/>
        </p:nvSpPr>
        <p:spPr>
          <a:xfrm>
            <a:off x="1653971" y="1745103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4</a:t>
            </a:r>
            <a:endParaRPr lang="fr-MA" sz="3200" b="1" dirty="0"/>
          </a:p>
        </p:txBody>
      </p:sp>
      <p:pic>
        <p:nvPicPr>
          <p:cNvPr id="13" name="Image 17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891AF65C-CBD1-744E-E314-AA352C7EEFA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EF30746-5E11-8E03-B453-5254650D2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839" y="2632849"/>
            <a:ext cx="6020322" cy="331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4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A5733D-8202-EDD7-82F4-2A9CB10AD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1CBD3195-8172-CCCB-0971-74527CF1856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2F183C4-A2BE-5254-58DC-B7317274ABAF}"/>
              </a:ext>
            </a:extLst>
          </p:cNvPr>
          <p:cNvGrpSpPr/>
          <p:nvPr/>
        </p:nvGrpSpPr>
        <p:grpSpPr>
          <a:xfrm>
            <a:off x="1941888" y="2260159"/>
            <a:ext cx="4937902" cy="2758881"/>
            <a:chOff x="1901248" y="2436266"/>
            <a:chExt cx="493790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F059B96F-7308-4FD5-0CCF-F687086689C3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048B7231-EA06-A9E9-A16B-885A58A36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515880" y="4317817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7F48E2FE-9C76-39E3-DA02-EDE20050A540}"/>
                </a:ext>
              </a:extLst>
            </p:cNvPr>
            <p:cNvSpPr txBox="1"/>
            <p:nvPr/>
          </p:nvSpPr>
          <p:spPr>
            <a:xfrm>
              <a:off x="1901248" y="3713734"/>
              <a:ext cx="355510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E2FD6951-0B5C-49CF-B958-70DC9688C55C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</a:t>
              </a:r>
              <a:r>
                <a:rPr kumimoji="0" lang="ar-AE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EE72CFFC-057A-C471-6B60-3207C328A4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C4237A5F-3DA5-20ED-BD76-96095DA4D62B}"/>
              </a:ext>
            </a:extLst>
          </p:cNvPr>
          <p:cNvSpPr txBox="1"/>
          <p:nvPr/>
        </p:nvSpPr>
        <p:spPr>
          <a:xfrm>
            <a:off x="1951720" y="4194465"/>
            <a:ext cx="35551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</p:spTree>
    <p:extLst>
      <p:ext uri="{BB962C8B-B14F-4D97-AF65-F5344CB8AC3E}">
        <p14:creationId xmlns:p14="http://schemas.microsoft.com/office/powerpoint/2010/main" val="314866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C2A2D-C844-6110-3508-D128164EB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 open book with colorful writing&#10;&#10;Description automatically generated">
            <a:extLst>
              <a:ext uri="{FF2B5EF4-FFF2-40B4-BE49-F238E27FC236}">
                <a16:creationId xmlns:a16="http://schemas.microsoft.com/office/drawing/2014/main" id="{3CDCC2E3-0113-F7F9-CB0D-14C131A53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23" y="1251683"/>
            <a:ext cx="8178799" cy="5452533"/>
          </a:xfrm>
          <a:prstGeom prst="rect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E156B5C5-CE8D-D5A4-37A2-CC5E5EF4BB76}"/>
              </a:ext>
            </a:extLst>
          </p:cNvPr>
          <p:cNvSpPr txBox="1"/>
          <p:nvPr/>
        </p:nvSpPr>
        <p:spPr>
          <a:xfrm>
            <a:off x="327278" y="92807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الآن،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وافتحوها على الصفحة 14.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 : coins arrondis 7">
            <a:extLst>
              <a:ext uri="{FF2B5EF4-FFF2-40B4-BE49-F238E27FC236}">
                <a16:creationId xmlns:a16="http://schemas.microsoft.com/office/drawing/2014/main" id="{34FF131A-5532-0C26-0CA5-94AF8E4F1AFC}"/>
              </a:ext>
            </a:extLst>
          </p:cNvPr>
          <p:cNvSpPr/>
          <p:nvPr/>
        </p:nvSpPr>
        <p:spPr>
          <a:xfrm>
            <a:off x="4774130" y="4220547"/>
            <a:ext cx="2261937" cy="129472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F6A02DB-8280-265D-232D-C73B33992A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4236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29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2" y="1392001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/>
            <a:r>
              <a:rPr lang="ar-MA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حَلُّ </a:t>
            </a:r>
            <a:r>
              <a:rPr lang="ar-MA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ٱلْمَسَائِلِ</a:t>
            </a:r>
            <a:r>
              <a:rPr lang="ar-MA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(اَلْبَحْثُ عَنِ ٱلْكُلِّ أَوِ </a:t>
            </a:r>
            <a:r>
              <a:rPr lang="ar-MA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ٱلْجُزْءِ</a:t>
            </a:r>
            <a:r>
              <a:rPr lang="ar-MA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fr-FR" sz="32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7" name="Picture 6" descr="An open book with colorful writing&#10;&#10;Description automatically generated">
            <a:extLst>
              <a:ext uri="{FF2B5EF4-FFF2-40B4-BE49-F238E27FC236}">
                <a16:creationId xmlns:a16="http://schemas.microsoft.com/office/drawing/2014/main" id="{684627C7-91B9-CA72-6577-9FB94B083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566333"/>
            <a:ext cx="8178799" cy="544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66134-DD11-6211-DD61-C8EC3FDE7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29616BB-072B-A3D9-561A-8AD165348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503" y="2170951"/>
            <a:ext cx="6763864" cy="3843043"/>
          </a:xfrm>
          <a:prstGeom prst="rect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C6956C85-6D3A-8AD5-A49D-BD7C931E8A9A}"/>
              </a:ext>
            </a:extLst>
          </p:cNvPr>
          <p:cNvSpPr txBox="1"/>
          <p:nvPr/>
        </p:nvSpPr>
        <p:spPr>
          <a:xfrm>
            <a:off x="80274" y="791377"/>
            <a:ext cx="7443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 النشاط 2: اقرؤوا وحلوا المسألة.لديكم 4 دقائق. </a:t>
            </a:r>
          </a:p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وأسجل ملاحظاتي على كراساتكم.</a:t>
            </a:r>
          </a:p>
        </p:txBody>
      </p:sp>
      <p:sp>
        <p:nvSpPr>
          <p:cNvPr id="13" name="Rectangle : coins arrondis 7">
            <a:extLst>
              <a:ext uri="{FF2B5EF4-FFF2-40B4-BE49-F238E27FC236}">
                <a16:creationId xmlns:a16="http://schemas.microsoft.com/office/drawing/2014/main" id="{73E6B461-B847-321F-3378-EAC54F8DEF99}"/>
              </a:ext>
            </a:extLst>
          </p:cNvPr>
          <p:cNvSpPr/>
          <p:nvPr/>
        </p:nvSpPr>
        <p:spPr>
          <a:xfrm>
            <a:off x="4171011" y="2052084"/>
            <a:ext cx="3488356" cy="46424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17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5806DA3B-66A8-892B-B055-8A8C9354242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CF272FF-B435-FE52-5680-EC1487A50DC3}"/>
              </a:ext>
            </a:extLst>
          </p:cNvPr>
          <p:cNvGrpSpPr/>
          <p:nvPr/>
        </p:nvGrpSpPr>
        <p:grpSpPr>
          <a:xfrm>
            <a:off x="424449" y="1253432"/>
            <a:ext cx="695422" cy="724001"/>
            <a:chOff x="800369" y="915801"/>
            <a:chExt cx="695422" cy="7240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8AADDFA-6729-5F22-106B-53DE3BE2B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0369" y="915801"/>
              <a:ext cx="695422" cy="72400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7938C09-E6FC-A9B0-AA8F-8C7973D3F3FA}"/>
                </a:ext>
              </a:extLst>
            </p:cNvPr>
            <p:cNvSpPr txBox="1"/>
            <p:nvPr/>
          </p:nvSpPr>
          <p:spPr>
            <a:xfrm>
              <a:off x="944880" y="1106549"/>
              <a:ext cx="40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b="1" dirty="0">
                  <a:solidFill>
                    <a:srgbClr val="17AB98"/>
                  </a:solidFill>
                </a:rPr>
                <a:t>4</a:t>
              </a:r>
              <a:endParaRPr lang="fr-MA" b="1" dirty="0">
                <a:solidFill>
                  <a:srgbClr val="17AB9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084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AE01A-0D3E-3E45-9C0B-5C8B889DC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2">
            <a:extLst>
              <a:ext uri="{FF2B5EF4-FFF2-40B4-BE49-F238E27FC236}">
                <a16:creationId xmlns:a16="http://schemas.microsoft.com/office/drawing/2014/main" id="{7CEB8BDE-1B29-1402-7E03-B54354E9D06D}"/>
              </a:ext>
            </a:extLst>
          </p:cNvPr>
          <p:cNvSpPr txBox="1"/>
          <p:nvPr/>
        </p:nvSpPr>
        <p:spPr>
          <a:xfrm>
            <a:off x="333955" y="921883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منكم يقارن إنجازه بإنجاز زميله. تأكدوا أنكم اتبعتم الخطوات بشكل سليم.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Image 1">
            <a:extLst>
              <a:ext uri="{FF2B5EF4-FFF2-40B4-BE49-F238E27FC236}">
                <a16:creationId xmlns:a16="http://schemas.microsoft.com/office/drawing/2014/main" id="{DC14D9B2-5C23-57C7-DDD2-7F2534081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1351" y="1818166"/>
            <a:ext cx="6417130" cy="4202899"/>
          </a:xfrm>
          <a:prstGeom prst="rect">
            <a:avLst/>
          </a:prstGeom>
        </p:spPr>
      </p:pic>
      <p:sp>
        <p:nvSpPr>
          <p:cNvPr id="7" name="ZoneTexte 4">
            <a:extLst>
              <a:ext uri="{FF2B5EF4-FFF2-40B4-BE49-F238E27FC236}">
                <a16:creationId xmlns:a16="http://schemas.microsoft.com/office/drawing/2014/main" id="{64DB8BF5-3530-CCC4-D40F-A828FBF584B3}"/>
              </a:ext>
            </a:extLst>
          </p:cNvPr>
          <p:cNvSpPr txBox="1"/>
          <p:nvPr/>
        </p:nvSpPr>
        <p:spPr>
          <a:xfrm>
            <a:off x="2485686" y="2735066"/>
            <a:ext cx="4172627" cy="2610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MA" sz="2800" dirty="0">
                <a:solidFill>
                  <a:srgbClr val="E87D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ar-MA" sz="2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ar-MA" sz="2800" dirty="0">
                <a:solidFill>
                  <a:srgbClr val="E87D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أَقْرَأُ</a:t>
            </a:r>
            <a:r>
              <a:rPr lang="ar-MA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ٱلْمَسْأَلَةَ</a:t>
            </a:r>
            <a:r>
              <a:rPr lang="ar-MA" sz="2800" dirty="0">
                <a:latin typeface="Calibri" panose="020F0502020204030204" pitchFamily="34" charset="0"/>
                <a:cs typeface="Calibri" panose="020F0502020204030204" pitchFamily="34" charset="0"/>
              </a:rPr>
              <a:t> وَأَتَخَيَّلُها؛</a:t>
            </a:r>
          </a:p>
          <a:p>
            <a:pPr algn="r" rtl="1">
              <a:lnSpc>
                <a:spcPct val="150000"/>
              </a:lnSpc>
            </a:pPr>
            <a:r>
              <a:rPr lang="ar-MA" sz="2800" dirty="0">
                <a:solidFill>
                  <a:srgbClr val="E87D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2: أَفْهَمُها </a:t>
            </a:r>
            <a:r>
              <a:rPr lang="ar-MA" sz="2800" dirty="0">
                <a:latin typeface="Calibri" panose="020F0502020204030204" pitchFamily="34" charset="0"/>
                <a:cs typeface="Calibri" panose="020F0502020204030204" pitchFamily="34" charset="0"/>
              </a:rPr>
              <a:t>جَيِّداً وَأُمَثِّلُها؛</a:t>
            </a:r>
          </a:p>
          <a:p>
            <a:pPr algn="r" rtl="1">
              <a:lnSpc>
                <a:spcPct val="150000"/>
              </a:lnSpc>
            </a:pPr>
            <a:r>
              <a:rPr lang="ar-MA" sz="2800" dirty="0">
                <a:solidFill>
                  <a:srgbClr val="E87D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3: أَسْتَنْتِجُ </a:t>
            </a:r>
            <a:r>
              <a:rPr lang="ar-MA" sz="2800" dirty="0">
                <a:latin typeface="Calibri" panose="020F0502020204030204" pitchFamily="34" charset="0"/>
                <a:cs typeface="Calibri" panose="020F0502020204030204" pitchFamily="34" charset="0"/>
              </a:rPr>
              <a:t>مُتَساوِيَةَ ٱلْحَلِّ؛</a:t>
            </a:r>
          </a:p>
          <a:p>
            <a:pPr algn="r" rtl="1">
              <a:lnSpc>
                <a:spcPct val="150000"/>
              </a:lnSpc>
            </a:pPr>
            <a:r>
              <a:rPr lang="ar-MA" sz="2800" dirty="0">
                <a:solidFill>
                  <a:srgbClr val="E87D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4:</a:t>
            </a:r>
            <a:r>
              <a:rPr lang="ar-MA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800" dirty="0">
                <a:solidFill>
                  <a:srgbClr val="E87D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أَكْتُبُ</a:t>
            </a:r>
            <a:r>
              <a:rPr lang="ar-MA" sz="2800" dirty="0">
                <a:latin typeface="Calibri" panose="020F0502020204030204" pitchFamily="34" charset="0"/>
                <a:cs typeface="Calibri" panose="020F0502020204030204" pitchFamily="34" charset="0"/>
              </a:rPr>
              <a:t> عِبارَةَ ٱلْحَلِّ.</a:t>
            </a:r>
            <a:endParaRPr lang="fr-MA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3" descr="Une image contenant dessin humoristique, sourire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94DACDC5-8B3E-98E8-E9CA-462F35B180F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278" y="597666"/>
            <a:ext cx="1017767" cy="101776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5489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7C8C1-D062-B6CA-46CD-1DF88B3B7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67D6DB9F-C63D-15B4-56A3-18493F7EB36D}"/>
              </a:ext>
            </a:extLst>
          </p:cNvPr>
          <p:cNvSpPr txBox="1"/>
          <p:nvPr/>
        </p:nvSpPr>
        <p:spPr>
          <a:xfrm>
            <a:off x="238378" y="875694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لديكم دقيقة واحدة.</a:t>
            </a:r>
          </a:p>
        </p:txBody>
      </p:sp>
      <p:pic>
        <p:nvPicPr>
          <p:cNvPr id="3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344734D-0222-6E1B-701E-209E1C7B9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0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3533CAB-EDB3-161A-6BC5-A7073AB4A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B874257-4E2B-E38E-771A-D78C8D114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538" y="1969614"/>
            <a:ext cx="6035563" cy="3604572"/>
          </a:xfrm>
          <a:prstGeom prst="rect">
            <a:avLst/>
          </a:prstGeom>
        </p:spPr>
      </p:pic>
      <p:grpSp>
        <p:nvGrpSpPr>
          <p:cNvPr id="4" name="Groupe 5">
            <a:extLst>
              <a:ext uri="{FF2B5EF4-FFF2-40B4-BE49-F238E27FC236}">
                <a16:creationId xmlns:a16="http://schemas.microsoft.com/office/drawing/2014/main" id="{2C462B69-4C60-54A3-E07F-98F61D5B6F1B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5" name="Image 6">
              <a:extLst>
                <a:ext uri="{FF2B5EF4-FFF2-40B4-BE49-F238E27FC236}">
                  <a16:creationId xmlns:a16="http://schemas.microsoft.com/office/drawing/2014/main" id="{C14125E9-7972-1093-A4DE-5EBA3F420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7" name="ZoneTexte 12">
              <a:extLst>
                <a:ext uri="{FF2B5EF4-FFF2-40B4-BE49-F238E27FC236}">
                  <a16:creationId xmlns:a16="http://schemas.microsoft.com/office/drawing/2014/main" id="{F452EB6C-2DD9-A80D-7D9B-0EE1EC816D07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437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B13551D-3BA5-81C8-322E-8DEA13090E99}"/>
              </a:ext>
            </a:extLst>
          </p:cNvPr>
          <p:cNvGrpSpPr/>
          <p:nvPr/>
        </p:nvGrpSpPr>
        <p:grpSpPr>
          <a:xfrm>
            <a:off x="2031684" y="2415654"/>
            <a:ext cx="5080632" cy="2026691"/>
            <a:chOff x="2090295" y="2436266"/>
            <a:chExt cx="4654750" cy="1742377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879E11BB-F682-44D0-7BC2-DC00ED7EA6B0}"/>
                </a:ext>
              </a:extLst>
            </p:cNvPr>
            <p:cNvSpPr/>
            <p:nvPr/>
          </p:nvSpPr>
          <p:spPr>
            <a:xfrm>
              <a:off x="2268784" y="2817097"/>
              <a:ext cx="4476261" cy="136154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5CE68030-86C0-D905-2F9F-5CA4D65B6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645404" y="3337915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93D2A88-51C3-AF38-1856-9F403BB20B67}"/>
                </a:ext>
              </a:extLst>
            </p:cNvPr>
            <p:cNvSpPr txBox="1"/>
            <p:nvPr/>
          </p:nvSpPr>
          <p:spPr>
            <a:xfrm>
              <a:off x="2090295" y="3251643"/>
              <a:ext cx="3555109" cy="7025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4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74A91FD8-4E35-99D5-CA17-D71B9462D921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777D77DB-6365-2D5B-B57B-95DC223DE4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897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83C5D-5F1B-D293-0EA7-7A61A244C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 open book with colorful writing&#10;&#10;Description automatically generated">
            <a:extLst>
              <a:ext uri="{FF2B5EF4-FFF2-40B4-BE49-F238E27FC236}">
                <a16:creationId xmlns:a16="http://schemas.microsoft.com/office/drawing/2014/main" id="{8206368D-3EE3-A5C7-1E51-768DDD693C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2" y="1192173"/>
            <a:ext cx="8178799" cy="5452533"/>
          </a:xfrm>
          <a:prstGeom prst="rect">
            <a:avLst/>
          </a:prstGeom>
        </p:spPr>
      </p:pic>
      <p:sp>
        <p:nvSpPr>
          <p:cNvPr id="4" name="ZoneTexte 2">
            <a:extLst>
              <a:ext uri="{FF2B5EF4-FFF2-40B4-BE49-F238E27FC236}">
                <a16:creationId xmlns:a16="http://schemas.microsoft.com/office/drawing/2014/main" id="{0C285F80-1787-945C-2431-C7009697D400}"/>
              </a:ext>
            </a:extLst>
          </p:cNvPr>
          <p:cNvSpPr txBox="1"/>
          <p:nvPr/>
        </p:nvSpPr>
        <p:spPr>
          <a:xfrm>
            <a:off x="186772" y="955377"/>
            <a:ext cx="7231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الكراسات. التمرين 3 من الصفحة 15.</a:t>
            </a:r>
          </a:p>
        </p:txBody>
      </p:sp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B7FD8B-33D4-9993-B592-F455612CE1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10" name="Rectangle : coins arrondis 7">
            <a:extLst>
              <a:ext uri="{FF2B5EF4-FFF2-40B4-BE49-F238E27FC236}">
                <a16:creationId xmlns:a16="http://schemas.microsoft.com/office/drawing/2014/main" id="{364D8CA4-0166-6A5D-4A84-0FC45A3D03A1}"/>
              </a:ext>
            </a:extLst>
          </p:cNvPr>
          <p:cNvSpPr/>
          <p:nvPr/>
        </p:nvSpPr>
        <p:spPr>
          <a:xfrm>
            <a:off x="1866900" y="2387600"/>
            <a:ext cx="2336800" cy="12446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011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88A0A-8426-844D-A0C2-9C4EFCFFE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">
            <a:extLst>
              <a:ext uri="{FF2B5EF4-FFF2-40B4-BE49-F238E27FC236}">
                <a16:creationId xmlns:a16="http://schemas.microsoft.com/office/drawing/2014/main" id="{0E98059B-EA21-4B16-7166-5D1F3607CC9E}"/>
              </a:ext>
            </a:extLst>
          </p:cNvPr>
          <p:cNvSpPr txBox="1"/>
          <p:nvPr/>
        </p:nvSpPr>
        <p:spPr>
          <a:xfrm>
            <a:off x="1225837" y="929977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اقرؤوا المسألة وقوموا بحلها. لديكم خمس دقائق</a:t>
            </a:r>
          </a:p>
        </p:txBody>
      </p:sp>
      <p:pic>
        <p:nvPicPr>
          <p:cNvPr id="2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C689FE5-29F6-C49F-F088-035378169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AF0E6F-5A49-D72F-E6FA-52F5B6B56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08" y="2011625"/>
            <a:ext cx="7853668" cy="4021741"/>
          </a:xfrm>
          <a:prstGeom prst="rect">
            <a:avLst/>
          </a:prstGeom>
        </p:spPr>
      </p:pic>
      <p:grpSp>
        <p:nvGrpSpPr>
          <p:cNvPr id="5" name="Groupe 2">
            <a:extLst>
              <a:ext uri="{FF2B5EF4-FFF2-40B4-BE49-F238E27FC236}">
                <a16:creationId xmlns:a16="http://schemas.microsoft.com/office/drawing/2014/main" id="{42909063-60EE-6EBB-4D19-5E9A12EFC140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6" name="Image 8">
              <a:extLst>
                <a:ext uri="{FF2B5EF4-FFF2-40B4-BE49-F238E27FC236}">
                  <a16:creationId xmlns:a16="http://schemas.microsoft.com/office/drawing/2014/main" id="{4CB5635D-EBF0-2323-72CD-8F6329E56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7" name="ZoneTexte 9">
              <a:extLst>
                <a:ext uri="{FF2B5EF4-FFF2-40B4-BE49-F238E27FC236}">
                  <a16:creationId xmlns:a16="http://schemas.microsoft.com/office/drawing/2014/main" id="{9AC5EB0A-A6A6-548E-C883-E9DFC38D90C9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700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124E6-5F80-05AF-65E6-28397B26C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">
            <a:extLst>
              <a:ext uri="{FF2B5EF4-FFF2-40B4-BE49-F238E27FC236}">
                <a16:creationId xmlns:a16="http://schemas.microsoft.com/office/drawing/2014/main" id="{685A5EC5-B689-EB21-38D2-B6D048E97825}"/>
              </a:ext>
            </a:extLst>
          </p:cNvPr>
          <p:cNvSpPr txBox="1"/>
          <p:nvPr/>
        </p:nvSpPr>
        <p:spPr>
          <a:xfrm>
            <a:off x="1114636" y="881857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على كراساتكم. لديكم دقيقتان </a:t>
            </a:r>
          </a:p>
        </p:txBody>
      </p:sp>
      <p:pic>
        <p:nvPicPr>
          <p:cNvPr id="2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06A8881-84A1-B97C-A5D0-4B3CB67BF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8BDA8B0-C814-A090-EF6E-1A0E58418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89" y="1854313"/>
            <a:ext cx="7647923" cy="4146608"/>
          </a:xfrm>
          <a:prstGeom prst="rect">
            <a:avLst/>
          </a:prstGeom>
        </p:spPr>
      </p:pic>
      <p:grpSp>
        <p:nvGrpSpPr>
          <p:cNvPr id="2" name="Groupe 2">
            <a:extLst>
              <a:ext uri="{FF2B5EF4-FFF2-40B4-BE49-F238E27FC236}">
                <a16:creationId xmlns:a16="http://schemas.microsoft.com/office/drawing/2014/main" id="{65D2DFA7-F2FF-1933-B7BD-431307BA4925}"/>
              </a:ext>
            </a:extLst>
          </p:cNvPr>
          <p:cNvGrpSpPr/>
          <p:nvPr/>
        </p:nvGrpSpPr>
        <p:grpSpPr>
          <a:xfrm>
            <a:off x="379266" y="955945"/>
            <a:ext cx="614494" cy="688367"/>
            <a:chOff x="924143" y="3511073"/>
            <a:chExt cx="614494" cy="688367"/>
          </a:xfrm>
        </p:grpSpPr>
        <p:pic>
          <p:nvPicPr>
            <p:cNvPr id="3" name="Image 3">
              <a:extLst>
                <a:ext uri="{FF2B5EF4-FFF2-40B4-BE49-F238E27FC236}">
                  <a16:creationId xmlns:a16="http://schemas.microsoft.com/office/drawing/2014/main" id="{EAAC9F66-E8B0-772A-6B5E-3CB465303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4" name="ZoneTexte 4">
              <a:extLst>
                <a:ext uri="{FF2B5EF4-FFF2-40B4-BE49-F238E27FC236}">
                  <a16:creationId xmlns:a16="http://schemas.microsoft.com/office/drawing/2014/main" id="{04AC9B58-B2DC-C1E2-E443-DE05B454EDC7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723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86524130-F7AF-A453-30CD-367AA1BB8C06}"/>
              </a:ext>
            </a:extLst>
          </p:cNvPr>
          <p:cNvSpPr/>
          <p:nvPr/>
        </p:nvSpPr>
        <p:spPr>
          <a:xfrm>
            <a:off x="2474259" y="3270851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ar-MA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24792BCE-70D0-5874-98F4-995C92DDBFF0}"/>
              </a:ext>
            </a:extLst>
          </p:cNvPr>
          <p:cNvSpPr>
            <a:spLocks noChangeAspect="1"/>
          </p:cNvSpPr>
          <p:nvPr/>
        </p:nvSpPr>
        <p:spPr>
          <a:xfrm>
            <a:off x="6232304" y="3323038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7F9F7-85DB-B502-CF03-C045F2680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n open book with colorful writing&#10;&#10;Description automatically generated">
            <a:extLst>
              <a:ext uri="{FF2B5EF4-FFF2-40B4-BE49-F238E27FC236}">
                <a16:creationId xmlns:a16="http://schemas.microsoft.com/office/drawing/2014/main" id="{AB7BEC3C-155D-A296-6805-83C9A37E7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33" y="1051043"/>
            <a:ext cx="8900935" cy="593395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4868DD8-7F1A-F6E4-F67E-3778EE85807C}"/>
              </a:ext>
            </a:extLst>
          </p:cNvPr>
          <p:cNvSpPr txBox="1"/>
          <p:nvPr/>
        </p:nvSpPr>
        <p:spPr>
          <a:xfrm>
            <a:off x="327278" y="894883"/>
            <a:ext cx="7201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 ! أكملوا الأنشطة التي لم نقم بإنجازها في المنزل. الصفحة 15.</a:t>
            </a:r>
            <a:endParaRPr lang="fr-FR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A66C12C-E5B5-BE0B-90FF-3C12CEC5EDD8}"/>
              </a:ext>
            </a:extLst>
          </p:cNvPr>
          <p:cNvSpPr/>
          <p:nvPr/>
        </p:nvSpPr>
        <p:spPr>
          <a:xfrm>
            <a:off x="1925052" y="3724978"/>
            <a:ext cx="2646947" cy="208198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332A514-9AE0-2EAD-4CC6-77BCA536E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4939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1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ar-MA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E43F612-8D3D-DC8B-6425-EA568ADA7D98}"/>
              </a:ext>
            </a:extLst>
          </p:cNvPr>
          <p:cNvGrpSpPr/>
          <p:nvPr/>
        </p:nvGrpSpPr>
        <p:grpSpPr>
          <a:xfrm>
            <a:off x="1653038" y="4011911"/>
            <a:ext cx="558587" cy="625740"/>
            <a:chOff x="976754" y="4005561"/>
            <a:chExt cx="558587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85402C0-19B2-B76A-C2EB-71435DCA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117002A-2F84-72A8-2AEE-D163DEA6B3EB}"/>
                </a:ext>
              </a:extLst>
            </p:cNvPr>
            <p:cNvSpPr txBox="1"/>
            <p:nvPr/>
          </p:nvSpPr>
          <p:spPr>
            <a:xfrm>
              <a:off x="1030729" y="416193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AE582A-0BFF-BE7C-3233-AEE2F0CB0E9B}"/>
              </a:ext>
            </a:extLst>
          </p:cNvPr>
          <p:cNvGrpSpPr/>
          <p:nvPr/>
        </p:nvGrpSpPr>
        <p:grpSpPr>
          <a:xfrm>
            <a:off x="1653038" y="4709374"/>
            <a:ext cx="558587" cy="628926"/>
            <a:chOff x="976754" y="4706199"/>
            <a:chExt cx="558587" cy="62892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CE2558-7854-7AA5-74E3-48F17307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4C56BA-8286-FE67-F102-AAC1F4C3E4B5}"/>
                </a:ext>
              </a:extLst>
            </p:cNvPr>
            <p:cNvSpPr txBox="1"/>
            <p:nvPr/>
          </p:nvSpPr>
          <p:spPr>
            <a:xfrm>
              <a:off x="1030318" y="486109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12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9D5044-364E-2DC2-8226-1DCFAFBA06E8}"/>
              </a:ext>
            </a:extLst>
          </p:cNvPr>
          <p:cNvGrpSpPr/>
          <p:nvPr/>
        </p:nvGrpSpPr>
        <p:grpSpPr>
          <a:xfrm>
            <a:off x="1648164" y="5471175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216D6B5-24C2-77AF-09D1-224D02F07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1CB9E538-B871-76EF-9C84-0FF898C89AA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C1DCF72-1019-A983-A35F-5199B8C7D3C0}"/>
              </a:ext>
            </a:extLst>
          </p:cNvPr>
          <p:cNvGrpSpPr/>
          <p:nvPr/>
        </p:nvGrpSpPr>
        <p:grpSpPr>
          <a:xfrm>
            <a:off x="1664398" y="3247380"/>
            <a:ext cx="547364" cy="621681"/>
            <a:chOff x="976754" y="3247381"/>
            <a:chExt cx="547364" cy="620956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9B3E487-26AE-3CB2-A625-411445D7C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726D24D-7FC3-B424-598A-1F5A4A44CDBC}"/>
                </a:ext>
              </a:extLst>
            </p:cNvPr>
            <p:cNvSpPr txBox="1"/>
            <p:nvPr/>
          </p:nvSpPr>
          <p:spPr>
            <a:xfrm>
              <a:off x="1020364" y="3393264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10    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B43F3AA-05E3-BAB5-2A52-9B860C1800CF}"/>
              </a:ext>
            </a:extLst>
          </p:cNvPr>
          <p:cNvGrpSpPr/>
          <p:nvPr/>
        </p:nvGrpSpPr>
        <p:grpSpPr>
          <a:xfrm>
            <a:off x="1653038" y="2477857"/>
            <a:ext cx="558587" cy="625740"/>
            <a:chOff x="976754" y="2489217"/>
            <a:chExt cx="558587" cy="62574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653CC7C-E5CE-2EB7-185D-E299BB04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272A1BC-5C02-2106-856B-0C0645764217}"/>
                </a:ext>
              </a:extLst>
            </p:cNvPr>
            <p:cNvSpPr txBox="1"/>
            <p:nvPr/>
          </p:nvSpPr>
          <p:spPr>
            <a:xfrm>
              <a:off x="1033904" y="2641600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60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re 1">
            <a:extLst>
              <a:ext uri="{FF2B5EF4-FFF2-40B4-BE49-F238E27FC236}">
                <a16:creationId xmlns:a16="http://schemas.microsoft.com/office/drawing/2014/main" id="{0B154E38-D8D1-7C4F-36FF-DD35499C2453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99331" name="Titre 1">
            <a:extLst>
              <a:ext uri="{FF2B5EF4-FFF2-40B4-BE49-F238E27FC236}">
                <a16:creationId xmlns:a16="http://schemas.microsoft.com/office/drawing/2014/main" id="{236E43E3-C2D9-3F6B-ED84-892B5A5C5127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579072-C293-2471-E45D-B27DBB2044DC}"/>
              </a:ext>
            </a:extLst>
          </p:cNvPr>
          <p:cNvSpPr txBox="1"/>
          <p:nvPr/>
        </p:nvSpPr>
        <p:spPr>
          <a:xfrm>
            <a:off x="1747838" y="260572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46EC2073-4486-42AB-A7E3-A43BAE0D256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9334" name="Image 2">
            <a:extLst>
              <a:ext uri="{FF2B5EF4-FFF2-40B4-BE49-F238E27FC236}">
                <a16:creationId xmlns:a16="http://schemas.microsoft.com/office/drawing/2014/main" id="{028D91A2-680E-E27E-29FD-AF8FB0A4E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3125788"/>
            <a:ext cx="5689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E6E246-A7D5-6815-F668-89E4057F5C0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7BD3E3-B4BE-A727-849F-C8D9C2EEC128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542FBDF-0323-7171-9B34-AA4895D96FCF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C2ED499B-1966-9B57-5D89-3CD0657E8136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62ED8C4-4590-6AD1-5322-D225BBB5DF20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D462B994-595C-C3CF-264F-2F5C2C414052}"/>
              </a:ext>
            </a:extLst>
          </p:cNvPr>
          <p:cNvSpPr txBox="1"/>
          <p:nvPr/>
        </p:nvSpPr>
        <p:spPr>
          <a:xfrm>
            <a:off x="2011963" y="3853943"/>
            <a:ext cx="4915710" cy="500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 rtl="1">
              <a:lnSpc>
                <a:spcPts val="3426"/>
              </a:lnSpc>
              <a:defRPr/>
            </a:pPr>
            <a:r>
              <a:rPr lang="ar-MA" sz="24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حَلِّ </a:t>
            </a:r>
            <a:r>
              <a:rPr lang="ar-MA" sz="2400" b="1" kern="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ٱلْمَسَائِلِ</a:t>
            </a:r>
            <a:r>
              <a:rPr lang="ar-MA" sz="24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(اَلْبَحْثُ عَنِ ٱلْكُلِّ أَوِ </a:t>
            </a:r>
            <a:r>
              <a:rPr lang="ar-MA" sz="2400" b="1" kern="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ٱلْجُزْءِ</a:t>
            </a:r>
            <a:r>
              <a:rPr lang="ar-MA" sz="24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fr-FR" sz="2400" b="1" kern="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2EA157D-5978-CC07-6CE7-2007F1C61084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E10BCB86-B975-91F8-B999-1C3A5B5B27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5A7D3F1C-0826-D21D-3D67-4225D2343596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24C28B67-8A2A-53D8-BB35-005B0557BA24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2450D4B9-52CB-E576-36B4-8775669C7D88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1" name="Chevron 20">
                <a:extLst>
                  <a:ext uri="{FF2B5EF4-FFF2-40B4-BE49-F238E27FC236}">
                    <a16:creationId xmlns:a16="http://schemas.microsoft.com/office/drawing/2014/main" id="{7252C67E-B80A-2F88-7D89-7A45A0E23675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96227389-C19D-2255-98D8-928EB1A9FE3E}"/>
                  </a:ext>
                </a:extLst>
              </p:cNvPr>
              <p:cNvCxnSpPr>
                <a:cxnSpLocks/>
                <a:stCxn id="21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91311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934182" y="2239767"/>
            <a:ext cx="5012087" cy="2819009"/>
            <a:chOff x="2362015" y="2221113"/>
            <a:chExt cx="4619698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004370" y="3154977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469193" y="3912702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56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n open book with text and pictures&#10;&#10;Description automatically generated">
            <a:extLst>
              <a:ext uri="{FF2B5EF4-FFF2-40B4-BE49-F238E27FC236}">
                <a16:creationId xmlns:a16="http://schemas.microsoft.com/office/drawing/2014/main" id="{B436E015-8636-55F4-238F-2908B0E4F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5D30D09B-1B87-9D6D-BE2C-649FAA0450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483" y="6407095"/>
            <a:ext cx="623980" cy="45090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8116" y="951127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كراساتكم، الصفحة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سنصحح الواجب المنزلي.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D60EADD-6F60-7660-DE43-8E0307AC39D1}"/>
              </a:ext>
            </a:extLst>
          </p:cNvPr>
          <p:cNvSpPr/>
          <p:nvPr/>
        </p:nvSpPr>
        <p:spPr>
          <a:xfrm>
            <a:off x="1781584" y="1930400"/>
            <a:ext cx="2787207" cy="990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B1029C3-D039-9FB3-388A-5EC62B14E232}"/>
              </a:ext>
            </a:extLst>
          </p:cNvPr>
          <p:cNvSpPr/>
          <p:nvPr/>
        </p:nvSpPr>
        <p:spPr>
          <a:xfrm>
            <a:off x="1781584" y="4749800"/>
            <a:ext cx="2787207" cy="990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889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272C38-D8AB-FB84-CD03-12016A3B5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7BCFC93C-24F0-8059-DEC0-81CA1277045E}"/>
              </a:ext>
            </a:extLst>
          </p:cNvPr>
          <p:cNvSpPr txBox="1"/>
          <p:nvPr/>
        </p:nvSpPr>
        <p:spPr>
          <a:xfrm>
            <a:off x="317030" y="902383"/>
            <a:ext cx="7288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 التمرين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واحدة.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F5A5BAA-EE3C-4E23-3E5A-FC571D37C5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E8D830-FC2B-826D-A6F3-C48D14C71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963" y="2535073"/>
            <a:ext cx="7288074" cy="270944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C29F653-31C1-193D-E972-8D285CA6DEFC}"/>
              </a:ext>
            </a:extLst>
          </p:cNvPr>
          <p:cNvSpPr/>
          <p:nvPr/>
        </p:nvSpPr>
        <p:spPr>
          <a:xfrm>
            <a:off x="5122352" y="3228007"/>
            <a:ext cx="445339" cy="43565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D18988E-C7F9-05C7-9CCF-1AC4DE050B49}"/>
              </a:ext>
            </a:extLst>
          </p:cNvPr>
          <p:cNvSpPr/>
          <p:nvPr/>
        </p:nvSpPr>
        <p:spPr>
          <a:xfrm>
            <a:off x="4221990" y="3228006"/>
            <a:ext cx="445339" cy="43565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37DE873-A99F-4295-279C-CF071770E7DE}"/>
              </a:ext>
            </a:extLst>
          </p:cNvPr>
          <p:cNvSpPr/>
          <p:nvPr/>
        </p:nvSpPr>
        <p:spPr>
          <a:xfrm>
            <a:off x="4221990" y="4326196"/>
            <a:ext cx="445339" cy="43565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EE24FB3-6B91-F802-0652-0FBE70AAA16D}"/>
              </a:ext>
            </a:extLst>
          </p:cNvPr>
          <p:cNvSpPr/>
          <p:nvPr/>
        </p:nvSpPr>
        <p:spPr>
          <a:xfrm>
            <a:off x="5006176" y="4316514"/>
            <a:ext cx="445339" cy="43565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8" name="Groupe 5">
            <a:extLst>
              <a:ext uri="{FF2B5EF4-FFF2-40B4-BE49-F238E27FC236}">
                <a16:creationId xmlns:a16="http://schemas.microsoft.com/office/drawing/2014/main" id="{A9243334-953D-DB22-C7AD-80535D5942B2}"/>
              </a:ext>
            </a:extLst>
          </p:cNvPr>
          <p:cNvGrpSpPr/>
          <p:nvPr/>
        </p:nvGrpSpPr>
        <p:grpSpPr>
          <a:xfrm>
            <a:off x="347510" y="1282507"/>
            <a:ext cx="614494" cy="688367"/>
            <a:chOff x="924143" y="3511073"/>
            <a:chExt cx="614494" cy="688367"/>
          </a:xfrm>
        </p:grpSpPr>
        <p:pic>
          <p:nvPicPr>
            <p:cNvPr id="29" name="Image 6">
              <a:extLst>
                <a:ext uri="{FF2B5EF4-FFF2-40B4-BE49-F238E27FC236}">
                  <a16:creationId xmlns:a16="http://schemas.microsoft.com/office/drawing/2014/main" id="{F2C7B42F-2426-94AF-D10B-99FA6AA41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30" name="ZoneTexte 12">
              <a:extLst>
                <a:ext uri="{FF2B5EF4-FFF2-40B4-BE49-F238E27FC236}">
                  <a16:creationId xmlns:a16="http://schemas.microsoft.com/office/drawing/2014/main" id="{00C75898-6415-95C0-CF31-5CD6992120D3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112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7" grpId="0" animBg="1"/>
      <p:bldP spid="26" grpId="0" animBg="1"/>
    </p:bldLst>
  </p:timing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22560</TotalTime>
  <Words>757</Words>
  <Application>Microsoft Office PowerPoint</Application>
  <PresentationFormat>Affichage à l'écran (4:3)</PresentationFormat>
  <Paragraphs>263</Paragraphs>
  <Slides>50</Slides>
  <Notes>7</Notes>
  <HiddenSlides>0</HiddenSlides>
  <MMClips>6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50</vt:i4>
      </vt:variant>
    </vt:vector>
  </HeadingPairs>
  <TitlesOfParts>
    <vt:vector size="59" baseType="lpstr">
      <vt:lpstr>Arial</vt:lpstr>
      <vt:lpstr>Aptos Display</vt:lpstr>
      <vt:lpstr>Calibri</vt:lpstr>
      <vt:lpstr>Effra CC Arbc</vt:lpstr>
      <vt:lpstr>Dosis</vt:lpstr>
      <vt:lpstr>Aptos</vt:lpstr>
      <vt:lpstr>2_Conception personnalisée</vt:lpstr>
      <vt:lpstr>Page d'entree</vt:lpstr>
      <vt:lpstr>partie 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Mme Chraibi</dc:creator>
  <cp:lastModifiedBy>EL HAMDOUNI BTIHAJ</cp:lastModifiedBy>
  <cp:revision>145</cp:revision>
  <cp:lastPrinted>2025-08-13T10:11:39Z</cp:lastPrinted>
  <dcterms:created xsi:type="dcterms:W3CDTF">2025-08-01T12:31:49Z</dcterms:created>
  <dcterms:modified xsi:type="dcterms:W3CDTF">2025-10-29T15:57:18Z</dcterms:modified>
</cp:coreProperties>
</file>