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0" r:id="rId4"/>
    <p:sldId id="316" r:id="rId5"/>
    <p:sldId id="317" r:id="rId6"/>
    <p:sldId id="318" r:id="rId7"/>
    <p:sldId id="319" r:id="rId8"/>
    <p:sldId id="320" r:id="rId9"/>
    <p:sldId id="32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PHANXICO XAVIE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79095" y="275358"/>
            <a:ext cx="9473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THÁNH PHANXICO XAVIE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72528"/>
            <a:ext cx="113084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Tầng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trái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đất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hát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tung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hô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-xi-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-vi-ê.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ở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thế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say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chinh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phục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các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linh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-xi-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-vi-ê.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-xi-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-vi-ê.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Lãng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loan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rắc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giữ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lấy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sắt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son.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giúp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Tầng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trái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đất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hát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tung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hô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-xi-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-vi-ê.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ở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thế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say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chinh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phục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các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linh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-xi-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-vi-ê.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-xi-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-vi-ê.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Lãng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loan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rắc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bác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sĩ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âm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dấn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noi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Tầng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trái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đất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hát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tung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hô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-xi-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-vi-ê.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ở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thế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say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chinh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phục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các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linh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-xi-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-vi-ê.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-xi-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-vi-ê.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Lãng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loan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rắc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657</TotalTime>
  <Words>285</Words>
  <Application>Microsoft Office PowerPoint</Application>
  <PresentationFormat>Custom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Savon</vt:lpstr>
      <vt:lpstr>THÁNH PHANXICO XAVIE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134</cp:revision>
  <dcterms:created xsi:type="dcterms:W3CDTF">2024-12-09T09:39:37Z</dcterms:created>
  <dcterms:modified xsi:type="dcterms:W3CDTF">2025-08-03T07:34:07Z</dcterms:modified>
</cp:coreProperties>
</file>