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7" r:id="rId3"/>
    <p:sldId id="27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6/27/2025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6/27/2025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6/27/2025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6/27/2025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6/27/2025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6/27/2025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6/27/2025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6/27/2025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6/27/2025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6/27/2025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6/27/2025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6/27/2025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Ca Thánh Thể 7</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76517"/>
            <a:ext cx="11087865" cy="5904180"/>
          </a:xfrm>
          <a:prstGeom prst="rect">
            <a:avLst/>
          </a:prstGeom>
        </p:spPr>
        <p:txBody>
          <a:bodyPr wrap="square">
            <a:spAutoFit/>
          </a:bodyPr>
          <a:lstStyle/>
          <a:p>
            <a:pPr algn="just">
              <a:lnSpc>
                <a:spcPct val="110000"/>
              </a:lnSpc>
            </a:pPr>
            <a:r>
              <a:rPr lang="vi-VN" sz="5800" b="1">
                <a:solidFill>
                  <a:srgbClr val="FF0000"/>
                </a:solidFill>
                <a:latin typeface="Arial" panose="020B0604020202020204" pitchFamily="34" charset="0"/>
                <a:cs typeface="Arial" panose="020B0604020202020204" pitchFamily="34" charset="0"/>
              </a:rPr>
              <a:t>1. </a:t>
            </a:r>
            <a:r>
              <a:rPr lang="vi-VN" sz="5800" b="1">
                <a:latin typeface="Arial" panose="020B0604020202020204" pitchFamily="34" charset="0"/>
                <a:cs typeface="Arial" panose="020B0604020202020204" pitchFamily="34" charset="0"/>
              </a:rPr>
              <a:t>Ta hãy sấp mình thờ lạy. Một nhiệm tích tuyệt vời. Phụng vụ xưa phải được thay. Này đây nghi lễ mới. Giác quan tuy không cảm thấy, Đức Tin vững lòng người. </a:t>
            </a:r>
            <a:endParaRPr lang="vi-VN" sz="5800" b="1" dirty="0"/>
          </a:p>
        </p:txBody>
      </p:sp>
    </p:spTree>
    <p:extLst>
      <p:ext uri="{BB962C8B-B14F-4D97-AF65-F5344CB8AC3E}">
        <p14:creationId xmlns:p14="http://schemas.microsoft.com/office/powerpoint/2010/main" val="4183582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D91B2-0402-E394-0D8D-083DDA7C3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FDCE8-79D6-8B48-C120-384AB760505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D2A4283-A81A-0EFB-29AA-E125D4C025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BFCED63-AAB2-BC6C-F54D-D5A1B8325759}"/>
              </a:ext>
            </a:extLst>
          </p:cNvPr>
          <p:cNvSpPr/>
          <p:nvPr/>
        </p:nvSpPr>
        <p:spPr>
          <a:xfrm>
            <a:off x="451340" y="302359"/>
            <a:ext cx="11087865" cy="6555641"/>
          </a:xfrm>
          <a:prstGeom prst="rect">
            <a:avLst/>
          </a:prstGeom>
        </p:spPr>
        <p:txBody>
          <a:bodyPr wrap="square">
            <a:spAutoFit/>
          </a:bodyPr>
          <a:lstStyle/>
          <a:p>
            <a:pPr algn="just"/>
            <a:r>
              <a:rPr lang="vi-VN" sz="5800" b="1">
                <a:solidFill>
                  <a:srgbClr val="FF0000"/>
                </a:solidFill>
                <a:latin typeface="Arial" panose="020B0604020202020204" pitchFamily="34" charset="0"/>
                <a:cs typeface="Arial" panose="020B0604020202020204" pitchFamily="34" charset="0"/>
              </a:rPr>
              <a:t>2. </a:t>
            </a:r>
            <a:r>
              <a:rPr lang="vi-VN" sz="5800" b="1">
                <a:latin typeface="Arial" panose="020B0604020202020204" pitchFamily="34" charset="0"/>
                <a:cs typeface="Arial" panose="020B0604020202020204" pitchFamily="34" charset="0"/>
              </a:rPr>
              <a:t>Muôn tiếng chúc mừng cảm tạ, cùng tung hô uy quyền. Chân thành dâng lên Ngôi Cha, và Ngôi Con quý mến. Tán dương vinh quang danh giá. Kính Ngôi Ba nhân hiền. A men. A men. A men. </a:t>
            </a:r>
            <a:endParaRPr lang="vi-VN" sz="5800" b="1" dirty="0"/>
          </a:p>
        </p:txBody>
      </p:sp>
    </p:spTree>
    <p:extLst>
      <p:ext uri="{BB962C8B-B14F-4D97-AF65-F5344CB8AC3E}">
        <p14:creationId xmlns:p14="http://schemas.microsoft.com/office/powerpoint/2010/main" val="40966651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186</TotalTime>
  <Words>95</Words>
  <Application>Microsoft Office PowerPoint</Application>
  <PresentationFormat>Widescreen</PresentationFormat>
  <Paragraphs>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Century Gothic</vt:lpstr>
      <vt:lpstr>Garamond</vt:lpstr>
      <vt:lpstr>Savon</vt:lpstr>
      <vt:lpstr>Ca Thánh Thể 7</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Phúc Đinh</cp:lastModifiedBy>
  <cp:revision>36</cp:revision>
  <dcterms:created xsi:type="dcterms:W3CDTF">2024-12-09T09:23:25Z</dcterms:created>
  <dcterms:modified xsi:type="dcterms:W3CDTF">2025-06-27T02:46:51Z</dcterms:modified>
</cp:coreProperties>
</file>