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6" r:id="rId9"/>
    <p:sldMasterId id="2147483770" r:id="rId10"/>
    <p:sldMasterId id="2147483781" r:id="rId11"/>
  </p:sldMasterIdLst>
  <p:notesMasterIdLst>
    <p:notesMasterId r:id="rId59"/>
  </p:notesMasterIdLst>
  <p:sldIdLst>
    <p:sldId id="1043" r:id="rId12"/>
    <p:sldId id="1029" r:id="rId13"/>
    <p:sldId id="1030" r:id="rId14"/>
    <p:sldId id="1132" r:id="rId15"/>
    <p:sldId id="1053" r:id="rId16"/>
    <p:sldId id="799" r:id="rId17"/>
    <p:sldId id="841" r:id="rId18"/>
    <p:sldId id="779" r:id="rId19"/>
    <p:sldId id="1098" r:id="rId20"/>
    <p:sldId id="845" r:id="rId21"/>
    <p:sldId id="1129" r:id="rId22"/>
    <p:sldId id="1034" r:id="rId23"/>
    <p:sldId id="1035" r:id="rId24"/>
    <p:sldId id="1095" r:id="rId25"/>
    <p:sldId id="1093" r:id="rId26"/>
    <p:sldId id="1096" r:id="rId27"/>
    <p:sldId id="955" r:id="rId28"/>
    <p:sldId id="800" r:id="rId29"/>
    <p:sldId id="1036" r:id="rId30"/>
    <p:sldId id="859" r:id="rId31"/>
    <p:sldId id="860" r:id="rId32"/>
    <p:sldId id="1101" r:id="rId33"/>
    <p:sldId id="816" r:id="rId34"/>
    <p:sldId id="680" r:id="rId35"/>
    <p:sldId id="1127" r:id="rId36"/>
    <p:sldId id="1106" r:id="rId37"/>
    <p:sldId id="1112" r:id="rId38"/>
    <p:sldId id="1115" r:id="rId39"/>
    <p:sldId id="1114" r:id="rId40"/>
    <p:sldId id="1116" r:id="rId41"/>
    <p:sldId id="1118" r:id="rId42"/>
    <p:sldId id="1130" r:id="rId43"/>
    <p:sldId id="1131" r:id="rId44"/>
    <p:sldId id="645" r:id="rId45"/>
    <p:sldId id="862" r:id="rId46"/>
    <p:sldId id="825" r:id="rId47"/>
    <p:sldId id="1119" r:id="rId48"/>
    <p:sldId id="1090" r:id="rId49"/>
    <p:sldId id="1120" r:id="rId50"/>
    <p:sldId id="1107" r:id="rId51"/>
    <p:sldId id="1121" r:id="rId52"/>
    <p:sldId id="1108" r:id="rId53"/>
    <p:sldId id="1110" r:id="rId54"/>
    <p:sldId id="1111" r:id="rId55"/>
    <p:sldId id="1122" r:id="rId56"/>
    <p:sldId id="1123" r:id="rId57"/>
    <p:sldId id="840" r:id="rId58"/>
  </p:sldIdLst>
  <p:sldSz cx="9144000" cy="6858000" type="screen4x3"/>
  <p:notesSz cx="6735763" cy="9866313"/>
  <p:embeddedFontLst>
    <p:embeddedFont>
      <p:font typeface="Bahnschrift Condensed" panose="020B0502040204020203" pitchFamily="34" charset="0"/>
      <p:regular r:id="rId60"/>
      <p:bold r:id="rId61"/>
    </p:embeddedFont>
    <p:embeddedFont>
      <p:font typeface="Bahnschrift SemiBold SemiConden" panose="020B0502040204020203" pitchFamily="34" charset="0"/>
      <p:bold r:id="rId62"/>
    </p:embeddedFont>
    <p:embeddedFont>
      <p:font typeface="Dosis" pitchFamily="2" charset="0"/>
      <p:regular r:id="rId63"/>
      <p:bold r:id="rId64"/>
    </p:embeddedFont>
    <p:embeddedFont>
      <p:font typeface="Dosis ExtraBold" pitchFamily="2" charset="0"/>
      <p:bold r:id="rId65"/>
    </p:embeddedFont>
    <p:embeddedFont>
      <p:font typeface="Dosis Medium" pitchFamily="2" charset="0"/>
      <p:regular r:id="rId66"/>
      <p:bold r:id="rId67"/>
    </p:embeddedFont>
    <p:embeddedFont>
      <p:font typeface="Dosis SemiBold" pitchFamily="2" charset="0"/>
      <p:regular r:id="rId68"/>
      <p:bold r:id="rId6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65F88"/>
    <a:srgbClr val="31859B"/>
    <a:srgbClr val="00ACA4"/>
    <a:srgbClr val="424D7B"/>
    <a:srgbClr val="FCFFFD"/>
    <a:srgbClr val="EAF8FE"/>
    <a:srgbClr val="E7E6E6"/>
    <a:srgbClr val="9EE0F4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7607" autoAdjust="0"/>
  </p:normalViewPr>
  <p:slideViewPr>
    <p:cSldViewPr snapToGrid="0">
      <p:cViewPr varScale="1">
        <p:scale>
          <a:sx n="77" d="100"/>
          <a:sy n="77" d="100"/>
        </p:scale>
        <p:origin x="832" y="4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7" Type="http://schemas.openxmlformats.org/officeDocument/2006/relationships/slideMaster" Target="slideMasters/slideMaster4.xml"/><Relationship Id="rId71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font" Target="fonts/font7.fntdata"/><Relationship Id="rId7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font" Target="fonts/font2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font" Target="fonts/font3.fntdata"/><Relationship Id="rId70" Type="http://schemas.openxmlformats.org/officeDocument/2006/relationships/presProps" Target="presProps.xml"/><Relationship Id="rId75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84114D3B-1412-47CC-B057-CC85F42D56CD}"/>
    <pc:docChg chg="addSld delSld modSld">
      <pc:chgData name="LAMIAE BEZZAZ" userId="f9bc3cc0-8e1c-4944-afa8-b4b36bbf20e1" providerId="ADAL" clId="{84114D3B-1412-47CC-B057-CC85F42D56CD}" dt="2026-03-13T23:51:51.595" v="67" actId="14100"/>
      <pc:docMkLst>
        <pc:docMk/>
      </pc:docMkLst>
      <pc:sldChg chg="addSp modSp">
        <pc:chgData name="LAMIAE BEZZAZ" userId="f9bc3cc0-8e1c-4944-afa8-b4b36bbf20e1" providerId="ADAL" clId="{84114D3B-1412-47CC-B057-CC85F42D56CD}" dt="2026-03-13T23:49:46.172" v="38" actId="14100"/>
        <pc:sldMkLst>
          <pc:docMk/>
          <pc:sldMk cId="613695729" sldId="645"/>
        </pc:sldMkLst>
        <pc:spChg chg="mod">
          <ac:chgData name="LAMIAE BEZZAZ" userId="f9bc3cc0-8e1c-4944-afa8-b4b36bbf20e1" providerId="ADAL" clId="{84114D3B-1412-47CC-B057-CC85F42D56CD}" dt="2026-03-13T23:49:46.172" v="38" actId="14100"/>
          <ac:spMkLst>
            <pc:docMk/>
            <pc:sldMk cId="613695729" sldId="645"/>
            <ac:spMk id="6" creationId="{11CCB2D1-6DEC-FB7F-CDDD-C2EBB1B612AB}"/>
          </ac:spMkLst>
        </pc:spChg>
        <pc:picChg chg="add mod ord">
          <ac:chgData name="LAMIAE BEZZAZ" userId="f9bc3cc0-8e1c-4944-afa8-b4b36bbf20e1" providerId="ADAL" clId="{84114D3B-1412-47CC-B057-CC85F42D56CD}" dt="2026-03-13T23:49:40.610" v="37" actId="171"/>
          <ac:picMkLst>
            <pc:docMk/>
            <pc:sldMk cId="613695729" sldId="645"/>
            <ac:picMk id="4" creationId="{E73341BF-D7FC-4030-9479-9DAF812D7BC0}"/>
          </ac:picMkLst>
        </pc:picChg>
      </pc:sldChg>
      <pc:sldChg chg="addSp modSp modAnim">
        <pc:chgData name="LAMIAE BEZZAZ" userId="f9bc3cc0-8e1c-4944-afa8-b4b36bbf20e1" providerId="ADAL" clId="{84114D3B-1412-47CC-B057-CC85F42D56CD}" dt="2026-03-13T23:47:41.818" v="31"/>
        <pc:sldMkLst>
          <pc:docMk/>
          <pc:sldMk cId="1644084619" sldId="680"/>
        </pc:sldMkLst>
        <pc:picChg chg="add mod">
          <ac:chgData name="LAMIAE BEZZAZ" userId="f9bc3cc0-8e1c-4944-afa8-b4b36bbf20e1" providerId="ADAL" clId="{84114D3B-1412-47CC-B057-CC85F42D56CD}" dt="2026-03-13T23:47:30.757" v="29" actId="14100"/>
          <ac:picMkLst>
            <pc:docMk/>
            <pc:sldMk cId="1644084619" sldId="680"/>
            <ac:picMk id="4" creationId="{FDCF1D1F-ED2D-403C-A37F-108B0DEE51BA}"/>
          </ac:picMkLst>
        </pc:picChg>
      </pc:sldChg>
      <pc:sldChg chg="addSp modSp">
        <pc:chgData name="LAMIAE BEZZAZ" userId="f9bc3cc0-8e1c-4944-afa8-b4b36bbf20e1" providerId="ADAL" clId="{84114D3B-1412-47CC-B057-CC85F42D56CD}" dt="2026-03-13T23:51:51.595" v="67" actId="14100"/>
        <pc:sldMkLst>
          <pc:docMk/>
          <pc:sldMk cId="3477044608" sldId="840"/>
        </pc:sldMkLst>
        <pc:spChg chg="mod">
          <ac:chgData name="LAMIAE BEZZAZ" userId="f9bc3cc0-8e1c-4944-afa8-b4b36bbf20e1" providerId="ADAL" clId="{84114D3B-1412-47CC-B057-CC85F42D56CD}" dt="2026-03-13T23:51:34.684" v="63" actId="14100"/>
          <ac:spMkLst>
            <pc:docMk/>
            <pc:sldMk cId="3477044608" sldId="840"/>
            <ac:spMk id="17" creationId="{2BBAA5C3-A49B-4023-A272-6B598CF05C13}"/>
          </ac:spMkLst>
        </pc:spChg>
        <pc:spChg chg="mod">
          <ac:chgData name="LAMIAE BEZZAZ" userId="f9bc3cc0-8e1c-4944-afa8-b4b36bbf20e1" providerId="ADAL" clId="{84114D3B-1412-47CC-B057-CC85F42D56CD}" dt="2026-03-13T23:51:41.582" v="64" actId="14100"/>
          <ac:spMkLst>
            <pc:docMk/>
            <pc:sldMk cId="3477044608" sldId="840"/>
            <ac:spMk id="18" creationId="{25FEC6B1-258E-430C-A3BF-36C29E759353}"/>
          </ac:spMkLst>
        </pc:spChg>
        <pc:grpChg chg="add mod ord">
          <ac:chgData name="LAMIAE BEZZAZ" userId="f9bc3cc0-8e1c-4944-afa8-b4b36bbf20e1" providerId="ADAL" clId="{84114D3B-1412-47CC-B057-CC85F42D56CD}" dt="2026-03-13T23:51:51.595" v="67" actId="14100"/>
          <ac:grpSpMkLst>
            <pc:docMk/>
            <pc:sldMk cId="3477044608" sldId="840"/>
            <ac:grpSpMk id="8" creationId="{98BB5C72-2C60-4B5D-AAE4-2CE0CA96AD7E}"/>
          </ac:grpSpMkLst>
        </pc:grpChg>
        <pc:picChg chg="add mod">
          <ac:chgData name="LAMIAE BEZZAZ" userId="f9bc3cc0-8e1c-4944-afa8-b4b36bbf20e1" providerId="ADAL" clId="{84114D3B-1412-47CC-B057-CC85F42D56CD}" dt="2026-03-13T23:51:03.213" v="51" actId="164"/>
          <ac:picMkLst>
            <pc:docMk/>
            <pc:sldMk cId="3477044608" sldId="840"/>
            <ac:picMk id="5" creationId="{3D30B8B5-0AAF-46FF-9629-292BF21B6F96}"/>
          </ac:picMkLst>
        </pc:picChg>
        <pc:picChg chg="add mod">
          <ac:chgData name="LAMIAE BEZZAZ" userId="f9bc3cc0-8e1c-4944-afa8-b4b36bbf20e1" providerId="ADAL" clId="{84114D3B-1412-47CC-B057-CC85F42D56CD}" dt="2026-03-13T23:51:03.213" v="51" actId="164"/>
          <ac:picMkLst>
            <pc:docMk/>
            <pc:sldMk cId="3477044608" sldId="840"/>
            <ac:picMk id="7" creationId="{AA171168-2FB2-49F0-ACD5-45A3A3D19003}"/>
          </ac:picMkLst>
        </pc:picChg>
      </pc:sldChg>
      <pc:sldChg chg="del">
        <pc:chgData name="LAMIAE BEZZAZ" userId="f9bc3cc0-8e1c-4944-afa8-b4b36bbf20e1" providerId="ADAL" clId="{84114D3B-1412-47CC-B057-CC85F42D56CD}" dt="2026-03-13T19:38:07.502" v="4" actId="47"/>
        <pc:sldMkLst>
          <pc:docMk/>
          <pc:sldMk cId="3005613515" sldId="847"/>
        </pc:sldMkLst>
      </pc:sldChg>
      <pc:sldChg chg="addSp modSp">
        <pc:chgData name="LAMIAE BEZZAZ" userId="f9bc3cc0-8e1c-4944-afa8-b4b36bbf20e1" providerId="ADAL" clId="{84114D3B-1412-47CC-B057-CC85F42D56CD}" dt="2026-03-13T19:59:54.300" v="23" actId="14100"/>
        <pc:sldMkLst>
          <pc:docMk/>
          <pc:sldMk cId="1339474844" sldId="1034"/>
        </pc:sldMkLst>
        <pc:picChg chg="add mod">
          <ac:chgData name="LAMIAE BEZZAZ" userId="f9bc3cc0-8e1c-4944-afa8-b4b36bbf20e1" providerId="ADAL" clId="{84114D3B-1412-47CC-B057-CC85F42D56CD}" dt="2026-03-13T19:59:54.300" v="23" actId="14100"/>
          <ac:picMkLst>
            <pc:docMk/>
            <pc:sldMk cId="1339474844" sldId="1034"/>
            <ac:picMk id="3" creationId="{2CB1EF97-368A-48B9-B7EE-360BB00221B1}"/>
          </ac:picMkLst>
        </pc:picChg>
      </pc:sldChg>
      <pc:sldChg chg="addSp modSp">
        <pc:chgData name="LAMIAE BEZZAZ" userId="f9bc3cc0-8e1c-4944-afa8-b4b36bbf20e1" providerId="ADAL" clId="{84114D3B-1412-47CC-B057-CC85F42D56CD}" dt="2026-03-13T19:37:02.131" v="2" actId="14100"/>
        <pc:sldMkLst>
          <pc:docMk/>
          <pc:sldMk cId="522016112" sldId="1043"/>
        </pc:sldMkLst>
        <pc:picChg chg="add mod">
          <ac:chgData name="LAMIAE BEZZAZ" userId="f9bc3cc0-8e1c-4944-afa8-b4b36bbf20e1" providerId="ADAL" clId="{84114D3B-1412-47CC-B057-CC85F42D56CD}" dt="2026-03-13T19:37:02.131" v="2" actId="14100"/>
          <ac:picMkLst>
            <pc:docMk/>
            <pc:sldMk cId="522016112" sldId="1043"/>
            <ac:picMk id="3" creationId="{73AE3BCB-DA25-4C7C-82BC-B0C16F95F67D}"/>
          </ac:picMkLst>
        </pc:picChg>
      </pc:sldChg>
      <pc:sldChg chg="del">
        <pc:chgData name="LAMIAE BEZZAZ" userId="f9bc3cc0-8e1c-4944-afa8-b4b36bbf20e1" providerId="ADAL" clId="{84114D3B-1412-47CC-B057-CC85F42D56CD}" dt="2026-03-13T20:00:01.146" v="24" actId="47"/>
        <pc:sldMkLst>
          <pc:docMk/>
          <pc:sldMk cId="3111348164" sldId="1054"/>
        </pc:sldMkLst>
      </pc:sldChg>
      <pc:sldChg chg="addSp modSp modAnim">
        <pc:chgData name="LAMIAE BEZZAZ" userId="f9bc3cc0-8e1c-4944-afa8-b4b36bbf20e1" providerId="ADAL" clId="{84114D3B-1412-47CC-B057-CC85F42D56CD}" dt="2026-03-13T19:40:50.739" v="13"/>
        <pc:sldMkLst>
          <pc:docMk/>
          <pc:sldMk cId="1615047063" sldId="1098"/>
        </pc:sldMkLst>
        <pc:picChg chg="add mod">
          <ac:chgData name="LAMIAE BEZZAZ" userId="f9bc3cc0-8e1c-4944-afa8-b4b36bbf20e1" providerId="ADAL" clId="{84114D3B-1412-47CC-B057-CC85F42D56CD}" dt="2026-03-13T19:40:38.841" v="11" actId="14100"/>
          <ac:picMkLst>
            <pc:docMk/>
            <pc:sldMk cId="1615047063" sldId="1098"/>
            <ac:picMk id="2" creationId="{4C375394-7E4C-4D04-9921-5F365C71EA98}"/>
          </ac:picMkLst>
        </pc:picChg>
      </pc:sldChg>
      <pc:sldChg chg="addSp modSp">
        <pc:chgData name="LAMIAE BEZZAZ" userId="f9bc3cc0-8e1c-4944-afa8-b4b36bbf20e1" providerId="ADAL" clId="{84114D3B-1412-47CC-B057-CC85F42D56CD}" dt="2026-03-13T23:50:33.388" v="47" actId="14100"/>
        <pc:sldMkLst>
          <pc:docMk/>
          <pc:sldMk cId="2260547945" sldId="1122"/>
        </pc:sldMkLst>
        <pc:spChg chg="mod">
          <ac:chgData name="LAMIAE BEZZAZ" userId="f9bc3cc0-8e1c-4944-afa8-b4b36bbf20e1" providerId="ADAL" clId="{84114D3B-1412-47CC-B057-CC85F42D56CD}" dt="2026-03-13T23:50:33.388" v="47" actId="14100"/>
          <ac:spMkLst>
            <pc:docMk/>
            <pc:sldMk cId="2260547945" sldId="1122"/>
            <ac:spMk id="10" creationId="{94EED909-5B74-4AB5-AD1A-87F8BA883475}"/>
          </ac:spMkLst>
        </pc:spChg>
        <pc:picChg chg="add mod ord">
          <ac:chgData name="LAMIAE BEZZAZ" userId="f9bc3cc0-8e1c-4944-afa8-b4b36bbf20e1" providerId="ADAL" clId="{84114D3B-1412-47CC-B057-CC85F42D56CD}" dt="2026-03-13T23:50:25.529" v="46" actId="171"/>
          <ac:picMkLst>
            <pc:docMk/>
            <pc:sldMk cId="2260547945" sldId="1122"/>
            <ac:picMk id="3" creationId="{1028E841-66AE-4CFE-B9D8-EDBC2BCA739C}"/>
          </ac:picMkLst>
        </pc:picChg>
      </pc:sldChg>
      <pc:sldChg chg="addSp modAnim">
        <pc:chgData name="LAMIAE BEZZAZ" userId="f9bc3cc0-8e1c-4944-afa8-b4b36bbf20e1" providerId="ADAL" clId="{84114D3B-1412-47CC-B057-CC85F42D56CD}" dt="2026-03-13T19:41:06.481" v="15"/>
        <pc:sldMkLst>
          <pc:docMk/>
          <pc:sldMk cId="126653100" sldId="1129"/>
        </pc:sldMkLst>
        <pc:picChg chg="add">
          <ac:chgData name="LAMIAE BEZZAZ" userId="f9bc3cc0-8e1c-4944-afa8-b4b36bbf20e1" providerId="ADAL" clId="{84114D3B-1412-47CC-B057-CC85F42D56CD}" dt="2026-03-13T19:41:03.145" v="14"/>
          <ac:picMkLst>
            <pc:docMk/>
            <pc:sldMk cId="126653100" sldId="1129"/>
            <ac:picMk id="5" creationId="{7624A463-05D0-4BE2-A085-85F445C4AEEE}"/>
          </ac:picMkLst>
        </pc:picChg>
      </pc:sldChg>
      <pc:sldChg chg="add">
        <pc:chgData name="LAMIAE BEZZAZ" userId="f9bc3cc0-8e1c-4944-afa8-b4b36bbf20e1" providerId="ADAL" clId="{84114D3B-1412-47CC-B057-CC85F42D56CD}" dt="2026-03-13T19:38:03.131" v="3"/>
        <pc:sldMkLst>
          <pc:docMk/>
          <pc:sldMk cId="3732070369" sldId="113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18/03/2026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07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294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212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886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983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33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219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460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569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585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976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40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99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730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451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084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757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370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3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650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357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924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379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885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18/03/2026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62874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18/03/2026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14333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18/03/2026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25684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18/03/2026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1684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18/03/2026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9689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18/03/2026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92553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18/03/2026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37865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18/03/2026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99747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18/03/2026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26692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18/03/2026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51977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18/03/2026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914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7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4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93" r:id="rId10"/>
    <p:sldLayoutId id="2147483795" r:id="rId11"/>
    <p:sldLayoutId id="2147483796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86040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18089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E446E-CF94-41C8-8416-A422A7E8EBB5}" type="datetimeFigureOut">
              <a:rPr lang="fr-MA" smtClean="0"/>
              <a:t>18/03/2026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089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8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0.png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3.png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6.png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8.png"/><Relationship Id="rId4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4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46.xml"/><Relationship Id="rId4" Type="http://schemas.openxmlformats.org/officeDocument/2006/relationships/video" Target="../media/media2.mp4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3AE3BCB-DA25-4C7C-82BC-B0C16F95F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16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2DCCB-B05A-3DBF-6661-9F39A3388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D71EE1-67AE-DDA3-BDD1-3A249435E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On va écouter le dialogue une deuxième fois. Écoutez bien. </a:t>
            </a:r>
            <a:endParaRPr lang="fr-FR" dirty="0">
              <a:latin typeface="Dosis Medium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1CB4B14-ADAC-F981-A1A7-941544B09CB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D7546A2-6A2F-6DC2-6760-96D5E09FC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EBD1AF4-DD06-E766-C7CC-79D0A30DF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7BCD1EA-5B1E-6A6E-C3F9-66B6F66D4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927" y="2136809"/>
            <a:ext cx="3104146" cy="3104146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89974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3C9128EC-596A-5D55-F708-0BE0F251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Lecture de la vidéo.</a:t>
            </a:r>
            <a:endParaRPr lang="fr-MA" i="1" dirty="0">
              <a:solidFill>
                <a:srgbClr val="FF0000"/>
              </a:solidFill>
              <a:latin typeface="Dosis Medium" pitchFamily="2" charset="0"/>
            </a:endParaRPr>
          </a:p>
        </p:txBody>
      </p:sp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28B486-A31A-452E-3C7D-B935E436E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FR_N1_P4_SEM1_S4_dialogue">
            <a:hlinkClick r:id="" action="ppaction://media"/>
            <a:extLst>
              <a:ext uri="{FF2B5EF4-FFF2-40B4-BE49-F238E27FC236}">
                <a16:creationId xmlns:a16="http://schemas.microsoft.com/office/drawing/2014/main" id="{7624A463-05D0-4BE2-A085-85F445C4AE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462" y="2111310"/>
            <a:ext cx="7947538" cy="385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16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 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CB1EF97-368A-48B9-B7EE-360BB0022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949" y="1894787"/>
            <a:ext cx="7324626" cy="46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">
            <a:extLst>
              <a:ext uri="{FF2B5EF4-FFF2-40B4-BE49-F238E27FC236}">
                <a16:creationId xmlns:a16="http://schemas.microsoft.com/office/drawing/2014/main" id="{70164774-03F3-418B-57F7-4B560CF47D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276281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id="{876B3385-7A26-22CD-1C22-0AE3F8E749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67618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CBFFA25-75E1-850C-695C-4E0218E43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jouer ce dialogue. On va le faire en 3 étapes.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32BCA87-853C-06BF-F7AB-353127E73C50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F5C0805-7518-F74A-3402-995D61E741FA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14ADA36-CFCC-3F4A-8D00-4A2871191804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985EE4D-E13D-381C-4EF4-FBCF81FD0ABA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912AF2D-1E8F-437F-53F6-E42FBC0AE779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D923892-5F71-B9EE-2AE4-3CE7076BAE64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1E512B1-87F1-1A65-1255-378BA46718B5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45E27493-3451-34CF-1067-E97C68686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C18AA11-F36F-F524-1C78-9DE2F0037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2FB492B2-4CAE-4E10-B0E2-DC29CA7A1DAA}"/>
              </a:ext>
            </a:extLst>
          </p:cNvPr>
          <p:cNvGrpSpPr/>
          <p:nvPr/>
        </p:nvGrpSpPr>
        <p:grpSpPr>
          <a:xfrm>
            <a:off x="1868555" y="2092025"/>
            <a:ext cx="5327629" cy="4212812"/>
            <a:chOff x="1868555" y="2092025"/>
            <a:chExt cx="5327629" cy="421281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F485894-D452-4EFF-97F9-D1F66C00C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2" t="1875" r="3137" b="3327"/>
            <a:stretch/>
          </p:blipFill>
          <p:spPr>
            <a:xfrm>
              <a:off x="2420612" y="3154239"/>
              <a:ext cx="4437529" cy="315059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F033DCAF-790F-4BB7-8007-658D8E134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68555" y="2092025"/>
              <a:ext cx="1383692" cy="1224189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52B8C928-9195-4E34-A256-EF93CFD83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>
              <a:off x="5812492" y="2092026"/>
              <a:ext cx="1383692" cy="1224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559B8-1412-5C86-3CF7-8D847DD98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">
            <a:extLst>
              <a:ext uri="{FF2B5EF4-FFF2-40B4-BE49-F238E27FC236}">
                <a16:creationId xmlns:a16="http://schemas.microsoft.com/office/drawing/2014/main" id="{1BF20CDB-F92A-FC8F-7EFF-CB749D15B6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63416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id="{1A4856DD-28E1-3E8D-1E06-00226C3FBB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5475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2C1A806-B3FF-0AB6-5250-D04ADDC0D351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227AB3D3-CE32-9E8D-B92E-E50E8F359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7261446-C4C0-32A5-208E-D5ED92F24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8">
            <a:extLst>
              <a:ext uri="{FF2B5EF4-FFF2-40B4-BE49-F238E27FC236}">
                <a16:creationId xmlns:a16="http://schemas.microsoft.com/office/drawing/2014/main" id="{5B3469A4-4A57-A1D3-2C98-9B4CC88E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1. Je vais vous expliquer la situation. 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BEAA426-6A2F-DE87-40A6-5A05B0C6FC8A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A22F44B-AEFA-F771-8411-5A245B859677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3838ECA-F305-205C-9746-0ACE9A69311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D39D383-7957-D3AA-F529-14D7A2296D90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40EF6708-615A-1DB5-D0C6-BE5EF556524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49445CF-F532-6B4F-5A9E-65E01921B50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442DA45-ECA5-64BF-EF8D-30BA06464382}"/>
              </a:ext>
            </a:extLst>
          </p:cNvPr>
          <p:cNvSpPr txBox="1"/>
          <p:nvPr/>
        </p:nvSpPr>
        <p:spPr>
          <a:xfrm>
            <a:off x="1560395" y="2165639"/>
            <a:ext cx="5853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Les deux amis sont dans la cour de l’école. Chacun pose à l’autre les questions suivantes :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8E704BA6-915B-4050-8E8D-05A8AD05AF6A}"/>
              </a:ext>
            </a:extLst>
          </p:cNvPr>
          <p:cNvGrpSpPr/>
          <p:nvPr/>
        </p:nvGrpSpPr>
        <p:grpSpPr>
          <a:xfrm>
            <a:off x="1001472" y="3154099"/>
            <a:ext cx="2830928" cy="2475735"/>
            <a:chOff x="1868555" y="2092025"/>
            <a:chExt cx="5327629" cy="4212812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B20063D2-D955-4B53-831E-2A8ADF3B9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2" t="1875" r="3137" b="3327"/>
            <a:stretch/>
          </p:blipFill>
          <p:spPr>
            <a:xfrm>
              <a:off x="2420612" y="3154239"/>
              <a:ext cx="4437529" cy="315059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183B49F-1A02-4A57-84D9-1FED20148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68555" y="2092025"/>
              <a:ext cx="1383692" cy="1224189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9E3B1F6F-96E4-4629-AB81-FFCB64EE4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>
              <a:off x="5812492" y="2092026"/>
              <a:ext cx="1383692" cy="1224189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5CD68B99-0FFC-648C-0FB4-978329D3CA2C}"/>
              </a:ext>
            </a:extLst>
          </p:cNvPr>
          <p:cNvSpPr txBox="1"/>
          <p:nvPr/>
        </p:nvSpPr>
        <p:spPr>
          <a:xfrm>
            <a:off x="4191918" y="3725776"/>
            <a:ext cx="4368187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Comment ça va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fais le matin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Et toi, qu’est-ce que tu fais le matin ?</a:t>
            </a:r>
          </a:p>
        </p:txBody>
      </p:sp>
    </p:spTree>
    <p:extLst>
      <p:ext uri="{BB962C8B-B14F-4D97-AF65-F5344CB8AC3E}">
        <p14:creationId xmlns:p14="http://schemas.microsoft.com/office/powerpoint/2010/main" val="335058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9E1DB-B39E-5CA1-69E8-76DFC53C3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">
            <a:extLst>
              <a:ext uri="{FF2B5EF4-FFF2-40B4-BE49-F238E27FC236}">
                <a16:creationId xmlns:a16="http://schemas.microsoft.com/office/drawing/2014/main" id="{74301A54-E135-EE35-089E-D4AF9883C0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63416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4501382-7268-0A65-5383-AE1653682E8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59F40C8C-1951-513F-C6FA-92CD5E235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6A14A93-5E16-2AC2-0BE4-3754A7433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9" name="Titre 8">
            <a:extLst>
              <a:ext uri="{FF2B5EF4-FFF2-40B4-BE49-F238E27FC236}">
                <a16:creationId xmlns:a16="http://schemas.microsoft.com/office/drawing/2014/main" id="{9DA65CFE-877A-7837-775B-987689F54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12092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2. Chacun réfléchit silencieusement à ce qu’il va dire dans le dialogue.</a:t>
            </a: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3AEBC696-CD67-66F7-CF14-3E2FAAF8CBF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5CD0790-81B5-0D74-4BC3-13785760D29B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400C1542-F397-5F66-3076-572AB7D7A8E9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28A7943-AED7-C289-4277-0E7DCE5969E6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3E62121F-181C-1AC4-49F1-E88CDF4646F0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F76E41A-55BC-42B4-7E91-627E42F604BA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A0C5CD6-B65A-4751-BB90-0BAA447DCA72}"/>
              </a:ext>
            </a:extLst>
          </p:cNvPr>
          <p:cNvSpPr txBox="1"/>
          <p:nvPr/>
        </p:nvSpPr>
        <p:spPr>
          <a:xfrm>
            <a:off x="1560395" y="2165639"/>
            <a:ext cx="5853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Les deux amis sont dans la cour de l’école. Chacun pose à l’autre les questions suivantes :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434C5BA-8FB5-4960-903F-F4C8D7F13E29}"/>
              </a:ext>
            </a:extLst>
          </p:cNvPr>
          <p:cNvSpPr txBox="1"/>
          <p:nvPr/>
        </p:nvSpPr>
        <p:spPr>
          <a:xfrm>
            <a:off x="4191918" y="3725776"/>
            <a:ext cx="4368187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Comment ça va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fais le matin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Et toi, qu’est-ce que tu fais le matin ?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FC7BA7FE-FC9F-4A08-A3FB-D6CEEC0D0D20}"/>
              </a:ext>
            </a:extLst>
          </p:cNvPr>
          <p:cNvGrpSpPr/>
          <p:nvPr/>
        </p:nvGrpSpPr>
        <p:grpSpPr>
          <a:xfrm>
            <a:off x="1001472" y="3154099"/>
            <a:ext cx="2830928" cy="2475735"/>
            <a:chOff x="1868555" y="2092025"/>
            <a:chExt cx="5327629" cy="4212812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8EFC874-0069-49B2-8399-DFD8500A3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2" t="1875" r="3137" b="3327"/>
            <a:stretch/>
          </p:blipFill>
          <p:spPr>
            <a:xfrm>
              <a:off x="2420612" y="3154239"/>
              <a:ext cx="4437529" cy="315059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75DBB76-6991-4868-ABAB-9898B37CE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68555" y="2092025"/>
              <a:ext cx="1383692" cy="1224189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746BBDC-D544-4D41-AB37-5751E65E7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>
              <a:off x="5812492" y="2092026"/>
              <a:ext cx="1383692" cy="1224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806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432ED-7FE2-A732-08E0-2B1F9820D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">
            <a:extLst>
              <a:ext uri="{FF2B5EF4-FFF2-40B4-BE49-F238E27FC236}">
                <a16:creationId xmlns:a16="http://schemas.microsoft.com/office/drawing/2014/main" id="{7D5E9897-7EEA-B2ED-F5DE-F360C866CA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63416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id="{804F7253-8E0C-DB38-91D8-501878BF0E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5475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F6FAF955-7EF4-C8BB-F753-C15A271F6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3. Maintenant, vous allez jouer le dialogue. Qui veut passer au tableau ?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81531A9-3F60-7FBC-2395-87E2DF62C7B1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FB90071-1724-3083-0CCA-CE8ED9F0E602}"/>
              </a:ext>
            </a:extLst>
          </p:cNvPr>
          <p:cNvSpPr txBox="1"/>
          <p:nvPr/>
        </p:nvSpPr>
        <p:spPr>
          <a:xfrm>
            <a:off x="2371047" y="1637595"/>
            <a:ext cx="90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50DE099-2B50-B734-C09E-AEEF4D05102C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0E141B5-CDB6-843F-A8AC-A90FAEB22D22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DAE0955-3CF5-AC10-23FB-5507C01EE0A1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18980D-0521-0D85-C00E-7D933C9E9244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2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EC34192-92C2-4476-95C4-23E94528B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FBCAC453-DC74-4AB3-A78B-E0EC2F7EFC2C}"/>
              </a:ext>
            </a:extLst>
          </p:cNvPr>
          <p:cNvSpPr txBox="1"/>
          <p:nvPr/>
        </p:nvSpPr>
        <p:spPr>
          <a:xfrm>
            <a:off x="1560395" y="2165639"/>
            <a:ext cx="5853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Les deux amis sont dans la cour de l’école. Chacun pose à l’autre les questions suivantes :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5B4CC2C-B5F8-42B0-B2E3-8DB262C9DAE5}"/>
              </a:ext>
            </a:extLst>
          </p:cNvPr>
          <p:cNvGrpSpPr/>
          <p:nvPr/>
        </p:nvGrpSpPr>
        <p:grpSpPr>
          <a:xfrm>
            <a:off x="1001472" y="3154099"/>
            <a:ext cx="2830928" cy="2475735"/>
            <a:chOff x="1868555" y="2092025"/>
            <a:chExt cx="5327629" cy="4212812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0DF9775E-BC9C-40B3-8EE4-DCD1C6FC18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2" t="1875" r="3137" b="3327"/>
            <a:stretch/>
          </p:blipFill>
          <p:spPr>
            <a:xfrm>
              <a:off x="2420612" y="3154239"/>
              <a:ext cx="4437529" cy="315059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04783F58-2FE6-4A0A-B74F-E7AFD8025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68555" y="2092025"/>
              <a:ext cx="1383692" cy="1224189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596FD10-9789-449C-9A61-3F343B563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>
              <a:off x="5812492" y="2092026"/>
              <a:ext cx="1383692" cy="1224189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8DB31D45-1D81-84D0-E84B-C9118A8F20A6}"/>
              </a:ext>
            </a:extLst>
          </p:cNvPr>
          <p:cNvSpPr txBox="1"/>
          <p:nvPr/>
        </p:nvSpPr>
        <p:spPr>
          <a:xfrm>
            <a:off x="4191918" y="3725776"/>
            <a:ext cx="4368187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Comment ça va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fais le matin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Et toi, qu’est-ce que tu fais le matin ?</a:t>
            </a:r>
          </a:p>
        </p:txBody>
      </p:sp>
    </p:spTree>
    <p:extLst>
      <p:ext uri="{BB962C8B-B14F-4D97-AF65-F5344CB8AC3E}">
        <p14:creationId xmlns:p14="http://schemas.microsoft.com/office/powerpoint/2010/main" val="17287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8101D06-C9BD-61D1-43DE-E2467146568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8222056-859C-A805-976C-60F499484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150E6A0-24C2-DA6B-CF38-CB3D1B280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2923" y="2561922"/>
            <a:ext cx="3469578" cy="231305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6071164-3CA0-677A-CBDF-7F96BD198C5B}"/>
              </a:ext>
            </a:extLst>
          </p:cNvPr>
          <p:cNvSpPr txBox="1"/>
          <p:nvPr/>
        </p:nvSpPr>
        <p:spPr>
          <a:xfrm>
            <a:off x="4258019" y="3008638"/>
            <a:ext cx="4368187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Comment ça va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fais le matin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Et toi, qu’est-ce que tu fais le matin ?</a:t>
            </a:r>
          </a:p>
        </p:txBody>
      </p:sp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dirty="0"/>
              <a:t>Dialogue  reprenant les actes de parole enseignés.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dirty="0"/>
              <a:t>Écriture de mots avec le graphème ou.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68F620A-E896-6974-DDFE-A4D451AF6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965" y="3515409"/>
            <a:ext cx="6254069" cy="144617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10" y="36053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4336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Lecture de mots avec le graphème ou.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82884" y="3457727"/>
            <a:ext cx="540000" cy="540000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3640BCCD-5F8F-8C53-9438-B85E8E1FE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A2C1CCC-352A-AAE0-C5A5-13D328D3E59C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11B303-91C5-FCD8-563C-3237FA715DC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B2332C-957B-FE64-2A84-2C286A1F8A4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2FD8517B-345B-8F45-512B-FB7CB2E002C5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04BA322B-4984-889F-20E9-C6DF576EE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990A741-EB78-A3E2-CA82-2B9074B10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F02CE5E-74E9-40F6-6FFA-AE5482AD5AE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2A47907C-4CC5-FE0C-1497-67B05614D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985307B-40A5-64BD-148C-2D81FFC6F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503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9CA22-B931-39E8-1A13-B2768F964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2446A3-A351-FA81-1807-E1BB1A9E7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id="{6256C97A-6C93-EA38-870D-3F78DB984F11}"/>
              </a:ext>
            </a:extLst>
          </p:cNvPr>
          <p:cNvSpPr txBox="1"/>
          <p:nvPr/>
        </p:nvSpPr>
        <p:spPr>
          <a:xfrm>
            <a:off x="1375506" y="2275750"/>
            <a:ext cx="63929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800" dirty="0">
                <a:ln w="0"/>
                <a:solidFill>
                  <a:srgbClr val="474F7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ou     </a:t>
            </a:r>
            <a:r>
              <a:rPr lang="fr-FR" sz="13800" dirty="0" err="1">
                <a:ln w="0"/>
                <a:solidFill>
                  <a:srgbClr val="474F7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Ou</a:t>
            </a:r>
            <a:endParaRPr lang="fr-FR" sz="16600" dirty="0">
              <a:ln w="0"/>
              <a:solidFill>
                <a:srgbClr val="474F71"/>
              </a:solidFill>
              <a:latin typeface="Bahnschrift SemiBold SemiConden" panose="020B0502040204020203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9320380-401F-4836-B260-05317F8644BA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F78338B-E33B-4DF3-A226-515EDF340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D4656F-D5BE-4773-B96D-8FF6F3A4D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46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les syllabes ? 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36A375E-D9BD-40F7-8EF8-710986B4E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7EBC9EA9-DF68-441F-98D9-A5414D4FEF06}"/>
              </a:ext>
            </a:extLst>
          </p:cNvPr>
          <p:cNvGrpSpPr/>
          <p:nvPr/>
        </p:nvGrpSpPr>
        <p:grpSpPr>
          <a:xfrm>
            <a:off x="518651" y="3085614"/>
            <a:ext cx="8106698" cy="686771"/>
            <a:chOff x="141368" y="3087787"/>
            <a:chExt cx="8861264" cy="686771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2C7570A6-DACF-484E-B9DF-8A265DC54FA7}"/>
                </a:ext>
              </a:extLst>
            </p:cNvPr>
            <p:cNvSpPr/>
            <p:nvPr/>
          </p:nvSpPr>
          <p:spPr>
            <a:xfrm>
              <a:off x="141368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tou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819AA1B-957D-4F50-8969-78B1BE3CBEAA}"/>
                </a:ext>
              </a:extLst>
            </p:cNvPr>
            <p:cNvSpPr/>
            <p:nvPr/>
          </p:nvSpPr>
          <p:spPr>
            <a:xfrm>
              <a:off x="3517355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sou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F6C3F0AF-46D3-4E6A-A0C0-3C009EBDC451}"/>
                </a:ext>
              </a:extLst>
            </p:cNvPr>
            <p:cNvSpPr/>
            <p:nvPr/>
          </p:nvSpPr>
          <p:spPr>
            <a:xfrm>
              <a:off x="4642684" y="309213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mou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65C2C5D2-3632-4772-9B6A-DA1C9C9C8EBB}"/>
                </a:ext>
              </a:extLst>
            </p:cNvPr>
            <p:cNvSpPr/>
            <p:nvPr/>
          </p:nvSpPr>
          <p:spPr>
            <a:xfrm>
              <a:off x="1266697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pou</a:t>
              </a: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37CBEF91-D491-41A3-8DE8-0A5F76273CF7}"/>
                </a:ext>
              </a:extLst>
            </p:cNvPr>
            <p:cNvSpPr/>
            <p:nvPr/>
          </p:nvSpPr>
          <p:spPr>
            <a:xfrm>
              <a:off x="6893342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oup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0A0446E-8032-4256-B933-9F264CB5BA7F}"/>
                </a:ext>
              </a:extLst>
            </p:cNvPr>
            <p:cNvSpPr/>
            <p:nvPr/>
          </p:nvSpPr>
          <p:spPr>
            <a:xfrm>
              <a:off x="2392026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rou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E27FB032-0CA2-470D-8CFC-CFABC1B095EE}"/>
                </a:ext>
              </a:extLst>
            </p:cNvPr>
            <p:cNvSpPr/>
            <p:nvPr/>
          </p:nvSpPr>
          <p:spPr>
            <a:xfrm>
              <a:off x="8018671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ous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862A9437-2172-419A-A6FD-5C0738181848}"/>
                </a:ext>
              </a:extLst>
            </p:cNvPr>
            <p:cNvSpPr/>
            <p:nvPr/>
          </p:nvSpPr>
          <p:spPr>
            <a:xfrm>
              <a:off x="5768013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our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759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7C65BED1-47E5-4EB3-B559-3C20E92D7E9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A25CBB39-1B0F-4C15-9575-F8D607239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47FFFF9-A2D4-436D-82F6-900D5BD732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63CE352-E974-406B-AD35-B99D7C4EC8D6}"/>
              </a:ext>
            </a:extLst>
          </p:cNvPr>
          <p:cNvGrpSpPr/>
          <p:nvPr/>
        </p:nvGrpSpPr>
        <p:grpSpPr>
          <a:xfrm>
            <a:off x="518651" y="3085614"/>
            <a:ext cx="8106698" cy="686771"/>
            <a:chOff x="141368" y="3087787"/>
            <a:chExt cx="8861264" cy="686771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D0C7CA68-1011-40FC-AF81-D01FAB202E78}"/>
                </a:ext>
              </a:extLst>
            </p:cNvPr>
            <p:cNvSpPr/>
            <p:nvPr/>
          </p:nvSpPr>
          <p:spPr>
            <a:xfrm>
              <a:off x="141368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tou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CEC8FF6A-90F8-465D-BFFA-7D5612C8F250}"/>
                </a:ext>
              </a:extLst>
            </p:cNvPr>
            <p:cNvSpPr/>
            <p:nvPr/>
          </p:nvSpPr>
          <p:spPr>
            <a:xfrm>
              <a:off x="3517355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sou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0360A606-FD9E-4806-AD7F-C5BA5CA54D89}"/>
                </a:ext>
              </a:extLst>
            </p:cNvPr>
            <p:cNvSpPr/>
            <p:nvPr/>
          </p:nvSpPr>
          <p:spPr>
            <a:xfrm>
              <a:off x="4642684" y="309213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mou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B65DB964-E30C-40EB-907B-0B84051CE268}"/>
                </a:ext>
              </a:extLst>
            </p:cNvPr>
            <p:cNvSpPr/>
            <p:nvPr/>
          </p:nvSpPr>
          <p:spPr>
            <a:xfrm>
              <a:off x="1266697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pou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9662208B-2735-4EE1-A26B-0F8D61E0EFCF}"/>
                </a:ext>
              </a:extLst>
            </p:cNvPr>
            <p:cNvSpPr/>
            <p:nvPr/>
          </p:nvSpPr>
          <p:spPr>
            <a:xfrm>
              <a:off x="6893342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oup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22F5E25C-5D35-4F19-9DA8-9CF4F12311F1}"/>
                </a:ext>
              </a:extLst>
            </p:cNvPr>
            <p:cNvSpPr/>
            <p:nvPr/>
          </p:nvSpPr>
          <p:spPr>
            <a:xfrm>
              <a:off x="2392026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rou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930F6857-8452-41DE-AB00-4156B5A1E476}"/>
                </a:ext>
              </a:extLst>
            </p:cNvPr>
            <p:cNvSpPr/>
            <p:nvPr/>
          </p:nvSpPr>
          <p:spPr>
            <a:xfrm>
              <a:off x="8018671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ous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AB05F127-B9A6-4C5F-AB34-BAEB3846F1BE}"/>
                </a:ext>
              </a:extLst>
            </p:cNvPr>
            <p:cNvSpPr/>
            <p:nvPr/>
          </p:nvSpPr>
          <p:spPr>
            <a:xfrm>
              <a:off x="5768013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our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103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apprendre à lire des mots contenant le graphème ou.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Soyez attentifs.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C2A3ECD-FE69-4BD6-BBD8-3DD9AE5A4A0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4EC3091-AFE1-46DD-AA96-2947852A3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829B375-D406-4403-A3B0-0408DC16DF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Google Shape;99;p3">
            <a:extLst>
              <a:ext uri="{FF2B5EF4-FFF2-40B4-BE49-F238E27FC236}">
                <a16:creationId xmlns:a16="http://schemas.microsoft.com/office/drawing/2014/main" id="{BE6BCFF3-707F-4E4A-8810-4FF45C97EF2C}"/>
              </a:ext>
            </a:extLst>
          </p:cNvPr>
          <p:cNvSpPr txBox="1"/>
          <p:nvPr/>
        </p:nvSpPr>
        <p:spPr>
          <a:xfrm>
            <a:off x="851835" y="2214509"/>
            <a:ext cx="779361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rtl="1">
              <a:lnSpc>
                <a:spcPct val="200000"/>
              </a:lnSpc>
              <a:buClr>
                <a:srgbClr val="000000"/>
              </a:buClr>
              <a:buSzPts val="4000"/>
            </a:pPr>
            <a:r>
              <a:rPr lang="fr-FR" sz="4800" dirty="0">
                <a:solidFill>
                  <a:srgbClr val="424D7B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t</a:t>
            </a:r>
            <a:r>
              <a:rPr lang="fr-FR" sz="4800" dirty="0">
                <a:solidFill>
                  <a:srgbClr val="00ACA4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ou</a:t>
            </a:r>
            <a:r>
              <a:rPr lang="fr-FR" sz="4800" dirty="0">
                <a:solidFill>
                  <a:srgbClr val="424D7B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pi</a:t>
            </a:r>
            <a:r>
              <a:rPr lang="fr-FR" sz="4800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e</a:t>
            </a:r>
            <a:r>
              <a:rPr lang="fr-FR" sz="4800" dirty="0">
                <a:solidFill>
                  <a:srgbClr val="424D7B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        p</a:t>
            </a:r>
            <a:r>
              <a:rPr lang="fr-FR" sz="4800" dirty="0">
                <a:solidFill>
                  <a:srgbClr val="00ACA4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ou</a:t>
            </a:r>
            <a:r>
              <a:rPr lang="fr-FR" sz="4800" dirty="0">
                <a:solidFill>
                  <a:srgbClr val="424D7B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l</a:t>
            </a:r>
            <a:r>
              <a:rPr lang="fr-FR" sz="4800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e</a:t>
            </a:r>
            <a:r>
              <a:rPr lang="fr-FR" sz="4800" dirty="0">
                <a:solidFill>
                  <a:srgbClr val="424D7B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        m</a:t>
            </a:r>
            <a:r>
              <a:rPr lang="fr-FR" sz="4800" dirty="0">
                <a:solidFill>
                  <a:srgbClr val="00ACA4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ou</a:t>
            </a:r>
            <a:r>
              <a:rPr lang="fr-FR" sz="4800" dirty="0">
                <a:solidFill>
                  <a:srgbClr val="424D7B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l</a:t>
            </a:r>
            <a:r>
              <a:rPr lang="fr-FR" sz="4800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e</a:t>
            </a:r>
            <a:r>
              <a:rPr lang="fr-FR" sz="4800" dirty="0">
                <a:solidFill>
                  <a:srgbClr val="424D7B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      </a:t>
            </a:r>
          </a:p>
          <a:p>
            <a:pPr lvl="0" algn="ctr" rtl="1">
              <a:lnSpc>
                <a:spcPct val="200000"/>
              </a:lnSpc>
              <a:buClr>
                <a:srgbClr val="000000"/>
              </a:buClr>
              <a:buSzPts val="4000"/>
            </a:pPr>
            <a:r>
              <a:rPr lang="fr-FR" sz="4800" dirty="0">
                <a:solidFill>
                  <a:srgbClr val="424D7B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s</a:t>
            </a:r>
            <a:r>
              <a:rPr lang="fr-FR" sz="4800" dirty="0">
                <a:solidFill>
                  <a:srgbClr val="00ACA4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ou</a:t>
            </a:r>
            <a:r>
              <a:rPr lang="fr-FR" sz="4800" dirty="0">
                <a:solidFill>
                  <a:srgbClr val="424D7B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p</a:t>
            </a:r>
            <a:r>
              <a:rPr lang="fr-FR" sz="4800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e</a:t>
            </a:r>
            <a:r>
              <a:rPr lang="fr-FR" sz="4800" dirty="0">
                <a:solidFill>
                  <a:srgbClr val="424D7B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          r</a:t>
            </a:r>
            <a:r>
              <a:rPr lang="fr-FR" sz="4800" dirty="0">
                <a:solidFill>
                  <a:srgbClr val="00ACA4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ou</a:t>
            </a:r>
            <a:r>
              <a:rPr lang="fr-FR" sz="4800" dirty="0">
                <a:solidFill>
                  <a:srgbClr val="424D7B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t</a:t>
            </a:r>
            <a:r>
              <a:rPr lang="fr-FR" sz="4800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e</a:t>
            </a:r>
            <a:r>
              <a:rPr lang="fr-FR" sz="4800" dirty="0">
                <a:solidFill>
                  <a:srgbClr val="424D7B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   </a:t>
            </a:r>
            <a:endParaRPr sz="4800" dirty="0">
              <a:solidFill>
                <a:srgbClr val="424D7B"/>
              </a:solidFill>
              <a:latin typeface="Dosis SemiBold" pitchFamily="2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027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4E7DDD-78AD-CD9A-C2BB-D518BCF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097F3F8-4432-36CD-4790-7E7F9D392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FR_N1_P4_SEM1_S4_Fusion">
            <a:hlinkClick r:id="" action="ppaction://media"/>
            <a:extLst>
              <a:ext uri="{FF2B5EF4-FFF2-40B4-BE49-F238E27FC236}">
                <a16:creationId xmlns:a16="http://schemas.microsoft.com/office/drawing/2014/main" id="{FDCF1D1F-ED2D-403C-A37F-108B0DEE51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290" y="2102176"/>
            <a:ext cx="7673419" cy="412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80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6769C-59EA-94BA-337A-8D08CA20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99;p3">
            <a:extLst>
              <a:ext uri="{FF2B5EF4-FFF2-40B4-BE49-F238E27FC236}">
                <a16:creationId xmlns:a16="http://schemas.microsoft.com/office/drawing/2014/main" id="{6963DAD0-7A18-4A59-BC87-C387B5279243}"/>
              </a:ext>
            </a:extLst>
          </p:cNvPr>
          <p:cNvSpPr txBox="1"/>
          <p:nvPr/>
        </p:nvSpPr>
        <p:spPr>
          <a:xfrm>
            <a:off x="588836" y="2214509"/>
            <a:ext cx="8555164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rtl="1">
              <a:lnSpc>
                <a:spcPct val="200000"/>
              </a:lnSpc>
              <a:buClr>
                <a:srgbClr val="000000"/>
              </a:buClr>
              <a:buSzPts val="4000"/>
            </a:pP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toupi</a:t>
            </a:r>
            <a:r>
              <a:rPr lang="fr-FR" sz="60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poul</a:t>
            </a:r>
            <a:r>
              <a:rPr lang="fr-FR" sz="60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moul</a:t>
            </a:r>
            <a:r>
              <a:rPr lang="fr-FR" sz="60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</a:t>
            </a:r>
          </a:p>
          <a:p>
            <a:pPr lvl="0" algn="ctr" rtl="1">
              <a:lnSpc>
                <a:spcPct val="200000"/>
              </a:lnSpc>
              <a:buClr>
                <a:srgbClr val="000000"/>
              </a:buClr>
              <a:buSzPts val="4000"/>
            </a:pP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soup</a:t>
            </a:r>
            <a:r>
              <a:rPr lang="fr-FR" sz="60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    rout</a:t>
            </a:r>
            <a:r>
              <a:rPr lang="fr-FR" sz="60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</a:t>
            </a:r>
            <a:endParaRPr sz="6000" b="1" dirty="0">
              <a:ln w="0"/>
              <a:solidFill>
                <a:srgbClr val="474F71"/>
              </a:solidFill>
              <a:latin typeface="Dosis SemiBold" pitchFamily="2" charset="0"/>
              <a:cs typeface="Aharoni" panose="02010803020104030203" pitchFamily="2" charset="-79"/>
              <a:sym typeface="Calibri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56C853D-6007-E73E-9655-56EAD388B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Relisons ensemble.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D10F024-D99B-4F4F-99CD-82EA0153D4A5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D9666E2-42A9-4333-820D-96AF7865C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3834E3B-DB4A-49F1-A6EA-E0901F333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3FB5BDD8-4656-4C5A-831A-7ED40F36EB21}"/>
              </a:ext>
            </a:extLst>
          </p:cNvPr>
          <p:cNvSpPr/>
          <p:nvPr/>
        </p:nvSpPr>
        <p:spPr>
          <a:xfrm rot="16200000">
            <a:off x="1028850" y="3281791"/>
            <a:ext cx="171830" cy="892992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4B899F33-E2DC-4214-B05E-CB93BE04BE7C}"/>
              </a:ext>
            </a:extLst>
          </p:cNvPr>
          <p:cNvSpPr/>
          <p:nvPr/>
        </p:nvSpPr>
        <p:spPr>
          <a:xfrm rot="16200000">
            <a:off x="2010148" y="3254837"/>
            <a:ext cx="171828" cy="946897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1" name="Parenthèse ouvrante 10">
            <a:extLst>
              <a:ext uri="{FF2B5EF4-FFF2-40B4-BE49-F238E27FC236}">
                <a16:creationId xmlns:a16="http://schemas.microsoft.com/office/drawing/2014/main" id="{869F23A8-BC05-47B1-A315-06930F385C35}"/>
              </a:ext>
            </a:extLst>
          </p:cNvPr>
          <p:cNvSpPr/>
          <p:nvPr/>
        </p:nvSpPr>
        <p:spPr>
          <a:xfrm rot="16200000">
            <a:off x="4279728" y="2854585"/>
            <a:ext cx="171828" cy="1811865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5" name="Parenthèse ouvrante 14">
            <a:extLst>
              <a:ext uri="{FF2B5EF4-FFF2-40B4-BE49-F238E27FC236}">
                <a16:creationId xmlns:a16="http://schemas.microsoft.com/office/drawing/2014/main" id="{0DC26E44-AD87-45CC-A8DB-0C5CCC9BF3D5}"/>
              </a:ext>
            </a:extLst>
          </p:cNvPr>
          <p:cNvSpPr/>
          <p:nvPr/>
        </p:nvSpPr>
        <p:spPr>
          <a:xfrm rot="16200000">
            <a:off x="3126151" y="4663471"/>
            <a:ext cx="153026" cy="1890375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7" name="Parenthèse ouvrante 16">
            <a:extLst>
              <a:ext uri="{FF2B5EF4-FFF2-40B4-BE49-F238E27FC236}">
                <a16:creationId xmlns:a16="http://schemas.microsoft.com/office/drawing/2014/main" id="{83CD635F-4456-44EA-BD37-5B5AFC3DBCCA}"/>
              </a:ext>
            </a:extLst>
          </p:cNvPr>
          <p:cNvSpPr/>
          <p:nvPr/>
        </p:nvSpPr>
        <p:spPr>
          <a:xfrm rot="16200000">
            <a:off x="6415818" y="4738488"/>
            <a:ext cx="153026" cy="1777945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0" name="Parenthèse ouvrante 19">
            <a:extLst>
              <a:ext uri="{FF2B5EF4-FFF2-40B4-BE49-F238E27FC236}">
                <a16:creationId xmlns:a16="http://schemas.microsoft.com/office/drawing/2014/main" id="{83AA0BAE-AA69-4104-A2DE-C6B3EC15C599}"/>
              </a:ext>
            </a:extLst>
          </p:cNvPr>
          <p:cNvSpPr/>
          <p:nvPr/>
        </p:nvSpPr>
        <p:spPr>
          <a:xfrm rot="16200000">
            <a:off x="7061215" y="2732967"/>
            <a:ext cx="139596" cy="2022869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355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345E05-BB1F-4198-A083-2157E9106835}"/>
              </a:ext>
            </a:extLst>
          </p:cNvPr>
          <p:cNvSpPr txBox="1"/>
          <p:nvPr/>
        </p:nvSpPr>
        <p:spPr>
          <a:xfrm>
            <a:off x="780393" y="2244762"/>
            <a:ext cx="75832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96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toupi</a:t>
            </a:r>
            <a:r>
              <a:rPr lang="pt-BR" sz="96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</a:rPr>
              <a:t>e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95566CC-83B2-41CC-B519-2F830AC8F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5384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2C2BB-DAFD-F418-040E-9E4F9372F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DE9703-D40A-0D88-06AB-199C533B0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D571A59-6FD9-492B-13AE-0E5009724167}"/>
              </a:ext>
            </a:extLst>
          </p:cNvPr>
          <p:cNvSpPr txBox="1"/>
          <p:nvPr/>
        </p:nvSpPr>
        <p:spPr>
          <a:xfrm>
            <a:off x="457423" y="2524595"/>
            <a:ext cx="75832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96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poul</a:t>
            </a:r>
            <a:r>
              <a:rPr lang="pt-BR" sz="96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</a:rPr>
              <a:t>e</a:t>
            </a:r>
            <a:endParaRPr lang="pt-BR" sz="7200" b="1" dirty="0">
              <a:ln w="0"/>
              <a:solidFill>
                <a:schemeClr val="bg2">
                  <a:lumMod val="75000"/>
                </a:schemeClr>
              </a:solidFill>
              <a:latin typeface="Dosis SemiBold" pitchFamily="2" charset="0"/>
              <a:cs typeface="Aharoni" panose="02010803020104030203" pitchFamily="2" charset="-79"/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E6DD955-E1EB-4D8E-8F55-8E2D9889B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4667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1100F-08B3-B4C7-3F94-09E92B4BA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DBC47-A89A-5EAE-D0EF-7D8DDCEE3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8E3064D-FA6C-23D3-069A-E690F644D710}"/>
              </a:ext>
            </a:extLst>
          </p:cNvPr>
          <p:cNvSpPr txBox="1"/>
          <p:nvPr/>
        </p:nvSpPr>
        <p:spPr>
          <a:xfrm>
            <a:off x="521142" y="2445596"/>
            <a:ext cx="75832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pt-BR" sz="96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moul</a:t>
            </a:r>
            <a:r>
              <a:rPr lang="pt-BR" sz="96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</a:rPr>
              <a:t>e</a:t>
            </a:r>
            <a:endParaRPr kumimoji="0" lang="pt-BR" sz="8000" b="1" i="0" u="none" strike="noStrike" kern="1200" cap="none" spc="0" normalizeH="0" baseline="0" noProof="0" dirty="0">
              <a:ln w="0"/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Dosis SemiBold" pitchFamily="2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AA64A58-3555-4D78-9D3A-855E31BEC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1669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667F7-E7B6-4854-BB11-570F9345D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16E97B-F186-2B65-2EA1-FBC5FE860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DE64BF-7B18-C7B4-7F79-EB899316A021}"/>
              </a:ext>
            </a:extLst>
          </p:cNvPr>
          <p:cNvSpPr txBox="1"/>
          <p:nvPr/>
        </p:nvSpPr>
        <p:spPr>
          <a:xfrm>
            <a:off x="457423" y="2524595"/>
            <a:ext cx="75832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96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soup</a:t>
            </a:r>
            <a:r>
              <a:rPr lang="pt-BR" sz="96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</a:rPr>
              <a:t>e</a:t>
            </a:r>
          </a:p>
        </p:txBody>
      </p: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9E60417-7BAA-479B-B45B-B3D4865CA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290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E594C-510D-F389-FE1F-182277D37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BE1853-FCE4-065C-C730-53E9E05DF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5CB6CB7-464D-0EFE-509A-47D4198CEE52}"/>
              </a:ext>
            </a:extLst>
          </p:cNvPr>
          <p:cNvSpPr txBox="1"/>
          <p:nvPr/>
        </p:nvSpPr>
        <p:spPr>
          <a:xfrm>
            <a:off x="457423" y="2524595"/>
            <a:ext cx="75832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6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rout</a:t>
            </a:r>
            <a:r>
              <a:rPr lang="pt-BR" sz="96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</a:rPr>
              <a:t>e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88E92C-E733-4D7C-8669-B09DE067F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33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E594C-510D-F389-FE1F-182277D37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BE1853-FCE4-065C-C730-53E9E05DF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5CB6CB7-464D-0EFE-509A-47D4198CEE52}"/>
              </a:ext>
            </a:extLst>
          </p:cNvPr>
          <p:cNvSpPr txBox="1"/>
          <p:nvPr/>
        </p:nvSpPr>
        <p:spPr>
          <a:xfrm>
            <a:off x="403878" y="2491547"/>
            <a:ext cx="75832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6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loup</a:t>
            </a:r>
            <a:r>
              <a:rPr lang="pt-BR" sz="96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</a:rPr>
              <a:t>e</a:t>
            </a:r>
            <a:endParaRPr kumimoji="0" lang="pt-BR" sz="9600" b="1" i="0" u="none" strike="noStrike" kern="1200" cap="none" spc="0" normalizeH="0" baseline="0" noProof="0" dirty="0">
              <a:ln w="0"/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Dosis SemiBold" pitchFamily="2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223C7A5-1244-4BFB-90DD-A5FF6AA93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5674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E594C-510D-F389-FE1F-182277D37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BE1853-FCE4-065C-C730-53E9E05DF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5CB6CB7-464D-0EFE-509A-47D4198CEE52}"/>
              </a:ext>
            </a:extLst>
          </p:cNvPr>
          <p:cNvSpPr txBox="1"/>
          <p:nvPr/>
        </p:nvSpPr>
        <p:spPr>
          <a:xfrm>
            <a:off x="403878" y="2491547"/>
            <a:ext cx="75832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6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rou</a:t>
            </a:r>
            <a:r>
              <a:rPr lang="pt-BR" sz="96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</a:rPr>
              <a:t>x</a:t>
            </a:r>
            <a:endParaRPr kumimoji="0" lang="pt-BR" sz="9600" b="1" i="0" u="none" strike="noStrike" kern="1200" cap="none" spc="0" normalizeH="0" baseline="0" noProof="0" dirty="0">
              <a:ln w="0"/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Dosis SemiBold" pitchFamily="2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223C7A5-1244-4BFB-90DD-A5FF6AA93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5999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E594C-510D-F389-FE1F-182277D37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BE1853-FCE4-065C-C730-53E9E05DF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5CB6CB7-464D-0EFE-509A-47D4198CEE52}"/>
              </a:ext>
            </a:extLst>
          </p:cNvPr>
          <p:cNvSpPr txBox="1"/>
          <p:nvPr/>
        </p:nvSpPr>
        <p:spPr>
          <a:xfrm>
            <a:off x="403878" y="2491547"/>
            <a:ext cx="75832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6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souri</a:t>
            </a:r>
            <a:r>
              <a:rPr lang="pt-BR" sz="96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</a:rPr>
              <a:t>s</a:t>
            </a:r>
            <a:endParaRPr kumimoji="0" lang="pt-BR" sz="9600" b="1" i="0" u="none" strike="noStrike" kern="1200" cap="none" spc="0" normalizeH="0" baseline="0" noProof="0" dirty="0">
              <a:ln w="0"/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Dosis SemiBold" pitchFamily="2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223C7A5-1244-4BFB-90DD-A5FF6AA93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3712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73341BF-D7FC-4030-9479-9DAF812D7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885" y="1489435"/>
            <a:ext cx="3272637" cy="501977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C57744B-8346-4FC3-BADA-54A0FBB7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le livret à la page 84.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1CCB2D1-6DEC-FB7F-CDDD-C2EBB1B612AB}"/>
              </a:ext>
            </a:extLst>
          </p:cNvPr>
          <p:cNvSpPr/>
          <p:nvPr/>
        </p:nvSpPr>
        <p:spPr>
          <a:xfrm>
            <a:off x="3062268" y="4647414"/>
            <a:ext cx="2997873" cy="100742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0A83911-3C34-4055-BE43-6A2F804891B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40B9A64-6425-4023-9558-AE771C77C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2472757-4CAD-48D8-A0C0-741031CEEB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36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1692-8DF2-066C-AC33-06BF061FA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DA7B7F15-D115-14C6-C475-11067330105D}"/>
              </a:ext>
            </a:extLst>
          </p:cNvPr>
          <p:cNvSpPr txBox="1">
            <a:spLocks/>
          </p:cNvSpPr>
          <p:nvPr/>
        </p:nvSpPr>
        <p:spPr>
          <a:xfrm>
            <a:off x="1677381" y="775249"/>
            <a:ext cx="6761172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les syllabes et les mots à votre voisin. Chacun son tour. Je vais circuler entre les rangs pour vous aider.  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957931E-AB66-4D02-C3F6-BE5ACB6F2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398" y="2677904"/>
            <a:ext cx="2891155" cy="2221453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03878862-D57B-4CBF-884C-70D6727CA58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7D9F1AA-FBE8-48F9-B230-1A361A105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AFB1266-FBEA-4917-A02C-E8664EBD2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37E5F0DF-9544-493D-805A-1FC111082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835" y="2542691"/>
            <a:ext cx="4235272" cy="208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1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CF0D9-6AC1-7686-4EF0-AEAA710D1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BFD1BF7-1AB6-2F6A-8E36-7CC9EE02AF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5039147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B8640D61-1DBF-5EDC-F02B-33D3CDDE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AB051FF-6900-758D-6483-BD99AF1B55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18828" y="5508429"/>
            <a:ext cx="4960805" cy="756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Écriture de mots contenant le graphème ou.</a:t>
            </a:r>
            <a:endParaRPr lang="fr-MA" dirty="0">
              <a:solidFill>
                <a:srgbClr val="474F71"/>
              </a:solidFill>
            </a:endParaRP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3B27221-78B6-35AA-760F-516CFAD09D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CEE8442-A678-BF4C-D11D-F4688694689F}"/>
              </a:ext>
            </a:extLst>
          </p:cNvPr>
          <p:cNvSpPr txBox="1"/>
          <p:nvPr/>
        </p:nvSpPr>
        <p:spPr>
          <a:xfrm>
            <a:off x="2201410" y="5142552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Écriture  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E7890C4-1984-3C72-CFF0-D6ABFAACD064}"/>
              </a:ext>
            </a:extLst>
          </p:cNvPr>
          <p:cNvSpPr txBox="1">
            <a:spLocks/>
          </p:cNvSpPr>
          <p:nvPr/>
        </p:nvSpPr>
        <p:spPr>
          <a:xfrm>
            <a:off x="2233483" y="398918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"/>
              <a:defRPr/>
            </a:pPr>
            <a:r>
              <a:rPr lang="fr-FR" dirty="0">
                <a:solidFill>
                  <a:srgbClr val="757575"/>
                </a:solidFill>
              </a:rPr>
              <a:t>Lecture de mots contenant le graphème ou.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E7C7674-8277-ED86-DB1A-EB743B0A50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7FA7456D-5328-16C5-3584-F67C70DF59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39750" cy="539750"/>
          </a:xfrm>
        </p:spPr>
      </p:pic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50CAE448-DCDF-9970-3A1C-5D2E2E8D9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55135" y="3449432"/>
            <a:ext cx="539750" cy="539750"/>
          </a:xfrm>
          <a:prstGeom prst="rect">
            <a:avLst/>
          </a:prstGeom>
          <a:noFill/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AD08B1E4-3D3B-7CA1-9846-4FF4F4FEE946}"/>
              </a:ext>
            </a:extLst>
          </p:cNvPr>
          <p:cNvSpPr txBox="1">
            <a:spLocks/>
          </p:cNvSpPr>
          <p:nvPr/>
        </p:nvSpPr>
        <p:spPr>
          <a:xfrm>
            <a:off x="2218827" y="251340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Dialogue reprenant les actes de parole enseignés.</a:t>
            </a:r>
          </a:p>
        </p:txBody>
      </p:sp>
    </p:spTree>
    <p:extLst>
      <p:ext uri="{BB962C8B-B14F-4D97-AF65-F5344CB8AC3E}">
        <p14:creationId xmlns:p14="http://schemas.microsoft.com/office/powerpoint/2010/main" val="150511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9EBA7426-5DCB-54A5-FABE-A5835849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238" y="775249"/>
            <a:ext cx="6840000" cy="612000"/>
          </a:xfrm>
          <a:solidFill>
            <a:srgbClr val="E5E5E5"/>
          </a:solidFill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écrire des mots contenant le graphème ou.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6CB4B5-C361-5BB0-6540-3F39948A0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635" y="2184935"/>
            <a:ext cx="4907681" cy="3271787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2F1A0F8A-7828-4FF8-ABCA-DCDB297B061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18B0C32-0604-4ABA-96DA-FD9E8F1A5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F702F4E-E2D6-40CB-BAF9-CC2E7CBF26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345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4">
            <a:extLst>
              <a:ext uri="{FF2B5EF4-FFF2-40B4-BE49-F238E27FC236}">
                <a16:creationId xmlns:a16="http://schemas.microsoft.com/office/drawing/2014/main" id="{F5D129F7-0AC7-B8E9-2944-A1959DB23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écrire le mot « ours » sur le tableau. Regardez comment je fais.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8668B9A-B791-486B-8775-3D62C4AA3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01" y="2047217"/>
            <a:ext cx="3968598" cy="3968598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989291CD-F26E-49EA-9DB8-276ED8D864F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7C70EE7C-CAB3-4EC7-AC17-D811B0F5D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4BD2233-5780-4C92-9287-0D46318C7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71E5C050-BBBC-4A97-B520-DABC64853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499" y="2417232"/>
            <a:ext cx="3505600" cy="246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1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AB3A038C-AF14-4FD7-BBAE-A4E6ACC10C62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D527187-3586-4FA7-9439-C2C274DDD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0B778A9-B3AF-4327-8AA9-749BAE5426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44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CB6C913-A6F6-43A0-A179-326F9E01FF82}"/>
              </a:ext>
            </a:extLst>
          </p:cNvPr>
          <p:cNvGrpSpPr/>
          <p:nvPr/>
        </p:nvGrpSpPr>
        <p:grpSpPr>
          <a:xfrm>
            <a:off x="4620125" y="2175342"/>
            <a:ext cx="4062953" cy="3622144"/>
            <a:chOff x="1856873" y="182880"/>
            <a:chExt cx="8942136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9B7004D-046D-4691-B12E-EAFE65300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6873" y="182880"/>
              <a:ext cx="4471068" cy="685800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0FFD6E1-6D6B-45FE-81D7-CE4D32D7B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7941" y="182880"/>
              <a:ext cx="4471068" cy="6858000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0113FF7-2404-4B1D-BBF0-D0E332461F88}"/>
              </a:ext>
            </a:extLst>
          </p:cNvPr>
          <p:cNvGrpSpPr/>
          <p:nvPr/>
        </p:nvGrpSpPr>
        <p:grpSpPr>
          <a:xfrm>
            <a:off x="387492" y="2175342"/>
            <a:ext cx="4062953" cy="3652582"/>
            <a:chOff x="-157269" y="-182880"/>
            <a:chExt cx="8897476" cy="685800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6BF1594-3EEB-4C8F-9771-207D66F87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7269" y="-182880"/>
              <a:ext cx="4471068" cy="6858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1180CAA8-CB69-42AB-A519-3D0F3F736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9139" y="-182880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207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99F23-903B-DACD-402F-0695D0BBE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7EBAA8C-279E-7C81-69CC-EC68AE80B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379" y="691832"/>
            <a:ext cx="900958" cy="900958"/>
          </a:xfrm>
          <a:prstGeom prst="rect">
            <a:avLst/>
          </a:prstGeom>
        </p:spPr>
      </p:pic>
      <p:sp>
        <p:nvSpPr>
          <p:cNvPr id="6" name="Titre 13">
            <a:extLst>
              <a:ext uri="{FF2B5EF4-FFF2-40B4-BE49-F238E27FC236}">
                <a16:creationId xmlns:a16="http://schemas.microsoft.com/office/drawing/2014/main" id="{2ACAECE2-E917-C09A-9B0E-1218059D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ours.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9980387-9713-7EBE-4B57-31E8A2BE7145}"/>
              </a:ext>
            </a:extLst>
          </p:cNvPr>
          <p:cNvGrpSpPr/>
          <p:nvPr/>
        </p:nvGrpSpPr>
        <p:grpSpPr>
          <a:xfrm>
            <a:off x="1783244" y="2030819"/>
            <a:ext cx="5289910" cy="3505620"/>
            <a:chOff x="2211351" y="1954305"/>
            <a:chExt cx="4682508" cy="3434811"/>
          </a:xfrm>
        </p:grpSpPr>
        <p:pic>
          <p:nvPicPr>
            <p:cNvPr id="13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7E5322B0-EC47-0189-5F71-ABEB865301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81" t="26506" r="47106" b="48323"/>
            <a:stretch>
              <a:fillRect/>
            </a:stretch>
          </p:blipFill>
          <p:spPr bwMode="auto">
            <a:xfrm>
              <a:off x="2211351" y="1954305"/>
              <a:ext cx="4682508" cy="3434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59311F-26A2-62E3-FF7C-D1068B369BDD}"/>
                </a:ext>
              </a:extLst>
            </p:cNvPr>
            <p:cNvSpPr/>
            <p:nvPr/>
          </p:nvSpPr>
          <p:spPr>
            <a:xfrm>
              <a:off x="2749152" y="2852237"/>
              <a:ext cx="2084709" cy="2094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600" b="1" dirty="0">
                  <a:solidFill>
                    <a:srgbClr val="565F88"/>
                  </a:solidFill>
                  <a:latin typeface="Dosis SemiBold" pitchFamily="2" charset="0"/>
                  <a:ea typeface="Cambria" panose="02040503050406030204" pitchFamily="18" charset="0"/>
                  <a:cs typeface="Aharoni" panose="02010803020104030203" pitchFamily="2" charset="-79"/>
                </a:rPr>
                <a:t>ours</a:t>
              </a:r>
              <a:endParaRPr lang="fr-FR" sz="11500" b="1" dirty="0">
                <a:solidFill>
                  <a:srgbClr val="565F88"/>
                </a:solidFill>
                <a:latin typeface="Dosis SemiBold" pitchFamily="2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428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AED6F91-20D7-4986-AFC1-CBF64E124C6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6C43A53-5BE5-494B-B29D-5D453C4F5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A98E223-1B76-4383-AE43-2E9C498528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A84B2208-EE2C-46D6-AA0C-E27A7912B4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47106" b="48323"/>
          <a:stretch>
            <a:fillRect/>
          </a:stretch>
        </p:blipFill>
        <p:spPr bwMode="auto">
          <a:xfrm>
            <a:off x="1783244" y="2030819"/>
            <a:ext cx="5289910" cy="350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3A3F948-2FBF-4CE1-9876-D407B4D3993A}"/>
              </a:ext>
            </a:extLst>
          </p:cNvPr>
          <p:cNvSpPr/>
          <p:nvPr/>
        </p:nvSpPr>
        <p:spPr>
          <a:xfrm>
            <a:off x="2390807" y="2947262"/>
            <a:ext cx="2355132" cy="21377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9600" b="1" dirty="0">
                <a:solidFill>
                  <a:srgbClr val="565F88"/>
                </a:solidFill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ours</a:t>
            </a:r>
            <a:endParaRPr lang="fr-FR" sz="11500" b="1" dirty="0">
              <a:solidFill>
                <a:srgbClr val="565F88"/>
              </a:solidFill>
              <a:latin typeface="Dosis SemiBold" pitchFamily="2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71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C521B-519A-5763-94D1-54D674BBE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4">
            <a:extLst>
              <a:ext uri="{FF2B5EF4-FFF2-40B4-BE49-F238E27FC236}">
                <a16:creationId xmlns:a16="http://schemas.microsoft.com/office/drawing/2014/main" id="{283CC40E-63B7-FACF-4D75-E89B7508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écrire le mot « moule » sur le tableau. Regardez comment je fais.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F2F10F2-31D0-4A21-B495-7CB9CB91C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01" y="2047217"/>
            <a:ext cx="3968598" cy="3968598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2827BF7B-96C2-43D8-A673-3DD8A3F6DEE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51A0C20-574D-45FF-8263-953AE5513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5B40592-C415-4372-9470-9F24CB3A6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C73E54CD-B240-456E-B58D-996F111A6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499" y="2510118"/>
            <a:ext cx="3794269" cy="233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8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D40CD-5AEE-CA07-94BF-AEAB8D579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016863A-6290-CA9F-0812-AEAC7747C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379" y="691832"/>
            <a:ext cx="900958" cy="900958"/>
          </a:xfrm>
          <a:prstGeom prst="rect">
            <a:avLst/>
          </a:prstGeom>
        </p:spPr>
      </p:pic>
      <p:sp>
        <p:nvSpPr>
          <p:cNvPr id="6" name="Titre 13">
            <a:extLst>
              <a:ext uri="{FF2B5EF4-FFF2-40B4-BE49-F238E27FC236}">
                <a16:creationId xmlns:a16="http://schemas.microsoft.com/office/drawing/2014/main" id="{3C229FE6-F14B-343D-2883-D6A13C9C6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moule.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D25E572E-FCA4-DE38-6CED-DC52854B0774}"/>
              </a:ext>
            </a:extLst>
          </p:cNvPr>
          <p:cNvGrpSpPr/>
          <p:nvPr/>
        </p:nvGrpSpPr>
        <p:grpSpPr>
          <a:xfrm>
            <a:off x="1783243" y="2312894"/>
            <a:ext cx="5577513" cy="3214581"/>
            <a:chOff x="2211351" y="1945341"/>
            <a:chExt cx="4682508" cy="3434811"/>
          </a:xfrm>
        </p:grpSpPr>
        <p:pic>
          <p:nvPicPr>
            <p:cNvPr id="10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47613E35-B82C-717C-6DEF-3A604AAABA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81" t="26506" r="47106" b="48323"/>
            <a:stretch>
              <a:fillRect/>
            </a:stretch>
          </p:blipFill>
          <p:spPr bwMode="auto">
            <a:xfrm>
              <a:off x="2211351" y="1945341"/>
              <a:ext cx="4682508" cy="3434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F034285-2327-FA8F-9881-FB93593B1EB7}"/>
                </a:ext>
              </a:extLst>
            </p:cNvPr>
            <p:cNvSpPr/>
            <p:nvPr/>
          </p:nvSpPr>
          <p:spPr>
            <a:xfrm>
              <a:off x="2781302" y="2693128"/>
              <a:ext cx="2541092" cy="21457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8800" dirty="0">
                  <a:solidFill>
                    <a:srgbClr val="565F88"/>
                  </a:solidFill>
                  <a:latin typeface="Dosis SemiBold" pitchFamily="2" charset="0"/>
                  <a:ea typeface="Cambria" panose="02040503050406030204" pitchFamily="18" charset="0"/>
                  <a:cs typeface="Aharoni" panose="02010803020104030203" pitchFamily="2" charset="-79"/>
                </a:rPr>
                <a:t>mou</a:t>
              </a:r>
              <a:r>
                <a:rPr lang="fr-FR" sz="9600" dirty="0">
                  <a:solidFill>
                    <a:srgbClr val="565F88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Aharoni" panose="02010803020104030203" pitchFamily="2" charset="-79"/>
                </a:rPr>
                <a:t>l</a:t>
              </a:r>
              <a:r>
                <a:rPr lang="fr-FR" sz="8800" dirty="0">
                  <a:solidFill>
                    <a:srgbClr val="565F88"/>
                  </a:solidFill>
                  <a:latin typeface="Dosis SemiBold" pitchFamily="2" charset="0"/>
                  <a:ea typeface="Cambria" panose="02040503050406030204" pitchFamily="18" charset="0"/>
                  <a:cs typeface="Aharoni" panose="02010803020104030203" pitchFamily="2" charset="-79"/>
                </a:rPr>
                <a:t>e</a:t>
              </a:r>
              <a:endParaRPr lang="fr-FR" sz="11500" b="1" dirty="0">
                <a:solidFill>
                  <a:srgbClr val="565F88"/>
                </a:solidFill>
                <a:latin typeface="Dosis SemiBold" pitchFamily="2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695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8352C-D837-A1A8-27D5-23D028A2C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A3805929-7FC8-FA01-C851-5FF59EBAF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AD611B0-230C-49D4-9221-35FC668D42A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4DFDF60-66F2-42EC-87D4-6BF2E6BC5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FFE887-F66D-4464-8928-CF6891979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D58AAEF-EAC3-4816-BEB5-925410051502}"/>
              </a:ext>
            </a:extLst>
          </p:cNvPr>
          <p:cNvGrpSpPr/>
          <p:nvPr/>
        </p:nvGrpSpPr>
        <p:grpSpPr>
          <a:xfrm>
            <a:off x="1783243" y="2312894"/>
            <a:ext cx="5577513" cy="3203565"/>
            <a:chOff x="2211351" y="1945341"/>
            <a:chExt cx="4682508" cy="3434811"/>
          </a:xfrm>
        </p:grpSpPr>
        <p:pic>
          <p:nvPicPr>
            <p:cNvPr id="11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E737F219-5C00-4861-A154-7E5FB45FC9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81" t="26506" r="47106" b="48323"/>
            <a:stretch>
              <a:fillRect/>
            </a:stretch>
          </p:blipFill>
          <p:spPr bwMode="auto">
            <a:xfrm>
              <a:off x="2211351" y="1945341"/>
              <a:ext cx="4682508" cy="3434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CED4B0-5693-4999-A8D2-428A75D064EC}"/>
                </a:ext>
              </a:extLst>
            </p:cNvPr>
            <p:cNvSpPr/>
            <p:nvPr/>
          </p:nvSpPr>
          <p:spPr>
            <a:xfrm>
              <a:off x="2736146" y="2673047"/>
              <a:ext cx="2541092" cy="21531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8800" dirty="0">
                  <a:solidFill>
                    <a:srgbClr val="565F88"/>
                  </a:solidFill>
                  <a:latin typeface="Dosis SemiBold" pitchFamily="2" charset="0"/>
                  <a:ea typeface="Cambria" panose="02040503050406030204" pitchFamily="18" charset="0"/>
                  <a:cs typeface="Aharoni" panose="02010803020104030203" pitchFamily="2" charset="-79"/>
                </a:rPr>
                <a:t>mou</a:t>
              </a:r>
              <a:r>
                <a:rPr lang="fr-FR" sz="9600" dirty="0">
                  <a:solidFill>
                    <a:srgbClr val="565F88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Aharoni" panose="02010803020104030203" pitchFamily="2" charset="-79"/>
                </a:rPr>
                <a:t>l</a:t>
              </a:r>
              <a:r>
                <a:rPr lang="fr-FR" sz="8800" dirty="0">
                  <a:solidFill>
                    <a:srgbClr val="565F88"/>
                  </a:solidFill>
                  <a:latin typeface="Dosis SemiBold" pitchFamily="2" charset="0"/>
                  <a:ea typeface="Cambria" panose="02040503050406030204" pitchFamily="18" charset="0"/>
                  <a:cs typeface="Aharoni" panose="02010803020104030203" pitchFamily="2" charset="-79"/>
                </a:rPr>
                <a:t>e</a:t>
              </a:r>
              <a:endParaRPr lang="fr-FR" sz="11500" b="1" dirty="0">
                <a:solidFill>
                  <a:srgbClr val="565F88"/>
                </a:solidFill>
                <a:latin typeface="Dosis SemiBold" pitchFamily="2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530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56983-C333-2AE3-57DB-8D814E554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028E841-66AE-4CFE-B9D8-EDBC2BCA7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971" y="1838227"/>
            <a:ext cx="3078057" cy="4721314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4EED909-5B74-4AB5-AD1A-87F8BA883475}"/>
              </a:ext>
            </a:extLst>
          </p:cNvPr>
          <p:cNvSpPr/>
          <p:nvPr/>
        </p:nvSpPr>
        <p:spPr>
          <a:xfrm>
            <a:off x="3024477" y="4462025"/>
            <a:ext cx="3026699" cy="612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3" name="Titre 5">
            <a:extLst>
              <a:ext uri="{FF2B5EF4-FFF2-40B4-BE49-F238E27FC236}">
                <a16:creationId xmlns:a16="http://schemas.microsoft.com/office/drawing/2014/main" id="{4CDD66ED-4C95-FB1D-57A1-15D932035699}"/>
              </a:ext>
            </a:extLst>
          </p:cNvPr>
          <p:cNvSpPr txBox="1">
            <a:spLocks/>
          </p:cNvSpPr>
          <p:nvPr/>
        </p:nvSpPr>
        <p:spPr>
          <a:xfrm>
            <a:off x="1589901" y="756000"/>
            <a:ext cx="6942099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85. On va faire l’activité 4.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D3C455B-8CE3-47F1-9BCF-5627E52127C4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80F2A80-FB50-458C-81C2-9CC97619C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76734A7-7A26-4C2C-9FBD-FB123C8A5D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054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7DE10-DC2F-9C28-0FEE-DDB222076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5CD3DEA-0402-49E1-A158-F235538B5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53" y="3114491"/>
            <a:ext cx="4616636" cy="1803264"/>
          </a:xfrm>
          <a:prstGeom prst="rect">
            <a:avLst/>
          </a:prstGeom>
        </p:spPr>
      </p:pic>
      <p:sp>
        <p:nvSpPr>
          <p:cNvPr id="7" name="Titre 5">
            <a:extLst>
              <a:ext uri="{FF2B5EF4-FFF2-40B4-BE49-F238E27FC236}">
                <a16:creationId xmlns:a16="http://schemas.microsoft.com/office/drawing/2014/main" id="{76CF1AA2-2D8E-76CE-EE75-EAAFA92C81C2}"/>
              </a:ext>
            </a:extLst>
          </p:cNvPr>
          <p:cNvSpPr txBox="1">
            <a:spLocks/>
          </p:cNvSpPr>
          <p:nvPr/>
        </p:nvSpPr>
        <p:spPr>
          <a:xfrm>
            <a:off x="1584997" y="775249"/>
            <a:ext cx="731295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les mots comme dans l’exemple. Je vais circuler entre les rangs pour vous aider.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097D038-FF88-A5DB-FF1D-34BC711075BB}"/>
              </a:ext>
            </a:extLst>
          </p:cNvPr>
          <p:cNvSpPr/>
          <p:nvPr/>
        </p:nvSpPr>
        <p:spPr>
          <a:xfrm>
            <a:off x="744071" y="3094321"/>
            <a:ext cx="4724400" cy="18436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6DCB2012-0310-4884-ACFB-638DC1D1B4F9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3AC2AD8-7147-434D-B2ED-50A79281B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C02F9F9-9348-4208-A67E-04548285D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63CA6C2A-0365-4E25-9985-26ED88ECE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471" y="2175310"/>
            <a:ext cx="3034318" cy="303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55E44-9504-828D-8884-9B6A6D6BF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D1CE7426-7940-88AA-8163-4CC672C6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891" y="777386"/>
            <a:ext cx="706390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recopiez les mots de l’activité 4, page 85, sur votre cahier. Lisez les mots de l’activité 4, page 84.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8BB5C72-2C60-4B5D-AAE4-2CE0CA96AD7E}"/>
              </a:ext>
            </a:extLst>
          </p:cNvPr>
          <p:cNvGrpSpPr/>
          <p:nvPr/>
        </p:nvGrpSpPr>
        <p:grpSpPr>
          <a:xfrm>
            <a:off x="3724458" y="2516957"/>
            <a:ext cx="4951341" cy="4037306"/>
            <a:chOff x="796145" y="0"/>
            <a:chExt cx="8818768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D30B8B5-0AAF-46FF-9629-292BF21B6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845" y="0"/>
              <a:ext cx="4471068" cy="685800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AA171168-2FB2-49F0-ACD5-45A3A3D19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145" y="0"/>
              <a:ext cx="4471068" cy="6858000"/>
            </a:xfrm>
            <a:prstGeom prst="rect">
              <a:avLst/>
            </a:prstGeom>
          </p:spPr>
        </p:pic>
      </p:grpSp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970CCE79-9D93-ACE5-DAE0-05FBB7320C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b="1386"/>
          <a:stretch>
            <a:fillRect/>
          </a:stretch>
        </p:blipFill>
        <p:spPr>
          <a:xfrm>
            <a:off x="1611891" y="2156059"/>
            <a:ext cx="2112567" cy="3703624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BBAA5C3-A49B-4023-A272-6B598CF05C13}"/>
              </a:ext>
            </a:extLst>
          </p:cNvPr>
          <p:cNvSpPr/>
          <p:nvPr/>
        </p:nvSpPr>
        <p:spPr>
          <a:xfrm>
            <a:off x="3876508" y="4751109"/>
            <a:ext cx="2099183" cy="57503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25FEC6B1-258E-430C-A3BF-36C29E759353}"/>
              </a:ext>
            </a:extLst>
          </p:cNvPr>
          <p:cNvSpPr/>
          <p:nvPr/>
        </p:nvSpPr>
        <p:spPr>
          <a:xfrm>
            <a:off x="6332993" y="5048608"/>
            <a:ext cx="2251233" cy="7394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0172109-1B90-45E0-9689-A92EEB43BBCA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19C91A7-0256-471B-8CC3-3F3A82701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381C42C-CE9A-4C4F-8946-386878490D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70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4698708" y="2211316"/>
            <a:ext cx="3816642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E9B49C-543A-2A09-D889-7ABBE2AD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id="{FB0F2F3E-CA2F-B476-F947-B346215F4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Oral – Acte de parole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Lecture – Le graphème ou - Ou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Écriture - Le graphème ou - Ou</a:t>
            </a:r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 -Le graphème ou - Ou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Écriture - Le graphème ou - Ou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909142" y="2369507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Oral – Dialogue</a:t>
            </a:r>
          </a:p>
          <a:p>
            <a:pPr marL="269875" indent="-269875"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Lecture - Le graphème ou - Ou</a:t>
            </a:r>
          </a:p>
          <a:p>
            <a:pPr marL="269875" indent="-269875"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Écriture - Le graphème ou - Ou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Dialogue</a:t>
            </a:r>
          </a:p>
          <a:p>
            <a:r>
              <a:rPr lang="fr-FR" dirty="0"/>
              <a:t>Lecture - Le graphème ou - Ou</a:t>
            </a:r>
          </a:p>
          <a:p>
            <a:r>
              <a:rPr lang="fr-FR" dirty="0"/>
              <a:t>Écriture - Le graphème ou - Ou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BE8055-3621-8E52-FFB2-32EA386CB33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AC5277-5879-61F4-F272-1A8C05125D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6CCFA5-EA11-EB72-828A-D58DD947D0E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A97448F6-EC1E-84D7-2391-D7C3A442515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A967DBC7-F85E-427C-89CA-CB7A63843E39}"/>
              </a:ext>
            </a:extLst>
          </p:cNvPr>
          <p:cNvSpPr/>
          <p:nvPr/>
        </p:nvSpPr>
        <p:spPr>
          <a:xfrm>
            <a:off x="4951350" y="1935918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4</a:t>
            </a:r>
          </a:p>
        </p:txBody>
      </p:sp>
    </p:spTree>
    <p:extLst>
      <p:ext uri="{BB962C8B-B14F-4D97-AF65-F5344CB8AC3E}">
        <p14:creationId xmlns:p14="http://schemas.microsoft.com/office/powerpoint/2010/main" val="7195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4F372D9-322C-5D09-E289-7378717F0C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Lecture de mots avec le graphème ou.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Écriture de mots avec le graphème ou.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45716" y="2156862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Dialogue  reprenant les actes de parole enseignés.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C7BE4-DD51-D044-61FA-10D172ABB770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BD516-1996-19C9-BBAB-D73765A0E1A8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E86C26F-C557-2C1B-6E2E-7A9D90E59D9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FDA0A5-21B4-04C4-97DF-CB8AC305407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A226FB-5780-B7F4-2256-62C93B04369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CA965265-0FB9-E3FC-4908-A5790B00F17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3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E4D1A0-1FA0-C1A4-D509-AE82A255C4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37610" y="1886862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DAAC3880-ACFD-1EAF-0E3F-7FD9BAFCEA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CE04B758-F037-3B1D-FC03-4C6C58D8444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>
            <a:off x="2459433" y="2156059"/>
            <a:ext cx="2112567" cy="3703624"/>
          </a:xfr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4BD154D0-F20A-AA4B-D921-885BB2E29FD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3D3BEBF-1EEE-8D6F-B2DF-DD113FCE3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0572FB3-3F4F-6A79-98CB-B3104CE80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7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901" y="756000"/>
            <a:ext cx="720530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un dialogue en français. Majd et Nada vont nous aider.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DBAF8FA-AA36-3FA4-436F-81C5962FB86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43A8CA6-BFCC-26B3-84B1-EF96FF3E8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1850772-3CC3-F34E-0BEC-3F5974111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FD30CF4-E750-B782-63FD-4635F051C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956" y="2165682"/>
            <a:ext cx="4893931" cy="38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3C9128EC-596A-5D55-F708-0BE0F251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Lecture de la vidéo.</a:t>
            </a:r>
            <a:endParaRPr lang="fr-MA" i="1" dirty="0">
              <a:solidFill>
                <a:srgbClr val="FF0000"/>
              </a:solidFill>
              <a:latin typeface="Dosis Medium" pitchFamily="2" charset="0"/>
            </a:endParaRPr>
          </a:p>
        </p:txBody>
      </p:sp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28B486-A31A-452E-3C7D-B935E436E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1_P4_SEM1_S4_dialogue">
            <a:hlinkClick r:id="" action="ppaction://media"/>
            <a:extLst>
              <a:ext uri="{FF2B5EF4-FFF2-40B4-BE49-F238E27FC236}">
                <a16:creationId xmlns:a16="http://schemas.microsoft.com/office/drawing/2014/main" id="{4C375394-7E4C-4D04-9921-5F365C71EA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827" y="2111310"/>
            <a:ext cx="7992173" cy="385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4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16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B63561-6816-4BE5-A827-0756B25BEE48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f0534ec5-868f-4ce6-85c7-99f0612daa5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67CF218-787D-433E-962B-D50874CBB5F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262C92-DB4C-4B79-B6C3-DBCCE50B5B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9270</TotalTime>
  <Words>881</Words>
  <PresentationFormat>Affichage à l'écran (4:3)</PresentationFormat>
  <Paragraphs>146</Paragraphs>
  <Slides>47</Slides>
  <Notes>2</Notes>
  <HiddenSlides>0</HiddenSlides>
  <MMClips>6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47</vt:i4>
      </vt:variant>
    </vt:vector>
  </HeadingPairs>
  <TitlesOfParts>
    <vt:vector size="66" baseType="lpstr">
      <vt:lpstr>Dosis ExtraBold</vt:lpstr>
      <vt:lpstr>Calibri</vt:lpstr>
      <vt:lpstr>Bahnschrift SemiBold SemiConden</vt:lpstr>
      <vt:lpstr>Aptos Display</vt:lpstr>
      <vt:lpstr>Dosis Medium</vt:lpstr>
      <vt:lpstr>Dosis SemiBold</vt:lpstr>
      <vt:lpstr>Aptos</vt:lpstr>
      <vt:lpstr>Dosis</vt:lpstr>
      <vt:lpstr>Bahnschrift Condensed</vt:lpstr>
      <vt:lpstr>Wingdings</vt:lpstr>
      <vt:lpstr>Arial</vt:lpstr>
      <vt:lpstr>2_Conception personnalisée</vt:lpstr>
      <vt:lpstr>00_Env-Enseignant</vt:lpstr>
      <vt:lpstr>Oral</vt:lpstr>
      <vt:lpstr>Lecture</vt:lpstr>
      <vt:lpstr>Ecriture</vt:lpstr>
      <vt:lpstr>acte de parole</vt:lpstr>
      <vt:lpstr>1_Vocab_02- Mémorisation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4</vt:lpstr>
      <vt:lpstr>Bonjour les enfants ! La leçon de français commence maintenant.</vt:lpstr>
      <vt:lpstr>Aujourd’hui, nous allons apprendre un dialogue en français. Majd et Nada vont nous aider. Soyez attentifs.</vt:lpstr>
      <vt:lpstr>Lecture de la vidéo.</vt:lpstr>
      <vt:lpstr>On va écouter le dialogue une deuxième fois. Écoutez bien. </vt:lpstr>
      <vt:lpstr>Lecture de la vidéo.</vt:lpstr>
      <vt:lpstr>Maintenant, on va répéter le dialogue ensemble. Je vais lire chaque réplique et vous allez répéter après moi. </vt:lpstr>
      <vt:lpstr>Maintenant, on va jouer ce dialogue. On va le faire en 3 étapes. Soyez attentifs. </vt:lpstr>
      <vt:lpstr>Étape 1. Je vais vous expliquer la situation.  </vt:lpstr>
      <vt:lpstr>Étape 2. Chacun réfléchit silencieusement à ce qu’il va dire dans le dialogue.</vt:lpstr>
      <vt:lpstr>Étape 3. Maintenant, vous allez jouer le dialogue. Qui veut passer au tableau ? </vt:lpstr>
      <vt:lpstr>Maintenant, tout le monde participe. Jouez le dialogue avec votre voisin.</vt:lpstr>
      <vt:lpstr>Plan de la séance 4</vt:lpstr>
      <vt:lpstr>Maintenant, on va faire de la lecture. </vt:lpstr>
      <vt:lpstr>Répétons ensemble.</vt:lpstr>
      <vt:lpstr>Qui veut passer au tableau pour lire les syllabes ?  </vt:lpstr>
      <vt:lpstr>Répétons ensemble.</vt:lpstr>
      <vt:lpstr>Maintenant, on va apprendre à lire des mots contenant le graphème ou. Soyez attentifs.</vt:lpstr>
      <vt:lpstr>Lecture de la vidéo.</vt:lpstr>
      <vt:lpstr>Relisons ensemble.</vt:lpstr>
      <vt:lpstr>Qui veut lire ?</vt:lpstr>
      <vt:lpstr>Qui veut lire ?</vt:lpstr>
      <vt:lpstr>Qui veut lire ?</vt:lpstr>
      <vt:lpstr>Qui veut lire ?</vt:lpstr>
      <vt:lpstr>Qui veut lire ?</vt:lpstr>
      <vt:lpstr>Qui veut lire ?</vt:lpstr>
      <vt:lpstr>Qui veut lire ?</vt:lpstr>
      <vt:lpstr>Qui veut lire ?</vt:lpstr>
      <vt:lpstr>Prenez le livret à la page 84. </vt:lpstr>
      <vt:lpstr>Présentation PowerPoint</vt:lpstr>
      <vt:lpstr>Plan de la séance 4</vt:lpstr>
      <vt:lpstr>Maintenant, nous allons apprendre à écrire des mots contenant le graphème ou.  Soyez attentifs. </vt:lpstr>
      <vt:lpstr>Maintenant, je vais écrire le mot « ours » sur le tableau. Regardez comment je fais.</vt:lpstr>
      <vt:lpstr>Prenez vos ardoises.</vt:lpstr>
      <vt:lpstr>Écrivez ours. </vt:lpstr>
      <vt:lpstr>Levez les ardoises. Je vais vérifier votre écriture. </vt:lpstr>
      <vt:lpstr>Maintenant, je vais écrire le mot « moule » sur le tableau. Regardez comment je fais.</vt:lpstr>
      <vt:lpstr>Écrivez moule. </vt:lpstr>
      <vt:lpstr>Levez les ardoises. Je vais vérifier votre écriture. </vt:lpstr>
      <vt:lpstr>Présentation PowerPoint</vt:lpstr>
      <vt:lpstr>Présentation PowerPoint</vt:lpstr>
      <vt:lpstr>La séance d’aujourd’hui est terminée. À la maison, recopiez les mots de l’activité 4, page 85, sur votre cahier. Lisez les mots de l’activité 4, page 84.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2026-03-18T21:35:02Z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