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Inter"/>
      <p:regular r:id="rId28"/>
      <p:bold r:id="rId29"/>
    </p:embeddedFont>
    <p:embeddedFont>
      <p:font typeface="DM Sans"/>
      <p:bold r:id="rId30"/>
      <p:boldItalic r:id="rId31"/>
    </p:embeddedFont>
    <p:embeddedFont>
      <p:font typeface="DM Serif Display"/>
      <p:regular r:id="rId32"/>
      <p: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hmIG7HOO2BxqrWOABQRBSz/JaQ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DMSans-boldItalic.fntdata"/><Relationship Id="rId30" Type="http://schemas.openxmlformats.org/officeDocument/2006/relationships/font" Target="fonts/DMSans-bold.fntdata"/><Relationship Id="rId33" Type="http://schemas.openxmlformats.org/officeDocument/2006/relationships/font" Target="fonts/DMSerifDisplay-italic.fntdata"/><Relationship Id="rId32" Type="http://schemas.openxmlformats.org/officeDocument/2006/relationships/font" Target="fonts/DMSerifDisplay-regular.fntdata"/><Relationship Id="rId34"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Inter-regular.fntdata"/><Relationship Id="rId27" Type="http://schemas.openxmlformats.org/officeDocument/2006/relationships/slide" Target="slides/slide23.xml"/><Relationship Id="rId29" Type="http://schemas.openxmlformats.org/officeDocument/2006/relationships/font" Target="fonts/Inter-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5.png"/><Relationship Id="rId10" Type="http://schemas.openxmlformats.org/officeDocument/2006/relationships/image" Target="../media/image75.png"/><Relationship Id="rId9"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image" Target="../media/image73.png"/><Relationship Id="rId10" Type="http://schemas.openxmlformats.org/officeDocument/2006/relationships/image" Target="../media/image116.png"/><Relationship Id="rId12"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38.png"/><Relationship Id="rId5" Type="http://schemas.openxmlformats.org/officeDocument/2006/relationships/image" Target="../media/image17.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png"/></Relationships>
</file>

<file path=ppt/slides/_rels/slide11.xml.rels><?xml version="1.0" encoding="UTF-8" standalone="yes"?><Relationships xmlns="http://schemas.openxmlformats.org/package/2006/relationships"><Relationship Id="rId20" Type="http://schemas.openxmlformats.org/officeDocument/2006/relationships/image" Target="../media/image109.png"/><Relationship Id="rId11" Type="http://schemas.openxmlformats.org/officeDocument/2006/relationships/image" Target="../media/image38.png"/><Relationship Id="rId10" Type="http://schemas.openxmlformats.org/officeDocument/2006/relationships/image" Target="../media/image31.png"/><Relationship Id="rId13" Type="http://schemas.openxmlformats.org/officeDocument/2006/relationships/image" Target="../media/image143.png"/><Relationship Id="rId12"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45.png"/><Relationship Id="rId9" Type="http://schemas.openxmlformats.org/officeDocument/2006/relationships/image" Target="../media/image26.png"/><Relationship Id="rId15" Type="http://schemas.openxmlformats.org/officeDocument/2006/relationships/image" Target="../media/image130.png"/><Relationship Id="rId14" Type="http://schemas.openxmlformats.org/officeDocument/2006/relationships/image" Target="../media/image89.png"/><Relationship Id="rId17" Type="http://schemas.openxmlformats.org/officeDocument/2006/relationships/image" Target="../media/image90.png"/><Relationship Id="rId16" Type="http://schemas.openxmlformats.org/officeDocument/2006/relationships/image" Target="../media/image10.png"/><Relationship Id="rId5" Type="http://schemas.openxmlformats.org/officeDocument/2006/relationships/image" Target="../media/image58.png"/><Relationship Id="rId19" Type="http://schemas.openxmlformats.org/officeDocument/2006/relationships/image" Target="../media/image99.png"/><Relationship Id="rId6" Type="http://schemas.openxmlformats.org/officeDocument/2006/relationships/image" Target="../media/image33.png"/><Relationship Id="rId18" Type="http://schemas.openxmlformats.org/officeDocument/2006/relationships/image" Target="../media/image117.png"/><Relationship Id="rId7" Type="http://schemas.openxmlformats.org/officeDocument/2006/relationships/image" Target="../media/image28.png"/><Relationship Id="rId8" Type="http://schemas.openxmlformats.org/officeDocument/2006/relationships/image" Target="../media/image10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6.png"/><Relationship Id="rId4" Type="http://schemas.openxmlformats.org/officeDocument/2006/relationships/image" Target="../media/image38.png"/><Relationship Id="rId5" Type="http://schemas.openxmlformats.org/officeDocument/2006/relationships/image" Target="../media/image111.png"/><Relationship Id="rId6" Type="http://schemas.openxmlformats.org/officeDocument/2006/relationships/image" Target="../media/image118.png"/><Relationship Id="rId7" Type="http://schemas.openxmlformats.org/officeDocument/2006/relationships/image" Target="../media/image114.png"/><Relationship Id="rId8" Type="http://schemas.openxmlformats.org/officeDocument/2006/relationships/image" Target="../media/image1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46.png"/><Relationship Id="rId5" Type="http://schemas.openxmlformats.org/officeDocument/2006/relationships/image" Target="../media/image21.png"/><Relationship Id="rId6"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38.png"/><Relationship Id="rId5" Type="http://schemas.openxmlformats.org/officeDocument/2006/relationships/image" Target="../media/image17.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png"/></Relationships>
</file>

<file path=ppt/slides/_rels/slide15.xml.rels><?xml version="1.0" encoding="UTF-8" standalone="yes"?><Relationships xmlns="http://schemas.openxmlformats.org/package/2006/relationships"><Relationship Id="rId11" Type="http://schemas.openxmlformats.org/officeDocument/2006/relationships/image" Target="../media/image175.png"/><Relationship Id="rId10" Type="http://schemas.openxmlformats.org/officeDocument/2006/relationships/image" Target="../media/image16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8.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2.png"/></Relationships>
</file>

<file path=ppt/slides/_rels/slide16.xml.rels><?xml version="1.0" encoding="UTF-8" standalone="yes"?><Relationships xmlns="http://schemas.openxmlformats.org/package/2006/relationships"><Relationship Id="rId11" Type="http://schemas.openxmlformats.org/officeDocument/2006/relationships/image" Target="../media/image148.png"/><Relationship Id="rId10" Type="http://schemas.openxmlformats.org/officeDocument/2006/relationships/image" Target="../media/image178.png"/><Relationship Id="rId12" Type="http://schemas.openxmlformats.org/officeDocument/2006/relationships/image" Target="../media/image171.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38.png"/><Relationship Id="rId5" Type="http://schemas.openxmlformats.org/officeDocument/2006/relationships/image" Target="../media/image17.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png"/></Relationships>
</file>

<file path=ppt/slides/_rels/slide17.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31.png"/><Relationship Id="rId13" Type="http://schemas.openxmlformats.org/officeDocument/2006/relationships/image" Target="../media/image196.png"/><Relationship Id="rId12" Type="http://schemas.openxmlformats.org/officeDocument/2006/relationships/image" Target="../media/image155.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45.png"/><Relationship Id="rId9" Type="http://schemas.openxmlformats.org/officeDocument/2006/relationships/image" Target="../media/image26.png"/><Relationship Id="rId5" Type="http://schemas.openxmlformats.org/officeDocument/2006/relationships/image" Target="../media/image58.png"/><Relationship Id="rId6" Type="http://schemas.openxmlformats.org/officeDocument/2006/relationships/image" Target="../media/image33.png"/><Relationship Id="rId7" Type="http://schemas.openxmlformats.org/officeDocument/2006/relationships/image" Target="../media/image28.png"/><Relationship Id="rId8" Type="http://schemas.openxmlformats.org/officeDocument/2006/relationships/image" Target="../media/image10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11" Type="http://schemas.openxmlformats.org/officeDocument/2006/relationships/image" Target="../media/image186.png"/><Relationship Id="rId10" Type="http://schemas.openxmlformats.org/officeDocument/2006/relationships/image" Target="../media/image174.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8.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6.png"/><Relationship Id="rId5" Type="http://schemas.openxmlformats.org/officeDocument/2006/relationships/image" Target="../media/image21.png"/><Relationship Id="rId6" Type="http://schemas.openxmlformats.org/officeDocument/2006/relationships/image" Target="../media/image3.png"/></Relationships>
</file>

<file path=ppt/slides/_rels/slide20.xml.rels><?xml version="1.0" encoding="UTF-8" standalone="yes"?><Relationships xmlns="http://schemas.openxmlformats.org/package/2006/relationships"><Relationship Id="rId10" Type="http://schemas.openxmlformats.org/officeDocument/2006/relationships/image" Target="../media/image167.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38.png"/><Relationship Id="rId5" Type="http://schemas.openxmlformats.org/officeDocument/2006/relationships/image" Target="../media/image17.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png"/></Relationships>
</file>

<file path=ppt/slides/_rels/slide21.xml.rels><?xml version="1.0" encoding="UTF-8" standalone="yes"?><Relationships xmlns="http://schemas.openxmlformats.org/package/2006/relationships"><Relationship Id="rId11" Type="http://schemas.openxmlformats.org/officeDocument/2006/relationships/image" Target="../media/image184.png"/><Relationship Id="rId10" Type="http://schemas.openxmlformats.org/officeDocument/2006/relationships/image" Target="../media/image191.png"/><Relationship Id="rId13" Type="http://schemas.openxmlformats.org/officeDocument/2006/relationships/image" Target="../media/image179.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4.png"/><Relationship Id="rId4" Type="http://schemas.openxmlformats.org/officeDocument/2006/relationships/image" Target="../media/image173.png"/><Relationship Id="rId9" Type="http://schemas.openxmlformats.org/officeDocument/2006/relationships/image" Target="../media/image203.png"/><Relationship Id="rId15" Type="http://schemas.openxmlformats.org/officeDocument/2006/relationships/image" Target="../media/image177.png"/><Relationship Id="rId14" Type="http://schemas.openxmlformats.org/officeDocument/2006/relationships/image" Target="../media/image217.png"/><Relationship Id="rId17" Type="http://schemas.openxmlformats.org/officeDocument/2006/relationships/image" Target="../media/image230.png"/><Relationship Id="rId16" Type="http://schemas.openxmlformats.org/officeDocument/2006/relationships/image" Target="../media/image204.png"/><Relationship Id="rId5" Type="http://schemas.openxmlformats.org/officeDocument/2006/relationships/image" Target="../media/image172.png"/><Relationship Id="rId6" Type="http://schemas.openxmlformats.org/officeDocument/2006/relationships/image" Target="../media/image170.png"/><Relationship Id="rId7" Type="http://schemas.openxmlformats.org/officeDocument/2006/relationships/image" Target="../media/image182.png"/><Relationship Id="rId8" Type="http://schemas.openxmlformats.org/officeDocument/2006/relationships/image" Target="../media/image18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6.png"/><Relationship Id="rId4" Type="http://schemas.openxmlformats.org/officeDocument/2006/relationships/image" Target="../media/image38.png"/><Relationship Id="rId5" Type="http://schemas.openxmlformats.org/officeDocument/2006/relationships/image" Target="../media/image219.png"/><Relationship Id="rId6" Type="http://schemas.openxmlformats.org/officeDocument/2006/relationships/image" Target="../media/image231.png"/><Relationship Id="rId7" Type="http://schemas.openxmlformats.org/officeDocument/2006/relationships/image" Target="../media/image208.png"/></Relationships>
</file>

<file path=ppt/slides/_rels/slide23.xml.rels><?xml version="1.0" encoding="UTF-8" standalone="yes"?><Relationships xmlns="http://schemas.openxmlformats.org/package/2006/relationships"><Relationship Id="rId190" Type="http://schemas.openxmlformats.org/officeDocument/2006/relationships/image" Target="../media/image383.png"/><Relationship Id="rId194" Type="http://schemas.openxmlformats.org/officeDocument/2006/relationships/image" Target="../media/image385.png"/><Relationship Id="rId193" Type="http://schemas.openxmlformats.org/officeDocument/2006/relationships/image" Target="../media/image403.png"/><Relationship Id="rId192" Type="http://schemas.openxmlformats.org/officeDocument/2006/relationships/image" Target="../media/image384.png"/><Relationship Id="rId191" Type="http://schemas.openxmlformats.org/officeDocument/2006/relationships/image" Target="../media/image382.png"/><Relationship Id="rId187" Type="http://schemas.openxmlformats.org/officeDocument/2006/relationships/image" Target="../media/image379.png"/><Relationship Id="rId186" Type="http://schemas.openxmlformats.org/officeDocument/2006/relationships/image" Target="../media/image373.png"/><Relationship Id="rId185" Type="http://schemas.openxmlformats.org/officeDocument/2006/relationships/image" Target="../media/image380.png"/><Relationship Id="rId184" Type="http://schemas.openxmlformats.org/officeDocument/2006/relationships/image" Target="../media/image370.png"/><Relationship Id="rId189" Type="http://schemas.openxmlformats.org/officeDocument/2006/relationships/image" Target="../media/image369.png"/><Relationship Id="rId188" Type="http://schemas.openxmlformats.org/officeDocument/2006/relationships/image" Target="../media/image372.png"/><Relationship Id="rId183" Type="http://schemas.openxmlformats.org/officeDocument/2006/relationships/image" Target="../media/image374.png"/><Relationship Id="rId182" Type="http://schemas.openxmlformats.org/officeDocument/2006/relationships/image" Target="../media/image375.png"/><Relationship Id="rId181" Type="http://schemas.openxmlformats.org/officeDocument/2006/relationships/image" Target="../media/image378.png"/><Relationship Id="rId180" Type="http://schemas.openxmlformats.org/officeDocument/2006/relationships/image" Target="../media/image371.png"/><Relationship Id="rId176" Type="http://schemas.openxmlformats.org/officeDocument/2006/relationships/image" Target="../media/image360.png"/><Relationship Id="rId297" Type="http://schemas.openxmlformats.org/officeDocument/2006/relationships/image" Target="../media/image493.png"/><Relationship Id="rId175" Type="http://schemas.openxmlformats.org/officeDocument/2006/relationships/image" Target="../media/image357.png"/><Relationship Id="rId296" Type="http://schemas.openxmlformats.org/officeDocument/2006/relationships/image" Target="../media/image486.png"/><Relationship Id="rId174" Type="http://schemas.openxmlformats.org/officeDocument/2006/relationships/image" Target="../media/image452.png"/><Relationship Id="rId295" Type="http://schemas.openxmlformats.org/officeDocument/2006/relationships/image" Target="../media/image482.png"/><Relationship Id="rId173" Type="http://schemas.openxmlformats.org/officeDocument/2006/relationships/image" Target="../media/image361.png"/><Relationship Id="rId294" Type="http://schemas.openxmlformats.org/officeDocument/2006/relationships/image" Target="../media/image481.png"/><Relationship Id="rId179" Type="http://schemas.openxmlformats.org/officeDocument/2006/relationships/image" Target="../media/image362.png"/><Relationship Id="rId178" Type="http://schemas.openxmlformats.org/officeDocument/2006/relationships/image" Target="../media/image365.png"/><Relationship Id="rId299" Type="http://schemas.openxmlformats.org/officeDocument/2006/relationships/image" Target="../media/image491.png"/><Relationship Id="rId177" Type="http://schemas.openxmlformats.org/officeDocument/2006/relationships/image" Target="../media/image366.png"/><Relationship Id="rId298" Type="http://schemas.openxmlformats.org/officeDocument/2006/relationships/image" Target="../media/image484.png"/><Relationship Id="rId198" Type="http://schemas.openxmlformats.org/officeDocument/2006/relationships/image" Target="../media/image389.png"/><Relationship Id="rId197" Type="http://schemas.openxmlformats.org/officeDocument/2006/relationships/image" Target="../media/image411.png"/><Relationship Id="rId196" Type="http://schemas.openxmlformats.org/officeDocument/2006/relationships/image" Target="../media/image395.png"/><Relationship Id="rId195" Type="http://schemas.openxmlformats.org/officeDocument/2006/relationships/image" Target="../media/image415.png"/><Relationship Id="rId199" Type="http://schemas.openxmlformats.org/officeDocument/2006/relationships/image" Target="../media/image393.png"/><Relationship Id="rId150" Type="http://schemas.openxmlformats.org/officeDocument/2006/relationships/image" Target="../media/image356.png"/><Relationship Id="rId271" Type="http://schemas.openxmlformats.org/officeDocument/2006/relationships/image" Target="../media/image463.png"/><Relationship Id="rId392" Type="http://schemas.openxmlformats.org/officeDocument/2006/relationships/image" Target="../media/image588.png"/><Relationship Id="rId270" Type="http://schemas.openxmlformats.org/officeDocument/2006/relationships/image" Target="../media/image454.png"/><Relationship Id="rId391" Type="http://schemas.openxmlformats.org/officeDocument/2006/relationships/image" Target="../media/image591.png"/><Relationship Id="rId390" Type="http://schemas.openxmlformats.org/officeDocument/2006/relationships/image" Target="../media/image612.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png"/><Relationship Id="rId149" Type="http://schemas.openxmlformats.org/officeDocument/2006/relationships/image" Target="../media/image334.png"/><Relationship Id="rId4" Type="http://schemas.openxmlformats.org/officeDocument/2006/relationships/image" Target="../media/image21.png"/><Relationship Id="rId148" Type="http://schemas.openxmlformats.org/officeDocument/2006/relationships/image" Target="../media/image333.png"/><Relationship Id="rId269" Type="http://schemas.openxmlformats.org/officeDocument/2006/relationships/image" Target="../media/image471.png"/><Relationship Id="rId9" Type="http://schemas.openxmlformats.org/officeDocument/2006/relationships/image" Target="../media/image211.png"/><Relationship Id="rId143" Type="http://schemas.openxmlformats.org/officeDocument/2006/relationships/image" Target="../media/image330.png"/><Relationship Id="rId264" Type="http://schemas.openxmlformats.org/officeDocument/2006/relationships/image" Target="../media/image453.png"/><Relationship Id="rId385" Type="http://schemas.openxmlformats.org/officeDocument/2006/relationships/image" Target="../media/image574.png"/><Relationship Id="rId142" Type="http://schemas.openxmlformats.org/officeDocument/2006/relationships/image" Target="../media/image327.png"/><Relationship Id="rId263" Type="http://schemas.openxmlformats.org/officeDocument/2006/relationships/image" Target="../media/image485.png"/><Relationship Id="rId384" Type="http://schemas.openxmlformats.org/officeDocument/2006/relationships/image" Target="../media/image571.png"/><Relationship Id="rId141" Type="http://schemas.openxmlformats.org/officeDocument/2006/relationships/image" Target="../media/image364.png"/><Relationship Id="rId262" Type="http://schemas.openxmlformats.org/officeDocument/2006/relationships/image" Target="../media/image450.png"/><Relationship Id="rId383" Type="http://schemas.openxmlformats.org/officeDocument/2006/relationships/image" Target="../media/image593.png"/><Relationship Id="rId140" Type="http://schemas.openxmlformats.org/officeDocument/2006/relationships/image" Target="../media/image328.png"/><Relationship Id="rId261" Type="http://schemas.openxmlformats.org/officeDocument/2006/relationships/image" Target="../media/image451.png"/><Relationship Id="rId382" Type="http://schemas.openxmlformats.org/officeDocument/2006/relationships/image" Target="../media/image568.png"/><Relationship Id="rId5" Type="http://schemas.openxmlformats.org/officeDocument/2006/relationships/image" Target="../media/image38.png"/><Relationship Id="rId147" Type="http://schemas.openxmlformats.org/officeDocument/2006/relationships/image" Target="../media/image359.png"/><Relationship Id="rId268" Type="http://schemas.openxmlformats.org/officeDocument/2006/relationships/image" Target="../media/image465.png"/><Relationship Id="rId389" Type="http://schemas.openxmlformats.org/officeDocument/2006/relationships/image" Target="../media/image582.png"/><Relationship Id="rId6" Type="http://schemas.openxmlformats.org/officeDocument/2006/relationships/hyperlink" Target="https://unsplash.com/" TargetMode="External"/><Relationship Id="rId146" Type="http://schemas.openxmlformats.org/officeDocument/2006/relationships/image" Target="../media/image332.png"/><Relationship Id="rId267" Type="http://schemas.openxmlformats.org/officeDocument/2006/relationships/image" Target="../media/image459.png"/><Relationship Id="rId388" Type="http://schemas.openxmlformats.org/officeDocument/2006/relationships/image" Target="../media/image586.png"/><Relationship Id="rId7" Type="http://schemas.openxmlformats.org/officeDocument/2006/relationships/image" Target="../media/image192.png"/><Relationship Id="rId145" Type="http://schemas.openxmlformats.org/officeDocument/2006/relationships/image" Target="../media/image331.png"/><Relationship Id="rId266" Type="http://schemas.openxmlformats.org/officeDocument/2006/relationships/image" Target="../media/image456.png"/><Relationship Id="rId387" Type="http://schemas.openxmlformats.org/officeDocument/2006/relationships/image" Target="../media/image585.png"/><Relationship Id="rId8" Type="http://schemas.openxmlformats.org/officeDocument/2006/relationships/image" Target="../media/image201.png"/><Relationship Id="rId144" Type="http://schemas.openxmlformats.org/officeDocument/2006/relationships/image" Target="../media/image336.png"/><Relationship Id="rId265" Type="http://schemas.openxmlformats.org/officeDocument/2006/relationships/image" Target="../media/image457.png"/><Relationship Id="rId386" Type="http://schemas.openxmlformats.org/officeDocument/2006/relationships/image" Target="../media/image579.png"/><Relationship Id="rId260" Type="http://schemas.openxmlformats.org/officeDocument/2006/relationships/image" Target="../media/image466.png"/><Relationship Id="rId381" Type="http://schemas.openxmlformats.org/officeDocument/2006/relationships/image" Target="../media/image577.png"/><Relationship Id="rId380" Type="http://schemas.openxmlformats.org/officeDocument/2006/relationships/image" Target="../media/image567.png"/><Relationship Id="rId139" Type="http://schemas.openxmlformats.org/officeDocument/2006/relationships/image" Target="../media/image322.png"/><Relationship Id="rId138" Type="http://schemas.openxmlformats.org/officeDocument/2006/relationships/image" Target="../media/image316.png"/><Relationship Id="rId259" Type="http://schemas.openxmlformats.org/officeDocument/2006/relationships/image" Target="../media/image447.png"/><Relationship Id="rId137" Type="http://schemas.openxmlformats.org/officeDocument/2006/relationships/image" Target="../media/image325.png"/><Relationship Id="rId258" Type="http://schemas.openxmlformats.org/officeDocument/2006/relationships/image" Target="../media/image448.png"/><Relationship Id="rId379" Type="http://schemas.openxmlformats.org/officeDocument/2006/relationships/image" Target="../media/image569.png"/><Relationship Id="rId132" Type="http://schemas.openxmlformats.org/officeDocument/2006/relationships/image" Target="../media/image326.png"/><Relationship Id="rId253" Type="http://schemas.openxmlformats.org/officeDocument/2006/relationships/image" Target="../media/image446.png"/><Relationship Id="rId374" Type="http://schemas.openxmlformats.org/officeDocument/2006/relationships/image" Target="../media/image575.png"/><Relationship Id="rId131" Type="http://schemas.openxmlformats.org/officeDocument/2006/relationships/image" Target="../media/image319.png"/><Relationship Id="rId252" Type="http://schemas.openxmlformats.org/officeDocument/2006/relationships/image" Target="../media/image519.png"/><Relationship Id="rId373" Type="http://schemas.openxmlformats.org/officeDocument/2006/relationships/image" Target="../media/image590.png"/><Relationship Id="rId130" Type="http://schemas.openxmlformats.org/officeDocument/2006/relationships/image" Target="../media/image313.png"/><Relationship Id="rId251" Type="http://schemas.openxmlformats.org/officeDocument/2006/relationships/image" Target="../media/image442.png"/><Relationship Id="rId372" Type="http://schemas.openxmlformats.org/officeDocument/2006/relationships/image" Target="../media/image565.png"/><Relationship Id="rId250" Type="http://schemas.openxmlformats.org/officeDocument/2006/relationships/image" Target="../media/image435.png"/><Relationship Id="rId371" Type="http://schemas.openxmlformats.org/officeDocument/2006/relationships/image" Target="../media/image584.png"/><Relationship Id="rId136" Type="http://schemas.openxmlformats.org/officeDocument/2006/relationships/image" Target="../media/image323.png"/><Relationship Id="rId257" Type="http://schemas.openxmlformats.org/officeDocument/2006/relationships/image" Target="../media/image449.png"/><Relationship Id="rId378" Type="http://schemas.openxmlformats.org/officeDocument/2006/relationships/image" Target="../media/image566.png"/><Relationship Id="rId135" Type="http://schemas.openxmlformats.org/officeDocument/2006/relationships/image" Target="../media/image318.png"/><Relationship Id="rId256" Type="http://schemas.openxmlformats.org/officeDocument/2006/relationships/image" Target="../media/image443.png"/><Relationship Id="rId377" Type="http://schemas.openxmlformats.org/officeDocument/2006/relationships/image" Target="../media/image614.png"/><Relationship Id="rId134" Type="http://schemas.openxmlformats.org/officeDocument/2006/relationships/image" Target="../media/image320.png"/><Relationship Id="rId255" Type="http://schemas.openxmlformats.org/officeDocument/2006/relationships/image" Target="../media/image445.png"/><Relationship Id="rId376" Type="http://schemas.openxmlformats.org/officeDocument/2006/relationships/image" Target="../media/image561.png"/><Relationship Id="rId133" Type="http://schemas.openxmlformats.org/officeDocument/2006/relationships/image" Target="../media/image315.png"/><Relationship Id="rId254" Type="http://schemas.openxmlformats.org/officeDocument/2006/relationships/image" Target="../media/image438.png"/><Relationship Id="rId375" Type="http://schemas.openxmlformats.org/officeDocument/2006/relationships/image" Target="../media/image580.png"/><Relationship Id="rId172" Type="http://schemas.openxmlformats.org/officeDocument/2006/relationships/image" Target="../media/image368.png"/><Relationship Id="rId293" Type="http://schemas.openxmlformats.org/officeDocument/2006/relationships/image" Target="../media/image548.png"/><Relationship Id="rId171" Type="http://schemas.openxmlformats.org/officeDocument/2006/relationships/image" Target="../media/image358.png"/><Relationship Id="rId292" Type="http://schemas.openxmlformats.org/officeDocument/2006/relationships/image" Target="../media/image488.png"/><Relationship Id="rId170" Type="http://schemas.openxmlformats.org/officeDocument/2006/relationships/image" Target="../media/image386.png"/><Relationship Id="rId291" Type="http://schemas.openxmlformats.org/officeDocument/2006/relationships/image" Target="../media/image533.png"/><Relationship Id="rId290" Type="http://schemas.openxmlformats.org/officeDocument/2006/relationships/image" Target="../media/image500.png"/><Relationship Id="rId165" Type="http://schemas.openxmlformats.org/officeDocument/2006/relationships/image" Target="../media/image353.png"/><Relationship Id="rId286" Type="http://schemas.openxmlformats.org/officeDocument/2006/relationships/image" Target="../media/image477.png"/><Relationship Id="rId164" Type="http://schemas.openxmlformats.org/officeDocument/2006/relationships/image" Target="../media/image354.png"/><Relationship Id="rId285" Type="http://schemas.openxmlformats.org/officeDocument/2006/relationships/image" Target="../media/image478.png"/><Relationship Id="rId163" Type="http://schemas.openxmlformats.org/officeDocument/2006/relationships/image" Target="../media/image348.png"/><Relationship Id="rId284" Type="http://schemas.openxmlformats.org/officeDocument/2006/relationships/image" Target="../media/image472.png"/><Relationship Id="rId162" Type="http://schemas.openxmlformats.org/officeDocument/2006/relationships/image" Target="../media/image349.png"/><Relationship Id="rId283" Type="http://schemas.openxmlformats.org/officeDocument/2006/relationships/image" Target="../media/image464.png"/><Relationship Id="rId169" Type="http://schemas.openxmlformats.org/officeDocument/2006/relationships/image" Target="../media/image355.png"/><Relationship Id="rId168" Type="http://schemas.openxmlformats.org/officeDocument/2006/relationships/image" Target="../media/image376.png"/><Relationship Id="rId289" Type="http://schemas.openxmlformats.org/officeDocument/2006/relationships/image" Target="../media/image479.png"/><Relationship Id="rId167" Type="http://schemas.openxmlformats.org/officeDocument/2006/relationships/image" Target="../media/image387.png"/><Relationship Id="rId288" Type="http://schemas.openxmlformats.org/officeDocument/2006/relationships/image" Target="../media/image476.png"/><Relationship Id="rId166" Type="http://schemas.openxmlformats.org/officeDocument/2006/relationships/image" Target="../media/image377.png"/><Relationship Id="rId287" Type="http://schemas.openxmlformats.org/officeDocument/2006/relationships/image" Target="../media/image507.png"/><Relationship Id="rId161" Type="http://schemas.openxmlformats.org/officeDocument/2006/relationships/image" Target="../media/image346.png"/><Relationship Id="rId282" Type="http://schemas.openxmlformats.org/officeDocument/2006/relationships/image" Target="../media/image492.png"/><Relationship Id="rId160" Type="http://schemas.openxmlformats.org/officeDocument/2006/relationships/image" Target="../media/image347.png"/><Relationship Id="rId281" Type="http://schemas.openxmlformats.org/officeDocument/2006/relationships/image" Target="../media/image473.png"/><Relationship Id="rId280" Type="http://schemas.openxmlformats.org/officeDocument/2006/relationships/image" Target="../media/image470.png"/><Relationship Id="rId159" Type="http://schemas.openxmlformats.org/officeDocument/2006/relationships/image" Target="../media/image344.png"/><Relationship Id="rId154" Type="http://schemas.openxmlformats.org/officeDocument/2006/relationships/image" Target="../media/image339.png"/><Relationship Id="rId275" Type="http://schemas.openxmlformats.org/officeDocument/2006/relationships/image" Target="../media/image462.png"/><Relationship Id="rId396" Type="http://schemas.openxmlformats.org/officeDocument/2006/relationships/image" Target="../media/image633.png"/><Relationship Id="rId153" Type="http://schemas.openxmlformats.org/officeDocument/2006/relationships/image" Target="../media/image341.png"/><Relationship Id="rId274" Type="http://schemas.openxmlformats.org/officeDocument/2006/relationships/image" Target="../media/image475.png"/><Relationship Id="rId395" Type="http://schemas.openxmlformats.org/officeDocument/2006/relationships/image" Target="../media/image583.png"/><Relationship Id="rId152" Type="http://schemas.openxmlformats.org/officeDocument/2006/relationships/image" Target="../media/image338.png"/><Relationship Id="rId273" Type="http://schemas.openxmlformats.org/officeDocument/2006/relationships/image" Target="../media/image494.png"/><Relationship Id="rId394" Type="http://schemas.openxmlformats.org/officeDocument/2006/relationships/image" Target="../media/image589.png"/><Relationship Id="rId151" Type="http://schemas.openxmlformats.org/officeDocument/2006/relationships/image" Target="../media/image337.png"/><Relationship Id="rId272" Type="http://schemas.openxmlformats.org/officeDocument/2006/relationships/image" Target="../media/image469.png"/><Relationship Id="rId393" Type="http://schemas.openxmlformats.org/officeDocument/2006/relationships/image" Target="../media/image587.png"/><Relationship Id="rId158" Type="http://schemas.openxmlformats.org/officeDocument/2006/relationships/image" Target="../media/image367.png"/><Relationship Id="rId279" Type="http://schemas.openxmlformats.org/officeDocument/2006/relationships/image" Target="../media/image483.png"/><Relationship Id="rId157" Type="http://schemas.openxmlformats.org/officeDocument/2006/relationships/image" Target="../media/image345.png"/><Relationship Id="rId278" Type="http://schemas.openxmlformats.org/officeDocument/2006/relationships/image" Target="../media/image468.png"/><Relationship Id="rId399" Type="http://schemas.openxmlformats.org/officeDocument/2006/relationships/image" Target="../media/image599.png"/><Relationship Id="rId156" Type="http://schemas.openxmlformats.org/officeDocument/2006/relationships/image" Target="../media/image340.png"/><Relationship Id="rId277" Type="http://schemas.openxmlformats.org/officeDocument/2006/relationships/image" Target="../media/image467.png"/><Relationship Id="rId398" Type="http://schemas.openxmlformats.org/officeDocument/2006/relationships/image" Target="../media/image595.png"/><Relationship Id="rId155" Type="http://schemas.openxmlformats.org/officeDocument/2006/relationships/image" Target="../media/image363.png"/><Relationship Id="rId276" Type="http://schemas.openxmlformats.org/officeDocument/2006/relationships/image" Target="../media/image480.png"/><Relationship Id="rId397" Type="http://schemas.openxmlformats.org/officeDocument/2006/relationships/image" Target="../media/image596.png"/><Relationship Id="rId40" Type="http://schemas.openxmlformats.org/officeDocument/2006/relationships/image" Target="../media/image224.png"/><Relationship Id="rId42" Type="http://schemas.openxmlformats.org/officeDocument/2006/relationships/image" Target="../media/image222.png"/><Relationship Id="rId41" Type="http://schemas.openxmlformats.org/officeDocument/2006/relationships/image" Target="../media/image221.png"/><Relationship Id="rId44" Type="http://schemas.openxmlformats.org/officeDocument/2006/relationships/image" Target="../media/image234.png"/><Relationship Id="rId43" Type="http://schemas.openxmlformats.org/officeDocument/2006/relationships/image" Target="../media/image225.png"/><Relationship Id="rId46" Type="http://schemas.openxmlformats.org/officeDocument/2006/relationships/image" Target="../media/image242.png"/><Relationship Id="rId45" Type="http://schemas.openxmlformats.org/officeDocument/2006/relationships/image" Target="../media/image228.png"/><Relationship Id="rId48" Type="http://schemas.openxmlformats.org/officeDocument/2006/relationships/image" Target="../media/image238.png"/><Relationship Id="rId47" Type="http://schemas.openxmlformats.org/officeDocument/2006/relationships/image" Target="../media/image233.png"/><Relationship Id="rId49" Type="http://schemas.openxmlformats.org/officeDocument/2006/relationships/image" Target="../media/image258.png"/><Relationship Id="rId31" Type="http://schemas.openxmlformats.org/officeDocument/2006/relationships/image" Target="../media/image218.png"/><Relationship Id="rId30" Type="http://schemas.openxmlformats.org/officeDocument/2006/relationships/image" Target="../media/image239.png"/><Relationship Id="rId33" Type="http://schemas.openxmlformats.org/officeDocument/2006/relationships/image" Target="../media/image220.png"/><Relationship Id="rId32" Type="http://schemas.openxmlformats.org/officeDocument/2006/relationships/image" Target="../media/image214.png"/><Relationship Id="rId35" Type="http://schemas.openxmlformats.org/officeDocument/2006/relationships/image" Target="../media/image244.png"/><Relationship Id="rId34" Type="http://schemas.openxmlformats.org/officeDocument/2006/relationships/image" Target="../media/image264.png"/><Relationship Id="rId37" Type="http://schemas.openxmlformats.org/officeDocument/2006/relationships/image" Target="../media/image226.png"/><Relationship Id="rId36" Type="http://schemas.openxmlformats.org/officeDocument/2006/relationships/image" Target="../media/image223.png"/><Relationship Id="rId39" Type="http://schemas.openxmlformats.org/officeDocument/2006/relationships/image" Target="../media/image227.png"/><Relationship Id="rId38" Type="http://schemas.openxmlformats.org/officeDocument/2006/relationships/image" Target="../media/image267.png"/><Relationship Id="rId20" Type="http://schemas.openxmlformats.org/officeDocument/2006/relationships/image" Target="../media/image207.png"/><Relationship Id="rId22" Type="http://schemas.openxmlformats.org/officeDocument/2006/relationships/image" Target="../media/image205.png"/><Relationship Id="rId21" Type="http://schemas.openxmlformats.org/officeDocument/2006/relationships/image" Target="../media/image209.png"/><Relationship Id="rId24" Type="http://schemas.openxmlformats.org/officeDocument/2006/relationships/image" Target="../media/image237.png"/><Relationship Id="rId23" Type="http://schemas.openxmlformats.org/officeDocument/2006/relationships/image" Target="../media/image202.png"/><Relationship Id="rId409" Type="http://schemas.openxmlformats.org/officeDocument/2006/relationships/image" Target="../media/image607.png"/><Relationship Id="rId404" Type="http://schemas.openxmlformats.org/officeDocument/2006/relationships/image" Target="../media/image592.png"/><Relationship Id="rId403" Type="http://schemas.openxmlformats.org/officeDocument/2006/relationships/image" Target="../media/image601.png"/><Relationship Id="rId402" Type="http://schemas.openxmlformats.org/officeDocument/2006/relationships/image" Target="../media/image594.png"/><Relationship Id="rId401" Type="http://schemas.openxmlformats.org/officeDocument/2006/relationships/image" Target="../media/image630.png"/><Relationship Id="rId408" Type="http://schemas.openxmlformats.org/officeDocument/2006/relationships/image" Target="../media/image602.png"/><Relationship Id="rId407" Type="http://schemas.openxmlformats.org/officeDocument/2006/relationships/image" Target="../media/image598.png"/><Relationship Id="rId406" Type="http://schemas.openxmlformats.org/officeDocument/2006/relationships/image" Target="../media/image603.png"/><Relationship Id="rId405" Type="http://schemas.openxmlformats.org/officeDocument/2006/relationships/image" Target="../media/image641.png"/><Relationship Id="rId26" Type="http://schemas.openxmlformats.org/officeDocument/2006/relationships/image" Target="../media/image210.png"/><Relationship Id="rId25" Type="http://schemas.openxmlformats.org/officeDocument/2006/relationships/image" Target="../media/image213.png"/><Relationship Id="rId28" Type="http://schemas.openxmlformats.org/officeDocument/2006/relationships/image" Target="../media/image215.png"/><Relationship Id="rId27" Type="http://schemas.openxmlformats.org/officeDocument/2006/relationships/image" Target="../media/image216.png"/><Relationship Id="rId400" Type="http://schemas.openxmlformats.org/officeDocument/2006/relationships/image" Target="../media/image597.png"/><Relationship Id="rId29" Type="http://schemas.openxmlformats.org/officeDocument/2006/relationships/image" Target="../media/image229.png"/><Relationship Id="rId11" Type="http://schemas.openxmlformats.org/officeDocument/2006/relationships/image" Target="../media/image187.png"/><Relationship Id="rId10" Type="http://schemas.openxmlformats.org/officeDocument/2006/relationships/image" Target="../media/image193.png"/><Relationship Id="rId13" Type="http://schemas.openxmlformats.org/officeDocument/2006/relationships/image" Target="../media/image194.png"/><Relationship Id="rId12" Type="http://schemas.openxmlformats.org/officeDocument/2006/relationships/image" Target="../media/image195.png"/><Relationship Id="rId15" Type="http://schemas.openxmlformats.org/officeDocument/2006/relationships/image" Target="../media/image206.png"/><Relationship Id="rId14" Type="http://schemas.openxmlformats.org/officeDocument/2006/relationships/image" Target="../media/image232.png"/><Relationship Id="rId17" Type="http://schemas.openxmlformats.org/officeDocument/2006/relationships/image" Target="../media/image212.png"/><Relationship Id="rId16" Type="http://schemas.openxmlformats.org/officeDocument/2006/relationships/image" Target="../media/image199.png"/><Relationship Id="rId19" Type="http://schemas.openxmlformats.org/officeDocument/2006/relationships/image" Target="../media/image200.png"/><Relationship Id="rId18" Type="http://schemas.openxmlformats.org/officeDocument/2006/relationships/image" Target="../media/image197.png"/><Relationship Id="rId84" Type="http://schemas.openxmlformats.org/officeDocument/2006/relationships/image" Target="../media/image281.png"/><Relationship Id="rId83" Type="http://schemas.openxmlformats.org/officeDocument/2006/relationships/image" Target="../media/image265.png"/><Relationship Id="rId86" Type="http://schemas.openxmlformats.org/officeDocument/2006/relationships/image" Target="../media/image270.png"/><Relationship Id="rId85" Type="http://schemas.openxmlformats.org/officeDocument/2006/relationships/image" Target="../media/image351.png"/><Relationship Id="rId88" Type="http://schemas.openxmlformats.org/officeDocument/2006/relationships/image" Target="../media/image273.png"/><Relationship Id="rId87" Type="http://schemas.openxmlformats.org/officeDocument/2006/relationships/image" Target="../media/image276.png"/><Relationship Id="rId89" Type="http://schemas.openxmlformats.org/officeDocument/2006/relationships/image" Target="../media/image271.png"/><Relationship Id="rId80" Type="http://schemas.openxmlformats.org/officeDocument/2006/relationships/image" Target="../media/image257.png"/><Relationship Id="rId82" Type="http://schemas.openxmlformats.org/officeDocument/2006/relationships/image" Target="../media/image260.png"/><Relationship Id="rId81" Type="http://schemas.openxmlformats.org/officeDocument/2006/relationships/image" Target="../media/image288.png"/><Relationship Id="rId73" Type="http://schemas.openxmlformats.org/officeDocument/2006/relationships/image" Target="../media/image255.png"/><Relationship Id="rId72" Type="http://schemas.openxmlformats.org/officeDocument/2006/relationships/image" Target="../media/image278.png"/><Relationship Id="rId75" Type="http://schemas.openxmlformats.org/officeDocument/2006/relationships/image" Target="../media/image261.png"/><Relationship Id="rId74" Type="http://schemas.openxmlformats.org/officeDocument/2006/relationships/image" Target="../media/image251.png"/><Relationship Id="rId77" Type="http://schemas.openxmlformats.org/officeDocument/2006/relationships/image" Target="../media/image259.png"/><Relationship Id="rId76" Type="http://schemas.openxmlformats.org/officeDocument/2006/relationships/image" Target="../media/image256.png"/><Relationship Id="rId79" Type="http://schemas.openxmlformats.org/officeDocument/2006/relationships/image" Target="../media/image285.png"/><Relationship Id="rId78" Type="http://schemas.openxmlformats.org/officeDocument/2006/relationships/image" Target="../media/image262.png"/><Relationship Id="rId71" Type="http://schemas.openxmlformats.org/officeDocument/2006/relationships/image" Target="../media/image268.png"/><Relationship Id="rId70" Type="http://schemas.openxmlformats.org/officeDocument/2006/relationships/image" Target="../media/image275.png"/><Relationship Id="rId62" Type="http://schemas.openxmlformats.org/officeDocument/2006/relationships/image" Target="../media/image247.png"/><Relationship Id="rId61" Type="http://schemas.openxmlformats.org/officeDocument/2006/relationships/image" Target="../media/image253.png"/><Relationship Id="rId64" Type="http://schemas.openxmlformats.org/officeDocument/2006/relationships/image" Target="../media/image246.png"/><Relationship Id="rId63" Type="http://schemas.openxmlformats.org/officeDocument/2006/relationships/image" Target="../media/image245.png"/><Relationship Id="rId66" Type="http://schemas.openxmlformats.org/officeDocument/2006/relationships/image" Target="../media/image297.png"/><Relationship Id="rId65" Type="http://schemas.openxmlformats.org/officeDocument/2006/relationships/image" Target="../media/image335.png"/><Relationship Id="rId68" Type="http://schemas.openxmlformats.org/officeDocument/2006/relationships/image" Target="../media/image249.png"/><Relationship Id="rId67" Type="http://schemas.openxmlformats.org/officeDocument/2006/relationships/image" Target="../media/image250.png"/><Relationship Id="rId60" Type="http://schemas.openxmlformats.org/officeDocument/2006/relationships/image" Target="../media/image252.png"/><Relationship Id="rId69" Type="http://schemas.openxmlformats.org/officeDocument/2006/relationships/image" Target="../media/image272.png"/><Relationship Id="rId51" Type="http://schemas.openxmlformats.org/officeDocument/2006/relationships/image" Target="../media/image236.png"/><Relationship Id="rId50" Type="http://schemas.openxmlformats.org/officeDocument/2006/relationships/image" Target="../media/image235.png"/><Relationship Id="rId53" Type="http://schemas.openxmlformats.org/officeDocument/2006/relationships/image" Target="../media/image266.png"/><Relationship Id="rId52" Type="http://schemas.openxmlformats.org/officeDocument/2006/relationships/image" Target="../media/image254.png"/><Relationship Id="rId55" Type="http://schemas.openxmlformats.org/officeDocument/2006/relationships/image" Target="../media/image248.png"/><Relationship Id="rId54" Type="http://schemas.openxmlformats.org/officeDocument/2006/relationships/image" Target="../media/image240.png"/><Relationship Id="rId57" Type="http://schemas.openxmlformats.org/officeDocument/2006/relationships/image" Target="../media/image269.png"/><Relationship Id="rId56" Type="http://schemas.openxmlformats.org/officeDocument/2006/relationships/image" Target="../media/image241.png"/><Relationship Id="rId59" Type="http://schemas.openxmlformats.org/officeDocument/2006/relationships/image" Target="../media/image243.png"/><Relationship Id="rId58" Type="http://schemas.openxmlformats.org/officeDocument/2006/relationships/image" Target="../media/image263.png"/><Relationship Id="rId107" Type="http://schemas.openxmlformats.org/officeDocument/2006/relationships/image" Target="../media/image317.png"/><Relationship Id="rId228" Type="http://schemas.openxmlformats.org/officeDocument/2006/relationships/image" Target="../media/image418.png"/><Relationship Id="rId349" Type="http://schemas.openxmlformats.org/officeDocument/2006/relationships/image" Target="../media/image554.png"/><Relationship Id="rId106" Type="http://schemas.openxmlformats.org/officeDocument/2006/relationships/image" Target="../media/image308.png"/><Relationship Id="rId227" Type="http://schemas.openxmlformats.org/officeDocument/2006/relationships/image" Target="../media/image414.png"/><Relationship Id="rId348" Type="http://schemas.openxmlformats.org/officeDocument/2006/relationships/image" Target="../media/image550.png"/><Relationship Id="rId105" Type="http://schemas.openxmlformats.org/officeDocument/2006/relationships/image" Target="../media/image296.png"/><Relationship Id="rId226" Type="http://schemas.openxmlformats.org/officeDocument/2006/relationships/image" Target="../media/image409.png"/><Relationship Id="rId347" Type="http://schemas.openxmlformats.org/officeDocument/2006/relationships/image" Target="../media/image541.png"/><Relationship Id="rId104" Type="http://schemas.openxmlformats.org/officeDocument/2006/relationships/image" Target="../media/image291.png"/><Relationship Id="rId225" Type="http://schemas.openxmlformats.org/officeDocument/2006/relationships/image" Target="../media/image431.png"/><Relationship Id="rId346" Type="http://schemas.openxmlformats.org/officeDocument/2006/relationships/image" Target="../media/image539.png"/><Relationship Id="rId109" Type="http://schemas.openxmlformats.org/officeDocument/2006/relationships/image" Target="../media/image293.png"/><Relationship Id="rId108" Type="http://schemas.openxmlformats.org/officeDocument/2006/relationships/image" Target="../media/image289.png"/><Relationship Id="rId229" Type="http://schemas.openxmlformats.org/officeDocument/2006/relationships/image" Target="../media/image413.png"/><Relationship Id="rId220" Type="http://schemas.openxmlformats.org/officeDocument/2006/relationships/image" Target="../media/image437.png"/><Relationship Id="rId341" Type="http://schemas.openxmlformats.org/officeDocument/2006/relationships/image" Target="../media/image540.png"/><Relationship Id="rId340" Type="http://schemas.openxmlformats.org/officeDocument/2006/relationships/image" Target="../media/image527.png"/><Relationship Id="rId103" Type="http://schemas.openxmlformats.org/officeDocument/2006/relationships/image" Target="../media/image287.png"/><Relationship Id="rId224" Type="http://schemas.openxmlformats.org/officeDocument/2006/relationships/image" Target="../media/image407.png"/><Relationship Id="rId345" Type="http://schemas.openxmlformats.org/officeDocument/2006/relationships/image" Target="../media/image537.png"/><Relationship Id="rId102" Type="http://schemas.openxmlformats.org/officeDocument/2006/relationships/image" Target="../media/image306.png"/><Relationship Id="rId223" Type="http://schemas.openxmlformats.org/officeDocument/2006/relationships/image" Target="../media/image410.png"/><Relationship Id="rId344" Type="http://schemas.openxmlformats.org/officeDocument/2006/relationships/image" Target="../media/image536.png"/><Relationship Id="rId101" Type="http://schemas.openxmlformats.org/officeDocument/2006/relationships/image" Target="../media/image342.png"/><Relationship Id="rId222" Type="http://schemas.openxmlformats.org/officeDocument/2006/relationships/image" Target="../media/image404.png"/><Relationship Id="rId343" Type="http://schemas.openxmlformats.org/officeDocument/2006/relationships/image" Target="../media/image535.png"/><Relationship Id="rId100" Type="http://schemas.openxmlformats.org/officeDocument/2006/relationships/image" Target="../media/image283.png"/><Relationship Id="rId221" Type="http://schemas.openxmlformats.org/officeDocument/2006/relationships/image" Target="../media/image406.png"/><Relationship Id="rId342" Type="http://schemas.openxmlformats.org/officeDocument/2006/relationships/image" Target="../media/image581.png"/><Relationship Id="rId217" Type="http://schemas.openxmlformats.org/officeDocument/2006/relationships/image" Target="../media/image430.png"/><Relationship Id="rId338" Type="http://schemas.openxmlformats.org/officeDocument/2006/relationships/image" Target="../media/image562.png"/><Relationship Id="rId216" Type="http://schemas.openxmlformats.org/officeDocument/2006/relationships/image" Target="../media/image412.png"/><Relationship Id="rId337" Type="http://schemas.openxmlformats.org/officeDocument/2006/relationships/image" Target="../media/image538.png"/><Relationship Id="rId215" Type="http://schemas.openxmlformats.org/officeDocument/2006/relationships/image" Target="../media/image400.png"/><Relationship Id="rId336" Type="http://schemas.openxmlformats.org/officeDocument/2006/relationships/image" Target="../media/image530.png"/><Relationship Id="rId214" Type="http://schemas.openxmlformats.org/officeDocument/2006/relationships/image" Target="../media/image408.png"/><Relationship Id="rId335" Type="http://schemas.openxmlformats.org/officeDocument/2006/relationships/image" Target="../media/image522.png"/><Relationship Id="rId219" Type="http://schemas.openxmlformats.org/officeDocument/2006/relationships/image" Target="../media/image405.png"/><Relationship Id="rId218" Type="http://schemas.openxmlformats.org/officeDocument/2006/relationships/image" Target="../media/image426.png"/><Relationship Id="rId339" Type="http://schemas.openxmlformats.org/officeDocument/2006/relationships/image" Target="../media/image534.png"/><Relationship Id="rId330" Type="http://schemas.openxmlformats.org/officeDocument/2006/relationships/image" Target="../media/image525.png"/><Relationship Id="rId213" Type="http://schemas.openxmlformats.org/officeDocument/2006/relationships/image" Target="../media/image422.png"/><Relationship Id="rId334" Type="http://schemas.openxmlformats.org/officeDocument/2006/relationships/image" Target="../media/image520.png"/><Relationship Id="rId212" Type="http://schemas.openxmlformats.org/officeDocument/2006/relationships/image" Target="../media/image394.png"/><Relationship Id="rId333" Type="http://schemas.openxmlformats.org/officeDocument/2006/relationships/image" Target="../media/image518.png"/><Relationship Id="rId211" Type="http://schemas.openxmlformats.org/officeDocument/2006/relationships/image" Target="../media/image424.png"/><Relationship Id="rId332" Type="http://schemas.openxmlformats.org/officeDocument/2006/relationships/image" Target="../media/image543.png"/><Relationship Id="rId210" Type="http://schemas.openxmlformats.org/officeDocument/2006/relationships/image" Target="../media/image397.png"/><Relationship Id="rId331" Type="http://schemas.openxmlformats.org/officeDocument/2006/relationships/image" Target="../media/image532.png"/><Relationship Id="rId370" Type="http://schemas.openxmlformats.org/officeDocument/2006/relationships/image" Target="../media/image560.png"/><Relationship Id="rId129" Type="http://schemas.openxmlformats.org/officeDocument/2006/relationships/image" Target="../media/image314.png"/><Relationship Id="rId128" Type="http://schemas.openxmlformats.org/officeDocument/2006/relationships/image" Target="../media/image324.png"/><Relationship Id="rId249" Type="http://schemas.openxmlformats.org/officeDocument/2006/relationships/image" Target="../media/image455.png"/><Relationship Id="rId127" Type="http://schemas.openxmlformats.org/officeDocument/2006/relationships/image" Target="../media/image312.png"/><Relationship Id="rId248" Type="http://schemas.openxmlformats.org/officeDocument/2006/relationships/image" Target="../media/image458.png"/><Relationship Id="rId369" Type="http://schemas.openxmlformats.org/officeDocument/2006/relationships/image" Target="../media/image559.png"/><Relationship Id="rId126" Type="http://schemas.openxmlformats.org/officeDocument/2006/relationships/image" Target="../media/image321.png"/><Relationship Id="rId247" Type="http://schemas.openxmlformats.org/officeDocument/2006/relationships/image" Target="../media/image490.png"/><Relationship Id="rId368" Type="http://schemas.openxmlformats.org/officeDocument/2006/relationships/image" Target="../media/image556.png"/><Relationship Id="rId121" Type="http://schemas.openxmlformats.org/officeDocument/2006/relationships/image" Target="../media/image304.png"/><Relationship Id="rId242" Type="http://schemas.openxmlformats.org/officeDocument/2006/relationships/image" Target="../media/image436.png"/><Relationship Id="rId363" Type="http://schemas.openxmlformats.org/officeDocument/2006/relationships/image" Target="../media/image573.png"/><Relationship Id="rId120" Type="http://schemas.openxmlformats.org/officeDocument/2006/relationships/image" Target="../media/image305.png"/><Relationship Id="rId241" Type="http://schemas.openxmlformats.org/officeDocument/2006/relationships/image" Target="../media/image433.png"/><Relationship Id="rId362" Type="http://schemas.openxmlformats.org/officeDocument/2006/relationships/image" Target="../media/image551.png"/><Relationship Id="rId240" Type="http://schemas.openxmlformats.org/officeDocument/2006/relationships/image" Target="../media/image429.png"/><Relationship Id="rId361" Type="http://schemas.openxmlformats.org/officeDocument/2006/relationships/image" Target="../media/image563.png"/><Relationship Id="rId360" Type="http://schemas.openxmlformats.org/officeDocument/2006/relationships/image" Target="../media/image553.png"/><Relationship Id="rId125" Type="http://schemas.openxmlformats.org/officeDocument/2006/relationships/image" Target="../media/image310.png"/><Relationship Id="rId246" Type="http://schemas.openxmlformats.org/officeDocument/2006/relationships/image" Target="../media/image434.png"/><Relationship Id="rId367" Type="http://schemas.openxmlformats.org/officeDocument/2006/relationships/image" Target="../media/image640.png"/><Relationship Id="rId124" Type="http://schemas.openxmlformats.org/officeDocument/2006/relationships/image" Target="../media/image309.png"/><Relationship Id="rId245" Type="http://schemas.openxmlformats.org/officeDocument/2006/relationships/image" Target="../media/image460.png"/><Relationship Id="rId366" Type="http://schemas.openxmlformats.org/officeDocument/2006/relationships/image" Target="../media/image557.png"/><Relationship Id="rId123" Type="http://schemas.openxmlformats.org/officeDocument/2006/relationships/image" Target="../media/image307.png"/><Relationship Id="rId244" Type="http://schemas.openxmlformats.org/officeDocument/2006/relationships/image" Target="../media/image427.png"/><Relationship Id="rId365" Type="http://schemas.openxmlformats.org/officeDocument/2006/relationships/image" Target="../media/image578.png"/><Relationship Id="rId122" Type="http://schemas.openxmlformats.org/officeDocument/2006/relationships/image" Target="../media/image311.png"/><Relationship Id="rId243" Type="http://schemas.openxmlformats.org/officeDocument/2006/relationships/image" Target="../media/image432.png"/><Relationship Id="rId364" Type="http://schemas.openxmlformats.org/officeDocument/2006/relationships/image" Target="../media/image572.png"/><Relationship Id="rId95" Type="http://schemas.openxmlformats.org/officeDocument/2006/relationships/image" Target="../media/image280.png"/><Relationship Id="rId94" Type="http://schemas.openxmlformats.org/officeDocument/2006/relationships/image" Target="../media/image282.png"/><Relationship Id="rId97" Type="http://schemas.openxmlformats.org/officeDocument/2006/relationships/image" Target="../media/image302.png"/><Relationship Id="rId96" Type="http://schemas.openxmlformats.org/officeDocument/2006/relationships/image" Target="../media/image279.png"/><Relationship Id="rId99" Type="http://schemas.openxmlformats.org/officeDocument/2006/relationships/image" Target="../media/image284.png"/><Relationship Id="rId98" Type="http://schemas.openxmlformats.org/officeDocument/2006/relationships/image" Target="../media/image286.png"/><Relationship Id="rId91" Type="http://schemas.openxmlformats.org/officeDocument/2006/relationships/image" Target="../media/image294.png"/><Relationship Id="rId90" Type="http://schemas.openxmlformats.org/officeDocument/2006/relationships/image" Target="../media/image352.png"/><Relationship Id="rId93" Type="http://schemas.openxmlformats.org/officeDocument/2006/relationships/image" Target="../media/image274.png"/><Relationship Id="rId92" Type="http://schemas.openxmlformats.org/officeDocument/2006/relationships/image" Target="../media/image277.png"/><Relationship Id="rId118" Type="http://schemas.openxmlformats.org/officeDocument/2006/relationships/image" Target="../media/image303.png"/><Relationship Id="rId239" Type="http://schemas.openxmlformats.org/officeDocument/2006/relationships/image" Target="../media/image444.png"/><Relationship Id="rId117" Type="http://schemas.openxmlformats.org/officeDocument/2006/relationships/image" Target="../media/image301.png"/><Relationship Id="rId238" Type="http://schemas.openxmlformats.org/officeDocument/2006/relationships/image" Target="../media/image425.png"/><Relationship Id="rId359" Type="http://schemas.openxmlformats.org/officeDocument/2006/relationships/image" Target="../media/image555.png"/><Relationship Id="rId116" Type="http://schemas.openxmlformats.org/officeDocument/2006/relationships/image" Target="../media/image300.png"/><Relationship Id="rId237" Type="http://schemas.openxmlformats.org/officeDocument/2006/relationships/image" Target="../media/image528.png"/><Relationship Id="rId358" Type="http://schemas.openxmlformats.org/officeDocument/2006/relationships/image" Target="../media/image552.png"/><Relationship Id="rId115" Type="http://schemas.openxmlformats.org/officeDocument/2006/relationships/image" Target="../media/image299.png"/><Relationship Id="rId236" Type="http://schemas.openxmlformats.org/officeDocument/2006/relationships/image" Target="../media/image417.png"/><Relationship Id="rId357" Type="http://schemas.openxmlformats.org/officeDocument/2006/relationships/image" Target="../media/image549.png"/><Relationship Id="rId119" Type="http://schemas.openxmlformats.org/officeDocument/2006/relationships/image" Target="../media/image343.png"/><Relationship Id="rId110" Type="http://schemas.openxmlformats.org/officeDocument/2006/relationships/image" Target="../media/image329.png"/><Relationship Id="rId231" Type="http://schemas.openxmlformats.org/officeDocument/2006/relationships/image" Target="../media/image419.png"/><Relationship Id="rId352" Type="http://schemas.openxmlformats.org/officeDocument/2006/relationships/image" Target="../media/image542.png"/><Relationship Id="rId230" Type="http://schemas.openxmlformats.org/officeDocument/2006/relationships/image" Target="../media/image441.png"/><Relationship Id="rId351" Type="http://schemas.openxmlformats.org/officeDocument/2006/relationships/image" Target="../media/image564.png"/><Relationship Id="rId350" Type="http://schemas.openxmlformats.org/officeDocument/2006/relationships/image" Target="../media/image610.png"/><Relationship Id="rId114" Type="http://schemas.openxmlformats.org/officeDocument/2006/relationships/image" Target="../media/image298.png"/><Relationship Id="rId235" Type="http://schemas.openxmlformats.org/officeDocument/2006/relationships/image" Target="../media/image421.png"/><Relationship Id="rId356" Type="http://schemas.openxmlformats.org/officeDocument/2006/relationships/image" Target="../media/image546.png"/><Relationship Id="rId113" Type="http://schemas.openxmlformats.org/officeDocument/2006/relationships/image" Target="../media/image292.png"/><Relationship Id="rId234" Type="http://schemas.openxmlformats.org/officeDocument/2006/relationships/image" Target="../media/image423.png"/><Relationship Id="rId355" Type="http://schemas.openxmlformats.org/officeDocument/2006/relationships/image" Target="../media/image544.png"/><Relationship Id="rId112" Type="http://schemas.openxmlformats.org/officeDocument/2006/relationships/image" Target="../media/image295.png"/><Relationship Id="rId233" Type="http://schemas.openxmlformats.org/officeDocument/2006/relationships/image" Target="../media/image416.png"/><Relationship Id="rId354" Type="http://schemas.openxmlformats.org/officeDocument/2006/relationships/image" Target="../media/image547.png"/><Relationship Id="rId111" Type="http://schemas.openxmlformats.org/officeDocument/2006/relationships/image" Target="../media/image290.png"/><Relationship Id="rId232" Type="http://schemas.openxmlformats.org/officeDocument/2006/relationships/image" Target="../media/image420.png"/><Relationship Id="rId353" Type="http://schemas.openxmlformats.org/officeDocument/2006/relationships/image" Target="../media/image545.png"/><Relationship Id="rId305" Type="http://schemas.openxmlformats.org/officeDocument/2006/relationships/image" Target="../media/image489.png"/><Relationship Id="rId426" Type="http://schemas.openxmlformats.org/officeDocument/2006/relationships/image" Target="../media/image622.png"/><Relationship Id="rId304" Type="http://schemas.openxmlformats.org/officeDocument/2006/relationships/image" Target="../media/image497.png"/><Relationship Id="rId425" Type="http://schemas.openxmlformats.org/officeDocument/2006/relationships/image" Target="../media/image623.png"/><Relationship Id="rId303" Type="http://schemas.openxmlformats.org/officeDocument/2006/relationships/image" Target="../media/image496.png"/><Relationship Id="rId424" Type="http://schemas.openxmlformats.org/officeDocument/2006/relationships/image" Target="../media/image620.png"/><Relationship Id="rId302" Type="http://schemas.openxmlformats.org/officeDocument/2006/relationships/image" Target="../media/image487.png"/><Relationship Id="rId423" Type="http://schemas.openxmlformats.org/officeDocument/2006/relationships/image" Target="../media/image618.png"/><Relationship Id="rId309" Type="http://schemas.openxmlformats.org/officeDocument/2006/relationships/image" Target="../media/image570.png"/><Relationship Id="rId308" Type="http://schemas.openxmlformats.org/officeDocument/2006/relationships/image" Target="../media/image495.png"/><Relationship Id="rId429" Type="http://schemas.openxmlformats.org/officeDocument/2006/relationships/image" Target="../media/image628.png"/><Relationship Id="rId307" Type="http://schemas.openxmlformats.org/officeDocument/2006/relationships/image" Target="../media/image502.png"/><Relationship Id="rId428" Type="http://schemas.openxmlformats.org/officeDocument/2006/relationships/image" Target="../media/image616.png"/><Relationship Id="rId306" Type="http://schemas.openxmlformats.org/officeDocument/2006/relationships/image" Target="../media/image499.png"/><Relationship Id="rId427" Type="http://schemas.openxmlformats.org/officeDocument/2006/relationships/image" Target="../media/image621.png"/><Relationship Id="rId301" Type="http://schemas.openxmlformats.org/officeDocument/2006/relationships/image" Target="../media/image513.png"/><Relationship Id="rId422" Type="http://schemas.openxmlformats.org/officeDocument/2006/relationships/image" Target="../media/image617.png"/><Relationship Id="rId300" Type="http://schemas.openxmlformats.org/officeDocument/2006/relationships/image" Target="../media/image531.png"/><Relationship Id="rId421" Type="http://schemas.openxmlformats.org/officeDocument/2006/relationships/image" Target="../media/image638.png"/><Relationship Id="rId420" Type="http://schemas.openxmlformats.org/officeDocument/2006/relationships/image" Target="../media/image632.png"/><Relationship Id="rId415" Type="http://schemas.openxmlformats.org/officeDocument/2006/relationships/image" Target="../media/image611.png"/><Relationship Id="rId414" Type="http://schemas.openxmlformats.org/officeDocument/2006/relationships/image" Target="../media/image606.png"/><Relationship Id="rId413" Type="http://schemas.openxmlformats.org/officeDocument/2006/relationships/image" Target="../media/image600.png"/><Relationship Id="rId412" Type="http://schemas.openxmlformats.org/officeDocument/2006/relationships/image" Target="../media/image608.png"/><Relationship Id="rId419" Type="http://schemas.openxmlformats.org/officeDocument/2006/relationships/image" Target="../media/image609.png"/><Relationship Id="rId418" Type="http://schemas.openxmlformats.org/officeDocument/2006/relationships/image" Target="../media/image615.png"/><Relationship Id="rId417" Type="http://schemas.openxmlformats.org/officeDocument/2006/relationships/image" Target="../media/image613.png"/><Relationship Id="rId416" Type="http://schemas.openxmlformats.org/officeDocument/2006/relationships/image" Target="../media/image631.png"/><Relationship Id="rId411" Type="http://schemas.openxmlformats.org/officeDocument/2006/relationships/image" Target="../media/image605.png"/><Relationship Id="rId410" Type="http://schemas.openxmlformats.org/officeDocument/2006/relationships/image" Target="../media/image604.png"/><Relationship Id="rId206" Type="http://schemas.openxmlformats.org/officeDocument/2006/relationships/image" Target="../media/image392.png"/><Relationship Id="rId327" Type="http://schemas.openxmlformats.org/officeDocument/2006/relationships/image" Target="../media/image516.png"/><Relationship Id="rId205" Type="http://schemas.openxmlformats.org/officeDocument/2006/relationships/image" Target="../media/image428.png"/><Relationship Id="rId326" Type="http://schemas.openxmlformats.org/officeDocument/2006/relationships/image" Target="../media/image517.png"/><Relationship Id="rId204" Type="http://schemas.openxmlformats.org/officeDocument/2006/relationships/image" Target="../media/image388.png"/><Relationship Id="rId325" Type="http://schemas.openxmlformats.org/officeDocument/2006/relationships/image" Target="../media/image558.png"/><Relationship Id="rId203" Type="http://schemas.openxmlformats.org/officeDocument/2006/relationships/image" Target="../media/image390.png"/><Relationship Id="rId324" Type="http://schemas.openxmlformats.org/officeDocument/2006/relationships/image" Target="../media/image576.png"/><Relationship Id="rId209" Type="http://schemas.openxmlformats.org/officeDocument/2006/relationships/image" Target="../media/image402.png"/><Relationship Id="rId208" Type="http://schemas.openxmlformats.org/officeDocument/2006/relationships/image" Target="../media/image401.png"/><Relationship Id="rId329" Type="http://schemas.openxmlformats.org/officeDocument/2006/relationships/image" Target="../media/image521.png"/><Relationship Id="rId207" Type="http://schemas.openxmlformats.org/officeDocument/2006/relationships/image" Target="../media/image399.png"/><Relationship Id="rId328" Type="http://schemas.openxmlformats.org/officeDocument/2006/relationships/image" Target="../media/image515.png"/><Relationship Id="rId440" Type="http://schemas.openxmlformats.org/officeDocument/2006/relationships/image" Target="../media/image635.png"/><Relationship Id="rId202" Type="http://schemas.openxmlformats.org/officeDocument/2006/relationships/image" Target="../media/image396.png"/><Relationship Id="rId323" Type="http://schemas.openxmlformats.org/officeDocument/2006/relationships/image" Target="../media/image511.png"/><Relationship Id="rId201" Type="http://schemas.openxmlformats.org/officeDocument/2006/relationships/image" Target="../media/image398.png"/><Relationship Id="rId322" Type="http://schemas.openxmlformats.org/officeDocument/2006/relationships/image" Target="../media/image512.png"/><Relationship Id="rId200" Type="http://schemas.openxmlformats.org/officeDocument/2006/relationships/image" Target="../media/image391.png"/><Relationship Id="rId321" Type="http://schemas.openxmlformats.org/officeDocument/2006/relationships/image" Target="../media/image509.png"/><Relationship Id="rId320" Type="http://schemas.openxmlformats.org/officeDocument/2006/relationships/image" Target="../media/image510.png"/><Relationship Id="rId316" Type="http://schemas.openxmlformats.org/officeDocument/2006/relationships/image" Target="../media/image514.png"/><Relationship Id="rId437" Type="http://schemas.openxmlformats.org/officeDocument/2006/relationships/image" Target="../media/image634.png"/><Relationship Id="rId315" Type="http://schemas.openxmlformats.org/officeDocument/2006/relationships/image" Target="../media/image526.png"/><Relationship Id="rId436" Type="http://schemas.openxmlformats.org/officeDocument/2006/relationships/image" Target="../media/image637.png"/><Relationship Id="rId314" Type="http://schemas.openxmlformats.org/officeDocument/2006/relationships/image" Target="../media/image505.png"/><Relationship Id="rId435" Type="http://schemas.openxmlformats.org/officeDocument/2006/relationships/image" Target="../media/image639.png"/><Relationship Id="rId313" Type="http://schemas.openxmlformats.org/officeDocument/2006/relationships/image" Target="../media/image524.png"/><Relationship Id="rId434" Type="http://schemas.openxmlformats.org/officeDocument/2006/relationships/image" Target="../media/image624.png"/><Relationship Id="rId319" Type="http://schemas.openxmlformats.org/officeDocument/2006/relationships/image" Target="../media/image508.png"/><Relationship Id="rId318" Type="http://schemas.openxmlformats.org/officeDocument/2006/relationships/image" Target="../media/image506.png"/><Relationship Id="rId439" Type="http://schemas.openxmlformats.org/officeDocument/2006/relationships/image" Target="../media/image627.png"/><Relationship Id="rId317" Type="http://schemas.openxmlformats.org/officeDocument/2006/relationships/image" Target="../media/image501.png"/><Relationship Id="rId438" Type="http://schemas.openxmlformats.org/officeDocument/2006/relationships/image" Target="../media/image636.png"/><Relationship Id="rId312" Type="http://schemas.openxmlformats.org/officeDocument/2006/relationships/image" Target="../media/image504.png"/><Relationship Id="rId433" Type="http://schemas.openxmlformats.org/officeDocument/2006/relationships/image" Target="../media/image626.png"/><Relationship Id="rId311" Type="http://schemas.openxmlformats.org/officeDocument/2006/relationships/image" Target="../media/image503.png"/><Relationship Id="rId432" Type="http://schemas.openxmlformats.org/officeDocument/2006/relationships/image" Target="../media/image629.png"/><Relationship Id="rId310" Type="http://schemas.openxmlformats.org/officeDocument/2006/relationships/image" Target="../media/image498.png"/><Relationship Id="rId431" Type="http://schemas.openxmlformats.org/officeDocument/2006/relationships/image" Target="../media/image625.png"/><Relationship Id="rId430" Type="http://schemas.openxmlformats.org/officeDocument/2006/relationships/image" Target="../media/image6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23.png"/><Relationship Id="rId10" Type="http://schemas.openxmlformats.org/officeDocument/2006/relationships/image" Target="../media/image10.png"/><Relationship Id="rId9"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45.png"/><Relationship Id="rId11" Type="http://schemas.openxmlformats.org/officeDocument/2006/relationships/image" Target="../media/image3.png"/><Relationship Id="rId10" Type="http://schemas.openxmlformats.org/officeDocument/2006/relationships/image" Target="../media/image31.png"/><Relationship Id="rId9" Type="http://schemas.openxmlformats.org/officeDocument/2006/relationships/image" Target="../media/image26.png"/><Relationship Id="rId5" Type="http://schemas.openxmlformats.org/officeDocument/2006/relationships/image" Target="../media/image58.png"/><Relationship Id="rId6" Type="http://schemas.openxmlformats.org/officeDocument/2006/relationships/image" Target="../media/image33.png"/><Relationship Id="rId7" Type="http://schemas.openxmlformats.org/officeDocument/2006/relationships/image" Target="../media/image28.png"/><Relationship Id="rId8" Type="http://schemas.openxmlformats.org/officeDocument/2006/relationships/image" Target="../media/image10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5.png"/><Relationship Id="rId11" Type="http://schemas.openxmlformats.org/officeDocument/2006/relationships/image" Target="../media/image50.png"/><Relationship Id="rId10" Type="http://schemas.openxmlformats.org/officeDocument/2006/relationships/image" Target="../media/image53.png"/><Relationship Id="rId12" Type="http://schemas.openxmlformats.org/officeDocument/2006/relationships/image" Target="../media/image32.png"/><Relationship Id="rId9"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9.png"/><Relationship Id="rId4" Type="http://schemas.openxmlformats.org/officeDocument/2006/relationships/image" Target="../media/image3.png"/><Relationship Id="rId5" Type="http://schemas.openxmlformats.org/officeDocument/2006/relationships/image" Target="../media/image65.png"/><Relationship Id="rId6" Type="http://schemas.openxmlformats.org/officeDocument/2006/relationships/image" Target="../media/image36.png"/><Relationship Id="rId7"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1.png"/><Relationship Id="rId4" Type="http://schemas.openxmlformats.org/officeDocument/2006/relationships/image" Target="../media/image38.png"/><Relationship Id="rId5" Type="http://schemas.openxmlformats.org/officeDocument/2006/relationships/image" Target="../media/image49.png"/></Relationships>
</file>

<file path=ppt/slides/_rels/slide8.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31.png"/><Relationship Id="rId13" Type="http://schemas.openxmlformats.org/officeDocument/2006/relationships/image" Target="../media/image60.png"/><Relationship Id="rId12"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45.png"/><Relationship Id="rId9" Type="http://schemas.openxmlformats.org/officeDocument/2006/relationships/image" Target="../media/image26.png"/><Relationship Id="rId5" Type="http://schemas.openxmlformats.org/officeDocument/2006/relationships/image" Target="../media/image58.png"/><Relationship Id="rId6" Type="http://schemas.openxmlformats.org/officeDocument/2006/relationships/image" Target="../media/image33.png"/><Relationship Id="rId7" Type="http://schemas.openxmlformats.org/officeDocument/2006/relationships/image" Target="../media/image28.png"/><Relationship Id="rId8" Type="http://schemas.openxmlformats.org/officeDocument/2006/relationships/image" Target="../media/image105.png"/></Relationships>
</file>

<file path=ppt/slides/_rels/slide9.xml.rels><?xml version="1.0" encoding="UTF-8" standalone="yes"?><Relationships xmlns="http://schemas.openxmlformats.org/package/2006/relationships"><Relationship Id="rId11" Type="http://schemas.openxmlformats.org/officeDocument/2006/relationships/image" Target="../media/image112.png"/><Relationship Id="rId10" Type="http://schemas.openxmlformats.org/officeDocument/2006/relationships/image" Target="../media/image64.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102.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12702" y="-914400"/>
            <a:ext cx="21980097" cy="179705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19522340" y="5676900"/>
            <a:ext cx="4868621" cy="8044251"/>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21643505" y="1257300"/>
            <a:ext cx="2086471" cy="2215138"/>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7011276" y="1028700"/>
            <a:ext cx="1257457" cy="1333500"/>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16842305" y="10871200"/>
            <a:ext cx="914514" cy="965200"/>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355644" y="11087100"/>
            <a:ext cx="1905238" cy="2006600"/>
          </a:xfrm>
          <a:prstGeom prst="rect">
            <a:avLst/>
          </a:prstGeom>
          <a:noFill/>
          <a:ln>
            <a:noFill/>
          </a:ln>
        </p:spPr>
      </p:pic>
      <p:sp>
        <p:nvSpPr>
          <p:cNvPr id="23" name="Google Shape;23;p1"/>
          <p:cNvSpPr/>
          <p:nvPr/>
        </p:nvSpPr>
        <p:spPr>
          <a:xfrm>
            <a:off x="2895962" y="812800"/>
            <a:ext cx="10313689" cy="51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Winter</a:t>
            </a:r>
            <a:endParaRPr b="0" i="0" sz="24000" u="none" cap="none" strike="noStrike">
              <a:solidFill>
                <a:schemeClr val="dk1"/>
              </a:solidFill>
              <a:latin typeface="Calibri"/>
              <a:ea typeface="Calibri"/>
              <a:cs typeface="Calibri"/>
              <a:sym typeface="Calibri"/>
            </a:endParaRPr>
          </a:p>
        </p:txBody>
      </p:sp>
      <p:sp>
        <p:nvSpPr>
          <p:cNvPr id="24" name="Google Shape;24;p1"/>
          <p:cNvSpPr/>
          <p:nvPr/>
        </p:nvSpPr>
        <p:spPr>
          <a:xfrm>
            <a:off x="2895962" y="51562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5" name="Google Shape;25;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 name="Google Shape;26;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7" name="Google Shape;27;p1"/>
          <p:cNvPicPr preferRelativeResize="0"/>
          <p:nvPr/>
        </p:nvPicPr>
        <p:blipFill rotWithShape="1">
          <a:blip r:embed="rId10">
            <a:alphaModFix/>
          </a:blip>
          <a:srcRect b="0" l="0" r="0" t="0"/>
          <a:stretch/>
        </p:blipFill>
        <p:spPr>
          <a:xfrm>
            <a:off x="2895962" y="6159500"/>
            <a:ext cx="11875982" cy="77311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250" name="Shape 250"/>
        <p:cNvGrpSpPr/>
        <p:nvPr/>
      </p:nvGrpSpPr>
      <p:grpSpPr>
        <a:xfrm>
          <a:off x="0" y="0"/>
          <a:ext cx="0" cy="0"/>
          <a:chOff x="0" y="0"/>
          <a:chExt cx="0" cy="0"/>
        </a:xfrm>
      </p:grpSpPr>
      <p:sp>
        <p:nvSpPr>
          <p:cNvPr id="251" name="Google Shape;251;p10"/>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p10"/>
          <p:cNvPicPr preferRelativeResize="0"/>
          <p:nvPr/>
        </p:nvPicPr>
        <p:blipFill rotWithShape="1">
          <a:blip r:embed="rId3">
            <a:alphaModFix/>
          </a:blip>
          <a:srcRect b="0" l="0" r="0" t="0"/>
          <a:stretch/>
        </p:blipFill>
        <p:spPr>
          <a:xfrm>
            <a:off x="-876410" y="-1765300"/>
            <a:ext cx="18417302" cy="8280400"/>
          </a:xfrm>
          <a:prstGeom prst="rect">
            <a:avLst/>
          </a:prstGeom>
          <a:noFill/>
          <a:ln>
            <a:noFill/>
          </a:ln>
        </p:spPr>
      </p:pic>
      <p:pic>
        <p:nvPicPr>
          <p:cNvPr descr=" " id="253" name="Google Shape;253;p10"/>
          <p:cNvPicPr preferRelativeResize="0"/>
          <p:nvPr/>
        </p:nvPicPr>
        <p:blipFill rotWithShape="1">
          <a:blip r:embed="rId4">
            <a:alphaModFix/>
          </a:blip>
          <a:srcRect b="0" l="0" r="0" t="0"/>
          <a:stretch/>
        </p:blipFill>
        <p:spPr>
          <a:xfrm>
            <a:off x="812902" y="203200"/>
            <a:ext cx="5398175" cy="3454400"/>
          </a:xfrm>
          <a:prstGeom prst="rect">
            <a:avLst/>
          </a:prstGeom>
          <a:noFill/>
          <a:ln>
            <a:noFill/>
          </a:ln>
        </p:spPr>
      </p:pic>
      <p:pic>
        <p:nvPicPr>
          <p:cNvPr descr=" " id="254" name="Google Shape;254;p10"/>
          <p:cNvPicPr preferRelativeResize="0"/>
          <p:nvPr/>
        </p:nvPicPr>
        <p:blipFill rotWithShape="1">
          <a:blip r:embed="rId5">
            <a:alphaModFix/>
          </a:blip>
          <a:srcRect b="0" l="0" r="0" t="0"/>
          <a:stretch/>
        </p:blipFill>
        <p:spPr>
          <a:xfrm>
            <a:off x="10910664" y="-1612900"/>
            <a:ext cx="13870134" cy="7975600"/>
          </a:xfrm>
          <a:prstGeom prst="rect">
            <a:avLst/>
          </a:prstGeom>
          <a:noFill/>
          <a:ln>
            <a:noFill/>
          </a:ln>
        </p:spPr>
      </p:pic>
      <p:pic>
        <p:nvPicPr>
          <p:cNvPr descr=" " id="255" name="Google Shape;255;p10"/>
          <p:cNvPicPr preferRelativeResize="0"/>
          <p:nvPr/>
        </p:nvPicPr>
        <p:blipFill rotWithShape="1">
          <a:blip r:embed="rId6">
            <a:alphaModFix/>
          </a:blip>
          <a:srcRect b="0" l="0" r="0" t="0"/>
          <a:stretch/>
        </p:blipFill>
        <p:spPr>
          <a:xfrm>
            <a:off x="-431854" y="647700"/>
            <a:ext cx="25695312" cy="13074650"/>
          </a:xfrm>
          <a:prstGeom prst="rect">
            <a:avLst/>
          </a:prstGeom>
          <a:noFill/>
          <a:ln>
            <a:noFill/>
          </a:ln>
        </p:spPr>
      </p:pic>
      <p:pic>
        <p:nvPicPr>
          <p:cNvPr descr=" " id="256" name="Google Shape;256;p10"/>
          <p:cNvPicPr preferRelativeResize="0"/>
          <p:nvPr/>
        </p:nvPicPr>
        <p:blipFill rotWithShape="1">
          <a:blip r:embed="rId7">
            <a:alphaModFix/>
          </a:blip>
          <a:srcRect b="0" l="0" r="0" t="0"/>
          <a:stretch/>
        </p:blipFill>
        <p:spPr>
          <a:xfrm>
            <a:off x="355644" y="10871200"/>
            <a:ext cx="914514" cy="965200"/>
          </a:xfrm>
          <a:prstGeom prst="rect">
            <a:avLst/>
          </a:prstGeom>
          <a:noFill/>
          <a:ln>
            <a:noFill/>
          </a:ln>
        </p:spPr>
      </p:pic>
      <p:pic>
        <p:nvPicPr>
          <p:cNvPr descr=" " id="257" name="Google Shape;257;p10"/>
          <p:cNvPicPr preferRelativeResize="0"/>
          <p:nvPr/>
        </p:nvPicPr>
        <p:blipFill rotWithShape="1">
          <a:blip r:embed="rId8">
            <a:alphaModFix/>
          </a:blip>
          <a:srcRect b="0" l="0" r="0" t="0"/>
          <a:stretch/>
        </p:blipFill>
        <p:spPr>
          <a:xfrm>
            <a:off x="21935642" y="11353800"/>
            <a:ext cx="1905238" cy="2006600"/>
          </a:xfrm>
          <a:prstGeom prst="rect">
            <a:avLst/>
          </a:prstGeom>
          <a:noFill/>
          <a:ln>
            <a:noFill/>
          </a:ln>
        </p:spPr>
      </p:pic>
      <p:sp>
        <p:nvSpPr>
          <p:cNvPr id="258" name="Google Shape;25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60" name="Google Shape;260;p10"/>
          <p:cNvSpPr/>
          <p:nvPr/>
        </p:nvSpPr>
        <p:spPr>
          <a:xfrm>
            <a:off x="9107038" y="1092200"/>
            <a:ext cx="573688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61" name="Google Shape;261;p10"/>
          <p:cNvSpPr/>
          <p:nvPr/>
        </p:nvSpPr>
        <p:spPr>
          <a:xfrm>
            <a:off x="1778222" y="3606800"/>
            <a:ext cx="20843305"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0"/>
          <p:cNvSpPr/>
          <p:nvPr/>
        </p:nvSpPr>
        <p:spPr>
          <a:xfrm>
            <a:off x="1778222" y="3606800"/>
            <a:ext cx="6439705" cy="9804400"/>
          </a:xfrm>
          <a:prstGeom prst="roundRect">
            <a:avLst>
              <a:gd fmla="val 3124"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0"/>
          <p:cNvPicPr preferRelativeResize="0"/>
          <p:nvPr/>
        </p:nvPicPr>
        <p:blipFill rotWithShape="1">
          <a:blip r:embed="rId10">
            <a:alphaModFix/>
          </a:blip>
          <a:srcRect b="0" l="0" r="0" t="0"/>
          <a:stretch/>
        </p:blipFill>
        <p:spPr>
          <a:xfrm>
            <a:off x="4230584" y="4064000"/>
            <a:ext cx="1534982" cy="1625600"/>
          </a:xfrm>
          <a:prstGeom prst="rect">
            <a:avLst/>
          </a:prstGeom>
          <a:noFill/>
          <a:ln>
            <a:noFill/>
          </a:ln>
        </p:spPr>
      </p:pic>
      <p:sp>
        <p:nvSpPr>
          <p:cNvPr id="264" name="Google Shape;264;p10"/>
          <p:cNvSpPr/>
          <p:nvPr/>
        </p:nvSpPr>
        <p:spPr>
          <a:xfrm>
            <a:off x="4185173" y="5994400"/>
            <a:ext cx="162580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65" name="Google Shape;265;p10"/>
          <p:cNvSpPr/>
          <p:nvPr/>
        </p:nvSpPr>
        <p:spPr>
          <a:xfrm>
            <a:off x="2235479" y="71374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6" name="Google Shape;266;p10"/>
          <p:cNvSpPr/>
          <p:nvPr/>
        </p:nvSpPr>
        <p:spPr>
          <a:xfrm>
            <a:off x="3480235" y="12115800"/>
            <a:ext cx="3035679"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67" name="Google Shape;267;p10"/>
          <p:cNvSpPr/>
          <p:nvPr/>
        </p:nvSpPr>
        <p:spPr>
          <a:xfrm>
            <a:off x="8980022" y="3606800"/>
            <a:ext cx="6439705" cy="9804400"/>
          </a:xfrm>
          <a:prstGeom prst="roundRect">
            <a:avLst>
              <a:gd fmla="val 3124"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p10"/>
          <p:cNvPicPr preferRelativeResize="0"/>
          <p:nvPr/>
        </p:nvPicPr>
        <p:blipFill rotWithShape="1">
          <a:blip r:embed="rId11">
            <a:alphaModFix/>
          </a:blip>
          <a:srcRect b="0" l="0" r="0" t="0"/>
          <a:stretch/>
        </p:blipFill>
        <p:spPr>
          <a:xfrm>
            <a:off x="11415694" y="4064000"/>
            <a:ext cx="1568361" cy="1625600"/>
          </a:xfrm>
          <a:prstGeom prst="rect">
            <a:avLst/>
          </a:prstGeom>
          <a:noFill/>
          <a:ln>
            <a:noFill/>
          </a:ln>
        </p:spPr>
      </p:pic>
      <p:sp>
        <p:nvSpPr>
          <p:cNvPr id="269" name="Google Shape;269;p10"/>
          <p:cNvSpPr/>
          <p:nvPr/>
        </p:nvSpPr>
        <p:spPr>
          <a:xfrm>
            <a:off x="11488586" y="5994400"/>
            <a:ext cx="142257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70" name="Google Shape;270;p10"/>
          <p:cNvSpPr/>
          <p:nvPr/>
        </p:nvSpPr>
        <p:spPr>
          <a:xfrm>
            <a:off x="9437280" y="71374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1" name="Google Shape;271;p10"/>
          <p:cNvSpPr/>
          <p:nvPr/>
        </p:nvSpPr>
        <p:spPr>
          <a:xfrm>
            <a:off x="10631229" y="12115800"/>
            <a:ext cx="313729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72" name="Google Shape;272;p10"/>
          <p:cNvSpPr/>
          <p:nvPr/>
        </p:nvSpPr>
        <p:spPr>
          <a:xfrm>
            <a:off x="16181822" y="3606800"/>
            <a:ext cx="6439705" cy="9804400"/>
          </a:xfrm>
          <a:prstGeom prst="roundRect">
            <a:avLst>
              <a:gd fmla="val 3124"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p10"/>
          <p:cNvPicPr preferRelativeResize="0"/>
          <p:nvPr/>
        </p:nvPicPr>
        <p:blipFill rotWithShape="1">
          <a:blip r:embed="rId12">
            <a:alphaModFix/>
          </a:blip>
          <a:srcRect b="0" l="0" r="0" t="0"/>
          <a:stretch/>
        </p:blipFill>
        <p:spPr>
          <a:xfrm>
            <a:off x="18756871" y="4064000"/>
            <a:ext cx="1289605" cy="1625600"/>
          </a:xfrm>
          <a:prstGeom prst="rect">
            <a:avLst/>
          </a:prstGeom>
          <a:noFill/>
          <a:ln>
            <a:noFill/>
          </a:ln>
        </p:spPr>
      </p:pic>
      <p:sp>
        <p:nvSpPr>
          <p:cNvPr id="274" name="Google Shape;274;p10"/>
          <p:cNvSpPr/>
          <p:nvPr/>
        </p:nvSpPr>
        <p:spPr>
          <a:xfrm>
            <a:off x="17858432" y="5994400"/>
            <a:ext cx="308648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75" name="Google Shape;275;p10"/>
          <p:cNvSpPr/>
          <p:nvPr/>
        </p:nvSpPr>
        <p:spPr>
          <a:xfrm>
            <a:off x="16639080" y="71374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6" name="Google Shape;276;p10"/>
          <p:cNvSpPr/>
          <p:nvPr/>
        </p:nvSpPr>
        <p:spPr>
          <a:xfrm>
            <a:off x="17731416" y="12115800"/>
            <a:ext cx="334051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281" name="Shape 281"/>
        <p:cNvGrpSpPr/>
        <p:nvPr/>
      </p:nvGrpSpPr>
      <p:grpSpPr>
        <a:xfrm>
          <a:off x="0" y="0"/>
          <a:ext cx="0" cy="0"/>
          <a:chOff x="0" y="0"/>
          <a:chExt cx="0" cy="0"/>
        </a:xfrm>
      </p:grpSpPr>
      <p:sp>
        <p:nvSpPr>
          <p:cNvPr id="282" name="Google Shape;282;p11"/>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1"/>
          <p:cNvPicPr preferRelativeResize="0"/>
          <p:nvPr/>
        </p:nvPicPr>
        <p:blipFill rotWithShape="1">
          <a:blip r:embed="rId3">
            <a:alphaModFix/>
          </a:blip>
          <a:srcRect b="0" l="0" r="0" t="0"/>
          <a:stretch/>
        </p:blipFill>
        <p:spPr>
          <a:xfrm>
            <a:off x="21173546" y="9131300"/>
            <a:ext cx="2238698" cy="2827970"/>
          </a:xfrm>
          <a:prstGeom prst="rect">
            <a:avLst/>
          </a:prstGeom>
          <a:noFill/>
          <a:ln>
            <a:noFill/>
          </a:ln>
        </p:spPr>
      </p:pic>
      <p:pic>
        <p:nvPicPr>
          <p:cNvPr descr=" " id="284" name="Google Shape;284;p11"/>
          <p:cNvPicPr preferRelativeResize="0"/>
          <p:nvPr/>
        </p:nvPicPr>
        <p:blipFill rotWithShape="1">
          <a:blip r:embed="rId4">
            <a:alphaModFix/>
          </a:blip>
          <a:srcRect b="0" l="0" r="0" t="0"/>
          <a:stretch/>
        </p:blipFill>
        <p:spPr>
          <a:xfrm>
            <a:off x="0" y="-1898650"/>
            <a:ext cx="24691886" cy="4832350"/>
          </a:xfrm>
          <a:prstGeom prst="rect">
            <a:avLst/>
          </a:prstGeom>
          <a:noFill/>
          <a:ln>
            <a:noFill/>
          </a:ln>
        </p:spPr>
      </p:pic>
      <p:pic>
        <p:nvPicPr>
          <p:cNvPr descr=" " id="285" name="Google Shape;285;p11"/>
          <p:cNvPicPr preferRelativeResize="0"/>
          <p:nvPr/>
        </p:nvPicPr>
        <p:blipFill rotWithShape="1">
          <a:blip r:embed="rId5">
            <a:alphaModFix/>
          </a:blip>
          <a:srcRect b="0" l="0" r="0" t="0"/>
          <a:stretch/>
        </p:blipFill>
        <p:spPr>
          <a:xfrm>
            <a:off x="546168" y="2705100"/>
            <a:ext cx="1600400" cy="1701800"/>
          </a:xfrm>
          <a:prstGeom prst="rect">
            <a:avLst/>
          </a:prstGeom>
          <a:noFill/>
          <a:ln>
            <a:noFill/>
          </a:ln>
        </p:spPr>
      </p:pic>
      <p:pic>
        <p:nvPicPr>
          <p:cNvPr descr=" " id="286" name="Google Shape;286;p11"/>
          <p:cNvPicPr preferRelativeResize="0"/>
          <p:nvPr/>
        </p:nvPicPr>
        <p:blipFill rotWithShape="1">
          <a:blip r:embed="rId6">
            <a:alphaModFix/>
          </a:blip>
          <a:srcRect b="0" l="0" r="0" t="0"/>
          <a:stretch/>
        </p:blipFill>
        <p:spPr>
          <a:xfrm>
            <a:off x="21414877" y="2082800"/>
            <a:ext cx="2184673" cy="2324100"/>
          </a:xfrm>
          <a:prstGeom prst="rect">
            <a:avLst/>
          </a:prstGeom>
          <a:noFill/>
          <a:ln>
            <a:noFill/>
          </a:ln>
        </p:spPr>
      </p:pic>
      <p:pic>
        <p:nvPicPr>
          <p:cNvPr descr=" " id="287" name="Google Shape;287;p11"/>
          <p:cNvPicPr preferRelativeResize="0"/>
          <p:nvPr/>
        </p:nvPicPr>
        <p:blipFill rotWithShape="1">
          <a:blip r:embed="rId7">
            <a:alphaModFix/>
          </a:blip>
          <a:srcRect b="0" l="0" r="0" t="0"/>
          <a:stretch/>
        </p:blipFill>
        <p:spPr>
          <a:xfrm>
            <a:off x="16880410" y="10541000"/>
            <a:ext cx="1181248" cy="1257300"/>
          </a:xfrm>
          <a:prstGeom prst="rect">
            <a:avLst/>
          </a:prstGeom>
          <a:noFill/>
          <a:ln>
            <a:noFill/>
          </a:ln>
        </p:spPr>
      </p:pic>
      <p:pic>
        <p:nvPicPr>
          <p:cNvPr descr=" " id="288" name="Google Shape;288;p11"/>
          <p:cNvPicPr preferRelativeResize="0"/>
          <p:nvPr/>
        </p:nvPicPr>
        <p:blipFill rotWithShape="1">
          <a:blip r:embed="rId8">
            <a:alphaModFix/>
          </a:blip>
          <a:srcRect b="0" l="0" r="0" t="0"/>
          <a:stretch/>
        </p:blipFill>
        <p:spPr>
          <a:xfrm>
            <a:off x="12942918" y="698500"/>
            <a:ext cx="1308264" cy="1384300"/>
          </a:xfrm>
          <a:prstGeom prst="rect">
            <a:avLst/>
          </a:prstGeom>
          <a:noFill/>
          <a:ln>
            <a:noFill/>
          </a:ln>
        </p:spPr>
      </p:pic>
      <p:pic>
        <p:nvPicPr>
          <p:cNvPr descr=" " id="289" name="Google Shape;289;p11"/>
          <p:cNvPicPr preferRelativeResize="0"/>
          <p:nvPr/>
        </p:nvPicPr>
        <p:blipFill rotWithShape="1">
          <a:blip r:embed="rId9">
            <a:alphaModFix/>
          </a:blip>
          <a:srcRect b="0" l="0" r="0" t="0"/>
          <a:stretch/>
        </p:blipFill>
        <p:spPr>
          <a:xfrm>
            <a:off x="3492937" y="11468100"/>
            <a:ext cx="1625803" cy="1714500"/>
          </a:xfrm>
          <a:prstGeom prst="rect">
            <a:avLst/>
          </a:prstGeom>
          <a:noFill/>
          <a:ln>
            <a:noFill/>
          </a:ln>
        </p:spPr>
      </p:pic>
      <p:pic>
        <p:nvPicPr>
          <p:cNvPr descr=" " id="290" name="Google Shape;290;p11"/>
          <p:cNvPicPr preferRelativeResize="0"/>
          <p:nvPr/>
        </p:nvPicPr>
        <p:blipFill rotWithShape="1">
          <a:blip r:embed="rId10">
            <a:alphaModFix/>
          </a:blip>
          <a:srcRect b="0" l="0" r="0" t="0"/>
          <a:stretch/>
        </p:blipFill>
        <p:spPr>
          <a:xfrm>
            <a:off x="-76210" y="10947400"/>
            <a:ext cx="24463258" cy="4914900"/>
          </a:xfrm>
          <a:prstGeom prst="rect">
            <a:avLst/>
          </a:prstGeom>
          <a:noFill/>
          <a:ln>
            <a:noFill/>
          </a:ln>
        </p:spPr>
      </p:pic>
      <p:pic>
        <p:nvPicPr>
          <p:cNvPr descr=" " id="291" name="Google Shape;291;p11"/>
          <p:cNvPicPr preferRelativeResize="0"/>
          <p:nvPr/>
        </p:nvPicPr>
        <p:blipFill rotWithShape="1">
          <a:blip r:embed="rId8">
            <a:alphaModFix/>
          </a:blip>
          <a:srcRect b="0" l="0" r="0" t="0"/>
          <a:stretch/>
        </p:blipFill>
        <p:spPr>
          <a:xfrm>
            <a:off x="22291286" y="11798300"/>
            <a:ext cx="1308264" cy="1384300"/>
          </a:xfrm>
          <a:prstGeom prst="rect">
            <a:avLst/>
          </a:prstGeom>
          <a:noFill/>
          <a:ln>
            <a:noFill/>
          </a:ln>
        </p:spPr>
      </p:pic>
      <p:sp>
        <p:nvSpPr>
          <p:cNvPr id="292" name="Google Shape;29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3" name="Google Shape;293;p1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94" name="Google Shape;294;p11"/>
          <p:cNvPicPr preferRelativeResize="0"/>
          <p:nvPr/>
        </p:nvPicPr>
        <p:blipFill rotWithShape="1">
          <a:blip r:embed="rId12">
            <a:alphaModFix/>
          </a:blip>
          <a:srcRect b="0" l="0" r="0" t="0"/>
          <a:stretch/>
        </p:blipFill>
        <p:spPr>
          <a:xfrm>
            <a:off x="1803625" y="2870200"/>
            <a:ext cx="20792499" cy="7975600"/>
          </a:xfrm>
          <a:prstGeom prst="rect">
            <a:avLst/>
          </a:prstGeom>
          <a:noFill/>
          <a:ln>
            <a:noFill/>
          </a:ln>
        </p:spPr>
      </p:pic>
      <p:pic>
        <p:nvPicPr>
          <p:cNvPr descr=" " id="295" name="Google Shape;295;p11"/>
          <p:cNvPicPr preferRelativeResize="0"/>
          <p:nvPr/>
        </p:nvPicPr>
        <p:blipFill rotWithShape="1">
          <a:blip r:embed="rId13">
            <a:alphaModFix/>
          </a:blip>
          <a:srcRect b="0" l="0" r="0" t="0"/>
          <a:stretch/>
        </p:blipFill>
        <p:spPr>
          <a:xfrm>
            <a:off x="10377197" y="2870200"/>
            <a:ext cx="12702" cy="7975600"/>
          </a:xfrm>
          <a:prstGeom prst="rect">
            <a:avLst/>
          </a:prstGeom>
          <a:noFill/>
          <a:ln>
            <a:noFill/>
          </a:ln>
        </p:spPr>
      </p:pic>
      <p:pic>
        <p:nvPicPr>
          <p:cNvPr descr=" " id="296" name="Google Shape;296;p11"/>
          <p:cNvPicPr preferRelativeResize="0"/>
          <p:nvPr/>
        </p:nvPicPr>
        <p:blipFill rotWithShape="1">
          <a:blip r:embed="rId13">
            <a:alphaModFix/>
          </a:blip>
          <a:srcRect b="0" l="0" r="0" t="0"/>
          <a:stretch/>
        </p:blipFill>
        <p:spPr>
          <a:xfrm>
            <a:off x="13705013" y="2870200"/>
            <a:ext cx="12702" cy="7975600"/>
          </a:xfrm>
          <a:prstGeom prst="rect">
            <a:avLst/>
          </a:prstGeom>
          <a:noFill/>
          <a:ln>
            <a:noFill/>
          </a:ln>
        </p:spPr>
      </p:pic>
      <p:pic>
        <p:nvPicPr>
          <p:cNvPr descr=" " id="297" name="Google Shape;297;p11"/>
          <p:cNvPicPr preferRelativeResize="0"/>
          <p:nvPr/>
        </p:nvPicPr>
        <p:blipFill rotWithShape="1">
          <a:blip r:embed="rId14">
            <a:alphaModFix/>
          </a:blip>
          <a:srcRect b="0" l="0" r="0" t="0"/>
          <a:stretch/>
        </p:blipFill>
        <p:spPr>
          <a:xfrm>
            <a:off x="1917940" y="6832600"/>
            <a:ext cx="20678184" cy="12700"/>
          </a:xfrm>
          <a:prstGeom prst="rect">
            <a:avLst/>
          </a:prstGeom>
          <a:noFill/>
          <a:ln>
            <a:noFill/>
          </a:ln>
        </p:spPr>
      </p:pic>
      <p:sp>
        <p:nvSpPr>
          <p:cNvPr id="298" name="Google Shape;298;p11"/>
          <p:cNvSpPr/>
          <p:nvPr/>
        </p:nvSpPr>
        <p:spPr>
          <a:xfrm>
            <a:off x="8725991" y="3517900"/>
            <a:ext cx="3315114" cy="3314700"/>
          </a:xfrm>
          <a:prstGeom prst="ellipse">
            <a:avLst/>
          </a:prstGeom>
          <a:solidFill>
            <a:srgbClr val="5C67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2053807" y="6845300"/>
            <a:ext cx="3315114" cy="3314700"/>
          </a:xfrm>
          <a:prstGeom prst="ellipse">
            <a:avLst/>
          </a:prstGeom>
          <a:solidFill>
            <a:srgbClr val="5C67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053807" y="3517900"/>
            <a:ext cx="3315114" cy="3314700"/>
          </a:xfrm>
          <a:prstGeom prst="ellipse">
            <a:avLst/>
          </a:prstGeom>
          <a:solidFill>
            <a:srgbClr val="E7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8725991" y="6845300"/>
            <a:ext cx="3315114" cy="3314700"/>
          </a:xfrm>
          <a:prstGeom prst="ellipse">
            <a:avLst/>
          </a:prstGeom>
          <a:solidFill>
            <a:srgbClr val="E7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p11"/>
          <p:cNvPicPr preferRelativeResize="0"/>
          <p:nvPr/>
        </p:nvPicPr>
        <p:blipFill rotWithShape="1">
          <a:blip r:embed="rId15">
            <a:alphaModFix/>
          </a:blip>
          <a:srcRect b="0" l="0" r="0" t="0"/>
          <a:stretch/>
        </p:blipFill>
        <p:spPr>
          <a:xfrm>
            <a:off x="12688886" y="4584700"/>
            <a:ext cx="1702013" cy="1447800"/>
          </a:xfrm>
          <a:prstGeom prst="rect">
            <a:avLst/>
          </a:prstGeom>
          <a:noFill/>
          <a:ln>
            <a:noFill/>
          </a:ln>
        </p:spPr>
      </p:pic>
      <p:pic>
        <p:nvPicPr>
          <p:cNvPr descr=" " id="303" name="Google Shape;303;p11"/>
          <p:cNvPicPr preferRelativeResize="0"/>
          <p:nvPr/>
        </p:nvPicPr>
        <p:blipFill rotWithShape="1">
          <a:blip r:embed="rId15">
            <a:alphaModFix/>
          </a:blip>
          <a:srcRect b="0" l="0" r="0" t="0"/>
          <a:stretch/>
        </p:blipFill>
        <p:spPr>
          <a:xfrm>
            <a:off x="12688886" y="7797800"/>
            <a:ext cx="1702013" cy="1435100"/>
          </a:xfrm>
          <a:prstGeom prst="rect">
            <a:avLst/>
          </a:prstGeom>
          <a:noFill/>
          <a:ln>
            <a:noFill/>
          </a:ln>
        </p:spPr>
      </p:pic>
      <p:sp>
        <p:nvSpPr>
          <p:cNvPr id="304" name="Google Shape;304;p11"/>
          <p:cNvSpPr/>
          <p:nvPr/>
        </p:nvSpPr>
        <p:spPr>
          <a:xfrm>
            <a:off x="9881835" y="3987800"/>
            <a:ext cx="13929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S</a:t>
            </a:r>
            <a:endParaRPr b="0" i="0" sz="12800" u="none" cap="none" strike="noStrike">
              <a:solidFill>
                <a:schemeClr val="dk1"/>
              </a:solidFill>
              <a:latin typeface="Calibri"/>
              <a:ea typeface="Calibri"/>
              <a:cs typeface="Calibri"/>
              <a:sym typeface="Calibri"/>
            </a:endParaRPr>
          </a:p>
        </p:txBody>
      </p:sp>
      <p:sp>
        <p:nvSpPr>
          <p:cNvPr id="305" name="Google Shape;305;p11"/>
          <p:cNvSpPr/>
          <p:nvPr/>
        </p:nvSpPr>
        <p:spPr>
          <a:xfrm>
            <a:off x="12854007" y="3962400"/>
            <a:ext cx="20407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W</a:t>
            </a:r>
            <a:endParaRPr b="0" i="0" sz="12800" u="none" cap="none" strike="noStrike">
              <a:solidFill>
                <a:schemeClr val="dk1"/>
              </a:solidFill>
              <a:latin typeface="Calibri"/>
              <a:ea typeface="Calibri"/>
              <a:cs typeface="Calibri"/>
              <a:sym typeface="Calibri"/>
            </a:endParaRPr>
          </a:p>
        </p:txBody>
      </p:sp>
      <p:sp>
        <p:nvSpPr>
          <p:cNvPr id="306" name="Google Shape;306;p11"/>
          <p:cNvSpPr/>
          <p:nvPr/>
        </p:nvSpPr>
        <p:spPr>
          <a:xfrm>
            <a:off x="9742118" y="7289800"/>
            <a:ext cx="163427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M Serif Display"/>
              <a:buNone/>
            </a:pPr>
            <a:r>
              <a:rPr b="0" i="0" lang="en-US" sz="12800" u="none" cap="none" strike="noStrike">
                <a:solidFill>
                  <a:srgbClr val="000000"/>
                </a:solidFill>
                <a:latin typeface="DM Serif Display"/>
                <a:ea typeface="DM Serif Display"/>
                <a:cs typeface="DM Serif Display"/>
                <a:sym typeface="DM Serif Display"/>
              </a:rPr>
              <a:t>O</a:t>
            </a:r>
            <a:endParaRPr b="0" i="0" sz="12800" u="none" cap="none" strike="noStrike">
              <a:solidFill>
                <a:schemeClr val="dk1"/>
              </a:solidFill>
              <a:latin typeface="Calibri"/>
              <a:ea typeface="Calibri"/>
              <a:cs typeface="Calibri"/>
              <a:sym typeface="Calibri"/>
            </a:endParaRPr>
          </a:p>
        </p:txBody>
      </p:sp>
      <p:sp>
        <p:nvSpPr>
          <p:cNvPr id="307" name="Google Shape;307;p11"/>
          <p:cNvSpPr/>
          <p:nvPr/>
        </p:nvSpPr>
        <p:spPr>
          <a:xfrm>
            <a:off x="13235054" y="7289800"/>
            <a:ext cx="1570763"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T</a:t>
            </a:r>
            <a:endParaRPr b="0" i="0" sz="12800" u="none" cap="none" strike="noStrike">
              <a:solidFill>
                <a:schemeClr val="dk1"/>
              </a:solidFill>
              <a:latin typeface="Calibri"/>
              <a:ea typeface="Calibri"/>
              <a:cs typeface="Calibri"/>
              <a:sym typeface="Calibri"/>
            </a:endParaRPr>
          </a:p>
        </p:txBody>
      </p:sp>
      <p:sp>
        <p:nvSpPr>
          <p:cNvPr id="308" name="Google Shape;308;p11"/>
          <p:cNvSpPr/>
          <p:nvPr/>
        </p:nvSpPr>
        <p:spPr>
          <a:xfrm>
            <a:off x="1803625" y="2978150"/>
            <a:ext cx="6477810"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803625" y="29781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803625" y="29781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1803625" y="29781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651206" y="2978150"/>
            <a:ext cx="4724991" cy="77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Strengths</a:t>
            </a:r>
            <a:endParaRPr b="0" i="0" sz="3600" u="none" cap="none" strike="noStrike">
              <a:solidFill>
                <a:schemeClr val="dk1"/>
              </a:solidFill>
              <a:latin typeface="Calibri"/>
              <a:ea typeface="Calibri"/>
              <a:cs typeface="Calibri"/>
              <a:sym typeface="Calibri"/>
            </a:endParaRPr>
          </a:p>
        </p:txBody>
      </p:sp>
      <p:sp>
        <p:nvSpPr>
          <p:cNvPr id="313" name="Google Shape;313;p11"/>
          <p:cNvSpPr/>
          <p:nvPr/>
        </p:nvSpPr>
        <p:spPr>
          <a:xfrm>
            <a:off x="1668142" y="3803650"/>
            <a:ext cx="4708055" cy="1202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4" name="Google Shape;314;p11"/>
          <p:cNvPicPr preferRelativeResize="0"/>
          <p:nvPr/>
        </p:nvPicPr>
        <p:blipFill rotWithShape="1">
          <a:blip r:embed="rId16">
            <a:alphaModFix/>
          </a:blip>
          <a:srcRect b="0" l="0" r="0" t="0"/>
          <a:stretch/>
        </p:blipFill>
        <p:spPr>
          <a:xfrm>
            <a:off x="6655632" y="3111500"/>
            <a:ext cx="1625803" cy="1625600"/>
          </a:xfrm>
          <a:prstGeom prst="rect">
            <a:avLst/>
          </a:prstGeom>
          <a:noFill/>
          <a:ln>
            <a:noFill/>
          </a:ln>
        </p:spPr>
      </p:pic>
      <p:pic>
        <p:nvPicPr>
          <p:cNvPr descr=" " id="315" name="Google Shape;315;p11"/>
          <p:cNvPicPr preferRelativeResize="0"/>
          <p:nvPr/>
        </p:nvPicPr>
        <p:blipFill rotWithShape="1">
          <a:blip r:embed="rId17">
            <a:alphaModFix/>
          </a:blip>
          <a:srcRect b="0" l="0" r="0" t="0"/>
          <a:stretch/>
        </p:blipFill>
        <p:spPr>
          <a:xfrm>
            <a:off x="6740319" y="3196183"/>
            <a:ext cx="1456422" cy="1456246"/>
          </a:xfrm>
          <a:prstGeom prst="rect">
            <a:avLst/>
          </a:prstGeom>
          <a:noFill/>
          <a:ln>
            <a:noFill/>
          </a:ln>
        </p:spPr>
      </p:pic>
      <p:sp>
        <p:nvSpPr>
          <p:cNvPr id="316" name="Google Shape;316;p11"/>
          <p:cNvSpPr/>
          <p:nvPr/>
        </p:nvSpPr>
        <p:spPr>
          <a:xfrm>
            <a:off x="1803625" y="8832850"/>
            <a:ext cx="6477810"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1803625" y="88328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803625" y="88328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803625" y="88328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1651206" y="8832850"/>
            <a:ext cx="4724991" cy="77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Opportunities</a:t>
            </a:r>
            <a:endParaRPr b="0" i="0" sz="3600" u="none" cap="none" strike="noStrike">
              <a:solidFill>
                <a:schemeClr val="dk1"/>
              </a:solidFill>
              <a:latin typeface="Calibri"/>
              <a:ea typeface="Calibri"/>
              <a:cs typeface="Calibri"/>
              <a:sym typeface="Calibri"/>
            </a:endParaRPr>
          </a:p>
        </p:txBody>
      </p:sp>
      <p:sp>
        <p:nvSpPr>
          <p:cNvPr id="321" name="Google Shape;321;p11"/>
          <p:cNvSpPr/>
          <p:nvPr/>
        </p:nvSpPr>
        <p:spPr>
          <a:xfrm>
            <a:off x="1668142" y="9658350"/>
            <a:ext cx="4708055" cy="1202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2" name="Google Shape;322;p11"/>
          <p:cNvPicPr preferRelativeResize="0"/>
          <p:nvPr/>
        </p:nvPicPr>
        <p:blipFill rotWithShape="1">
          <a:blip r:embed="rId16">
            <a:alphaModFix/>
          </a:blip>
          <a:srcRect b="0" l="0" r="0" t="0"/>
          <a:stretch/>
        </p:blipFill>
        <p:spPr>
          <a:xfrm>
            <a:off x="6655632" y="8966200"/>
            <a:ext cx="1625803" cy="1625600"/>
          </a:xfrm>
          <a:prstGeom prst="rect">
            <a:avLst/>
          </a:prstGeom>
          <a:noFill/>
          <a:ln>
            <a:noFill/>
          </a:ln>
        </p:spPr>
      </p:pic>
      <p:pic>
        <p:nvPicPr>
          <p:cNvPr descr=" " id="323" name="Google Shape;323;p11"/>
          <p:cNvPicPr preferRelativeResize="0"/>
          <p:nvPr/>
        </p:nvPicPr>
        <p:blipFill rotWithShape="1">
          <a:blip r:embed="rId18">
            <a:alphaModFix/>
          </a:blip>
          <a:srcRect b="0" l="0" r="0" t="0"/>
          <a:stretch/>
        </p:blipFill>
        <p:spPr>
          <a:xfrm>
            <a:off x="6757220" y="8970963"/>
            <a:ext cx="1519452" cy="1519262"/>
          </a:xfrm>
          <a:prstGeom prst="rect">
            <a:avLst/>
          </a:prstGeom>
          <a:noFill/>
          <a:ln>
            <a:noFill/>
          </a:ln>
        </p:spPr>
      </p:pic>
      <p:sp>
        <p:nvSpPr>
          <p:cNvPr id="324" name="Google Shape;324;p11"/>
          <p:cNvSpPr/>
          <p:nvPr/>
        </p:nvSpPr>
        <p:spPr>
          <a:xfrm>
            <a:off x="16118315" y="2978150"/>
            <a:ext cx="6477810"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p11"/>
          <p:cNvPicPr preferRelativeResize="0"/>
          <p:nvPr/>
        </p:nvPicPr>
        <p:blipFill rotWithShape="1">
          <a:blip r:embed="rId16">
            <a:alphaModFix/>
          </a:blip>
          <a:srcRect b="0" l="0" r="0" t="0"/>
          <a:stretch/>
        </p:blipFill>
        <p:spPr>
          <a:xfrm>
            <a:off x="16118315" y="3111500"/>
            <a:ext cx="1625803" cy="1625600"/>
          </a:xfrm>
          <a:prstGeom prst="rect">
            <a:avLst/>
          </a:prstGeom>
          <a:noFill/>
          <a:ln>
            <a:noFill/>
          </a:ln>
        </p:spPr>
      </p:pic>
      <p:pic>
        <p:nvPicPr>
          <p:cNvPr descr=" " id="326" name="Google Shape;326;p11"/>
          <p:cNvPicPr preferRelativeResize="0"/>
          <p:nvPr/>
        </p:nvPicPr>
        <p:blipFill rotWithShape="1">
          <a:blip r:embed="rId19">
            <a:alphaModFix/>
          </a:blip>
          <a:srcRect b="0" l="0" r="0" t="0"/>
          <a:stretch/>
        </p:blipFill>
        <p:spPr>
          <a:xfrm>
            <a:off x="16321540" y="3314700"/>
            <a:ext cx="1192256" cy="1190414"/>
          </a:xfrm>
          <a:prstGeom prst="rect">
            <a:avLst/>
          </a:prstGeom>
          <a:noFill/>
          <a:ln>
            <a:noFill/>
          </a:ln>
        </p:spPr>
      </p:pic>
      <p:sp>
        <p:nvSpPr>
          <p:cNvPr id="327" name="Google Shape;327;p11"/>
          <p:cNvSpPr/>
          <p:nvPr/>
        </p:nvSpPr>
        <p:spPr>
          <a:xfrm>
            <a:off x="18023553" y="29781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18023553" y="29781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1"/>
          <p:cNvSpPr/>
          <p:nvPr/>
        </p:nvSpPr>
        <p:spPr>
          <a:xfrm>
            <a:off x="18023553" y="29781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18023553" y="29781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Weaknesses</a:t>
            </a:r>
            <a:endParaRPr b="0" i="0" sz="3600" u="none" cap="none" strike="noStrike">
              <a:solidFill>
                <a:schemeClr val="dk1"/>
              </a:solidFill>
              <a:latin typeface="Calibri"/>
              <a:ea typeface="Calibri"/>
              <a:cs typeface="Calibri"/>
              <a:sym typeface="Calibri"/>
            </a:endParaRPr>
          </a:p>
        </p:txBody>
      </p:sp>
      <p:sp>
        <p:nvSpPr>
          <p:cNvPr id="331" name="Google Shape;331;p11"/>
          <p:cNvSpPr/>
          <p:nvPr/>
        </p:nvSpPr>
        <p:spPr>
          <a:xfrm>
            <a:off x="18023553" y="380365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2" name="Google Shape;332;p11"/>
          <p:cNvSpPr/>
          <p:nvPr/>
        </p:nvSpPr>
        <p:spPr>
          <a:xfrm>
            <a:off x="16118315" y="8832850"/>
            <a:ext cx="6477810"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1"/>
          <p:cNvPicPr preferRelativeResize="0"/>
          <p:nvPr/>
        </p:nvPicPr>
        <p:blipFill rotWithShape="1">
          <a:blip r:embed="rId16">
            <a:alphaModFix/>
          </a:blip>
          <a:srcRect b="0" l="0" r="0" t="0"/>
          <a:stretch/>
        </p:blipFill>
        <p:spPr>
          <a:xfrm>
            <a:off x="16118315" y="8966200"/>
            <a:ext cx="1625803" cy="1625600"/>
          </a:xfrm>
          <a:prstGeom prst="rect">
            <a:avLst/>
          </a:prstGeom>
          <a:noFill/>
          <a:ln>
            <a:noFill/>
          </a:ln>
        </p:spPr>
      </p:pic>
      <p:pic>
        <p:nvPicPr>
          <p:cNvPr descr=" " id="334" name="Google Shape;334;p11"/>
          <p:cNvPicPr preferRelativeResize="0"/>
          <p:nvPr/>
        </p:nvPicPr>
        <p:blipFill rotWithShape="1">
          <a:blip r:embed="rId20">
            <a:alphaModFix/>
          </a:blip>
          <a:srcRect b="0" l="0" r="0" t="0"/>
          <a:stretch/>
        </p:blipFill>
        <p:spPr>
          <a:xfrm>
            <a:off x="16186058" y="8966200"/>
            <a:ext cx="1490319" cy="1625600"/>
          </a:xfrm>
          <a:prstGeom prst="rect">
            <a:avLst/>
          </a:prstGeom>
          <a:noFill/>
          <a:ln>
            <a:noFill/>
          </a:ln>
        </p:spPr>
      </p:pic>
      <p:sp>
        <p:nvSpPr>
          <p:cNvPr id="335" name="Google Shape;335;p11"/>
          <p:cNvSpPr/>
          <p:nvPr/>
        </p:nvSpPr>
        <p:spPr>
          <a:xfrm>
            <a:off x="18023553" y="88328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8023553" y="88328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18023553" y="883285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
          <p:cNvSpPr/>
          <p:nvPr/>
        </p:nvSpPr>
        <p:spPr>
          <a:xfrm>
            <a:off x="18023553" y="88328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Threats</a:t>
            </a:r>
            <a:endParaRPr b="0" i="0" sz="3600" u="none" cap="none" strike="noStrike">
              <a:solidFill>
                <a:schemeClr val="dk1"/>
              </a:solidFill>
              <a:latin typeface="Calibri"/>
              <a:ea typeface="Calibri"/>
              <a:cs typeface="Calibri"/>
              <a:sym typeface="Calibri"/>
            </a:endParaRPr>
          </a:p>
        </p:txBody>
      </p:sp>
      <p:sp>
        <p:nvSpPr>
          <p:cNvPr id="339" name="Google Shape;339;p11"/>
          <p:cNvSpPr/>
          <p:nvPr/>
        </p:nvSpPr>
        <p:spPr>
          <a:xfrm>
            <a:off x="18023553" y="965835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344" name="Shape 344"/>
        <p:cNvGrpSpPr/>
        <p:nvPr/>
      </p:nvGrpSpPr>
      <p:grpSpPr>
        <a:xfrm>
          <a:off x="0" y="0"/>
          <a:ext cx="0" cy="0"/>
          <a:chOff x="0" y="0"/>
          <a:chExt cx="0" cy="0"/>
        </a:xfrm>
      </p:grpSpPr>
      <p:pic>
        <p:nvPicPr>
          <p:cNvPr descr=" " id="345" name="Google Shape;345;p12"/>
          <p:cNvPicPr preferRelativeResize="0"/>
          <p:nvPr/>
        </p:nvPicPr>
        <p:blipFill rotWithShape="1">
          <a:blip r:embed="rId3">
            <a:alphaModFix/>
          </a:blip>
          <a:srcRect b="0" l="0" r="0" t="0"/>
          <a:stretch/>
        </p:blipFill>
        <p:spPr>
          <a:xfrm>
            <a:off x="-3915" y="-914400"/>
            <a:ext cx="24403665" cy="17970500"/>
          </a:xfrm>
          <a:prstGeom prst="rect">
            <a:avLst/>
          </a:prstGeom>
          <a:noFill/>
          <a:ln>
            <a:noFill/>
          </a:ln>
        </p:spPr>
      </p:pic>
      <p:sp>
        <p:nvSpPr>
          <p:cNvPr id="346" name="Google Shape;34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48" name="Google Shape;348;p12"/>
          <p:cNvPicPr preferRelativeResize="0"/>
          <p:nvPr/>
        </p:nvPicPr>
        <p:blipFill rotWithShape="1">
          <a:blip r:embed="rId5">
            <a:alphaModFix/>
          </a:blip>
          <a:srcRect b="0" l="0" r="0" t="0"/>
          <a:stretch/>
        </p:blipFill>
        <p:spPr>
          <a:xfrm>
            <a:off x="7481235" y="673100"/>
            <a:ext cx="6084060" cy="12369800"/>
          </a:xfrm>
          <a:prstGeom prst="rect">
            <a:avLst/>
          </a:prstGeom>
          <a:noFill/>
          <a:ln>
            <a:noFill/>
          </a:ln>
        </p:spPr>
      </p:pic>
      <p:pic>
        <p:nvPicPr>
          <p:cNvPr descr=" " id="349" name="Google Shape;349;p12"/>
          <p:cNvPicPr preferRelativeResize="0"/>
          <p:nvPr/>
        </p:nvPicPr>
        <p:blipFill rotWithShape="1">
          <a:blip r:embed="rId6">
            <a:alphaModFix/>
          </a:blip>
          <a:srcRect b="0" l="0" r="0" t="0"/>
          <a:stretch/>
        </p:blipFill>
        <p:spPr>
          <a:xfrm>
            <a:off x="990724" y="673100"/>
            <a:ext cx="6084060" cy="4737100"/>
          </a:xfrm>
          <a:prstGeom prst="rect">
            <a:avLst/>
          </a:prstGeom>
          <a:noFill/>
          <a:ln>
            <a:noFill/>
          </a:ln>
        </p:spPr>
      </p:pic>
      <p:pic>
        <p:nvPicPr>
          <p:cNvPr descr=" " id="350" name="Google Shape;350;p12"/>
          <p:cNvPicPr preferRelativeResize="0"/>
          <p:nvPr/>
        </p:nvPicPr>
        <p:blipFill rotWithShape="1">
          <a:blip r:embed="rId7">
            <a:alphaModFix/>
          </a:blip>
          <a:srcRect b="0" l="0" r="0" t="0"/>
          <a:stretch/>
        </p:blipFill>
        <p:spPr>
          <a:xfrm>
            <a:off x="990724" y="5880100"/>
            <a:ext cx="6084060" cy="7162800"/>
          </a:xfrm>
          <a:prstGeom prst="rect">
            <a:avLst/>
          </a:prstGeom>
          <a:noFill/>
          <a:ln>
            <a:noFill/>
          </a:ln>
        </p:spPr>
      </p:pic>
      <p:sp>
        <p:nvSpPr>
          <p:cNvPr id="351" name="Google Shape;351;p12"/>
          <p:cNvSpPr/>
          <p:nvPr/>
        </p:nvSpPr>
        <p:spPr>
          <a:xfrm>
            <a:off x="15648356"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52" name="Google Shape;352;p12"/>
          <p:cNvSpPr/>
          <p:nvPr/>
        </p:nvSpPr>
        <p:spPr>
          <a:xfrm>
            <a:off x="15648356"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2"/>
          <p:cNvSpPr/>
          <p:nvPr/>
        </p:nvSpPr>
        <p:spPr>
          <a:xfrm>
            <a:off x="15648356"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15648356"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15648356"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56" name="Google Shape;356;p12"/>
          <p:cNvSpPr/>
          <p:nvPr/>
        </p:nvSpPr>
        <p:spPr>
          <a:xfrm>
            <a:off x="15648356"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5648356"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58" name="Google Shape;358;p12"/>
          <p:cNvSpPr/>
          <p:nvPr/>
        </p:nvSpPr>
        <p:spPr>
          <a:xfrm>
            <a:off x="15648356"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9" name="Google Shape;359;p12"/>
          <p:cNvSpPr/>
          <p:nvPr/>
        </p:nvSpPr>
        <p:spPr>
          <a:xfrm>
            <a:off x="15648356"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2"/>
          <p:cNvSpPr/>
          <p:nvPr/>
        </p:nvSpPr>
        <p:spPr>
          <a:xfrm>
            <a:off x="15648356"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2"/>
          <p:cNvSpPr/>
          <p:nvPr/>
        </p:nvSpPr>
        <p:spPr>
          <a:xfrm>
            <a:off x="15648356"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62" name="Google Shape;362;p12"/>
          <p:cNvSpPr/>
          <p:nvPr/>
        </p:nvSpPr>
        <p:spPr>
          <a:xfrm>
            <a:off x="15648356"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5648356"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64" name="Google Shape;364;p12"/>
          <p:cNvSpPr/>
          <p:nvPr/>
        </p:nvSpPr>
        <p:spPr>
          <a:xfrm>
            <a:off x="15648356"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65" name="Google Shape;365;p12"/>
          <p:cNvPicPr preferRelativeResize="0"/>
          <p:nvPr/>
        </p:nvPicPr>
        <p:blipFill rotWithShape="1">
          <a:blip r:embed="rId8">
            <a:alphaModFix/>
          </a:blip>
          <a:srcRect b="0" l="0" r="0" t="0"/>
          <a:stretch/>
        </p:blipFill>
        <p:spPr>
          <a:xfrm>
            <a:off x="11685461" y="9080500"/>
            <a:ext cx="3962895" cy="5270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370" name="Shape 370"/>
        <p:cNvGrpSpPr/>
        <p:nvPr/>
      </p:nvGrpSpPr>
      <p:grpSpPr>
        <a:xfrm>
          <a:off x="0" y="0"/>
          <a:ext cx="0" cy="0"/>
          <a:chOff x="0" y="0"/>
          <a:chExt cx="0" cy="0"/>
        </a:xfrm>
      </p:grpSpPr>
      <p:sp>
        <p:nvSpPr>
          <p:cNvPr id="371" name="Google Shape;371;p13"/>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p13"/>
          <p:cNvPicPr preferRelativeResize="0"/>
          <p:nvPr/>
        </p:nvPicPr>
        <p:blipFill rotWithShape="1">
          <a:blip r:embed="rId3">
            <a:alphaModFix/>
          </a:blip>
          <a:srcRect b="0" l="0" r="0" t="0"/>
          <a:stretch/>
        </p:blipFill>
        <p:spPr>
          <a:xfrm>
            <a:off x="3607251" y="-1193800"/>
            <a:ext cx="17172546" cy="16116300"/>
          </a:xfrm>
          <a:prstGeom prst="rect">
            <a:avLst/>
          </a:prstGeom>
          <a:noFill/>
          <a:ln>
            <a:noFill/>
          </a:ln>
        </p:spPr>
      </p:pic>
      <p:pic>
        <p:nvPicPr>
          <p:cNvPr descr=" " id="373" name="Google Shape;373;p13"/>
          <p:cNvPicPr preferRelativeResize="0"/>
          <p:nvPr/>
        </p:nvPicPr>
        <p:blipFill rotWithShape="1">
          <a:blip r:embed="rId4">
            <a:alphaModFix/>
          </a:blip>
          <a:srcRect b="0" l="0" r="0" t="0"/>
          <a:stretch/>
        </p:blipFill>
        <p:spPr>
          <a:xfrm>
            <a:off x="635079" y="6858000"/>
            <a:ext cx="4695519" cy="6296459"/>
          </a:xfrm>
          <a:prstGeom prst="rect">
            <a:avLst/>
          </a:prstGeom>
          <a:noFill/>
          <a:ln>
            <a:noFill/>
          </a:ln>
        </p:spPr>
      </p:pic>
      <p:pic>
        <p:nvPicPr>
          <p:cNvPr descr=" " id="374" name="Google Shape;374;p13"/>
          <p:cNvPicPr preferRelativeResize="0"/>
          <p:nvPr/>
        </p:nvPicPr>
        <p:blipFill rotWithShape="1">
          <a:blip r:embed="rId5">
            <a:alphaModFix/>
          </a:blip>
          <a:srcRect b="0" l="0" r="0" t="0"/>
          <a:stretch/>
        </p:blipFill>
        <p:spPr>
          <a:xfrm>
            <a:off x="20182823" y="4521200"/>
            <a:ext cx="3914666" cy="6676058"/>
          </a:xfrm>
          <a:prstGeom prst="rect">
            <a:avLst/>
          </a:prstGeom>
          <a:noFill/>
          <a:ln>
            <a:noFill/>
          </a:ln>
        </p:spPr>
      </p:pic>
      <p:sp>
        <p:nvSpPr>
          <p:cNvPr id="375" name="Google Shape;37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7" name="Google Shape;377;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3"/>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3"/>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80" name="Google Shape;380;p13"/>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81" name="Google Shape;381;p13"/>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386" name="Shape 386"/>
        <p:cNvGrpSpPr/>
        <p:nvPr/>
      </p:nvGrpSpPr>
      <p:grpSpPr>
        <a:xfrm>
          <a:off x="0" y="0"/>
          <a:ext cx="0" cy="0"/>
          <a:chOff x="0" y="0"/>
          <a:chExt cx="0" cy="0"/>
        </a:xfrm>
      </p:grpSpPr>
      <p:sp>
        <p:nvSpPr>
          <p:cNvPr id="387" name="Google Shape;387;p14"/>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p14"/>
          <p:cNvPicPr preferRelativeResize="0"/>
          <p:nvPr/>
        </p:nvPicPr>
        <p:blipFill rotWithShape="1">
          <a:blip r:embed="rId3">
            <a:alphaModFix/>
          </a:blip>
          <a:srcRect b="0" l="0" r="0" t="0"/>
          <a:stretch/>
        </p:blipFill>
        <p:spPr>
          <a:xfrm>
            <a:off x="-876410" y="-1765300"/>
            <a:ext cx="18417302" cy="8280400"/>
          </a:xfrm>
          <a:prstGeom prst="rect">
            <a:avLst/>
          </a:prstGeom>
          <a:noFill/>
          <a:ln>
            <a:noFill/>
          </a:ln>
        </p:spPr>
      </p:pic>
      <p:pic>
        <p:nvPicPr>
          <p:cNvPr descr=" " id="389" name="Google Shape;389;p14"/>
          <p:cNvPicPr preferRelativeResize="0"/>
          <p:nvPr/>
        </p:nvPicPr>
        <p:blipFill rotWithShape="1">
          <a:blip r:embed="rId4">
            <a:alphaModFix/>
          </a:blip>
          <a:srcRect b="0" l="0" r="0" t="0"/>
          <a:stretch/>
        </p:blipFill>
        <p:spPr>
          <a:xfrm>
            <a:off x="812902" y="203200"/>
            <a:ext cx="5398175" cy="3454400"/>
          </a:xfrm>
          <a:prstGeom prst="rect">
            <a:avLst/>
          </a:prstGeom>
          <a:noFill/>
          <a:ln>
            <a:noFill/>
          </a:ln>
        </p:spPr>
      </p:pic>
      <p:pic>
        <p:nvPicPr>
          <p:cNvPr descr=" " id="390" name="Google Shape;390;p14"/>
          <p:cNvPicPr preferRelativeResize="0"/>
          <p:nvPr/>
        </p:nvPicPr>
        <p:blipFill rotWithShape="1">
          <a:blip r:embed="rId5">
            <a:alphaModFix/>
          </a:blip>
          <a:srcRect b="0" l="0" r="0" t="0"/>
          <a:stretch/>
        </p:blipFill>
        <p:spPr>
          <a:xfrm>
            <a:off x="10910664" y="-1612900"/>
            <a:ext cx="13870134" cy="7975600"/>
          </a:xfrm>
          <a:prstGeom prst="rect">
            <a:avLst/>
          </a:prstGeom>
          <a:noFill/>
          <a:ln>
            <a:noFill/>
          </a:ln>
        </p:spPr>
      </p:pic>
      <p:pic>
        <p:nvPicPr>
          <p:cNvPr descr=" " id="391" name="Google Shape;391;p14"/>
          <p:cNvPicPr preferRelativeResize="0"/>
          <p:nvPr/>
        </p:nvPicPr>
        <p:blipFill rotWithShape="1">
          <a:blip r:embed="rId6">
            <a:alphaModFix/>
          </a:blip>
          <a:srcRect b="0" l="0" r="0" t="0"/>
          <a:stretch/>
        </p:blipFill>
        <p:spPr>
          <a:xfrm>
            <a:off x="-431854" y="647700"/>
            <a:ext cx="25695312" cy="13074650"/>
          </a:xfrm>
          <a:prstGeom prst="rect">
            <a:avLst/>
          </a:prstGeom>
          <a:noFill/>
          <a:ln>
            <a:noFill/>
          </a:ln>
        </p:spPr>
      </p:pic>
      <p:pic>
        <p:nvPicPr>
          <p:cNvPr descr=" " id="392" name="Google Shape;392;p14"/>
          <p:cNvPicPr preferRelativeResize="0"/>
          <p:nvPr/>
        </p:nvPicPr>
        <p:blipFill rotWithShape="1">
          <a:blip r:embed="rId7">
            <a:alphaModFix/>
          </a:blip>
          <a:srcRect b="0" l="0" r="0" t="0"/>
          <a:stretch/>
        </p:blipFill>
        <p:spPr>
          <a:xfrm>
            <a:off x="355644" y="10871200"/>
            <a:ext cx="914514" cy="965200"/>
          </a:xfrm>
          <a:prstGeom prst="rect">
            <a:avLst/>
          </a:prstGeom>
          <a:noFill/>
          <a:ln>
            <a:noFill/>
          </a:ln>
        </p:spPr>
      </p:pic>
      <p:pic>
        <p:nvPicPr>
          <p:cNvPr descr=" " id="393" name="Google Shape;393;p14"/>
          <p:cNvPicPr preferRelativeResize="0"/>
          <p:nvPr/>
        </p:nvPicPr>
        <p:blipFill rotWithShape="1">
          <a:blip r:embed="rId8">
            <a:alphaModFix/>
          </a:blip>
          <a:srcRect b="0" l="0" r="0" t="0"/>
          <a:stretch/>
        </p:blipFill>
        <p:spPr>
          <a:xfrm>
            <a:off x="21935642" y="11353800"/>
            <a:ext cx="1905238" cy="2006600"/>
          </a:xfrm>
          <a:prstGeom prst="rect">
            <a:avLst/>
          </a:prstGeom>
          <a:noFill/>
          <a:ln>
            <a:noFill/>
          </a:ln>
        </p:spPr>
      </p:pic>
      <p:sp>
        <p:nvSpPr>
          <p:cNvPr id="394" name="Google Shape;39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6" name="Google Shape;396;p14"/>
          <p:cNvSpPr/>
          <p:nvPr/>
        </p:nvSpPr>
        <p:spPr>
          <a:xfrm>
            <a:off x="3391324" y="49276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3867633" y="49276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4"/>
          <p:cNvSpPr/>
          <p:nvPr/>
        </p:nvSpPr>
        <p:spPr>
          <a:xfrm>
            <a:off x="3867633" y="49276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99" name="Google Shape;399;p14"/>
          <p:cNvSpPr/>
          <p:nvPr/>
        </p:nvSpPr>
        <p:spPr>
          <a:xfrm>
            <a:off x="3391324" y="71501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4"/>
          <p:cNvSpPr/>
          <p:nvPr/>
        </p:nvSpPr>
        <p:spPr>
          <a:xfrm>
            <a:off x="3323582" y="71501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01" name="Google Shape;401;p14"/>
          <p:cNvSpPr/>
          <p:nvPr/>
        </p:nvSpPr>
        <p:spPr>
          <a:xfrm>
            <a:off x="3391324" y="86487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3702513" y="86487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p:nvPr/>
        </p:nvSpPr>
        <p:spPr>
          <a:xfrm>
            <a:off x="3702513" y="86487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404" name="Google Shape;404;p14"/>
          <p:cNvSpPr/>
          <p:nvPr/>
        </p:nvSpPr>
        <p:spPr>
          <a:xfrm>
            <a:off x="3391324" y="108712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4"/>
          <p:cNvSpPr/>
          <p:nvPr/>
        </p:nvSpPr>
        <p:spPr>
          <a:xfrm>
            <a:off x="3323582" y="108712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6" name="Google Shape;406;p14"/>
          <p:cNvSpPr/>
          <p:nvPr/>
        </p:nvSpPr>
        <p:spPr>
          <a:xfrm>
            <a:off x="13552594" y="49276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15940492" y="49276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4"/>
          <p:cNvSpPr/>
          <p:nvPr/>
        </p:nvSpPr>
        <p:spPr>
          <a:xfrm>
            <a:off x="15940492" y="49276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409" name="Google Shape;409;p14"/>
          <p:cNvSpPr/>
          <p:nvPr/>
        </p:nvSpPr>
        <p:spPr>
          <a:xfrm>
            <a:off x="13552594" y="71501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13484852" y="71501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11" name="Google Shape;411;p14"/>
          <p:cNvSpPr/>
          <p:nvPr/>
        </p:nvSpPr>
        <p:spPr>
          <a:xfrm>
            <a:off x="13552594" y="86487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14771946" y="86487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14771946" y="86487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414" name="Google Shape;414;p14"/>
          <p:cNvSpPr/>
          <p:nvPr/>
        </p:nvSpPr>
        <p:spPr>
          <a:xfrm>
            <a:off x="13552594" y="108712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4"/>
          <p:cNvSpPr/>
          <p:nvPr/>
        </p:nvSpPr>
        <p:spPr>
          <a:xfrm>
            <a:off x="13484852" y="108712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420" name="Shape 420"/>
        <p:cNvGrpSpPr/>
        <p:nvPr/>
      </p:nvGrpSpPr>
      <p:grpSpPr>
        <a:xfrm>
          <a:off x="0" y="0"/>
          <a:ext cx="0" cy="0"/>
          <a:chOff x="0" y="0"/>
          <a:chExt cx="0" cy="0"/>
        </a:xfrm>
      </p:grpSpPr>
      <p:sp>
        <p:nvSpPr>
          <p:cNvPr id="421" name="Google Shape;421;p15"/>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p15"/>
          <p:cNvPicPr preferRelativeResize="0"/>
          <p:nvPr/>
        </p:nvPicPr>
        <p:blipFill rotWithShape="1">
          <a:blip r:embed="rId3">
            <a:alphaModFix/>
          </a:blip>
          <a:srcRect b="0" l="0" r="0" t="0"/>
          <a:stretch/>
        </p:blipFill>
        <p:spPr>
          <a:xfrm>
            <a:off x="-12702" y="-914400"/>
            <a:ext cx="21980097" cy="17970500"/>
          </a:xfrm>
          <a:prstGeom prst="rect">
            <a:avLst/>
          </a:prstGeom>
          <a:noFill/>
          <a:ln>
            <a:noFill/>
          </a:ln>
        </p:spPr>
      </p:pic>
      <p:pic>
        <p:nvPicPr>
          <p:cNvPr descr=" " id="423" name="Google Shape;423;p15"/>
          <p:cNvPicPr preferRelativeResize="0"/>
          <p:nvPr/>
        </p:nvPicPr>
        <p:blipFill rotWithShape="1">
          <a:blip r:embed="rId4">
            <a:alphaModFix/>
          </a:blip>
          <a:srcRect b="0" l="0" r="0" t="0"/>
          <a:stretch/>
        </p:blipFill>
        <p:spPr>
          <a:xfrm>
            <a:off x="19522340" y="5676900"/>
            <a:ext cx="4868621" cy="8044259"/>
          </a:xfrm>
          <a:prstGeom prst="rect">
            <a:avLst/>
          </a:prstGeom>
          <a:noFill/>
          <a:ln>
            <a:noFill/>
          </a:ln>
        </p:spPr>
      </p:pic>
      <p:pic>
        <p:nvPicPr>
          <p:cNvPr descr=" " id="424" name="Google Shape;424;p15"/>
          <p:cNvPicPr preferRelativeResize="0"/>
          <p:nvPr/>
        </p:nvPicPr>
        <p:blipFill rotWithShape="1">
          <a:blip r:embed="rId5">
            <a:alphaModFix/>
          </a:blip>
          <a:srcRect b="0" l="0" r="0" t="0"/>
          <a:stretch/>
        </p:blipFill>
        <p:spPr>
          <a:xfrm>
            <a:off x="21643505" y="1257300"/>
            <a:ext cx="2086471" cy="2215133"/>
          </a:xfrm>
          <a:prstGeom prst="rect">
            <a:avLst/>
          </a:prstGeom>
          <a:noFill/>
          <a:ln>
            <a:noFill/>
          </a:ln>
        </p:spPr>
      </p:pic>
      <p:pic>
        <p:nvPicPr>
          <p:cNvPr descr=" " id="425" name="Google Shape;425;p15"/>
          <p:cNvPicPr preferRelativeResize="0"/>
          <p:nvPr/>
        </p:nvPicPr>
        <p:blipFill rotWithShape="1">
          <a:blip r:embed="rId6">
            <a:alphaModFix/>
          </a:blip>
          <a:srcRect b="0" l="0" r="0" t="0"/>
          <a:stretch/>
        </p:blipFill>
        <p:spPr>
          <a:xfrm>
            <a:off x="7011276" y="1028700"/>
            <a:ext cx="1257457" cy="1333500"/>
          </a:xfrm>
          <a:prstGeom prst="rect">
            <a:avLst/>
          </a:prstGeom>
          <a:noFill/>
          <a:ln>
            <a:noFill/>
          </a:ln>
        </p:spPr>
      </p:pic>
      <p:pic>
        <p:nvPicPr>
          <p:cNvPr descr=" " id="426" name="Google Shape;426;p15"/>
          <p:cNvPicPr preferRelativeResize="0"/>
          <p:nvPr/>
        </p:nvPicPr>
        <p:blipFill rotWithShape="1">
          <a:blip r:embed="rId7">
            <a:alphaModFix/>
          </a:blip>
          <a:srcRect b="0" l="0" r="0" t="0"/>
          <a:stretch/>
        </p:blipFill>
        <p:spPr>
          <a:xfrm>
            <a:off x="16842305" y="10871200"/>
            <a:ext cx="914514" cy="965200"/>
          </a:xfrm>
          <a:prstGeom prst="rect">
            <a:avLst/>
          </a:prstGeom>
          <a:noFill/>
          <a:ln>
            <a:noFill/>
          </a:ln>
        </p:spPr>
      </p:pic>
      <p:pic>
        <p:nvPicPr>
          <p:cNvPr descr=" " id="427" name="Google Shape;427;p15"/>
          <p:cNvPicPr preferRelativeResize="0"/>
          <p:nvPr/>
        </p:nvPicPr>
        <p:blipFill rotWithShape="1">
          <a:blip r:embed="rId8">
            <a:alphaModFix/>
          </a:blip>
          <a:srcRect b="0" l="0" r="0" t="0"/>
          <a:stretch/>
        </p:blipFill>
        <p:spPr>
          <a:xfrm>
            <a:off x="355644" y="11087100"/>
            <a:ext cx="1905238" cy="2006600"/>
          </a:xfrm>
          <a:prstGeom prst="rect">
            <a:avLst/>
          </a:prstGeom>
          <a:noFill/>
          <a:ln>
            <a:noFill/>
          </a:ln>
        </p:spPr>
      </p:pic>
      <p:sp>
        <p:nvSpPr>
          <p:cNvPr id="428" name="Google Shape;42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p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30" name="Google Shape;430;p15"/>
          <p:cNvSpPr/>
          <p:nvPr/>
        </p:nvSpPr>
        <p:spPr>
          <a:xfrm>
            <a:off x="13285861" y="6019800"/>
            <a:ext cx="494091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5"/>
          <p:cNvSpPr/>
          <p:nvPr/>
        </p:nvSpPr>
        <p:spPr>
          <a:xfrm>
            <a:off x="13285861" y="6019800"/>
            <a:ext cx="494091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5"/>
          <p:cNvSpPr/>
          <p:nvPr/>
        </p:nvSpPr>
        <p:spPr>
          <a:xfrm>
            <a:off x="13285861" y="6019800"/>
            <a:ext cx="51441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33" name="Google Shape;433;p15"/>
          <p:cNvSpPr/>
          <p:nvPr/>
        </p:nvSpPr>
        <p:spPr>
          <a:xfrm>
            <a:off x="13285861" y="7061200"/>
            <a:ext cx="507640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4" name="Google Shape;434;p15"/>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435" name="Google Shape;435;p15"/>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436" name="Google Shape;436;p15"/>
          <p:cNvSpPr/>
          <p:nvPr/>
        </p:nvSpPr>
        <p:spPr>
          <a:xfrm>
            <a:off x="6854623" y="16637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441" name="Shape 441"/>
        <p:cNvGrpSpPr/>
        <p:nvPr/>
      </p:nvGrpSpPr>
      <p:grpSpPr>
        <a:xfrm>
          <a:off x="0" y="0"/>
          <a:ext cx="0" cy="0"/>
          <a:chOff x="0" y="0"/>
          <a:chExt cx="0" cy="0"/>
        </a:xfrm>
      </p:grpSpPr>
      <p:sp>
        <p:nvSpPr>
          <p:cNvPr id="442" name="Google Shape;442;p16"/>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p16"/>
          <p:cNvPicPr preferRelativeResize="0"/>
          <p:nvPr/>
        </p:nvPicPr>
        <p:blipFill rotWithShape="1">
          <a:blip r:embed="rId3">
            <a:alphaModFix/>
          </a:blip>
          <a:srcRect b="0" l="0" r="0" t="0"/>
          <a:stretch/>
        </p:blipFill>
        <p:spPr>
          <a:xfrm>
            <a:off x="-876410" y="-1765300"/>
            <a:ext cx="18417302" cy="8280400"/>
          </a:xfrm>
          <a:prstGeom prst="rect">
            <a:avLst/>
          </a:prstGeom>
          <a:noFill/>
          <a:ln>
            <a:noFill/>
          </a:ln>
        </p:spPr>
      </p:pic>
      <p:pic>
        <p:nvPicPr>
          <p:cNvPr descr=" " id="444" name="Google Shape;444;p16"/>
          <p:cNvPicPr preferRelativeResize="0"/>
          <p:nvPr/>
        </p:nvPicPr>
        <p:blipFill rotWithShape="1">
          <a:blip r:embed="rId4">
            <a:alphaModFix/>
          </a:blip>
          <a:srcRect b="0" l="0" r="0" t="0"/>
          <a:stretch/>
        </p:blipFill>
        <p:spPr>
          <a:xfrm>
            <a:off x="812902" y="203200"/>
            <a:ext cx="5398175" cy="3454400"/>
          </a:xfrm>
          <a:prstGeom prst="rect">
            <a:avLst/>
          </a:prstGeom>
          <a:noFill/>
          <a:ln>
            <a:noFill/>
          </a:ln>
        </p:spPr>
      </p:pic>
      <p:pic>
        <p:nvPicPr>
          <p:cNvPr descr=" " id="445" name="Google Shape;445;p16"/>
          <p:cNvPicPr preferRelativeResize="0"/>
          <p:nvPr/>
        </p:nvPicPr>
        <p:blipFill rotWithShape="1">
          <a:blip r:embed="rId5">
            <a:alphaModFix/>
          </a:blip>
          <a:srcRect b="0" l="0" r="0" t="0"/>
          <a:stretch/>
        </p:blipFill>
        <p:spPr>
          <a:xfrm>
            <a:off x="10910664" y="-1612900"/>
            <a:ext cx="13870134" cy="7975600"/>
          </a:xfrm>
          <a:prstGeom prst="rect">
            <a:avLst/>
          </a:prstGeom>
          <a:noFill/>
          <a:ln>
            <a:noFill/>
          </a:ln>
        </p:spPr>
      </p:pic>
      <p:pic>
        <p:nvPicPr>
          <p:cNvPr descr=" " id="446" name="Google Shape;446;p16"/>
          <p:cNvPicPr preferRelativeResize="0"/>
          <p:nvPr/>
        </p:nvPicPr>
        <p:blipFill rotWithShape="1">
          <a:blip r:embed="rId6">
            <a:alphaModFix/>
          </a:blip>
          <a:srcRect b="0" l="0" r="0" t="0"/>
          <a:stretch/>
        </p:blipFill>
        <p:spPr>
          <a:xfrm>
            <a:off x="-431854" y="647700"/>
            <a:ext cx="25695312" cy="13074650"/>
          </a:xfrm>
          <a:prstGeom prst="rect">
            <a:avLst/>
          </a:prstGeom>
          <a:noFill/>
          <a:ln>
            <a:noFill/>
          </a:ln>
        </p:spPr>
      </p:pic>
      <p:pic>
        <p:nvPicPr>
          <p:cNvPr descr=" " id="447" name="Google Shape;447;p16"/>
          <p:cNvPicPr preferRelativeResize="0"/>
          <p:nvPr/>
        </p:nvPicPr>
        <p:blipFill rotWithShape="1">
          <a:blip r:embed="rId7">
            <a:alphaModFix/>
          </a:blip>
          <a:srcRect b="0" l="0" r="0" t="0"/>
          <a:stretch/>
        </p:blipFill>
        <p:spPr>
          <a:xfrm>
            <a:off x="355644" y="10871200"/>
            <a:ext cx="914514" cy="965200"/>
          </a:xfrm>
          <a:prstGeom prst="rect">
            <a:avLst/>
          </a:prstGeom>
          <a:noFill/>
          <a:ln>
            <a:noFill/>
          </a:ln>
        </p:spPr>
      </p:pic>
      <p:pic>
        <p:nvPicPr>
          <p:cNvPr descr=" " id="448" name="Google Shape;448;p16"/>
          <p:cNvPicPr preferRelativeResize="0"/>
          <p:nvPr/>
        </p:nvPicPr>
        <p:blipFill rotWithShape="1">
          <a:blip r:embed="rId8">
            <a:alphaModFix/>
          </a:blip>
          <a:srcRect b="0" l="0" r="0" t="0"/>
          <a:stretch/>
        </p:blipFill>
        <p:spPr>
          <a:xfrm>
            <a:off x="21935642" y="11353800"/>
            <a:ext cx="1905238" cy="2006600"/>
          </a:xfrm>
          <a:prstGeom prst="rect">
            <a:avLst/>
          </a:prstGeom>
          <a:noFill/>
          <a:ln>
            <a:noFill/>
          </a:ln>
        </p:spPr>
      </p:pic>
      <p:sp>
        <p:nvSpPr>
          <p:cNvPr id="449" name="Google Shape;44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51" name="Google Shape;451;p16"/>
          <p:cNvSpPr/>
          <p:nvPr/>
        </p:nvSpPr>
        <p:spPr>
          <a:xfrm>
            <a:off x="2946768" y="53721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6"/>
          <p:cNvSpPr/>
          <p:nvPr/>
        </p:nvSpPr>
        <p:spPr>
          <a:xfrm>
            <a:off x="2946768" y="53721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6"/>
          <p:cNvSpPr/>
          <p:nvPr/>
        </p:nvSpPr>
        <p:spPr>
          <a:xfrm>
            <a:off x="2946768" y="53721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54" name="Google Shape;454;p16"/>
          <p:cNvSpPr/>
          <p:nvPr/>
        </p:nvSpPr>
        <p:spPr>
          <a:xfrm>
            <a:off x="2946768" y="64135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5" name="Google Shape;455;p16"/>
          <p:cNvSpPr/>
          <p:nvPr/>
        </p:nvSpPr>
        <p:spPr>
          <a:xfrm>
            <a:off x="2946768" y="88773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6" name="Google Shape;456;p16"/>
          <p:cNvSpPr/>
          <p:nvPr/>
        </p:nvSpPr>
        <p:spPr>
          <a:xfrm>
            <a:off x="2895962" y="33401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57" name="Google Shape;457;p16"/>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458" name="Google Shape;458;p16"/>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pic>
        <p:nvPicPr>
          <p:cNvPr descr=" " id="459" name="Google Shape;459;p16"/>
          <p:cNvPicPr preferRelativeResize="0"/>
          <p:nvPr/>
        </p:nvPicPr>
        <p:blipFill rotWithShape="1">
          <a:blip r:embed="rId12">
            <a:alphaModFix/>
          </a:blip>
          <a:srcRect b="0" l="0" r="0" t="0"/>
          <a:stretch/>
        </p:blipFill>
        <p:spPr>
          <a:xfrm>
            <a:off x="12422153" y="8026400"/>
            <a:ext cx="4280435" cy="5689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464" name="Shape 464"/>
        <p:cNvGrpSpPr/>
        <p:nvPr/>
      </p:nvGrpSpPr>
      <p:grpSpPr>
        <a:xfrm>
          <a:off x="0" y="0"/>
          <a:ext cx="0" cy="0"/>
          <a:chOff x="0" y="0"/>
          <a:chExt cx="0" cy="0"/>
        </a:xfrm>
      </p:grpSpPr>
      <p:sp>
        <p:nvSpPr>
          <p:cNvPr id="465" name="Google Shape;465;p17"/>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p17"/>
          <p:cNvPicPr preferRelativeResize="0"/>
          <p:nvPr/>
        </p:nvPicPr>
        <p:blipFill rotWithShape="1">
          <a:blip r:embed="rId3">
            <a:alphaModFix/>
          </a:blip>
          <a:srcRect b="0" l="0" r="0" t="0"/>
          <a:stretch/>
        </p:blipFill>
        <p:spPr>
          <a:xfrm>
            <a:off x="21173546" y="9131300"/>
            <a:ext cx="2238698" cy="2827958"/>
          </a:xfrm>
          <a:prstGeom prst="rect">
            <a:avLst/>
          </a:prstGeom>
          <a:noFill/>
          <a:ln>
            <a:noFill/>
          </a:ln>
        </p:spPr>
      </p:pic>
      <p:pic>
        <p:nvPicPr>
          <p:cNvPr descr=" " id="467" name="Google Shape;467;p17"/>
          <p:cNvPicPr preferRelativeResize="0"/>
          <p:nvPr/>
        </p:nvPicPr>
        <p:blipFill rotWithShape="1">
          <a:blip r:embed="rId4">
            <a:alphaModFix/>
          </a:blip>
          <a:srcRect b="0" l="0" r="0" t="0"/>
          <a:stretch/>
        </p:blipFill>
        <p:spPr>
          <a:xfrm>
            <a:off x="0" y="-1898650"/>
            <a:ext cx="24691886" cy="4832350"/>
          </a:xfrm>
          <a:prstGeom prst="rect">
            <a:avLst/>
          </a:prstGeom>
          <a:noFill/>
          <a:ln>
            <a:noFill/>
          </a:ln>
        </p:spPr>
      </p:pic>
      <p:pic>
        <p:nvPicPr>
          <p:cNvPr descr=" " id="468" name="Google Shape;468;p17"/>
          <p:cNvPicPr preferRelativeResize="0"/>
          <p:nvPr/>
        </p:nvPicPr>
        <p:blipFill rotWithShape="1">
          <a:blip r:embed="rId5">
            <a:alphaModFix/>
          </a:blip>
          <a:srcRect b="0" l="0" r="0" t="0"/>
          <a:stretch/>
        </p:blipFill>
        <p:spPr>
          <a:xfrm>
            <a:off x="546168" y="2705100"/>
            <a:ext cx="1600400" cy="1701800"/>
          </a:xfrm>
          <a:prstGeom prst="rect">
            <a:avLst/>
          </a:prstGeom>
          <a:noFill/>
          <a:ln>
            <a:noFill/>
          </a:ln>
        </p:spPr>
      </p:pic>
      <p:pic>
        <p:nvPicPr>
          <p:cNvPr descr=" " id="469" name="Google Shape;469;p17"/>
          <p:cNvPicPr preferRelativeResize="0"/>
          <p:nvPr/>
        </p:nvPicPr>
        <p:blipFill rotWithShape="1">
          <a:blip r:embed="rId6">
            <a:alphaModFix/>
          </a:blip>
          <a:srcRect b="0" l="0" r="0" t="0"/>
          <a:stretch/>
        </p:blipFill>
        <p:spPr>
          <a:xfrm>
            <a:off x="21414877" y="2082800"/>
            <a:ext cx="2184673" cy="2324100"/>
          </a:xfrm>
          <a:prstGeom prst="rect">
            <a:avLst/>
          </a:prstGeom>
          <a:noFill/>
          <a:ln>
            <a:noFill/>
          </a:ln>
        </p:spPr>
      </p:pic>
      <p:pic>
        <p:nvPicPr>
          <p:cNvPr descr=" " id="470" name="Google Shape;470;p17"/>
          <p:cNvPicPr preferRelativeResize="0"/>
          <p:nvPr/>
        </p:nvPicPr>
        <p:blipFill rotWithShape="1">
          <a:blip r:embed="rId7">
            <a:alphaModFix/>
          </a:blip>
          <a:srcRect b="0" l="0" r="0" t="0"/>
          <a:stretch/>
        </p:blipFill>
        <p:spPr>
          <a:xfrm>
            <a:off x="16880410" y="10541000"/>
            <a:ext cx="1181248" cy="1257300"/>
          </a:xfrm>
          <a:prstGeom prst="rect">
            <a:avLst/>
          </a:prstGeom>
          <a:noFill/>
          <a:ln>
            <a:noFill/>
          </a:ln>
        </p:spPr>
      </p:pic>
      <p:pic>
        <p:nvPicPr>
          <p:cNvPr descr=" " id="471" name="Google Shape;471;p17"/>
          <p:cNvPicPr preferRelativeResize="0"/>
          <p:nvPr/>
        </p:nvPicPr>
        <p:blipFill rotWithShape="1">
          <a:blip r:embed="rId8">
            <a:alphaModFix/>
          </a:blip>
          <a:srcRect b="0" l="0" r="0" t="0"/>
          <a:stretch/>
        </p:blipFill>
        <p:spPr>
          <a:xfrm>
            <a:off x="12942918" y="698500"/>
            <a:ext cx="1308264" cy="1384300"/>
          </a:xfrm>
          <a:prstGeom prst="rect">
            <a:avLst/>
          </a:prstGeom>
          <a:noFill/>
          <a:ln>
            <a:noFill/>
          </a:ln>
        </p:spPr>
      </p:pic>
      <p:pic>
        <p:nvPicPr>
          <p:cNvPr descr=" " id="472" name="Google Shape;472;p17"/>
          <p:cNvPicPr preferRelativeResize="0"/>
          <p:nvPr/>
        </p:nvPicPr>
        <p:blipFill rotWithShape="1">
          <a:blip r:embed="rId9">
            <a:alphaModFix/>
          </a:blip>
          <a:srcRect b="0" l="0" r="0" t="0"/>
          <a:stretch/>
        </p:blipFill>
        <p:spPr>
          <a:xfrm>
            <a:off x="3492937" y="11468100"/>
            <a:ext cx="1625803" cy="1714500"/>
          </a:xfrm>
          <a:prstGeom prst="rect">
            <a:avLst/>
          </a:prstGeom>
          <a:noFill/>
          <a:ln>
            <a:noFill/>
          </a:ln>
        </p:spPr>
      </p:pic>
      <p:pic>
        <p:nvPicPr>
          <p:cNvPr descr=" " id="473" name="Google Shape;473;p17"/>
          <p:cNvPicPr preferRelativeResize="0"/>
          <p:nvPr/>
        </p:nvPicPr>
        <p:blipFill rotWithShape="1">
          <a:blip r:embed="rId10">
            <a:alphaModFix/>
          </a:blip>
          <a:srcRect b="0" l="0" r="0" t="0"/>
          <a:stretch/>
        </p:blipFill>
        <p:spPr>
          <a:xfrm>
            <a:off x="-76210" y="10947400"/>
            <a:ext cx="24463258" cy="4914900"/>
          </a:xfrm>
          <a:prstGeom prst="rect">
            <a:avLst/>
          </a:prstGeom>
          <a:noFill/>
          <a:ln>
            <a:noFill/>
          </a:ln>
        </p:spPr>
      </p:pic>
      <p:pic>
        <p:nvPicPr>
          <p:cNvPr descr=" " id="474" name="Google Shape;474;p17"/>
          <p:cNvPicPr preferRelativeResize="0"/>
          <p:nvPr/>
        </p:nvPicPr>
        <p:blipFill rotWithShape="1">
          <a:blip r:embed="rId8">
            <a:alphaModFix/>
          </a:blip>
          <a:srcRect b="0" l="0" r="0" t="0"/>
          <a:stretch/>
        </p:blipFill>
        <p:spPr>
          <a:xfrm>
            <a:off x="22291286" y="11798300"/>
            <a:ext cx="1308264" cy="1384300"/>
          </a:xfrm>
          <a:prstGeom prst="rect">
            <a:avLst/>
          </a:prstGeom>
          <a:noFill/>
          <a:ln>
            <a:noFill/>
          </a:ln>
        </p:spPr>
      </p:pic>
      <p:sp>
        <p:nvSpPr>
          <p:cNvPr id="475" name="Google Shape;47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p1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77" name="Google Shape;477;p17"/>
          <p:cNvSpPr/>
          <p:nvPr/>
        </p:nvSpPr>
        <p:spPr>
          <a:xfrm>
            <a:off x="16880410" y="56007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7"/>
          <p:cNvSpPr/>
          <p:nvPr/>
        </p:nvSpPr>
        <p:spPr>
          <a:xfrm>
            <a:off x="16880410" y="56007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7"/>
          <p:cNvSpPr/>
          <p:nvPr/>
        </p:nvSpPr>
        <p:spPr>
          <a:xfrm>
            <a:off x="16880410" y="56007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80" name="Google Shape;480;p17"/>
          <p:cNvSpPr/>
          <p:nvPr/>
        </p:nvSpPr>
        <p:spPr>
          <a:xfrm>
            <a:off x="16880410" y="6642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1" name="Google Shape;481;p17"/>
          <p:cNvSpPr/>
          <p:nvPr/>
        </p:nvSpPr>
        <p:spPr>
          <a:xfrm>
            <a:off x="825603" y="40640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pic>
        <p:nvPicPr>
          <p:cNvPr descr=" " id="482" name="Google Shape;482;p17"/>
          <p:cNvPicPr preferRelativeResize="0"/>
          <p:nvPr/>
        </p:nvPicPr>
        <p:blipFill rotWithShape="1">
          <a:blip r:embed="rId12">
            <a:alphaModFix/>
          </a:blip>
          <a:srcRect b="0" l="0" r="0" t="0"/>
          <a:stretch/>
        </p:blipFill>
        <p:spPr>
          <a:xfrm>
            <a:off x="7900387" y="749300"/>
            <a:ext cx="8573572" cy="12331700"/>
          </a:xfrm>
          <a:prstGeom prst="rect">
            <a:avLst/>
          </a:prstGeom>
          <a:noFill/>
          <a:ln>
            <a:noFill/>
          </a:ln>
        </p:spPr>
      </p:pic>
      <p:pic>
        <p:nvPicPr>
          <p:cNvPr descr=" " id="483" name="Google Shape;483;p17"/>
          <p:cNvPicPr preferRelativeResize="0"/>
          <p:nvPr/>
        </p:nvPicPr>
        <p:blipFill rotWithShape="1">
          <a:blip r:embed="rId13">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488" name="Shape 488"/>
        <p:cNvGrpSpPr/>
        <p:nvPr/>
      </p:nvGrpSpPr>
      <p:grpSpPr>
        <a:xfrm>
          <a:off x="0" y="0"/>
          <a:ext cx="0" cy="0"/>
          <a:chOff x="0" y="0"/>
          <a:chExt cx="0" cy="0"/>
        </a:xfrm>
      </p:grpSpPr>
      <p:pic>
        <p:nvPicPr>
          <p:cNvPr descr=" " id="489" name="Google Shape;48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0" name="Google Shape;49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2" name="Google Shape;492;p18"/>
          <p:cNvSpPr/>
          <p:nvPr/>
        </p:nvSpPr>
        <p:spPr>
          <a:xfrm>
            <a:off x="15690694" y="6985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497" name="Shape 497"/>
        <p:cNvGrpSpPr/>
        <p:nvPr/>
      </p:nvGrpSpPr>
      <p:grpSpPr>
        <a:xfrm>
          <a:off x="0" y="0"/>
          <a:ext cx="0" cy="0"/>
          <a:chOff x="0" y="0"/>
          <a:chExt cx="0" cy="0"/>
        </a:xfrm>
      </p:grpSpPr>
      <p:sp>
        <p:nvSpPr>
          <p:cNvPr id="498" name="Google Shape;498;p19"/>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p19"/>
          <p:cNvPicPr preferRelativeResize="0"/>
          <p:nvPr/>
        </p:nvPicPr>
        <p:blipFill rotWithShape="1">
          <a:blip r:embed="rId3">
            <a:alphaModFix/>
          </a:blip>
          <a:srcRect b="0" l="0" r="0" t="0"/>
          <a:stretch/>
        </p:blipFill>
        <p:spPr>
          <a:xfrm>
            <a:off x="-12702" y="-914400"/>
            <a:ext cx="21980097" cy="17970500"/>
          </a:xfrm>
          <a:prstGeom prst="rect">
            <a:avLst/>
          </a:prstGeom>
          <a:noFill/>
          <a:ln>
            <a:noFill/>
          </a:ln>
        </p:spPr>
      </p:pic>
      <p:pic>
        <p:nvPicPr>
          <p:cNvPr descr=" " id="500" name="Google Shape;500;p19"/>
          <p:cNvPicPr preferRelativeResize="0"/>
          <p:nvPr/>
        </p:nvPicPr>
        <p:blipFill rotWithShape="1">
          <a:blip r:embed="rId4">
            <a:alphaModFix/>
          </a:blip>
          <a:srcRect b="0" l="0" r="0" t="0"/>
          <a:stretch/>
        </p:blipFill>
        <p:spPr>
          <a:xfrm>
            <a:off x="19522340" y="5676900"/>
            <a:ext cx="4868621" cy="8044259"/>
          </a:xfrm>
          <a:prstGeom prst="rect">
            <a:avLst/>
          </a:prstGeom>
          <a:noFill/>
          <a:ln>
            <a:noFill/>
          </a:ln>
        </p:spPr>
      </p:pic>
      <p:pic>
        <p:nvPicPr>
          <p:cNvPr descr=" " id="501" name="Google Shape;501;p19"/>
          <p:cNvPicPr preferRelativeResize="0"/>
          <p:nvPr/>
        </p:nvPicPr>
        <p:blipFill rotWithShape="1">
          <a:blip r:embed="rId5">
            <a:alphaModFix/>
          </a:blip>
          <a:srcRect b="0" l="0" r="0" t="0"/>
          <a:stretch/>
        </p:blipFill>
        <p:spPr>
          <a:xfrm>
            <a:off x="21643505" y="1257300"/>
            <a:ext cx="2086471" cy="2215133"/>
          </a:xfrm>
          <a:prstGeom prst="rect">
            <a:avLst/>
          </a:prstGeom>
          <a:noFill/>
          <a:ln>
            <a:noFill/>
          </a:ln>
        </p:spPr>
      </p:pic>
      <p:pic>
        <p:nvPicPr>
          <p:cNvPr descr=" " id="502" name="Google Shape;502;p19"/>
          <p:cNvPicPr preferRelativeResize="0"/>
          <p:nvPr/>
        </p:nvPicPr>
        <p:blipFill rotWithShape="1">
          <a:blip r:embed="rId6">
            <a:alphaModFix/>
          </a:blip>
          <a:srcRect b="0" l="0" r="0" t="0"/>
          <a:stretch/>
        </p:blipFill>
        <p:spPr>
          <a:xfrm>
            <a:off x="7011276" y="1028700"/>
            <a:ext cx="1257457" cy="1333500"/>
          </a:xfrm>
          <a:prstGeom prst="rect">
            <a:avLst/>
          </a:prstGeom>
          <a:noFill/>
          <a:ln>
            <a:noFill/>
          </a:ln>
        </p:spPr>
      </p:pic>
      <p:pic>
        <p:nvPicPr>
          <p:cNvPr descr=" " id="503" name="Google Shape;503;p19"/>
          <p:cNvPicPr preferRelativeResize="0"/>
          <p:nvPr/>
        </p:nvPicPr>
        <p:blipFill rotWithShape="1">
          <a:blip r:embed="rId7">
            <a:alphaModFix/>
          </a:blip>
          <a:srcRect b="0" l="0" r="0" t="0"/>
          <a:stretch/>
        </p:blipFill>
        <p:spPr>
          <a:xfrm>
            <a:off x="16842305" y="10871200"/>
            <a:ext cx="914514" cy="965200"/>
          </a:xfrm>
          <a:prstGeom prst="rect">
            <a:avLst/>
          </a:prstGeom>
          <a:noFill/>
          <a:ln>
            <a:noFill/>
          </a:ln>
        </p:spPr>
      </p:pic>
      <p:pic>
        <p:nvPicPr>
          <p:cNvPr descr=" " id="504" name="Google Shape;504;p19"/>
          <p:cNvPicPr preferRelativeResize="0"/>
          <p:nvPr/>
        </p:nvPicPr>
        <p:blipFill rotWithShape="1">
          <a:blip r:embed="rId8">
            <a:alphaModFix/>
          </a:blip>
          <a:srcRect b="0" l="0" r="0" t="0"/>
          <a:stretch/>
        </p:blipFill>
        <p:spPr>
          <a:xfrm>
            <a:off x="355644" y="11087100"/>
            <a:ext cx="1905238" cy="2006600"/>
          </a:xfrm>
          <a:prstGeom prst="rect">
            <a:avLst/>
          </a:prstGeom>
          <a:noFill/>
          <a:ln>
            <a:noFill/>
          </a:ln>
        </p:spPr>
      </p:pic>
      <p:sp>
        <p:nvSpPr>
          <p:cNvPr id="505" name="Google Shape;50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p1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07" name="Google Shape;507;p19"/>
          <p:cNvPicPr preferRelativeResize="0"/>
          <p:nvPr/>
        </p:nvPicPr>
        <p:blipFill rotWithShape="1">
          <a:blip r:embed="rId10">
            <a:alphaModFix/>
          </a:blip>
          <a:srcRect b="0" l="0" r="0" t="0"/>
          <a:stretch/>
        </p:blipFill>
        <p:spPr>
          <a:xfrm>
            <a:off x="1079635" y="698500"/>
            <a:ext cx="6566721" cy="5473700"/>
          </a:xfrm>
          <a:prstGeom prst="rect">
            <a:avLst/>
          </a:prstGeom>
          <a:noFill/>
          <a:ln>
            <a:noFill/>
          </a:ln>
        </p:spPr>
      </p:pic>
      <p:pic>
        <p:nvPicPr>
          <p:cNvPr descr=" " id="508" name="Google Shape;508;p19"/>
          <p:cNvPicPr preferRelativeResize="0"/>
          <p:nvPr/>
        </p:nvPicPr>
        <p:blipFill rotWithShape="1">
          <a:blip r:embed="rId11">
            <a:alphaModFix/>
          </a:blip>
          <a:srcRect b="0" l="0" r="0" t="0"/>
          <a:stretch/>
        </p:blipFill>
        <p:spPr>
          <a:xfrm>
            <a:off x="15991299" y="6756400"/>
            <a:ext cx="6566721" cy="5473700"/>
          </a:xfrm>
          <a:prstGeom prst="rect">
            <a:avLst/>
          </a:prstGeom>
          <a:noFill/>
          <a:ln>
            <a:noFill/>
          </a:ln>
        </p:spPr>
      </p:pic>
      <p:sp>
        <p:nvSpPr>
          <p:cNvPr id="509" name="Google Shape;509;p19"/>
          <p:cNvSpPr/>
          <p:nvPr/>
        </p:nvSpPr>
        <p:spPr>
          <a:xfrm>
            <a:off x="8675184"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8675184" y="23304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9"/>
          <p:cNvSpPr/>
          <p:nvPr/>
        </p:nvSpPr>
        <p:spPr>
          <a:xfrm>
            <a:off x="8675184" y="23304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12" name="Google Shape;512;p19"/>
          <p:cNvSpPr/>
          <p:nvPr/>
        </p:nvSpPr>
        <p:spPr>
          <a:xfrm>
            <a:off x="9449981" y="21717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9449981" y="21717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14" name="Google Shape;514;p19"/>
          <p:cNvSpPr/>
          <p:nvPr/>
        </p:nvSpPr>
        <p:spPr>
          <a:xfrm>
            <a:off x="9449981" y="31115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5" name="Google Shape;515;p19"/>
          <p:cNvSpPr/>
          <p:nvPr/>
        </p:nvSpPr>
        <p:spPr>
          <a:xfrm>
            <a:off x="1079635"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1079635"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9"/>
          <p:cNvSpPr/>
          <p:nvPr/>
        </p:nvSpPr>
        <p:spPr>
          <a:xfrm>
            <a:off x="1079635"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18" name="Google Shape;518;p19"/>
          <p:cNvSpPr/>
          <p:nvPr/>
        </p:nvSpPr>
        <p:spPr>
          <a:xfrm>
            <a:off x="2159270"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9"/>
          <p:cNvSpPr/>
          <p:nvPr/>
        </p:nvSpPr>
        <p:spPr>
          <a:xfrm>
            <a:off x="2159270"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20" name="Google Shape;520;p19"/>
          <p:cNvSpPr/>
          <p:nvPr/>
        </p:nvSpPr>
        <p:spPr>
          <a:xfrm>
            <a:off x="2159270"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1" name="Google Shape;521;p19"/>
          <p:cNvSpPr/>
          <p:nvPr/>
        </p:nvSpPr>
        <p:spPr>
          <a:xfrm>
            <a:off x="8586273"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p:nvPr/>
        </p:nvSpPr>
        <p:spPr>
          <a:xfrm>
            <a:off x="8586273"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9"/>
          <p:cNvSpPr/>
          <p:nvPr/>
        </p:nvSpPr>
        <p:spPr>
          <a:xfrm>
            <a:off x="8586273"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24" name="Google Shape;524;p19"/>
          <p:cNvSpPr/>
          <p:nvPr/>
        </p:nvSpPr>
        <p:spPr>
          <a:xfrm>
            <a:off x="9665908"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9"/>
          <p:cNvSpPr/>
          <p:nvPr/>
        </p:nvSpPr>
        <p:spPr>
          <a:xfrm>
            <a:off x="9665908"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26" name="Google Shape;526;p19"/>
          <p:cNvSpPr/>
          <p:nvPr/>
        </p:nvSpPr>
        <p:spPr>
          <a:xfrm>
            <a:off x="9665908"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7" name="Google Shape;527;p19"/>
          <p:cNvSpPr/>
          <p:nvPr/>
        </p:nvSpPr>
        <p:spPr>
          <a:xfrm>
            <a:off x="16181822"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9"/>
          <p:cNvSpPr/>
          <p:nvPr/>
        </p:nvSpPr>
        <p:spPr>
          <a:xfrm>
            <a:off x="16181822" y="23304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9"/>
          <p:cNvSpPr/>
          <p:nvPr/>
        </p:nvSpPr>
        <p:spPr>
          <a:xfrm>
            <a:off x="16181822" y="23304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30" name="Google Shape;530;p19"/>
          <p:cNvSpPr/>
          <p:nvPr/>
        </p:nvSpPr>
        <p:spPr>
          <a:xfrm>
            <a:off x="17261457" y="21717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9"/>
          <p:cNvSpPr/>
          <p:nvPr/>
        </p:nvSpPr>
        <p:spPr>
          <a:xfrm>
            <a:off x="17261457" y="21717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32" name="Google Shape;532;p19"/>
          <p:cNvSpPr/>
          <p:nvPr/>
        </p:nvSpPr>
        <p:spPr>
          <a:xfrm>
            <a:off x="17261457" y="31115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32" name="Shape 32"/>
        <p:cNvGrpSpPr/>
        <p:nvPr/>
      </p:nvGrpSpPr>
      <p:grpSpPr>
        <a:xfrm>
          <a:off x="0" y="0"/>
          <a:ext cx="0" cy="0"/>
          <a:chOff x="0" y="0"/>
          <a:chExt cx="0" cy="0"/>
        </a:xfrm>
      </p:grpSpPr>
      <p:sp>
        <p:nvSpPr>
          <p:cNvPr id="33" name="Google Shape;33;p2"/>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3">
            <a:alphaModFix/>
          </a:blip>
          <a:srcRect b="0" l="0" r="0" t="0"/>
          <a:stretch/>
        </p:blipFill>
        <p:spPr>
          <a:xfrm>
            <a:off x="3607251" y="-1193800"/>
            <a:ext cx="17172546" cy="16116302"/>
          </a:xfrm>
          <a:prstGeom prst="rect">
            <a:avLst/>
          </a:prstGeom>
          <a:noFill/>
          <a:ln>
            <a:noFill/>
          </a:ln>
        </p:spPr>
      </p:pic>
      <p:pic>
        <p:nvPicPr>
          <p:cNvPr descr=" " id="35" name="Google Shape;35;p2"/>
          <p:cNvPicPr preferRelativeResize="0"/>
          <p:nvPr/>
        </p:nvPicPr>
        <p:blipFill rotWithShape="1">
          <a:blip r:embed="rId4">
            <a:alphaModFix/>
          </a:blip>
          <a:srcRect b="0" l="0" r="0" t="0"/>
          <a:stretch/>
        </p:blipFill>
        <p:spPr>
          <a:xfrm>
            <a:off x="635079" y="6858000"/>
            <a:ext cx="4695519" cy="6296462"/>
          </a:xfrm>
          <a:prstGeom prst="rect">
            <a:avLst/>
          </a:prstGeom>
          <a:noFill/>
          <a:ln>
            <a:noFill/>
          </a:ln>
        </p:spPr>
      </p:pic>
      <p:pic>
        <p:nvPicPr>
          <p:cNvPr descr=" " id="36" name="Google Shape;36;p2"/>
          <p:cNvPicPr preferRelativeResize="0"/>
          <p:nvPr/>
        </p:nvPicPr>
        <p:blipFill rotWithShape="1">
          <a:blip r:embed="rId5">
            <a:alphaModFix/>
          </a:blip>
          <a:srcRect b="0" l="0" r="0" t="0"/>
          <a:stretch/>
        </p:blipFill>
        <p:spPr>
          <a:xfrm>
            <a:off x="20182823" y="4521200"/>
            <a:ext cx="3914666" cy="6676056"/>
          </a:xfrm>
          <a:prstGeom prst="rect">
            <a:avLst/>
          </a:prstGeom>
          <a:noFill/>
          <a:ln>
            <a:noFill/>
          </a:ln>
        </p:spPr>
      </p:pic>
      <p:sp>
        <p:nvSpPr>
          <p:cNvPr id="37" name="Google Shape;37;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 name="Google Shape;39;p2"/>
          <p:cNvSpPr/>
          <p:nvPr/>
        </p:nvSpPr>
        <p:spPr>
          <a:xfrm>
            <a:off x="8658249" y="43942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40" name="Google Shape;40;p2"/>
          <p:cNvSpPr/>
          <p:nvPr/>
        </p:nvSpPr>
        <p:spPr>
          <a:xfrm>
            <a:off x="6930833" y="6959600"/>
            <a:ext cx="10525382" cy="280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537" name="Shape 537"/>
        <p:cNvGrpSpPr/>
        <p:nvPr/>
      </p:nvGrpSpPr>
      <p:grpSpPr>
        <a:xfrm>
          <a:off x="0" y="0"/>
          <a:ext cx="0" cy="0"/>
          <a:chOff x="0" y="0"/>
          <a:chExt cx="0" cy="0"/>
        </a:xfrm>
      </p:grpSpPr>
      <p:sp>
        <p:nvSpPr>
          <p:cNvPr id="538" name="Google Shape;538;p20"/>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20"/>
          <p:cNvPicPr preferRelativeResize="0"/>
          <p:nvPr/>
        </p:nvPicPr>
        <p:blipFill rotWithShape="1">
          <a:blip r:embed="rId3">
            <a:alphaModFix/>
          </a:blip>
          <a:srcRect b="0" l="0" r="0" t="0"/>
          <a:stretch/>
        </p:blipFill>
        <p:spPr>
          <a:xfrm>
            <a:off x="-876410" y="-1765300"/>
            <a:ext cx="18417302" cy="8280400"/>
          </a:xfrm>
          <a:prstGeom prst="rect">
            <a:avLst/>
          </a:prstGeom>
          <a:noFill/>
          <a:ln>
            <a:noFill/>
          </a:ln>
        </p:spPr>
      </p:pic>
      <p:pic>
        <p:nvPicPr>
          <p:cNvPr descr=" " id="540" name="Google Shape;540;p20"/>
          <p:cNvPicPr preferRelativeResize="0"/>
          <p:nvPr/>
        </p:nvPicPr>
        <p:blipFill rotWithShape="1">
          <a:blip r:embed="rId4">
            <a:alphaModFix/>
          </a:blip>
          <a:srcRect b="0" l="0" r="0" t="0"/>
          <a:stretch/>
        </p:blipFill>
        <p:spPr>
          <a:xfrm>
            <a:off x="812902" y="203200"/>
            <a:ext cx="5398175" cy="3454400"/>
          </a:xfrm>
          <a:prstGeom prst="rect">
            <a:avLst/>
          </a:prstGeom>
          <a:noFill/>
          <a:ln>
            <a:noFill/>
          </a:ln>
        </p:spPr>
      </p:pic>
      <p:pic>
        <p:nvPicPr>
          <p:cNvPr descr=" " id="541" name="Google Shape;541;p20"/>
          <p:cNvPicPr preferRelativeResize="0"/>
          <p:nvPr/>
        </p:nvPicPr>
        <p:blipFill rotWithShape="1">
          <a:blip r:embed="rId5">
            <a:alphaModFix/>
          </a:blip>
          <a:srcRect b="0" l="0" r="0" t="0"/>
          <a:stretch/>
        </p:blipFill>
        <p:spPr>
          <a:xfrm>
            <a:off x="10910664" y="-1612900"/>
            <a:ext cx="13870134" cy="7975600"/>
          </a:xfrm>
          <a:prstGeom prst="rect">
            <a:avLst/>
          </a:prstGeom>
          <a:noFill/>
          <a:ln>
            <a:noFill/>
          </a:ln>
        </p:spPr>
      </p:pic>
      <p:pic>
        <p:nvPicPr>
          <p:cNvPr descr=" " id="542" name="Google Shape;542;p20"/>
          <p:cNvPicPr preferRelativeResize="0"/>
          <p:nvPr/>
        </p:nvPicPr>
        <p:blipFill rotWithShape="1">
          <a:blip r:embed="rId6">
            <a:alphaModFix/>
          </a:blip>
          <a:srcRect b="0" l="0" r="0" t="0"/>
          <a:stretch/>
        </p:blipFill>
        <p:spPr>
          <a:xfrm>
            <a:off x="-431854" y="647700"/>
            <a:ext cx="25695312" cy="13074650"/>
          </a:xfrm>
          <a:prstGeom prst="rect">
            <a:avLst/>
          </a:prstGeom>
          <a:noFill/>
          <a:ln>
            <a:noFill/>
          </a:ln>
        </p:spPr>
      </p:pic>
      <p:pic>
        <p:nvPicPr>
          <p:cNvPr descr=" " id="543" name="Google Shape;543;p20"/>
          <p:cNvPicPr preferRelativeResize="0"/>
          <p:nvPr/>
        </p:nvPicPr>
        <p:blipFill rotWithShape="1">
          <a:blip r:embed="rId7">
            <a:alphaModFix/>
          </a:blip>
          <a:srcRect b="0" l="0" r="0" t="0"/>
          <a:stretch/>
        </p:blipFill>
        <p:spPr>
          <a:xfrm>
            <a:off x="355644" y="10871200"/>
            <a:ext cx="914514" cy="965200"/>
          </a:xfrm>
          <a:prstGeom prst="rect">
            <a:avLst/>
          </a:prstGeom>
          <a:noFill/>
          <a:ln>
            <a:noFill/>
          </a:ln>
        </p:spPr>
      </p:pic>
      <p:pic>
        <p:nvPicPr>
          <p:cNvPr descr=" " id="544" name="Google Shape;544;p20"/>
          <p:cNvPicPr preferRelativeResize="0"/>
          <p:nvPr/>
        </p:nvPicPr>
        <p:blipFill rotWithShape="1">
          <a:blip r:embed="rId8">
            <a:alphaModFix/>
          </a:blip>
          <a:srcRect b="0" l="0" r="0" t="0"/>
          <a:stretch/>
        </p:blipFill>
        <p:spPr>
          <a:xfrm>
            <a:off x="21935642" y="11353800"/>
            <a:ext cx="1905238" cy="2006600"/>
          </a:xfrm>
          <a:prstGeom prst="rect">
            <a:avLst/>
          </a:prstGeom>
          <a:noFill/>
          <a:ln>
            <a:noFill/>
          </a:ln>
        </p:spPr>
      </p:pic>
      <p:sp>
        <p:nvSpPr>
          <p:cNvPr id="545" name="Google Shape;545;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p2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47" name="Google Shape;547;p20"/>
          <p:cNvPicPr preferRelativeResize="0"/>
          <p:nvPr/>
        </p:nvPicPr>
        <p:blipFill rotWithShape="1">
          <a:blip r:embed="rId10">
            <a:alphaModFix/>
          </a:blip>
          <a:srcRect b="0" l="0" r="0" t="0"/>
          <a:stretch/>
        </p:blipFill>
        <p:spPr>
          <a:xfrm>
            <a:off x="8522765" y="4978400"/>
            <a:ext cx="14479810" cy="7861300"/>
          </a:xfrm>
          <a:prstGeom prst="rect">
            <a:avLst/>
          </a:prstGeom>
          <a:noFill/>
          <a:ln>
            <a:noFill/>
          </a:ln>
        </p:spPr>
      </p:pic>
      <p:sp>
        <p:nvSpPr>
          <p:cNvPr id="548" name="Google Shape;548;p20"/>
          <p:cNvSpPr/>
          <p:nvPr/>
        </p:nvSpPr>
        <p:spPr>
          <a:xfrm>
            <a:off x="2155036" y="6985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49" name="Google Shape;549;p20"/>
          <p:cNvSpPr/>
          <p:nvPr/>
        </p:nvSpPr>
        <p:spPr>
          <a:xfrm>
            <a:off x="1714714" y="4279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1714714" y="4279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
          <p:cNvSpPr/>
          <p:nvPr/>
        </p:nvSpPr>
        <p:spPr>
          <a:xfrm>
            <a:off x="1714714" y="4279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552" name="Google Shape;552;p20"/>
          <p:cNvSpPr/>
          <p:nvPr/>
        </p:nvSpPr>
        <p:spPr>
          <a:xfrm>
            <a:off x="1714714" y="5219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3" name="Google Shape;553;p20"/>
          <p:cNvSpPr/>
          <p:nvPr/>
        </p:nvSpPr>
        <p:spPr>
          <a:xfrm>
            <a:off x="1714714" y="7175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0"/>
          <p:cNvSpPr/>
          <p:nvPr/>
        </p:nvSpPr>
        <p:spPr>
          <a:xfrm>
            <a:off x="1714714" y="7175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0"/>
          <p:cNvSpPr/>
          <p:nvPr/>
        </p:nvSpPr>
        <p:spPr>
          <a:xfrm>
            <a:off x="1714714" y="717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56" name="Google Shape;556;p20"/>
          <p:cNvSpPr/>
          <p:nvPr/>
        </p:nvSpPr>
        <p:spPr>
          <a:xfrm>
            <a:off x="1714714" y="8115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7" name="Google Shape;557;p20"/>
          <p:cNvSpPr/>
          <p:nvPr/>
        </p:nvSpPr>
        <p:spPr>
          <a:xfrm>
            <a:off x="1714714" y="10604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0"/>
          <p:cNvSpPr/>
          <p:nvPr/>
        </p:nvSpPr>
        <p:spPr>
          <a:xfrm>
            <a:off x="1714714" y="10604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0"/>
          <p:cNvSpPr/>
          <p:nvPr/>
        </p:nvSpPr>
        <p:spPr>
          <a:xfrm>
            <a:off x="1714714" y="10604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60" name="Google Shape;560;p20"/>
          <p:cNvSpPr/>
          <p:nvPr/>
        </p:nvSpPr>
        <p:spPr>
          <a:xfrm>
            <a:off x="1714714" y="11544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565" name="Shape 565"/>
        <p:cNvGrpSpPr/>
        <p:nvPr/>
      </p:nvGrpSpPr>
      <p:grpSpPr>
        <a:xfrm>
          <a:off x="0" y="0"/>
          <a:ext cx="0" cy="0"/>
          <a:chOff x="0" y="0"/>
          <a:chExt cx="0" cy="0"/>
        </a:xfrm>
      </p:grpSpPr>
      <p:sp>
        <p:nvSpPr>
          <p:cNvPr id="566" name="Google Shape;566;p21"/>
          <p:cNvSpPr/>
          <p:nvPr/>
        </p:nvSpPr>
        <p:spPr>
          <a:xfrm>
            <a:off x="-1232054" y="0"/>
            <a:ext cx="26851156" cy="151003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p21"/>
          <p:cNvPicPr preferRelativeResize="0"/>
          <p:nvPr/>
        </p:nvPicPr>
        <p:blipFill rotWithShape="1">
          <a:blip r:embed="rId3">
            <a:alphaModFix/>
          </a:blip>
          <a:srcRect b="0" l="0" r="0" t="0"/>
          <a:stretch/>
        </p:blipFill>
        <p:spPr>
          <a:xfrm>
            <a:off x="22080904" y="10052893"/>
            <a:ext cx="2464902" cy="3113385"/>
          </a:xfrm>
          <a:prstGeom prst="rect">
            <a:avLst/>
          </a:prstGeom>
          <a:noFill/>
          <a:ln>
            <a:noFill/>
          </a:ln>
        </p:spPr>
      </p:pic>
      <p:pic>
        <p:nvPicPr>
          <p:cNvPr descr=" " id="568" name="Google Shape;568;p21"/>
          <p:cNvPicPr preferRelativeResize="0"/>
          <p:nvPr/>
        </p:nvPicPr>
        <p:blipFill rotWithShape="1">
          <a:blip r:embed="rId4">
            <a:alphaModFix/>
          </a:blip>
          <a:srcRect b="0" l="0" r="0" t="0"/>
          <a:stretch/>
        </p:blipFill>
        <p:spPr>
          <a:xfrm>
            <a:off x="-1232054" y="-2090266"/>
            <a:ext cx="27186796" cy="5320060"/>
          </a:xfrm>
          <a:prstGeom prst="rect">
            <a:avLst/>
          </a:prstGeom>
          <a:noFill/>
          <a:ln>
            <a:noFill/>
          </a:ln>
        </p:spPr>
      </p:pic>
      <p:pic>
        <p:nvPicPr>
          <p:cNvPr descr=" " id="569" name="Google Shape;569;p21"/>
          <p:cNvPicPr preferRelativeResize="0"/>
          <p:nvPr/>
        </p:nvPicPr>
        <p:blipFill rotWithShape="1">
          <a:blip r:embed="rId5">
            <a:alphaModFix/>
          </a:blip>
          <a:srcRect b="0" l="0" r="0" t="0"/>
          <a:stretch/>
        </p:blipFill>
        <p:spPr>
          <a:xfrm>
            <a:off x="-630699" y="2978125"/>
            <a:ext cx="1762108" cy="1873548"/>
          </a:xfrm>
          <a:prstGeom prst="rect">
            <a:avLst/>
          </a:prstGeom>
          <a:noFill/>
          <a:ln>
            <a:noFill/>
          </a:ln>
        </p:spPr>
      </p:pic>
      <p:pic>
        <p:nvPicPr>
          <p:cNvPr descr=" " id="570" name="Google Shape;570;p21"/>
          <p:cNvPicPr preferRelativeResize="0"/>
          <p:nvPr/>
        </p:nvPicPr>
        <p:blipFill rotWithShape="1">
          <a:blip r:embed="rId6">
            <a:alphaModFix/>
          </a:blip>
          <a:srcRect b="0" l="0" r="0" t="0"/>
          <a:stretch/>
        </p:blipFill>
        <p:spPr>
          <a:xfrm>
            <a:off x="22346617" y="2293020"/>
            <a:ext cx="2405419" cy="2558653"/>
          </a:xfrm>
          <a:prstGeom prst="rect">
            <a:avLst/>
          </a:prstGeom>
          <a:noFill/>
          <a:ln>
            <a:noFill/>
          </a:ln>
        </p:spPr>
      </p:pic>
      <p:pic>
        <p:nvPicPr>
          <p:cNvPr descr=" " id="571" name="Google Shape;571;p21"/>
          <p:cNvPicPr preferRelativeResize="0"/>
          <p:nvPr/>
        </p:nvPicPr>
        <p:blipFill rotWithShape="1">
          <a:blip r:embed="rId7">
            <a:alphaModFix/>
          </a:blip>
          <a:srcRect b="0" l="0" r="0" t="0"/>
          <a:stretch/>
        </p:blipFill>
        <p:spPr>
          <a:xfrm>
            <a:off x="17353981" y="11604848"/>
            <a:ext cx="1300601" cy="1384201"/>
          </a:xfrm>
          <a:prstGeom prst="rect">
            <a:avLst/>
          </a:prstGeom>
          <a:noFill/>
          <a:ln>
            <a:noFill/>
          </a:ln>
        </p:spPr>
      </p:pic>
      <p:pic>
        <p:nvPicPr>
          <p:cNvPr descr=" " id="572" name="Google Shape;572;p21"/>
          <p:cNvPicPr preferRelativeResize="0"/>
          <p:nvPr/>
        </p:nvPicPr>
        <p:blipFill rotWithShape="1">
          <a:blip r:embed="rId8">
            <a:alphaModFix/>
          </a:blip>
          <a:srcRect b="0" l="0" r="0" t="0"/>
          <a:stretch/>
        </p:blipFill>
        <p:spPr>
          <a:xfrm>
            <a:off x="13018637" y="768995"/>
            <a:ext cx="1440452" cy="1524000"/>
          </a:xfrm>
          <a:prstGeom prst="rect">
            <a:avLst/>
          </a:prstGeom>
          <a:noFill/>
          <a:ln>
            <a:noFill/>
          </a:ln>
        </p:spPr>
      </p:pic>
      <p:pic>
        <p:nvPicPr>
          <p:cNvPr descr=" " id="573" name="Google Shape;573;p21"/>
          <p:cNvPicPr preferRelativeResize="0"/>
          <p:nvPr/>
        </p:nvPicPr>
        <p:blipFill rotWithShape="1">
          <a:blip r:embed="rId9">
            <a:alphaModFix/>
          </a:blip>
          <a:srcRect b="0" l="0" r="0" t="0"/>
          <a:stretch/>
        </p:blipFill>
        <p:spPr>
          <a:xfrm>
            <a:off x="2613814" y="12625536"/>
            <a:ext cx="1790077" cy="1887538"/>
          </a:xfrm>
          <a:prstGeom prst="rect">
            <a:avLst/>
          </a:prstGeom>
          <a:noFill/>
          <a:ln>
            <a:noFill/>
          </a:ln>
        </p:spPr>
      </p:pic>
      <p:pic>
        <p:nvPicPr>
          <p:cNvPr descr=" " id="574" name="Google Shape;574;p21"/>
          <p:cNvPicPr preferRelativeResize="0"/>
          <p:nvPr/>
        </p:nvPicPr>
        <p:blipFill rotWithShape="1">
          <a:blip r:embed="rId10">
            <a:alphaModFix/>
          </a:blip>
          <a:srcRect b="0" l="0" r="0" t="0"/>
          <a:stretch/>
        </p:blipFill>
        <p:spPr>
          <a:xfrm>
            <a:off x="-1315963" y="12052275"/>
            <a:ext cx="26935065" cy="5410944"/>
          </a:xfrm>
          <a:prstGeom prst="rect">
            <a:avLst/>
          </a:prstGeom>
          <a:noFill/>
          <a:ln>
            <a:noFill/>
          </a:ln>
        </p:spPr>
      </p:pic>
      <p:pic>
        <p:nvPicPr>
          <p:cNvPr descr=" " id="575" name="Google Shape;575;p21"/>
          <p:cNvPicPr preferRelativeResize="0"/>
          <p:nvPr/>
        </p:nvPicPr>
        <p:blipFill rotWithShape="1">
          <a:blip r:embed="rId11">
            <a:alphaModFix/>
          </a:blip>
          <a:srcRect b="0" l="0" r="0" t="0"/>
          <a:stretch/>
        </p:blipFill>
        <p:spPr>
          <a:xfrm>
            <a:off x="23311581" y="12989049"/>
            <a:ext cx="1440452" cy="1524000"/>
          </a:xfrm>
          <a:prstGeom prst="rect">
            <a:avLst/>
          </a:prstGeom>
          <a:noFill/>
          <a:ln>
            <a:noFill/>
          </a:ln>
        </p:spPr>
      </p:pic>
      <p:sp>
        <p:nvSpPr>
          <p:cNvPr id="576" name="Google Shape;57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p2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78" name="Google Shape;578;p21"/>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79" name="Google Shape;579;p21"/>
          <p:cNvSpPr/>
          <p:nvPr/>
        </p:nvSpPr>
        <p:spPr>
          <a:xfrm>
            <a:off x="0" y="29337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0" y="75692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1"/>
          <p:cNvPicPr preferRelativeResize="0"/>
          <p:nvPr/>
        </p:nvPicPr>
        <p:blipFill rotWithShape="1">
          <a:blip r:embed="rId13">
            <a:alphaModFix/>
          </a:blip>
          <a:srcRect b="0" l="0" r="0" t="0"/>
          <a:stretch/>
        </p:blipFill>
        <p:spPr>
          <a:xfrm>
            <a:off x="0" y="7556500"/>
            <a:ext cx="24387048" cy="12700"/>
          </a:xfrm>
          <a:prstGeom prst="rect">
            <a:avLst/>
          </a:prstGeom>
          <a:noFill/>
          <a:ln>
            <a:noFill/>
          </a:ln>
        </p:spPr>
      </p:pic>
      <p:pic>
        <p:nvPicPr>
          <p:cNvPr descr=" " id="582" name="Google Shape;582;p21"/>
          <p:cNvPicPr preferRelativeResize="0"/>
          <p:nvPr/>
        </p:nvPicPr>
        <p:blipFill rotWithShape="1">
          <a:blip r:embed="rId14">
            <a:alphaModFix/>
          </a:blip>
          <a:srcRect b="0" l="0" r="0" t="0"/>
          <a:stretch/>
        </p:blipFill>
        <p:spPr>
          <a:xfrm>
            <a:off x="1244756" y="4660900"/>
            <a:ext cx="190524" cy="2908300"/>
          </a:xfrm>
          <a:prstGeom prst="rect">
            <a:avLst/>
          </a:prstGeom>
          <a:noFill/>
          <a:ln>
            <a:noFill/>
          </a:ln>
        </p:spPr>
      </p:pic>
      <p:pic>
        <p:nvPicPr>
          <p:cNvPr descr=" " id="583" name="Google Shape;583;p21"/>
          <p:cNvPicPr preferRelativeResize="0"/>
          <p:nvPr/>
        </p:nvPicPr>
        <p:blipFill rotWithShape="1">
          <a:blip r:embed="rId15">
            <a:alphaModFix/>
          </a:blip>
          <a:srcRect b="0" l="0" r="0" t="0"/>
          <a:stretch/>
        </p:blipFill>
        <p:spPr>
          <a:xfrm>
            <a:off x="12561870" y="3149600"/>
            <a:ext cx="190524" cy="4419600"/>
          </a:xfrm>
          <a:prstGeom prst="rect">
            <a:avLst/>
          </a:prstGeom>
          <a:noFill/>
          <a:ln>
            <a:noFill/>
          </a:ln>
        </p:spPr>
      </p:pic>
      <p:pic>
        <p:nvPicPr>
          <p:cNvPr descr=" " id="584" name="Google Shape;584;p21"/>
          <p:cNvPicPr preferRelativeResize="0"/>
          <p:nvPr/>
        </p:nvPicPr>
        <p:blipFill rotWithShape="1">
          <a:blip r:embed="rId16">
            <a:alphaModFix/>
          </a:blip>
          <a:srcRect b="0" l="0" r="0" t="0"/>
          <a:stretch/>
        </p:blipFill>
        <p:spPr>
          <a:xfrm>
            <a:off x="6884260" y="7569200"/>
            <a:ext cx="190524" cy="5029200"/>
          </a:xfrm>
          <a:prstGeom prst="rect">
            <a:avLst/>
          </a:prstGeom>
          <a:noFill/>
          <a:ln>
            <a:noFill/>
          </a:ln>
        </p:spPr>
      </p:pic>
      <p:pic>
        <p:nvPicPr>
          <p:cNvPr descr=" " id="585" name="Google Shape;585;p21"/>
          <p:cNvPicPr preferRelativeResize="0"/>
          <p:nvPr/>
        </p:nvPicPr>
        <p:blipFill rotWithShape="1">
          <a:blip r:embed="rId17">
            <a:alphaModFix/>
          </a:blip>
          <a:srcRect b="0" l="0" r="0" t="0"/>
          <a:stretch/>
        </p:blipFill>
        <p:spPr>
          <a:xfrm>
            <a:off x="18214076" y="7569200"/>
            <a:ext cx="190524" cy="3048000"/>
          </a:xfrm>
          <a:prstGeom prst="rect">
            <a:avLst/>
          </a:prstGeom>
          <a:noFill/>
          <a:ln>
            <a:noFill/>
          </a:ln>
        </p:spPr>
      </p:pic>
      <p:sp>
        <p:nvSpPr>
          <p:cNvPr id="586" name="Google Shape;586;p21"/>
          <p:cNvSpPr/>
          <p:nvPr/>
        </p:nvSpPr>
        <p:spPr>
          <a:xfrm>
            <a:off x="1740117" y="44196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1"/>
          <p:cNvSpPr/>
          <p:nvPr/>
        </p:nvSpPr>
        <p:spPr>
          <a:xfrm>
            <a:off x="1740117" y="44196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1"/>
          <p:cNvSpPr/>
          <p:nvPr/>
        </p:nvSpPr>
        <p:spPr>
          <a:xfrm>
            <a:off x="1740117" y="44196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89" name="Google Shape;589;p21"/>
          <p:cNvSpPr/>
          <p:nvPr/>
        </p:nvSpPr>
        <p:spPr>
          <a:xfrm>
            <a:off x="1740117" y="52451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90" name="Google Shape;590;p21"/>
          <p:cNvSpPr/>
          <p:nvPr/>
        </p:nvSpPr>
        <p:spPr>
          <a:xfrm>
            <a:off x="13069934" y="29337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1"/>
          <p:cNvSpPr/>
          <p:nvPr/>
        </p:nvSpPr>
        <p:spPr>
          <a:xfrm>
            <a:off x="13069934" y="29337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13069934" y="29337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93" name="Google Shape;593;p21"/>
          <p:cNvSpPr/>
          <p:nvPr/>
        </p:nvSpPr>
        <p:spPr>
          <a:xfrm>
            <a:off x="13069934" y="37592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94" name="Google Shape;594;p21"/>
          <p:cNvSpPr/>
          <p:nvPr/>
        </p:nvSpPr>
        <p:spPr>
          <a:xfrm>
            <a:off x="7417727" y="80772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1"/>
          <p:cNvSpPr/>
          <p:nvPr/>
        </p:nvSpPr>
        <p:spPr>
          <a:xfrm>
            <a:off x="7417727" y="80772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7417727" y="8077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97" name="Google Shape;597;p21"/>
          <p:cNvSpPr/>
          <p:nvPr/>
        </p:nvSpPr>
        <p:spPr>
          <a:xfrm>
            <a:off x="7417727" y="89027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98" name="Google Shape;598;p21"/>
          <p:cNvSpPr/>
          <p:nvPr/>
        </p:nvSpPr>
        <p:spPr>
          <a:xfrm>
            <a:off x="18747543" y="8077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1"/>
          <p:cNvSpPr/>
          <p:nvPr/>
        </p:nvSpPr>
        <p:spPr>
          <a:xfrm>
            <a:off x="18747543" y="8077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18747543" y="8077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601" name="Google Shape;601;p21"/>
          <p:cNvSpPr/>
          <p:nvPr/>
        </p:nvSpPr>
        <p:spPr>
          <a:xfrm>
            <a:off x="18747543" y="8902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02" name="Google Shape;602;p21"/>
          <p:cNvSpPr/>
          <p:nvPr/>
        </p:nvSpPr>
        <p:spPr>
          <a:xfrm rot="-5400000">
            <a:off x="928334" y="82005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603" name="Google Shape;603;p21"/>
          <p:cNvSpPr/>
          <p:nvPr/>
        </p:nvSpPr>
        <p:spPr>
          <a:xfrm rot="-5400000">
            <a:off x="12239097" y="81980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604" name="Google Shape;604;p21"/>
          <p:cNvSpPr/>
          <p:nvPr/>
        </p:nvSpPr>
        <p:spPr>
          <a:xfrm rot="-5400000">
            <a:off x="6605943" y="63051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605" name="Google Shape;605;p21"/>
          <p:cNvSpPr/>
          <p:nvPr/>
        </p:nvSpPr>
        <p:spPr>
          <a:xfrm rot="-5400000">
            <a:off x="17891304" y="6267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610" name="Shape 610"/>
        <p:cNvGrpSpPr/>
        <p:nvPr/>
      </p:nvGrpSpPr>
      <p:grpSpPr>
        <a:xfrm>
          <a:off x="0" y="0"/>
          <a:ext cx="0" cy="0"/>
          <a:chOff x="0" y="0"/>
          <a:chExt cx="0" cy="0"/>
        </a:xfrm>
      </p:grpSpPr>
      <p:pic>
        <p:nvPicPr>
          <p:cNvPr descr=" " id="611" name="Google Shape;611;p22"/>
          <p:cNvPicPr preferRelativeResize="0"/>
          <p:nvPr/>
        </p:nvPicPr>
        <p:blipFill rotWithShape="1">
          <a:blip r:embed="rId3">
            <a:alphaModFix/>
          </a:blip>
          <a:srcRect b="0" l="0" r="0" t="0"/>
          <a:stretch/>
        </p:blipFill>
        <p:spPr>
          <a:xfrm>
            <a:off x="-3915" y="-914400"/>
            <a:ext cx="24403665" cy="17970500"/>
          </a:xfrm>
          <a:prstGeom prst="rect">
            <a:avLst/>
          </a:prstGeom>
          <a:noFill/>
          <a:ln>
            <a:noFill/>
          </a:ln>
        </p:spPr>
      </p:pic>
      <p:sp>
        <p:nvSpPr>
          <p:cNvPr id="612" name="Google Shape;61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4" name="Google Shape;614;p22"/>
          <p:cNvSpPr/>
          <p:nvPr/>
        </p:nvSpPr>
        <p:spPr>
          <a:xfrm>
            <a:off x="5368538" y="203200"/>
            <a:ext cx="585119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15" name="Google Shape;615;p22"/>
          <p:cNvSpPr/>
          <p:nvPr/>
        </p:nvSpPr>
        <p:spPr>
          <a:xfrm>
            <a:off x="6096762" y="20447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22"/>
          <p:cNvPicPr preferRelativeResize="0"/>
          <p:nvPr/>
        </p:nvPicPr>
        <p:blipFill rotWithShape="1">
          <a:blip r:embed="rId5">
            <a:alphaModFix/>
          </a:blip>
          <a:srcRect b="0" l="0" r="0" t="0"/>
          <a:stretch/>
        </p:blipFill>
        <p:spPr>
          <a:xfrm>
            <a:off x="6096762" y="2044700"/>
            <a:ext cx="6096762" cy="6096000"/>
          </a:xfrm>
          <a:prstGeom prst="rect">
            <a:avLst/>
          </a:prstGeom>
          <a:noFill/>
          <a:ln>
            <a:noFill/>
          </a:ln>
        </p:spPr>
      </p:pic>
      <p:sp>
        <p:nvSpPr>
          <p:cNvPr id="617" name="Google Shape;617;p22"/>
          <p:cNvSpPr/>
          <p:nvPr/>
        </p:nvSpPr>
        <p:spPr>
          <a:xfrm>
            <a:off x="6096762" y="83439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2"/>
          <p:cNvSpPr/>
          <p:nvPr/>
        </p:nvSpPr>
        <p:spPr>
          <a:xfrm>
            <a:off x="6096762" y="83439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2"/>
          <p:cNvSpPr/>
          <p:nvPr/>
        </p:nvSpPr>
        <p:spPr>
          <a:xfrm>
            <a:off x="5995149" y="83439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20" name="Google Shape;620;p22"/>
          <p:cNvSpPr/>
          <p:nvPr/>
        </p:nvSpPr>
        <p:spPr>
          <a:xfrm>
            <a:off x="6029020" y="93345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21" name="Google Shape;621;p22"/>
          <p:cNvSpPr/>
          <p:nvPr/>
        </p:nvSpPr>
        <p:spPr>
          <a:xfrm>
            <a:off x="11279010" y="66040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p22"/>
          <p:cNvPicPr preferRelativeResize="0"/>
          <p:nvPr/>
        </p:nvPicPr>
        <p:blipFill rotWithShape="1">
          <a:blip r:embed="rId6">
            <a:alphaModFix/>
          </a:blip>
          <a:srcRect b="0" l="0" r="0" t="0"/>
          <a:stretch/>
        </p:blipFill>
        <p:spPr>
          <a:xfrm>
            <a:off x="11279010" y="6604000"/>
            <a:ext cx="6096762" cy="6096000"/>
          </a:xfrm>
          <a:prstGeom prst="rect">
            <a:avLst/>
          </a:prstGeom>
          <a:noFill/>
          <a:ln>
            <a:noFill/>
          </a:ln>
        </p:spPr>
      </p:pic>
      <p:sp>
        <p:nvSpPr>
          <p:cNvPr id="623" name="Google Shape;623;p22"/>
          <p:cNvSpPr/>
          <p:nvPr/>
        </p:nvSpPr>
        <p:spPr>
          <a:xfrm>
            <a:off x="11279010" y="129032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2"/>
          <p:cNvSpPr/>
          <p:nvPr/>
        </p:nvSpPr>
        <p:spPr>
          <a:xfrm>
            <a:off x="11279010" y="129032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2"/>
          <p:cNvSpPr/>
          <p:nvPr/>
        </p:nvSpPr>
        <p:spPr>
          <a:xfrm>
            <a:off x="11177397" y="129032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26" name="Google Shape;626;p22"/>
          <p:cNvSpPr/>
          <p:nvPr/>
        </p:nvSpPr>
        <p:spPr>
          <a:xfrm>
            <a:off x="11211268" y="138938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27" name="Google Shape;627;p22"/>
          <p:cNvSpPr/>
          <p:nvPr/>
        </p:nvSpPr>
        <p:spPr>
          <a:xfrm>
            <a:off x="1647395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p22"/>
          <p:cNvPicPr preferRelativeResize="0"/>
          <p:nvPr/>
        </p:nvPicPr>
        <p:blipFill rotWithShape="1">
          <a:blip r:embed="rId7">
            <a:alphaModFix/>
          </a:blip>
          <a:srcRect b="0" l="0" r="0" t="0"/>
          <a:stretch/>
        </p:blipFill>
        <p:spPr>
          <a:xfrm>
            <a:off x="16473959" y="2946400"/>
            <a:ext cx="6096762" cy="6096000"/>
          </a:xfrm>
          <a:prstGeom prst="rect">
            <a:avLst/>
          </a:prstGeom>
          <a:noFill/>
          <a:ln>
            <a:noFill/>
          </a:ln>
        </p:spPr>
      </p:pic>
      <p:sp>
        <p:nvSpPr>
          <p:cNvPr id="629" name="Google Shape;629;p22"/>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2"/>
          <p:cNvSpPr/>
          <p:nvPr/>
        </p:nvSpPr>
        <p:spPr>
          <a:xfrm>
            <a:off x="1637234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32" name="Google Shape;632;p22"/>
          <p:cNvSpPr/>
          <p:nvPr/>
        </p:nvSpPr>
        <p:spPr>
          <a:xfrm>
            <a:off x="1640621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3D9"/>
        </a:solidFill>
      </p:bgPr>
    </p:bg>
    <p:spTree>
      <p:nvGrpSpPr>
        <p:cNvPr id="637" name="Shape 637"/>
        <p:cNvGrpSpPr/>
        <p:nvPr/>
      </p:nvGrpSpPr>
      <p:grpSpPr>
        <a:xfrm>
          <a:off x="0" y="0"/>
          <a:ext cx="0" cy="0"/>
          <a:chOff x="0" y="0"/>
          <a:chExt cx="0" cy="0"/>
        </a:xfrm>
      </p:grpSpPr>
      <p:sp>
        <p:nvSpPr>
          <p:cNvPr id="638" name="Google Shape;638;p23"/>
          <p:cNvSpPr/>
          <p:nvPr/>
        </p:nvSpPr>
        <p:spPr>
          <a:xfrm>
            <a:off x="-368346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p23"/>
          <p:cNvPicPr preferRelativeResize="0"/>
          <p:nvPr/>
        </p:nvPicPr>
        <p:blipFill rotWithShape="1">
          <a:blip r:embed="rId3">
            <a:alphaModFix/>
          </a:blip>
          <a:srcRect b="0" l="0" r="0" t="0"/>
          <a:stretch/>
        </p:blipFill>
        <p:spPr>
          <a:xfrm>
            <a:off x="-76210" y="-1193800"/>
            <a:ext cx="17172546" cy="16116300"/>
          </a:xfrm>
          <a:prstGeom prst="rect">
            <a:avLst/>
          </a:prstGeom>
          <a:noFill/>
          <a:ln>
            <a:noFill/>
          </a:ln>
        </p:spPr>
      </p:pic>
      <p:pic>
        <p:nvPicPr>
          <p:cNvPr descr=" " id="640" name="Google Shape;640;p23"/>
          <p:cNvPicPr preferRelativeResize="0"/>
          <p:nvPr/>
        </p:nvPicPr>
        <p:blipFill rotWithShape="1">
          <a:blip r:embed="rId4">
            <a:alphaModFix/>
          </a:blip>
          <a:srcRect b="0" l="0" r="0" t="0"/>
          <a:stretch/>
        </p:blipFill>
        <p:spPr>
          <a:xfrm>
            <a:off x="16499362" y="4521200"/>
            <a:ext cx="3914666" cy="6676058"/>
          </a:xfrm>
          <a:prstGeom prst="rect">
            <a:avLst/>
          </a:prstGeom>
          <a:noFill/>
          <a:ln>
            <a:noFill/>
          </a:ln>
        </p:spPr>
      </p:pic>
      <p:sp>
        <p:nvSpPr>
          <p:cNvPr id="641" name="Google Shape;641;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3" name="Google Shape;643;p23"/>
          <p:cNvSpPr/>
          <p:nvPr/>
        </p:nvSpPr>
        <p:spPr>
          <a:xfrm>
            <a:off x="2705438" y="2413000"/>
            <a:ext cx="10199375" cy="9271000"/>
          </a:xfrm>
          <a:prstGeom prst="roundRect">
            <a:avLst>
              <a:gd fmla="val 137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3"/>
          <p:cNvSpPr/>
          <p:nvPr/>
        </p:nvSpPr>
        <p:spPr>
          <a:xfrm>
            <a:off x="3518340" y="3225800"/>
            <a:ext cx="8912281"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645" name="Google Shape;645;p23"/>
          <p:cNvSpPr/>
          <p:nvPr/>
        </p:nvSpPr>
        <p:spPr>
          <a:xfrm>
            <a:off x="3518340" y="6629400"/>
            <a:ext cx="8709055"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6" name="Google Shape;646;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47" name="Google Shape;647;p23"/>
          <p:cNvPicPr preferRelativeResize="0"/>
          <p:nvPr/>
        </p:nvPicPr>
        <p:blipFill rotWithShape="1">
          <a:blip r:embed="rId7">
            <a:alphaModFix/>
          </a:blip>
          <a:srcRect b="0" l="0" r="0" t="0"/>
          <a:stretch/>
        </p:blipFill>
        <p:spPr>
          <a:xfrm>
            <a:off x="20990049" y="4924127"/>
            <a:ext cx="1436197" cy="1696641"/>
          </a:xfrm>
          <a:prstGeom prst="rect">
            <a:avLst/>
          </a:prstGeom>
          <a:noFill/>
          <a:ln>
            <a:noFill/>
          </a:ln>
        </p:spPr>
      </p:pic>
      <p:pic>
        <p:nvPicPr>
          <p:cNvPr descr=" " id="648" name="Google Shape;648;p23"/>
          <p:cNvPicPr preferRelativeResize="0"/>
          <p:nvPr/>
        </p:nvPicPr>
        <p:blipFill rotWithShape="1">
          <a:blip r:embed="rId8">
            <a:alphaModFix/>
          </a:blip>
          <a:srcRect b="0" l="0" r="0" t="0"/>
          <a:stretch/>
        </p:blipFill>
        <p:spPr>
          <a:xfrm>
            <a:off x="21133305" y="5520432"/>
            <a:ext cx="518660" cy="701402"/>
          </a:xfrm>
          <a:prstGeom prst="rect">
            <a:avLst/>
          </a:prstGeom>
          <a:noFill/>
          <a:ln>
            <a:noFill/>
          </a:ln>
        </p:spPr>
      </p:pic>
      <p:pic>
        <p:nvPicPr>
          <p:cNvPr descr=" " id="649" name="Google Shape;649;p23"/>
          <p:cNvPicPr preferRelativeResize="0"/>
          <p:nvPr/>
        </p:nvPicPr>
        <p:blipFill rotWithShape="1">
          <a:blip r:embed="rId9">
            <a:alphaModFix/>
          </a:blip>
          <a:srcRect b="0" l="0" r="0" t="0"/>
          <a:stretch/>
        </p:blipFill>
        <p:spPr>
          <a:xfrm>
            <a:off x="21304966" y="5270822"/>
            <a:ext cx="679141" cy="789335"/>
          </a:xfrm>
          <a:prstGeom prst="rect">
            <a:avLst/>
          </a:prstGeom>
          <a:noFill/>
          <a:ln>
            <a:noFill/>
          </a:ln>
        </p:spPr>
      </p:pic>
      <p:pic>
        <p:nvPicPr>
          <p:cNvPr descr=" " id="650" name="Google Shape;650;p23"/>
          <p:cNvPicPr preferRelativeResize="0"/>
          <p:nvPr/>
        </p:nvPicPr>
        <p:blipFill rotWithShape="1">
          <a:blip r:embed="rId10">
            <a:alphaModFix/>
          </a:blip>
          <a:srcRect b="0" l="0" r="0" t="0"/>
          <a:stretch/>
        </p:blipFill>
        <p:spPr>
          <a:xfrm>
            <a:off x="21568657" y="5040015"/>
            <a:ext cx="695502" cy="924173"/>
          </a:xfrm>
          <a:prstGeom prst="rect">
            <a:avLst/>
          </a:prstGeom>
          <a:noFill/>
          <a:ln>
            <a:noFill/>
          </a:ln>
        </p:spPr>
      </p:pic>
      <p:pic>
        <p:nvPicPr>
          <p:cNvPr descr=" " id="651" name="Google Shape;651;p23"/>
          <p:cNvPicPr preferRelativeResize="0"/>
          <p:nvPr/>
        </p:nvPicPr>
        <p:blipFill rotWithShape="1">
          <a:blip r:embed="rId11">
            <a:alphaModFix/>
          </a:blip>
          <a:srcRect b="0" l="0" r="0" t="0"/>
          <a:stretch/>
        </p:blipFill>
        <p:spPr>
          <a:xfrm>
            <a:off x="22093301" y="5154786"/>
            <a:ext cx="213260" cy="369168"/>
          </a:xfrm>
          <a:prstGeom prst="rect">
            <a:avLst/>
          </a:prstGeom>
          <a:noFill/>
          <a:ln>
            <a:noFill/>
          </a:ln>
        </p:spPr>
      </p:pic>
      <p:pic>
        <p:nvPicPr>
          <p:cNvPr descr=" " id="652" name="Google Shape;652;p23"/>
          <p:cNvPicPr preferRelativeResize="0"/>
          <p:nvPr/>
        </p:nvPicPr>
        <p:blipFill rotWithShape="1">
          <a:blip r:embed="rId12">
            <a:alphaModFix/>
          </a:blip>
          <a:srcRect b="0" l="0" r="0" t="0"/>
          <a:stretch/>
        </p:blipFill>
        <p:spPr>
          <a:xfrm>
            <a:off x="20990003" y="6119887"/>
            <a:ext cx="80008" cy="405978"/>
          </a:xfrm>
          <a:prstGeom prst="rect">
            <a:avLst/>
          </a:prstGeom>
          <a:noFill/>
          <a:ln>
            <a:noFill/>
          </a:ln>
        </p:spPr>
      </p:pic>
      <p:pic>
        <p:nvPicPr>
          <p:cNvPr descr=" " id="653" name="Google Shape;653;p23"/>
          <p:cNvPicPr preferRelativeResize="0"/>
          <p:nvPr/>
        </p:nvPicPr>
        <p:blipFill rotWithShape="1">
          <a:blip r:embed="rId13">
            <a:alphaModFix/>
          </a:blip>
          <a:srcRect b="0" l="0" r="0" t="0"/>
          <a:stretch/>
        </p:blipFill>
        <p:spPr>
          <a:xfrm>
            <a:off x="21032409" y="5790778"/>
            <a:ext cx="293827" cy="663377"/>
          </a:xfrm>
          <a:prstGeom prst="rect">
            <a:avLst/>
          </a:prstGeom>
          <a:noFill/>
          <a:ln>
            <a:noFill/>
          </a:ln>
        </p:spPr>
      </p:pic>
      <p:pic>
        <p:nvPicPr>
          <p:cNvPr descr=" " id="654" name="Google Shape;654;p23"/>
          <p:cNvPicPr preferRelativeResize="0"/>
          <p:nvPr/>
        </p:nvPicPr>
        <p:blipFill rotWithShape="1">
          <a:blip r:embed="rId14">
            <a:alphaModFix/>
          </a:blip>
          <a:srcRect b="0" l="0" r="0" t="0"/>
          <a:stretch/>
        </p:blipFill>
        <p:spPr>
          <a:xfrm>
            <a:off x="13908260" y="6368604"/>
            <a:ext cx="3901419" cy="3933775"/>
          </a:xfrm>
          <a:prstGeom prst="rect">
            <a:avLst/>
          </a:prstGeom>
          <a:noFill/>
          <a:ln>
            <a:noFill/>
          </a:ln>
        </p:spPr>
      </p:pic>
      <p:pic>
        <p:nvPicPr>
          <p:cNvPr descr=" " id="655" name="Google Shape;655;p23"/>
          <p:cNvPicPr preferRelativeResize="0"/>
          <p:nvPr/>
        </p:nvPicPr>
        <p:blipFill rotWithShape="1">
          <a:blip r:embed="rId15">
            <a:alphaModFix/>
          </a:blip>
          <a:srcRect b="0" l="0" r="0" t="0"/>
          <a:stretch/>
        </p:blipFill>
        <p:spPr>
          <a:xfrm>
            <a:off x="18556204" y="6909792"/>
            <a:ext cx="2751162" cy="3321918"/>
          </a:xfrm>
          <a:prstGeom prst="rect">
            <a:avLst/>
          </a:prstGeom>
          <a:noFill/>
          <a:ln>
            <a:noFill/>
          </a:ln>
        </p:spPr>
      </p:pic>
      <p:pic>
        <p:nvPicPr>
          <p:cNvPr descr=" " id="656" name="Google Shape;656;p23"/>
          <p:cNvPicPr preferRelativeResize="0"/>
          <p:nvPr/>
        </p:nvPicPr>
        <p:blipFill rotWithShape="1">
          <a:blip r:embed="rId16">
            <a:alphaModFix/>
          </a:blip>
          <a:srcRect b="0" l="0" r="0" t="0"/>
          <a:stretch/>
        </p:blipFill>
        <p:spPr>
          <a:xfrm>
            <a:off x="13908260" y="6368554"/>
            <a:ext cx="3901419" cy="3933775"/>
          </a:xfrm>
          <a:prstGeom prst="rect">
            <a:avLst/>
          </a:prstGeom>
          <a:noFill/>
          <a:ln>
            <a:noFill/>
          </a:ln>
        </p:spPr>
      </p:pic>
      <p:pic>
        <p:nvPicPr>
          <p:cNvPr descr=" " id="657" name="Google Shape;657;p23"/>
          <p:cNvPicPr preferRelativeResize="0"/>
          <p:nvPr/>
        </p:nvPicPr>
        <p:blipFill rotWithShape="1">
          <a:blip r:embed="rId17">
            <a:alphaModFix/>
          </a:blip>
          <a:srcRect b="0" l="0" r="0" t="0"/>
          <a:stretch/>
        </p:blipFill>
        <p:spPr>
          <a:xfrm>
            <a:off x="14515214" y="7364685"/>
            <a:ext cx="75400" cy="48270"/>
          </a:xfrm>
          <a:prstGeom prst="rect">
            <a:avLst/>
          </a:prstGeom>
          <a:noFill/>
          <a:ln>
            <a:noFill/>
          </a:ln>
        </p:spPr>
      </p:pic>
      <p:pic>
        <p:nvPicPr>
          <p:cNvPr descr=" " id="658" name="Google Shape;658;p23"/>
          <p:cNvPicPr preferRelativeResize="0"/>
          <p:nvPr/>
        </p:nvPicPr>
        <p:blipFill rotWithShape="1">
          <a:blip r:embed="rId18">
            <a:alphaModFix/>
          </a:blip>
          <a:srcRect b="0" l="0" r="0" t="0"/>
          <a:stretch/>
        </p:blipFill>
        <p:spPr>
          <a:xfrm>
            <a:off x="14891526" y="7301285"/>
            <a:ext cx="31497" cy="18405"/>
          </a:xfrm>
          <a:prstGeom prst="rect">
            <a:avLst/>
          </a:prstGeom>
          <a:noFill/>
          <a:ln>
            <a:noFill/>
          </a:ln>
        </p:spPr>
      </p:pic>
      <p:pic>
        <p:nvPicPr>
          <p:cNvPr descr=" " id="659" name="Google Shape;659;p23"/>
          <p:cNvPicPr preferRelativeResize="0"/>
          <p:nvPr/>
        </p:nvPicPr>
        <p:blipFill rotWithShape="1">
          <a:blip r:embed="rId19">
            <a:alphaModFix/>
          </a:blip>
          <a:srcRect b="0" l="0" r="0" t="0"/>
          <a:stretch/>
        </p:blipFill>
        <p:spPr>
          <a:xfrm>
            <a:off x="14448133" y="7385645"/>
            <a:ext cx="73630" cy="29319"/>
          </a:xfrm>
          <a:prstGeom prst="rect">
            <a:avLst/>
          </a:prstGeom>
          <a:noFill/>
          <a:ln>
            <a:noFill/>
          </a:ln>
        </p:spPr>
      </p:pic>
      <p:pic>
        <p:nvPicPr>
          <p:cNvPr descr=" " id="660" name="Google Shape;660;p23"/>
          <p:cNvPicPr preferRelativeResize="0"/>
          <p:nvPr/>
        </p:nvPicPr>
        <p:blipFill rotWithShape="1">
          <a:blip r:embed="rId20">
            <a:alphaModFix/>
          </a:blip>
          <a:srcRect b="0" l="0" r="0" t="0"/>
          <a:stretch/>
        </p:blipFill>
        <p:spPr>
          <a:xfrm>
            <a:off x="13978795" y="7523336"/>
            <a:ext cx="5352" cy="4167"/>
          </a:xfrm>
          <a:prstGeom prst="rect">
            <a:avLst/>
          </a:prstGeom>
          <a:noFill/>
          <a:ln>
            <a:noFill/>
          </a:ln>
        </p:spPr>
      </p:pic>
      <p:pic>
        <p:nvPicPr>
          <p:cNvPr descr=" " id="661" name="Google Shape;661;p23"/>
          <p:cNvPicPr preferRelativeResize="0"/>
          <p:nvPr/>
        </p:nvPicPr>
        <p:blipFill rotWithShape="1">
          <a:blip r:embed="rId21">
            <a:alphaModFix/>
          </a:blip>
          <a:srcRect b="0" l="0" r="0" t="0"/>
          <a:stretch/>
        </p:blipFill>
        <p:spPr>
          <a:xfrm>
            <a:off x="14007736" y="7497911"/>
            <a:ext cx="60128" cy="31105"/>
          </a:xfrm>
          <a:prstGeom prst="rect">
            <a:avLst/>
          </a:prstGeom>
          <a:noFill/>
          <a:ln>
            <a:noFill/>
          </a:ln>
        </p:spPr>
      </p:pic>
      <p:pic>
        <p:nvPicPr>
          <p:cNvPr descr=" " id="662" name="Google Shape;662;p23"/>
          <p:cNvPicPr preferRelativeResize="0"/>
          <p:nvPr/>
        </p:nvPicPr>
        <p:blipFill rotWithShape="1">
          <a:blip r:embed="rId22">
            <a:alphaModFix/>
          </a:blip>
          <a:srcRect b="0" l="0" r="0" t="0"/>
          <a:stretch/>
        </p:blipFill>
        <p:spPr>
          <a:xfrm>
            <a:off x="13943682" y="7529959"/>
            <a:ext cx="20153" cy="24681"/>
          </a:xfrm>
          <a:prstGeom prst="rect">
            <a:avLst/>
          </a:prstGeom>
          <a:noFill/>
          <a:ln>
            <a:noFill/>
          </a:ln>
        </p:spPr>
      </p:pic>
      <p:pic>
        <p:nvPicPr>
          <p:cNvPr descr=" " id="663" name="Google Shape;663;p23"/>
          <p:cNvPicPr preferRelativeResize="0"/>
          <p:nvPr/>
        </p:nvPicPr>
        <p:blipFill rotWithShape="1">
          <a:blip r:embed="rId23">
            <a:alphaModFix/>
          </a:blip>
          <a:srcRect b="0" l="0" r="0" t="0"/>
          <a:stretch/>
        </p:blipFill>
        <p:spPr>
          <a:xfrm>
            <a:off x="13981933" y="7524725"/>
            <a:ext cx="12593" cy="15900"/>
          </a:xfrm>
          <a:prstGeom prst="rect">
            <a:avLst/>
          </a:prstGeom>
          <a:noFill/>
          <a:ln>
            <a:noFill/>
          </a:ln>
        </p:spPr>
      </p:pic>
      <p:pic>
        <p:nvPicPr>
          <p:cNvPr descr=" " id="664" name="Google Shape;664;p23"/>
          <p:cNvPicPr preferRelativeResize="0"/>
          <p:nvPr/>
        </p:nvPicPr>
        <p:blipFill rotWithShape="1">
          <a:blip r:embed="rId24">
            <a:alphaModFix/>
          </a:blip>
          <a:srcRect b="0" l="0" r="0" t="0"/>
          <a:stretch/>
        </p:blipFill>
        <p:spPr>
          <a:xfrm>
            <a:off x="14843942" y="7301285"/>
            <a:ext cx="33540" cy="24011"/>
          </a:xfrm>
          <a:prstGeom prst="rect">
            <a:avLst/>
          </a:prstGeom>
          <a:noFill/>
          <a:ln>
            <a:noFill/>
          </a:ln>
        </p:spPr>
      </p:pic>
      <p:pic>
        <p:nvPicPr>
          <p:cNvPr descr=" " id="665" name="Google Shape;665;p23"/>
          <p:cNvPicPr preferRelativeResize="0"/>
          <p:nvPr/>
        </p:nvPicPr>
        <p:blipFill rotWithShape="1">
          <a:blip r:embed="rId25">
            <a:alphaModFix/>
          </a:blip>
          <a:srcRect b="0" l="0" r="0" t="0"/>
          <a:stretch/>
        </p:blipFill>
        <p:spPr>
          <a:xfrm>
            <a:off x="14271837" y="7435577"/>
            <a:ext cx="59722" cy="32916"/>
          </a:xfrm>
          <a:prstGeom prst="rect">
            <a:avLst/>
          </a:prstGeom>
          <a:noFill/>
          <a:ln>
            <a:noFill/>
          </a:ln>
        </p:spPr>
      </p:pic>
      <p:pic>
        <p:nvPicPr>
          <p:cNvPr descr=" " id="666" name="Google Shape;666;p23"/>
          <p:cNvPicPr preferRelativeResize="0"/>
          <p:nvPr/>
        </p:nvPicPr>
        <p:blipFill rotWithShape="1">
          <a:blip r:embed="rId26">
            <a:alphaModFix/>
          </a:blip>
          <a:srcRect b="0" l="0" r="0" t="0"/>
          <a:stretch/>
        </p:blipFill>
        <p:spPr>
          <a:xfrm>
            <a:off x="15829726" y="7082234"/>
            <a:ext cx="5172" cy="918"/>
          </a:xfrm>
          <a:prstGeom prst="rect">
            <a:avLst/>
          </a:prstGeom>
          <a:noFill/>
          <a:ln>
            <a:noFill/>
          </a:ln>
        </p:spPr>
      </p:pic>
      <p:pic>
        <p:nvPicPr>
          <p:cNvPr descr=" " id="667" name="Google Shape;667;p23"/>
          <p:cNvPicPr preferRelativeResize="0"/>
          <p:nvPr/>
        </p:nvPicPr>
        <p:blipFill rotWithShape="1">
          <a:blip r:embed="rId27">
            <a:alphaModFix/>
          </a:blip>
          <a:srcRect b="0" l="0" r="0" t="0"/>
          <a:stretch/>
        </p:blipFill>
        <p:spPr>
          <a:xfrm>
            <a:off x="16640708" y="6812111"/>
            <a:ext cx="14534" cy="15081"/>
          </a:xfrm>
          <a:prstGeom prst="rect">
            <a:avLst/>
          </a:prstGeom>
          <a:noFill/>
          <a:ln>
            <a:noFill/>
          </a:ln>
        </p:spPr>
      </p:pic>
      <p:pic>
        <p:nvPicPr>
          <p:cNvPr descr=" " id="668" name="Google Shape;668;p23"/>
          <p:cNvPicPr preferRelativeResize="0"/>
          <p:nvPr/>
        </p:nvPicPr>
        <p:blipFill rotWithShape="1">
          <a:blip r:embed="rId28">
            <a:alphaModFix/>
          </a:blip>
          <a:srcRect b="0" l="0" r="0" t="0"/>
          <a:stretch/>
        </p:blipFill>
        <p:spPr>
          <a:xfrm>
            <a:off x="16637408" y="6812012"/>
            <a:ext cx="3734" cy="5209"/>
          </a:xfrm>
          <a:prstGeom prst="rect">
            <a:avLst/>
          </a:prstGeom>
          <a:noFill/>
          <a:ln>
            <a:noFill/>
          </a:ln>
        </p:spPr>
      </p:pic>
      <p:pic>
        <p:nvPicPr>
          <p:cNvPr descr=" " id="669" name="Google Shape;669;p23"/>
          <p:cNvPicPr preferRelativeResize="0"/>
          <p:nvPr/>
        </p:nvPicPr>
        <p:blipFill rotWithShape="1">
          <a:blip r:embed="rId29">
            <a:alphaModFix/>
          </a:blip>
          <a:srcRect b="0" l="0" r="0" t="0"/>
          <a:stretch/>
        </p:blipFill>
        <p:spPr>
          <a:xfrm>
            <a:off x="16779783" y="6727205"/>
            <a:ext cx="196751" cy="69131"/>
          </a:xfrm>
          <a:prstGeom prst="rect">
            <a:avLst/>
          </a:prstGeom>
          <a:noFill/>
          <a:ln>
            <a:noFill/>
          </a:ln>
        </p:spPr>
      </p:pic>
      <p:pic>
        <p:nvPicPr>
          <p:cNvPr descr=" " id="670" name="Google Shape;670;p23"/>
          <p:cNvPicPr preferRelativeResize="0"/>
          <p:nvPr/>
        </p:nvPicPr>
        <p:blipFill rotWithShape="1">
          <a:blip r:embed="rId30">
            <a:alphaModFix/>
          </a:blip>
          <a:srcRect b="0" l="0" r="0" t="0"/>
          <a:stretch/>
        </p:blipFill>
        <p:spPr>
          <a:xfrm>
            <a:off x="17766110" y="6514405"/>
            <a:ext cx="26042" cy="24185"/>
          </a:xfrm>
          <a:prstGeom prst="rect">
            <a:avLst/>
          </a:prstGeom>
          <a:noFill/>
          <a:ln>
            <a:noFill/>
          </a:ln>
        </p:spPr>
      </p:pic>
      <p:pic>
        <p:nvPicPr>
          <p:cNvPr descr=" " id="671" name="Google Shape;671;p23"/>
          <p:cNvPicPr preferRelativeResize="0"/>
          <p:nvPr/>
        </p:nvPicPr>
        <p:blipFill rotWithShape="1">
          <a:blip r:embed="rId31">
            <a:alphaModFix/>
          </a:blip>
          <a:srcRect b="0" l="0" r="0" t="0"/>
          <a:stretch/>
        </p:blipFill>
        <p:spPr>
          <a:xfrm>
            <a:off x="17411610" y="6563370"/>
            <a:ext cx="260696" cy="88875"/>
          </a:xfrm>
          <a:prstGeom prst="rect">
            <a:avLst/>
          </a:prstGeom>
          <a:noFill/>
          <a:ln>
            <a:noFill/>
          </a:ln>
        </p:spPr>
      </p:pic>
      <p:pic>
        <p:nvPicPr>
          <p:cNvPr descr=" " id="672" name="Google Shape;672;p23"/>
          <p:cNvPicPr preferRelativeResize="0"/>
          <p:nvPr/>
        </p:nvPicPr>
        <p:blipFill rotWithShape="1">
          <a:blip r:embed="rId32">
            <a:alphaModFix/>
          </a:blip>
          <a:srcRect b="0" l="0" r="0" t="0"/>
          <a:stretch/>
        </p:blipFill>
        <p:spPr>
          <a:xfrm>
            <a:off x="17283446" y="6621686"/>
            <a:ext cx="126529" cy="66799"/>
          </a:xfrm>
          <a:prstGeom prst="rect">
            <a:avLst/>
          </a:prstGeom>
          <a:noFill/>
          <a:ln>
            <a:noFill/>
          </a:ln>
        </p:spPr>
      </p:pic>
      <p:pic>
        <p:nvPicPr>
          <p:cNvPr descr=" " id="673" name="Google Shape;673;p23"/>
          <p:cNvPicPr preferRelativeResize="0"/>
          <p:nvPr/>
        </p:nvPicPr>
        <p:blipFill rotWithShape="1">
          <a:blip r:embed="rId33">
            <a:alphaModFix/>
          </a:blip>
          <a:srcRect b="0" l="0" r="0" t="0"/>
          <a:stretch/>
        </p:blipFill>
        <p:spPr>
          <a:xfrm>
            <a:off x="16471370" y="6816130"/>
            <a:ext cx="188431" cy="75282"/>
          </a:xfrm>
          <a:prstGeom prst="rect">
            <a:avLst/>
          </a:prstGeom>
          <a:noFill/>
          <a:ln>
            <a:noFill/>
          </a:ln>
        </p:spPr>
      </p:pic>
      <p:pic>
        <p:nvPicPr>
          <p:cNvPr descr=" " id="674" name="Google Shape;674;p23"/>
          <p:cNvPicPr preferRelativeResize="0"/>
          <p:nvPr/>
        </p:nvPicPr>
        <p:blipFill rotWithShape="1">
          <a:blip r:embed="rId34">
            <a:alphaModFix/>
          </a:blip>
          <a:srcRect b="0" l="0" r="0" t="0"/>
          <a:stretch/>
        </p:blipFill>
        <p:spPr>
          <a:xfrm>
            <a:off x="17701845" y="6553522"/>
            <a:ext cx="17772" cy="21134"/>
          </a:xfrm>
          <a:prstGeom prst="rect">
            <a:avLst/>
          </a:prstGeom>
          <a:noFill/>
          <a:ln>
            <a:noFill/>
          </a:ln>
        </p:spPr>
      </p:pic>
      <p:pic>
        <p:nvPicPr>
          <p:cNvPr descr=" " id="675" name="Google Shape;675;p23"/>
          <p:cNvPicPr preferRelativeResize="0"/>
          <p:nvPr/>
        </p:nvPicPr>
        <p:blipFill rotWithShape="1">
          <a:blip r:embed="rId35">
            <a:alphaModFix/>
          </a:blip>
          <a:srcRect b="0" l="0" r="0" t="0"/>
          <a:stretch/>
        </p:blipFill>
        <p:spPr>
          <a:xfrm>
            <a:off x="15854543" y="7070378"/>
            <a:ext cx="21133" cy="19075"/>
          </a:xfrm>
          <a:prstGeom prst="rect">
            <a:avLst/>
          </a:prstGeom>
          <a:noFill/>
          <a:ln>
            <a:noFill/>
          </a:ln>
        </p:spPr>
      </p:pic>
      <p:pic>
        <p:nvPicPr>
          <p:cNvPr descr=" " id="676" name="Google Shape;676;p23"/>
          <p:cNvPicPr preferRelativeResize="0"/>
          <p:nvPr/>
        </p:nvPicPr>
        <p:blipFill rotWithShape="1">
          <a:blip r:embed="rId36">
            <a:alphaModFix/>
          </a:blip>
          <a:srcRect b="0" l="0" r="0" t="0"/>
          <a:stretch/>
        </p:blipFill>
        <p:spPr>
          <a:xfrm>
            <a:off x="17721660" y="6545337"/>
            <a:ext cx="32390" cy="18033"/>
          </a:xfrm>
          <a:prstGeom prst="rect">
            <a:avLst/>
          </a:prstGeom>
          <a:noFill/>
          <a:ln>
            <a:noFill/>
          </a:ln>
        </p:spPr>
      </p:pic>
      <p:pic>
        <p:nvPicPr>
          <p:cNvPr descr=" " id="677" name="Google Shape;677;p23"/>
          <p:cNvPicPr preferRelativeResize="0"/>
          <p:nvPr/>
        </p:nvPicPr>
        <p:blipFill rotWithShape="1">
          <a:blip r:embed="rId37">
            <a:alphaModFix/>
          </a:blip>
          <a:srcRect b="0" l="0" r="0" t="0"/>
          <a:stretch/>
        </p:blipFill>
        <p:spPr>
          <a:xfrm>
            <a:off x="15824134" y="6725320"/>
            <a:ext cx="175475" cy="69528"/>
          </a:xfrm>
          <a:prstGeom prst="rect">
            <a:avLst/>
          </a:prstGeom>
          <a:noFill/>
          <a:ln>
            <a:noFill/>
          </a:ln>
        </p:spPr>
      </p:pic>
      <p:pic>
        <p:nvPicPr>
          <p:cNvPr descr=" " id="678" name="Google Shape;678;p23"/>
          <p:cNvPicPr preferRelativeResize="0"/>
          <p:nvPr/>
        </p:nvPicPr>
        <p:blipFill rotWithShape="1">
          <a:blip r:embed="rId38">
            <a:alphaModFix/>
          </a:blip>
          <a:srcRect b="0" l="0" r="0" t="0"/>
          <a:stretch/>
        </p:blipFill>
        <p:spPr>
          <a:xfrm>
            <a:off x="17057658" y="6424811"/>
            <a:ext cx="61356" cy="25722"/>
          </a:xfrm>
          <a:prstGeom prst="rect">
            <a:avLst/>
          </a:prstGeom>
          <a:noFill/>
          <a:ln>
            <a:noFill/>
          </a:ln>
        </p:spPr>
      </p:pic>
      <p:pic>
        <p:nvPicPr>
          <p:cNvPr descr=" " id="679" name="Google Shape;679;p23"/>
          <p:cNvPicPr preferRelativeResize="0"/>
          <p:nvPr/>
        </p:nvPicPr>
        <p:blipFill rotWithShape="1">
          <a:blip r:embed="rId39">
            <a:alphaModFix/>
          </a:blip>
          <a:srcRect b="0" l="0" r="0" t="0"/>
          <a:stretch/>
        </p:blipFill>
        <p:spPr>
          <a:xfrm>
            <a:off x="17140144" y="6423075"/>
            <a:ext cx="20656" cy="19224"/>
          </a:xfrm>
          <a:prstGeom prst="rect">
            <a:avLst/>
          </a:prstGeom>
          <a:noFill/>
          <a:ln>
            <a:noFill/>
          </a:ln>
        </p:spPr>
      </p:pic>
      <p:pic>
        <p:nvPicPr>
          <p:cNvPr descr=" " id="680" name="Google Shape;680;p23"/>
          <p:cNvPicPr preferRelativeResize="0"/>
          <p:nvPr/>
        </p:nvPicPr>
        <p:blipFill rotWithShape="1">
          <a:blip r:embed="rId40">
            <a:alphaModFix/>
          </a:blip>
          <a:srcRect b="0" l="0" r="0" t="0"/>
          <a:stretch/>
        </p:blipFill>
        <p:spPr>
          <a:xfrm>
            <a:off x="16625851" y="6492056"/>
            <a:ext cx="107030" cy="166861"/>
          </a:xfrm>
          <a:prstGeom prst="rect">
            <a:avLst/>
          </a:prstGeom>
          <a:noFill/>
          <a:ln>
            <a:noFill/>
          </a:ln>
        </p:spPr>
      </p:pic>
      <p:pic>
        <p:nvPicPr>
          <p:cNvPr descr=" " id="681" name="Google Shape;681;p23"/>
          <p:cNvPicPr preferRelativeResize="0"/>
          <p:nvPr/>
        </p:nvPicPr>
        <p:blipFill rotWithShape="1">
          <a:blip r:embed="rId41">
            <a:alphaModFix/>
          </a:blip>
          <a:srcRect b="0" l="0" r="0" t="0"/>
          <a:stretch/>
        </p:blipFill>
        <p:spPr>
          <a:xfrm>
            <a:off x="17250719" y="6390184"/>
            <a:ext cx="26318" cy="18281"/>
          </a:xfrm>
          <a:prstGeom prst="rect">
            <a:avLst/>
          </a:prstGeom>
          <a:noFill/>
          <a:ln>
            <a:noFill/>
          </a:ln>
        </p:spPr>
      </p:pic>
      <p:pic>
        <p:nvPicPr>
          <p:cNvPr descr=" " id="682" name="Google Shape;682;p23"/>
          <p:cNvPicPr preferRelativeResize="0"/>
          <p:nvPr/>
        </p:nvPicPr>
        <p:blipFill rotWithShape="1">
          <a:blip r:embed="rId42">
            <a:alphaModFix/>
          </a:blip>
          <a:srcRect b="0" l="0" r="0" t="0"/>
          <a:stretch/>
        </p:blipFill>
        <p:spPr>
          <a:xfrm>
            <a:off x="17131558" y="6394103"/>
            <a:ext cx="35041" cy="24457"/>
          </a:xfrm>
          <a:prstGeom prst="rect">
            <a:avLst/>
          </a:prstGeom>
          <a:noFill/>
          <a:ln>
            <a:noFill/>
          </a:ln>
        </p:spPr>
      </p:pic>
      <p:pic>
        <p:nvPicPr>
          <p:cNvPr descr=" " id="683" name="Google Shape;683;p23"/>
          <p:cNvPicPr preferRelativeResize="0"/>
          <p:nvPr/>
        </p:nvPicPr>
        <p:blipFill rotWithShape="1">
          <a:blip r:embed="rId43">
            <a:alphaModFix/>
          </a:blip>
          <a:srcRect b="0" l="0" r="0" t="0"/>
          <a:stretch/>
        </p:blipFill>
        <p:spPr>
          <a:xfrm>
            <a:off x="17254167" y="6408489"/>
            <a:ext cx="2552" cy="1513"/>
          </a:xfrm>
          <a:prstGeom prst="rect">
            <a:avLst/>
          </a:prstGeom>
          <a:noFill/>
          <a:ln>
            <a:noFill/>
          </a:ln>
        </p:spPr>
      </p:pic>
      <p:pic>
        <p:nvPicPr>
          <p:cNvPr descr=" " id="684" name="Google Shape;684;p23"/>
          <p:cNvPicPr preferRelativeResize="0"/>
          <p:nvPr/>
        </p:nvPicPr>
        <p:blipFill rotWithShape="1">
          <a:blip r:embed="rId44">
            <a:alphaModFix/>
          </a:blip>
          <a:srcRect b="0" l="0" r="0" t="0"/>
          <a:stretch/>
        </p:blipFill>
        <p:spPr>
          <a:xfrm>
            <a:off x="17229846" y="6379617"/>
            <a:ext cx="10866" cy="17438"/>
          </a:xfrm>
          <a:prstGeom prst="rect">
            <a:avLst/>
          </a:prstGeom>
          <a:noFill/>
          <a:ln>
            <a:noFill/>
          </a:ln>
        </p:spPr>
      </p:pic>
      <p:pic>
        <p:nvPicPr>
          <p:cNvPr descr=" " id="685" name="Google Shape;685;p23"/>
          <p:cNvPicPr preferRelativeResize="0"/>
          <p:nvPr/>
        </p:nvPicPr>
        <p:blipFill rotWithShape="1">
          <a:blip r:embed="rId45">
            <a:alphaModFix/>
          </a:blip>
          <a:srcRect b="0" l="0" r="0" t="0"/>
          <a:stretch/>
        </p:blipFill>
        <p:spPr>
          <a:xfrm>
            <a:off x="17180640" y="6405860"/>
            <a:ext cx="29859" cy="19124"/>
          </a:xfrm>
          <a:prstGeom prst="rect">
            <a:avLst/>
          </a:prstGeom>
          <a:noFill/>
          <a:ln>
            <a:noFill/>
          </a:ln>
        </p:spPr>
      </p:pic>
      <p:pic>
        <p:nvPicPr>
          <p:cNvPr descr=" " id="686" name="Google Shape;686;p23"/>
          <p:cNvPicPr preferRelativeResize="0"/>
          <p:nvPr/>
        </p:nvPicPr>
        <p:blipFill rotWithShape="1">
          <a:blip r:embed="rId46">
            <a:alphaModFix/>
          </a:blip>
          <a:srcRect b="0" l="0" r="0" t="0"/>
          <a:stretch/>
        </p:blipFill>
        <p:spPr>
          <a:xfrm>
            <a:off x="17164822" y="6398518"/>
            <a:ext cx="19362" cy="22771"/>
          </a:xfrm>
          <a:prstGeom prst="rect">
            <a:avLst/>
          </a:prstGeom>
          <a:noFill/>
          <a:ln>
            <a:noFill/>
          </a:ln>
        </p:spPr>
      </p:pic>
      <p:pic>
        <p:nvPicPr>
          <p:cNvPr descr=" " id="687" name="Google Shape;687;p23"/>
          <p:cNvPicPr preferRelativeResize="0"/>
          <p:nvPr/>
        </p:nvPicPr>
        <p:blipFill rotWithShape="1">
          <a:blip r:embed="rId47">
            <a:alphaModFix/>
          </a:blip>
          <a:srcRect b="0" l="0" r="0" t="0"/>
          <a:stretch/>
        </p:blipFill>
        <p:spPr>
          <a:xfrm>
            <a:off x="16533132" y="6547272"/>
            <a:ext cx="92986" cy="47898"/>
          </a:xfrm>
          <a:prstGeom prst="rect">
            <a:avLst/>
          </a:prstGeom>
          <a:noFill/>
          <a:ln>
            <a:noFill/>
          </a:ln>
        </p:spPr>
      </p:pic>
      <p:pic>
        <p:nvPicPr>
          <p:cNvPr descr=" " id="688" name="Google Shape;688;p23"/>
          <p:cNvPicPr preferRelativeResize="0"/>
          <p:nvPr/>
        </p:nvPicPr>
        <p:blipFill rotWithShape="1">
          <a:blip r:embed="rId48">
            <a:alphaModFix/>
          </a:blip>
          <a:srcRect b="0" l="0" r="0" t="0"/>
          <a:stretch/>
        </p:blipFill>
        <p:spPr>
          <a:xfrm>
            <a:off x="14992835" y="6966347"/>
            <a:ext cx="13145" cy="10914"/>
          </a:xfrm>
          <a:prstGeom prst="rect">
            <a:avLst/>
          </a:prstGeom>
          <a:noFill/>
          <a:ln>
            <a:noFill/>
          </a:ln>
        </p:spPr>
      </p:pic>
      <p:pic>
        <p:nvPicPr>
          <p:cNvPr descr=" " id="689" name="Google Shape;689;p23"/>
          <p:cNvPicPr preferRelativeResize="0"/>
          <p:nvPr/>
        </p:nvPicPr>
        <p:blipFill rotWithShape="1">
          <a:blip r:embed="rId49">
            <a:alphaModFix/>
          </a:blip>
          <a:srcRect b="0" l="0" r="0" t="0"/>
          <a:stretch/>
        </p:blipFill>
        <p:spPr>
          <a:xfrm>
            <a:off x="14280002" y="7163842"/>
            <a:ext cx="10531" cy="3299"/>
          </a:xfrm>
          <a:prstGeom prst="rect">
            <a:avLst/>
          </a:prstGeom>
          <a:noFill/>
          <a:ln>
            <a:noFill/>
          </a:ln>
        </p:spPr>
      </p:pic>
      <p:pic>
        <p:nvPicPr>
          <p:cNvPr descr=" " id="690" name="Google Shape;690;p23"/>
          <p:cNvPicPr preferRelativeResize="0"/>
          <p:nvPr/>
        </p:nvPicPr>
        <p:blipFill rotWithShape="1">
          <a:blip r:embed="rId50">
            <a:alphaModFix/>
          </a:blip>
          <a:srcRect b="0" l="0" r="0" t="0"/>
          <a:stretch/>
        </p:blipFill>
        <p:spPr>
          <a:xfrm>
            <a:off x="15778324" y="6757913"/>
            <a:ext cx="47584" cy="48816"/>
          </a:xfrm>
          <a:prstGeom prst="rect">
            <a:avLst/>
          </a:prstGeom>
          <a:noFill/>
          <a:ln>
            <a:noFill/>
          </a:ln>
        </p:spPr>
      </p:pic>
      <p:pic>
        <p:nvPicPr>
          <p:cNvPr descr=" " id="691" name="Google Shape;691;p23"/>
          <p:cNvPicPr preferRelativeResize="0"/>
          <p:nvPr/>
        </p:nvPicPr>
        <p:blipFill rotWithShape="1">
          <a:blip r:embed="rId51">
            <a:alphaModFix/>
          </a:blip>
          <a:srcRect b="0" l="0" r="0" t="0"/>
          <a:stretch/>
        </p:blipFill>
        <p:spPr>
          <a:xfrm>
            <a:off x="15683698" y="6771655"/>
            <a:ext cx="86260" cy="47179"/>
          </a:xfrm>
          <a:prstGeom prst="rect">
            <a:avLst/>
          </a:prstGeom>
          <a:noFill/>
          <a:ln>
            <a:noFill/>
          </a:ln>
        </p:spPr>
      </p:pic>
      <p:pic>
        <p:nvPicPr>
          <p:cNvPr descr=" " id="692" name="Google Shape;692;p23"/>
          <p:cNvPicPr preferRelativeResize="0"/>
          <p:nvPr/>
        </p:nvPicPr>
        <p:blipFill rotWithShape="1">
          <a:blip r:embed="rId52">
            <a:alphaModFix/>
          </a:blip>
          <a:srcRect b="0" l="0" r="0" t="0"/>
          <a:stretch/>
        </p:blipFill>
        <p:spPr>
          <a:xfrm>
            <a:off x="16509648" y="6580014"/>
            <a:ext cx="23170" cy="14188"/>
          </a:xfrm>
          <a:prstGeom prst="rect">
            <a:avLst/>
          </a:prstGeom>
          <a:noFill/>
          <a:ln>
            <a:noFill/>
          </a:ln>
        </p:spPr>
      </p:pic>
      <p:pic>
        <p:nvPicPr>
          <p:cNvPr descr=" " id="693" name="Google Shape;693;p23"/>
          <p:cNvPicPr preferRelativeResize="0"/>
          <p:nvPr/>
        </p:nvPicPr>
        <p:blipFill rotWithShape="1">
          <a:blip r:embed="rId53">
            <a:alphaModFix/>
          </a:blip>
          <a:srcRect b="0" l="0" r="0" t="0"/>
          <a:stretch/>
        </p:blipFill>
        <p:spPr>
          <a:xfrm>
            <a:off x="15988973" y="6661224"/>
            <a:ext cx="138530" cy="166737"/>
          </a:xfrm>
          <a:prstGeom prst="rect">
            <a:avLst/>
          </a:prstGeom>
          <a:noFill/>
          <a:ln>
            <a:noFill/>
          </a:ln>
        </p:spPr>
      </p:pic>
      <p:pic>
        <p:nvPicPr>
          <p:cNvPr descr=" " id="694" name="Google Shape;694;p23"/>
          <p:cNvPicPr preferRelativeResize="0"/>
          <p:nvPr/>
        </p:nvPicPr>
        <p:blipFill rotWithShape="1">
          <a:blip r:embed="rId54">
            <a:alphaModFix/>
          </a:blip>
          <a:srcRect b="0" l="0" r="0" t="0"/>
          <a:stretch/>
        </p:blipFill>
        <p:spPr>
          <a:xfrm>
            <a:off x="16810055" y="7500441"/>
            <a:ext cx="14531" cy="15081"/>
          </a:xfrm>
          <a:prstGeom prst="rect">
            <a:avLst/>
          </a:prstGeom>
          <a:noFill/>
          <a:ln>
            <a:noFill/>
          </a:ln>
        </p:spPr>
      </p:pic>
      <p:pic>
        <p:nvPicPr>
          <p:cNvPr descr=" " id="695" name="Google Shape;695;p23"/>
          <p:cNvPicPr preferRelativeResize="0"/>
          <p:nvPr/>
        </p:nvPicPr>
        <p:blipFill rotWithShape="1">
          <a:blip r:embed="rId55">
            <a:alphaModFix/>
          </a:blip>
          <a:srcRect b="0" l="0" r="0" t="0"/>
          <a:stretch/>
        </p:blipFill>
        <p:spPr>
          <a:xfrm>
            <a:off x="16806619" y="7500293"/>
            <a:ext cx="3734" cy="5209"/>
          </a:xfrm>
          <a:prstGeom prst="rect">
            <a:avLst/>
          </a:prstGeom>
          <a:noFill/>
          <a:ln>
            <a:noFill/>
          </a:ln>
        </p:spPr>
      </p:pic>
      <p:pic>
        <p:nvPicPr>
          <p:cNvPr descr=" " id="696" name="Google Shape;696;p23"/>
          <p:cNvPicPr preferRelativeResize="0"/>
          <p:nvPr/>
        </p:nvPicPr>
        <p:blipFill rotWithShape="1">
          <a:blip r:embed="rId56">
            <a:alphaModFix/>
          </a:blip>
          <a:srcRect b="0" l="0" r="0" t="0"/>
          <a:stretch/>
        </p:blipFill>
        <p:spPr>
          <a:xfrm>
            <a:off x="16640574" y="7504435"/>
            <a:ext cx="188431" cy="75406"/>
          </a:xfrm>
          <a:prstGeom prst="rect">
            <a:avLst/>
          </a:prstGeom>
          <a:noFill/>
          <a:ln>
            <a:noFill/>
          </a:ln>
        </p:spPr>
      </p:pic>
      <p:pic>
        <p:nvPicPr>
          <p:cNvPr descr=" " id="697" name="Google Shape;697;p23"/>
          <p:cNvPicPr preferRelativeResize="0"/>
          <p:nvPr/>
        </p:nvPicPr>
        <p:blipFill rotWithShape="1">
          <a:blip r:embed="rId57">
            <a:alphaModFix/>
          </a:blip>
          <a:srcRect b="0" l="0" r="0" t="0"/>
          <a:stretch/>
        </p:blipFill>
        <p:spPr>
          <a:xfrm>
            <a:off x="14441178" y="8123907"/>
            <a:ext cx="59722" cy="32916"/>
          </a:xfrm>
          <a:prstGeom prst="rect">
            <a:avLst/>
          </a:prstGeom>
          <a:noFill/>
          <a:ln>
            <a:noFill/>
          </a:ln>
        </p:spPr>
      </p:pic>
      <p:pic>
        <p:nvPicPr>
          <p:cNvPr descr=" " id="698" name="Google Shape;698;p23"/>
          <p:cNvPicPr preferRelativeResize="0"/>
          <p:nvPr/>
        </p:nvPicPr>
        <p:blipFill rotWithShape="1">
          <a:blip r:embed="rId58">
            <a:alphaModFix/>
          </a:blip>
          <a:srcRect b="0" l="0" r="0" t="0"/>
          <a:stretch/>
        </p:blipFill>
        <p:spPr>
          <a:xfrm>
            <a:off x="14148136" y="8211666"/>
            <a:ext cx="5352" cy="4167"/>
          </a:xfrm>
          <a:prstGeom prst="rect">
            <a:avLst/>
          </a:prstGeom>
          <a:noFill/>
          <a:ln>
            <a:noFill/>
          </a:ln>
        </p:spPr>
      </p:pic>
      <p:pic>
        <p:nvPicPr>
          <p:cNvPr descr=" " id="699" name="Google Shape;699;p23"/>
          <p:cNvPicPr preferRelativeResize="0"/>
          <p:nvPr/>
        </p:nvPicPr>
        <p:blipFill rotWithShape="1">
          <a:blip r:embed="rId59">
            <a:alphaModFix/>
          </a:blip>
          <a:srcRect b="0" l="0" r="0" t="0"/>
          <a:stretch/>
        </p:blipFill>
        <p:spPr>
          <a:xfrm>
            <a:off x="16023744" y="7758683"/>
            <a:ext cx="21133" cy="19075"/>
          </a:xfrm>
          <a:prstGeom prst="rect">
            <a:avLst/>
          </a:prstGeom>
          <a:noFill/>
          <a:ln>
            <a:noFill/>
          </a:ln>
        </p:spPr>
      </p:pic>
      <p:pic>
        <p:nvPicPr>
          <p:cNvPr descr=" " id="700" name="Google Shape;700;p23"/>
          <p:cNvPicPr preferRelativeResize="0"/>
          <p:nvPr/>
        </p:nvPicPr>
        <p:blipFill rotWithShape="1">
          <a:blip r:embed="rId60">
            <a:alphaModFix/>
          </a:blip>
          <a:srcRect b="0" l="0" r="0" t="0"/>
          <a:stretch/>
        </p:blipFill>
        <p:spPr>
          <a:xfrm>
            <a:off x="14151277" y="8213055"/>
            <a:ext cx="12593" cy="15900"/>
          </a:xfrm>
          <a:prstGeom prst="rect">
            <a:avLst/>
          </a:prstGeom>
          <a:noFill/>
          <a:ln>
            <a:noFill/>
          </a:ln>
        </p:spPr>
      </p:pic>
      <p:pic>
        <p:nvPicPr>
          <p:cNvPr descr=" " id="701" name="Google Shape;701;p23"/>
          <p:cNvPicPr preferRelativeResize="0"/>
          <p:nvPr/>
        </p:nvPicPr>
        <p:blipFill rotWithShape="1">
          <a:blip r:embed="rId61">
            <a:alphaModFix/>
          </a:blip>
          <a:srcRect b="0" l="0" r="0" t="0"/>
          <a:stretch/>
        </p:blipFill>
        <p:spPr>
          <a:xfrm>
            <a:off x="14113027" y="8218289"/>
            <a:ext cx="20150" cy="24681"/>
          </a:xfrm>
          <a:prstGeom prst="rect">
            <a:avLst/>
          </a:prstGeom>
          <a:noFill/>
          <a:ln>
            <a:noFill/>
          </a:ln>
        </p:spPr>
      </p:pic>
      <p:pic>
        <p:nvPicPr>
          <p:cNvPr descr=" " id="702" name="Google Shape;702;p23"/>
          <p:cNvPicPr preferRelativeResize="0"/>
          <p:nvPr/>
        </p:nvPicPr>
        <p:blipFill rotWithShape="1">
          <a:blip r:embed="rId62">
            <a:alphaModFix/>
          </a:blip>
          <a:srcRect b="0" l="0" r="0" t="0"/>
          <a:stretch/>
        </p:blipFill>
        <p:spPr>
          <a:xfrm>
            <a:off x="15998927" y="7770564"/>
            <a:ext cx="5172" cy="918"/>
          </a:xfrm>
          <a:prstGeom prst="rect">
            <a:avLst/>
          </a:prstGeom>
          <a:noFill/>
          <a:ln>
            <a:noFill/>
          </a:ln>
        </p:spPr>
      </p:pic>
      <p:pic>
        <p:nvPicPr>
          <p:cNvPr descr=" " id="703" name="Google Shape;703;p23"/>
          <p:cNvPicPr preferRelativeResize="0"/>
          <p:nvPr/>
        </p:nvPicPr>
        <p:blipFill rotWithShape="1">
          <a:blip r:embed="rId63">
            <a:alphaModFix/>
          </a:blip>
          <a:srcRect b="0" l="0" r="0" t="0"/>
          <a:stretch/>
        </p:blipFill>
        <p:spPr>
          <a:xfrm>
            <a:off x="14176944" y="8186192"/>
            <a:ext cx="60128" cy="31105"/>
          </a:xfrm>
          <a:prstGeom prst="rect">
            <a:avLst/>
          </a:prstGeom>
          <a:noFill/>
          <a:ln>
            <a:noFill/>
          </a:ln>
        </p:spPr>
      </p:pic>
      <p:pic>
        <p:nvPicPr>
          <p:cNvPr descr=" " id="704" name="Google Shape;704;p23"/>
          <p:cNvPicPr preferRelativeResize="0"/>
          <p:nvPr/>
        </p:nvPicPr>
        <p:blipFill rotWithShape="1">
          <a:blip r:embed="rId64">
            <a:alphaModFix/>
          </a:blip>
          <a:srcRect b="0" l="0" r="0" t="0"/>
          <a:stretch/>
        </p:blipFill>
        <p:spPr>
          <a:xfrm>
            <a:off x="14684421" y="8053015"/>
            <a:ext cx="75400" cy="48270"/>
          </a:xfrm>
          <a:prstGeom prst="rect">
            <a:avLst/>
          </a:prstGeom>
          <a:noFill/>
          <a:ln>
            <a:noFill/>
          </a:ln>
        </p:spPr>
      </p:pic>
      <p:pic>
        <p:nvPicPr>
          <p:cNvPr descr=" " id="705" name="Google Shape;705;p23"/>
          <p:cNvPicPr preferRelativeResize="0"/>
          <p:nvPr/>
        </p:nvPicPr>
        <p:blipFill rotWithShape="1">
          <a:blip r:embed="rId65">
            <a:alphaModFix/>
          </a:blip>
          <a:srcRect b="0" l="0" r="0" t="0"/>
          <a:stretch/>
        </p:blipFill>
        <p:spPr>
          <a:xfrm>
            <a:off x="14617338" y="8073951"/>
            <a:ext cx="73626" cy="29319"/>
          </a:xfrm>
          <a:prstGeom prst="rect">
            <a:avLst/>
          </a:prstGeom>
          <a:noFill/>
          <a:ln>
            <a:noFill/>
          </a:ln>
        </p:spPr>
      </p:pic>
      <p:pic>
        <p:nvPicPr>
          <p:cNvPr descr=" " id="706" name="Google Shape;706;p23"/>
          <p:cNvPicPr preferRelativeResize="0"/>
          <p:nvPr/>
        </p:nvPicPr>
        <p:blipFill rotWithShape="1">
          <a:blip r:embed="rId66">
            <a:alphaModFix/>
          </a:blip>
          <a:srcRect b="0" l="0" r="0" t="0"/>
          <a:stretch/>
        </p:blipFill>
        <p:spPr>
          <a:xfrm>
            <a:off x="17452651" y="7310016"/>
            <a:ext cx="126529" cy="66799"/>
          </a:xfrm>
          <a:prstGeom prst="rect">
            <a:avLst/>
          </a:prstGeom>
          <a:noFill/>
          <a:ln>
            <a:noFill/>
          </a:ln>
        </p:spPr>
      </p:pic>
      <p:pic>
        <p:nvPicPr>
          <p:cNvPr descr=" " id="707" name="Google Shape;707;p23"/>
          <p:cNvPicPr preferRelativeResize="0"/>
          <p:nvPr/>
        </p:nvPicPr>
        <p:blipFill rotWithShape="1">
          <a:blip r:embed="rId67">
            <a:alphaModFix/>
          </a:blip>
          <a:srcRect b="0" l="0" r="0" t="0"/>
          <a:stretch/>
        </p:blipFill>
        <p:spPr>
          <a:xfrm>
            <a:off x="15060737" y="7989615"/>
            <a:ext cx="31493" cy="18405"/>
          </a:xfrm>
          <a:prstGeom prst="rect">
            <a:avLst/>
          </a:prstGeom>
          <a:noFill/>
          <a:ln>
            <a:noFill/>
          </a:ln>
        </p:spPr>
      </p:pic>
      <p:pic>
        <p:nvPicPr>
          <p:cNvPr descr=" " id="708" name="Google Shape;708;p23"/>
          <p:cNvPicPr preferRelativeResize="0"/>
          <p:nvPr/>
        </p:nvPicPr>
        <p:blipFill rotWithShape="1">
          <a:blip r:embed="rId68">
            <a:alphaModFix/>
          </a:blip>
          <a:srcRect b="0" l="0" r="0" t="0"/>
          <a:stretch/>
        </p:blipFill>
        <p:spPr>
          <a:xfrm>
            <a:off x="16949127" y="7415535"/>
            <a:ext cx="196747" cy="69131"/>
          </a:xfrm>
          <a:prstGeom prst="rect">
            <a:avLst/>
          </a:prstGeom>
          <a:noFill/>
          <a:ln>
            <a:noFill/>
          </a:ln>
        </p:spPr>
      </p:pic>
      <p:pic>
        <p:nvPicPr>
          <p:cNvPr descr=" " id="709" name="Google Shape;709;p23"/>
          <p:cNvPicPr preferRelativeResize="0"/>
          <p:nvPr/>
        </p:nvPicPr>
        <p:blipFill rotWithShape="1">
          <a:blip r:embed="rId69">
            <a:alphaModFix/>
          </a:blip>
          <a:srcRect b="0" l="0" r="0" t="0"/>
          <a:stretch/>
        </p:blipFill>
        <p:spPr>
          <a:xfrm>
            <a:off x="15013149" y="7989615"/>
            <a:ext cx="33540" cy="24011"/>
          </a:xfrm>
          <a:prstGeom prst="rect">
            <a:avLst/>
          </a:prstGeom>
          <a:noFill/>
          <a:ln>
            <a:noFill/>
          </a:ln>
        </p:spPr>
      </p:pic>
      <p:pic>
        <p:nvPicPr>
          <p:cNvPr descr=" " id="710" name="Google Shape;710;p23"/>
          <p:cNvPicPr preferRelativeResize="0"/>
          <p:nvPr/>
        </p:nvPicPr>
        <p:blipFill rotWithShape="1">
          <a:blip r:embed="rId70">
            <a:alphaModFix/>
          </a:blip>
          <a:srcRect b="0" l="0" r="0" t="0"/>
          <a:stretch/>
        </p:blipFill>
        <p:spPr>
          <a:xfrm>
            <a:off x="17473238" y="6970737"/>
            <a:ext cx="85900" cy="38447"/>
          </a:xfrm>
          <a:prstGeom prst="rect">
            <a:avLst/>
          </a:prstGeom>
          <a:noFill/>
          <a:ln>
            <a:noFill/>
          </a:ln>
        </p:spPr>
      </p:pic>
      <p:pic>
        <p:nvPicPr>
          <p:cNvPr descr=" " id="711" name="Google Shape;711;p23"/>
          <p:cNvPicPr preferRelativeResize="0"/>
          <p:nvPr/>
        </p:nvPicPr>
        <p:blipFill rotWithShape="1">
          <a:blip r:embed="rId71">
            <a:alphaModFix/>
          </a:blip>
          <a:srcRect b="0" l="0" r="0" t="0"/>
          <a:stretch/>
        </p:blipFill>
        <p:spPr>
          <a:xfrm>
            <a:off x="16654991" y="7200404"/>
            <a:ext cx="23170" cy="14213"/>
          </a:xfrm>
          <a:prstGeom prst="rect">
            <a:avLst/>
          </a:prstGeom>
          <a:noFill/>
          <a:ln>
            <a:noFill/>
          </a:ln>
        </p:spPr>
      </p:pic>
      <p:pic>
        <p:nvPicPr>
          <p:cNvPr descr=" " id="712" name="Google Shape;712;p23"/>
          <p:cNvPicPr preferRelativeResize="0"/>
          <p:nvPr/>
        </p:nvPicPr>
        <p:blipFill rotWithShape="1">
          <a:blip r:embed="rId72">
            <a:alphaModFix/>
          </a:blip>
          <a:srcRect b="0" l="0" r="0" t="0"/>
          <a:stretch/>
        </p:blipFill>
        <p:spPr>
          <a:xfrm>
            <a:off x="17747157" y="6901731"/>
            <a:ext cx="42207" cy="25574"/>
          </a:xfrm>
          <a:prstGeom prst="rect">
            <a:avLst/>
          </a:prstGeom>
          <a:noFill/>
          <a:ln>
            <a:noFill/>
          </a:ln>
        </p:spPr>
      </p:pic>
      <p:pic>
        <p:nvPicPr>
          <p:cNvPr descr=" " id="713" name="Google Shape;713;p23"/>
          <p:cNvPicPr preferRelativeResize="0"/>
          <p:nvPr/>
        </p:nvPicPr>
        <p:blipFill rotWithShape="1">
          <a:blip r:embed="rId73">
            <a:alphaModFix/>
          </a:blip>
          <a:srcRect b="0" l="0" r="0" t="0"/>
          <a:stretch/>
        </p:blipFill>
        <p:spPr>
          <a:xfrm>
            <a:off x="15923530" y="7378328"/>
            <a:ext cx="47584" cy="48940"/>
          </a:xfrm>
          <a:prstGeom prst="rect">
            <a:avLst/>
          </a:prstGeom>
          <a:noFill/>
          <a:ln>
            <a:noFill/>
          </a:ln>
        </p:spPr>
      </p:pic>
      <p:pic>
        <p:nvPicPr>
          <p:cNvPr descr=" " id="714" name="Google Shape;714;p23"/>
          <p:cNvPicPr preferRelativeResize="0"/>
          <p:nvPr/>
        </p:nvPicPr>
        <p:blipFill rotWithShape="1">
          <a:blip r:embed="rId74">
            <a:alphaModFix/>
          </a:blip>
          <a:srcRect b="0" l="0" r="0" t="0"/>
          <a:stretch/>
        </p:blipFill>
        <p:spPr>
          <a:xfrm>
            <a:off x="17203001" y="7045399"/>
            <a:ext cx="61356" cy="25722"/>
          </a:xfrm>
          <a:prstGeom prst="rect">
            <a:avLst/>
          </a:prstGeom>
          <a:noFill/>
          <a:ln>
            <a:noFill/>
          </a:ln>
        </p:spPr>
      </p:pic>
      <p:pic>
        <p:nvPicPr>
          <p:cNvPr descr=" " id="715" name="Google Shape;715;p23"/>
          <p:cNvPicPr preferRelativeResize="0"/>
          <p:nvPr/>
        </p:nvPicPr>
        <p:blipFill rotWithShape="1">
          <a:blip r:embed="rId75">
            <a:alphaModFix/>
          </a:blip>
          <a:srcRect b="0" l="0" r="0" t="0"/>
          <a:stretch/>
        </p:blipFill>
        <p:spPr>
          <a:xfrm>
            <a:off x="16678341" y="7167587"/>
            <a:ext cx="92989" cy="47898"/>
          </a:xfrm>
          <a:prstGeom prst="rect">
            <a:avLst/>
          </a:prstGeom>
          <a:noFill/>
          <a:ln>
            <a:noFill/>
          </a:ln>
        </p:spPr>
      </p:pic>
      <p:pic>
        <p:nvPicPr>
          <p:cNvPr descr=" " id="716" name="Google Shape;716;p23"/>
          <p:cNvPicPr preferRelativeResize="0"/>
          <p:nvPr/>
        </p:nvPicPr>
        <p:blipFill rotWithShape="1">
          <a:blip r:embed="rId76">
            <a:alphaModFix/>
          </a:blip>
          <a:srcRect b="0" l="0" r="0" t="0"/>
          <a:stretch/>
        </p:blipFill>
        <p:spPr>
          <a:xfrm>
            <a:off x="14425211" y="7784281"/>
            <a:ext cx="10528" cy="3299"/>
          </a:xfrm>
          <a:prstGeom prst="rect">
            <a:avLst/>
          </a:prstGeom>
          <a:noFill/>
          <a:ln>
            <a:noFill/>
          </a:ln>
        </p:spPr>
      </p:pic>
      <p:pic>
        <p:nvPicPr>
          <p:cNvPr descr=" " id="717" name="Google Shape;717;p23"/>
          <p:cNvPicPr preferRelativeResize="0"/>
          <p:nvPr/>
        </p:nvPicPr>
        <p:blipFill rotWithShape="1">
          <a:blip r:embed="rId77">
            <a:alphaModFix/>
          </a:blip>
          <a:srcRect b="0" l="0" r="0" t="0"/>
          <a:stretch/>
        </p:blipFill>
        <p:spPr>
          <a:xfrm>
            <a:off x="17310034" y="7018958"/>
            <a:ext cx="19359" cy="22771"/>
          </a:xfrm>
          <a:prstGeom prst="rect">
            <a:avLst/>
          </a:prstGeom>
          <a:noFill/>
          <a:ln>
            <a:noFill/>
          </a:ln>
        </p:spPr>
      </p:pic>
      <p:pic>
        <p:nvPicPr>
          <p:cNvPr descr=" " id="718" name="Google Shape;718;p23"/>
          <p:cNvPicPr preferRelativeResize="0"/>
          <p:nvPr/>
        </p:nvPicPr>
        <p:blipFill rotWithShape="1">
          <a:blip r:embed="rId78">
            <a:alphaModFix/>
          </a:blip>
          <a:srcRect b="0" l="0" r="0" t="0"/>
          <a:stretch/>
        </p:blipFill>
        <p:spPr>
          <a:xfrm>
            <a:off x="15138041" y="7586787"/>
            <a:ext cx="13145" cy="10914"/>
          </a:xfrm>
          <a:prstGeom prst="rect">
            <a:avLst/>
          </a:prstGeom>
          <a:noFill/>
          <a:ln>
            <a:noFill/>
          </a:ln>
        </p:spPr>
      </p:pic>
      <p:pic>
        <p:nvPicPr>
          <p:cNvPr descr=" " id="719" name="Google Shape;719;p23"/>
          <p:cNvPicPr preferRelativeResize="0"/>
          <p:nvPr/>
        </p:nvPicPr>
        <p:blipFill rotWithShape="1">
          <a:blip r:embed="rId79">
            <a:alphaModFix/>
          </a:blip>
          <a:srcRect b="0" l="0" r="0" t="0"/>
          <a:stretch/>
        </p:blipFill>
        <p:spPr>
          <a:xfrm>
            <a:off x="17276764" y="7014542"/>
            <a:ext cx="35038" cy="24457"/>
          </a:xfrm>
          <a:prstGeom prst="rect">
            <a:avLst/>
          </a:prstGeom>
          <a:noFill/>
          <a:ln>
            <a:noFill/>
          </a:ln>
        </p:spPr>
      </p:pic>
      <p:pic>
        <p:nvPicPr>
          <p:cNvPr descr=" " id="720" name="Google Shape;720;p23"/>
          <p:cNvPicPr preferRelativeResize="0"/>
          <p:nvPr/>
        </p:nvPicPr>
        <p:blipFill rotWithShape="1">
          <a:blip r:embed="rId80">
            <a:alphaModFix/>
          </a:blip>
          <a:srcRect b="0" l="0" r="0" t="0"/>
          <a:stretch/>
        </p:blipFill>
        <p:spPr>
          <a:xfrm>
            <a:off x="16869770" y="7082904"/>
            <a:ext cx="217608" cy="86990"/>
          </a:xfrm>
          <a:prstGeom prst="rect">
            <a:avLst/>
          </a:prstGeom>
          <a:noFill/>
          <a:ln>
            <a:noFill/>
          </a:ln>
        </p:spPr>
      </p:pic>
      <p:pic>
        <p:nvPicPr>
          <p:cNvPr descr=" " id="721" name="Google Shape;721;p23"/>
          <p:cNvPicPr preferRelativeResize="0"/>
          <p:nvPr/>
        </p:nvPicPr>
        <p:blipFill rotWithShape="1">
          <a:blip r:embed="rId81">
            <a:alphaModFix/>
          </a:blip>
          <a:srcRect b="0" l="0" r="0" t="0"/>
          <a:stretch/>
        </p:blipFill>
        <p:spPr>
          <a:xfrm>
            <a:off x="16110326" y="7157368"/>
            <a:ext cx="162522" cy="248394"/>
          </a:xfrm>
          <a:prstGeom prst="rect">
            <a:avLst/>
          </a:prstGeom>
          <a:noFill/>
          <a:ln>
            <a:noFill/>
          </a:ln>
        </p:spPr>
      </p:pic>
      <p:pic>
        <p:nvPicPr>
          <p:cNvPr descr=" " id="722" name="Google Shape;722;p23"/>
          <p:cNvPicPr preferRelativeResize="0"/>
          <p:nvPr/>
        </p:nvPicPr>
        <p:blipFill rotWithShape="1">
          <a:blip r:embed="rId82">
            <a:alphaModFix/>
          </a:blip>
          <a:srcRect b="0" l="0" r="0" t="0"/>
          <a:stretch/>
        </p:blipFill>
        <p:spPr>
          <a:xfrm>
            <a:off x="15969068" y="7345759"/>
            <a:ext cx="175614" cy="69379"/>
          </a:xfrm>
          <a:prstGeom prst="rect">
            <a:avLst/>
          </a:prstGeom>
          <a:noFill/>
          <a:ln>
            <a:noFill/>
          </a:ln>
        </p:spPr>
      </p:pic>
      <p:pic>
        <p:nvPicPr>
          <p:cNvPr descr=" " id="723" name="Google Shape;723;p23"/>
          <p:cNvPicPr preferRelativeResize="0"/>
          <p:nvPr/>
        </p:nvPicPr>
        <p:blipFill rotWithShape="1">
          <a:blip r:embed="rId83">
            <a:alphaModFix/>
          </a:blip>
          <a:srcRect b="0" l="0" r="0" t="0"/>
          <a:stretch/>
        </p:blipFill>
        <p:spPr>
          <a:xfrm>
            <a:off x="17325846" y="7026325"/>
            <a:ext cx="29859" cy="19124"/>
          </a:xfrm>
          <a:prstGeom prst="rect">
            <a:avLst/>
          </a:prstGeom>
          <a:noFill/>
          <a:ln>
            <a:noFill/>
          </a:ln>
        </p:spPr>
      </p:pic>
      <p:pic>
        <p:nvPicPr>
          <p:cNvPr descr=" " id="724" name="Google Shape;724;p23"/>
          <p:cNvPicPr preferRelativeResize="0"/>
          <p:nvPr/>
        </p:nvPicPr>
        <p:blipFill rotWithShape="1">
          <a:blip r:embed="rId84">
            <a:alphaModFix/>
          </a:blip>
          <a:srcRect b="0" l="0" r="0" t="0"/>
          <a:stretch/>
        </p:blipFill>
        <p:spPr>
          <a:xfrm>
            <a:off x="17396071" y="7010772"/>
            <a:ext cx="26315" cy="18281"/>
          </a:xfrm>
          <a:prstGeom prst="rect">
            <a:avLst/>
          </a:prstGeom>
          <a:noFill/>
          <a:ln>
            <a:noFill/>
          </a:ln>
        </p:spPr>
      </p:pic>
      <p:pic>
        <p:nvPicPr>
          <p:cNvPr descr=" " id="725" name="Google Shape;725;p23"/>
          <p:cNvPicPr preferRelativeResize="0"/>
          <p:nvPr/>
        </p:nvPicPr>
        <p:blipFill rotWithShape="1">
          <a:blip r:embed="rId85">
            <a:alphaModFix/>
          </a:blip>
          <a:srcRect b="0" l="0" r="0" t="0"/>
          <a:stretch/>
        </p:blipFill>
        <p:spPr>
          <a:xfrm>
            <a:off x="17399513" y="7028904"/>
            <a:ext cx="2552" cy="1513"/>
          </a:xfrm>
          <a:prstGeom prst="rect">
            <a:avLst/>
          </a:prstGeom>
          <a:noFill/>
          <a:ln>
            <a:noFill/>
          </a:ln>
        </p:spPr>
      </p:pic>
      <p:pic>
        <p:nvPicPr>
          <p:cNvPr descr=" " id="726" name="Google Shape;726;p23"/>
          <p:cNvPicPr preferRelativeResize="0"/>
          <p:nvPr/>
        </p:nvPicPr>
        <p:blipFill rotWithShape="1">
          <a:blip r:embed="rId86">
            <a:alphaModFix/>
          </a:blip>
          <a:srcRect b="0" l="0" r="0" t="0"/>
          <a:stretch/>
        </p:blipFill>
        <p:spPr>
          <a:xfrm>
            <a:off x="17696304" y="6917134"/>
            <a:ext cx="48946" cy="17711"/>
          </a:xfrm>
          <a:prstGeom prst="rect">
            <a:avLst/>
          </a:prstGeom>
          <a:noFill/>
          <a:ln>
            <a:noFill/>
          </a:ln>
        </p:spPr>
      </p:pic>
      <p:pic>
        <p:nvPicPr>
          <p:cNvPr descr=" " id="727" name="Google Shape;727;p23"/>
          <p:cNvPicPr preferRelativeResize="0"/>
          <p:nvPr/>
        </p:nvPicPr>
        <p:blipFill rotWithShape="1">
          <a:blip r:embed="rId87">
            <a:alphaModFix/>
          </a:blip>
          <a:srcRect b="0" l="0" r="0" t="0"/>
          <a:stretch/>
        </p:blipFill>
        <p:spPr>
          <a:xfrm>
            <a:off x="17578634" y="6939756"/>
            <a:ext cx="85900" cy="38447"/>
          </a:xfrm>
          <a:prstGeom prst="rect">
            <a:avLst/>
          </a:prstGeom>
          <a:noFill/>
          <a:ln>
            <a:noFill/>
          </a:ln>
        </p:spPr>
      </p:pic>
      <p:pic>
        <p:nvPicPr>
          <p:cNvPr descr=" " id="728" name="Google Shape;728;p23"/>
          <p:cNvPicPr preferRelativeResize="0"/>
          <p:nvPr/>
        </p:nvPicPr>
        <p:blipFill rotWithShape="1">
          <a:blip r:embed="rId88">
            <a:alphaModFix/>
          </a:blip>
          <a:srcRect b="0" l="0" r="0" t="0"/>
          <a:stretch/>
        </p:blipFill>
        <p:spPr>
          <a:xfrm>
            <a:off x="17285493" y="7043514"/>
            <a:ext cx="20656" cy="19224"/>
          </a:xfrm>
          <a:prstGeom prst="rect">
            <a:avLst/>
          </a:prstGeom>
          <a:noFill/>
          <a:ln>
            <a:noFill/>
          </a:ln>
        </p:spPr>
      </p:pic>
      <p:pic>
        <p:nvPicPr>
          <p:cNvPr descr=" " id="729" name="Google Shape;729;p23"/>
          <p:cNvPicPr preferRelativeResize="0"/>
          <p:nvPr/>
        </p:nvPicPr>
        <p:blipFill rotWithShape="1">
          <a:blip r:embed="rId89">
            <a:alphaModFix/>
          </a:blip>
          <a:srcRect b="0" l="0" r="0" t="0"/>
          <a:stretch/>
        </p:blipFill>
        <p:spPr>
          <a:xfrm>
            <a:off x="17375055" y="7000056"/>
            <a:ext cx="10866" cy="17438"/>
          </a:xfrm>
          <a:prstGeom prst="rect">
            <a:avLst/>
          </a:prstGeom>
          <a:noFill/>
          <a:ln>
            <a:noFill/>
          </a:ln>
        </p:spPr>
      </p:pic>
      <p:pic>
        <p:nvPicPr>
          <p:cNvPr descr=" " id="730" name="Google Shape;730;p23"/>
          <p:cNvPicPr preferRelativeResize="0"/>
          <p:nvPr/>
        </p:nvPicPr>
        <p:blipFill rotWithShape="1">
          <a:blip r:embed="rId90">
            <a:alphaModFix/>
          </a:blip>
          <a:srcRect b="0" l="0" r="0" t="0"/>
          <a:stretch/>
        </p:blipFill>
        <p:spPr>
          <a:xfrm>
            <a:off x="16139503" y="8369325"/>
            <a:ext cx="21133" cy="19075"/>
          </a:xfrm>
          <a:prstGeom prst="rect">
            <a:avLst/>
          </a:prstGeom>
          <a:noFill/>
          <a:ln>
            <a:noFill/>
          </a:ln>
        </p:spPr>
      </p:pic>
      <p:pic>
        <p:nvPicPr>
          <p:cNvPr descr=" " id="731" name="Google Shape;731;p23"/>
          <p:cNvPicPr preferRelativeResize="0"/>
          <p:nvPr/>
        </p:nvPicPr>
        <p:blipFill rotWithShape="1">
          <a:blip r:embed="rId91">
            <a:alphaModFix/>
          </a:blip>
          <a:srcRect b="0" l="0" r="0" t="0"/>
          <a:stretch/>
        </p:blipFill>
        <p:spPr>
          <a:xfrm>
            <a:off x="16922509" y="8110910"/>
            <a:ext cx="3734" cy="5209"/>
          </a:xfrm>
          <a:prstGeom prst="rect">
            <a:avLst/>
          </a:prstGeom>
          <a:noFill/>
          <a:ln>
            <a:noFill/>
          </a:ln>
        </p:spPr>
      </p:pic>
      <p:pic>
        <p:nvPicPr>
          <p:cNvPr descr=" " id="732" name="Google Shape;732;p23"/>
          <p:cNvPicPr preferRelativeResize="0"/>
          <p:nvPr/>
        </p:nvPicPr>
        <p:blipFill rotWithShape="1">
          <a:blip r:embed="rId92">
            <a:alphaModFix/>
          </a:blip>
          <a:srcRect b="0" l="0" r="0" t="0"/>
          <a:stretch/>
        </p:blipFill>
        <p:spPr>
          <a:xfrm>
            <a:off x="16925811" y="8111083"/>
            <a:ext cx="14531" cy="15081"/>
          </a:xfrm>
          <a:prstGeom prst="rect">
            <a:avLst/>
          </a:prstGeom>
          <a:noFill/>
          <a:ln>
            <a:noFill/>
          </a:ln>
        </p:spPr>
      </p:pic>
      <p:pic>
        <p:nvPicPr>
          <p:cNvPr descr=" " id="733" name="Google Shape;733;p23"/>
          <p:cNvPicPr preferRelativeResize="0"/>
          <p:nvPr/>
        </p:nvPicPr>
        <p:blipFill rotWithShape="1">
          <a:blip r:embed="rId93">
            <a:alphaModFix/>
          </a:blip>
          <a:srcRect b="0" l="0" r="0" t="0"/>
          <a:stretch/>
        </p:blipFill>
        <p:spPr>
          <a:xfrm>
            <a:off x="17568274" y="7920806"/>
            <a:ext cx="126665" cy="66799"/>
          </a:xfrm>
          <a:prstGeom prst="rect">
            <a:avLst/>
          </a:prstGeom>
          <a:noFill/>
          <a:ln>
            <a:noFill/>
          </a:ln>
        </p:spPr>
      </p:pic>
      <p:pic>
        <p:nvPicPr>
          <p:cNvPr descr=" " id="734" name="Google Shape;734;p23"/>
          <p:cNvPicPr preferRelativeResize="0"/>
          <p:nvPr/>
        </p:nvPicPr>
        <p:blipFill rotWithShape="1">
          <a:blip r:embed="rId94">
            <a:alphaModFix/>
          </a:blip>
          <a:srcRect b="0" l="0" r="0" t="0"/>
          <a:stretch/>
        </p:blipFill>
        <p:spPr>
          <a:xfrm>
            <a:off x="16114689" y="8381157"/>
            <a:ext cx="5172" cy="918"/>
          </a:xfrm>
          <a:prstGeom prst="rect">
            <a:avLst/>
          </a:prstGeom>
          <a:noFill/>
          <a:ln>
            <a:noFill/>
          </a:ln>
        </p:spPr>
      </p:pic>
      <p:pic>
        <p:nvPicPr>
          <p:cNvPr descr=" " id="735" name="Google Shape;735;p23"/>
          <p:cNvPicPr preferRelativeResize="0"/>
          <p:nvPr/>
        </p:nvPicPr>
        <p:blipFill rotWithShape="1">
          <a:blip r:embed="rId95">
            <a:alphaModFix/>
          </a:blip>
          <a:srcRect b="0" l="0" r="0" t="0"/>
          <a:stretch/>
        </p:blipFill>
        <p:spPr>
          <a:xfrm>
            <a:off x="14263892" y="8822308"/>
            <a:ext cx="5352" cy="4167"/>
          </a:xfrm>
          <a:prstGeom prst="rect">
            <a:avLst/>
          </a:prstGeom>
          <a:noFill/>
          <a:ln>
            <a:noFill/>
          </a:ln>
        </p:spPr>
      </p:pic>
      <p:pic>
        <p:nvPicPr>
          <p:cNvPr descr=" " id="736" name="Google Shape;736;p23"/>
          <p:cNvPicPr preferRelativeResize="0"/>
          <p:nvPr/>
        </p:nvPicPr>
        <p:blipFill rotWithShape="1">
          <a:blip r:embed="rId96">
            <a:alphaModFix/>
          </a:blip>
          <a:srcRect b="0" l="0" r="0" t="0"/>
          <a:stretch/>
        </p:blipFill>
        <p:spPr>
          <a:xfrm>
            <a:off x="14292833" y="8796834"/>
            <a:ext cx="60128" cy="31105"/>
          </a:xfrm>
          <a:prstGeom prst="rect">
            <a:avLst/>
          </a:prstGeom>
          <a:noFill/>
          <a:ln>
            <a:noFill/>
          </a:ln>
        </p:spPr>
      </p:pic>
      <p:pic>
        <p:nvPicPr>
          <p:cNvPr descr=" " id="737" name="Google Shape;737;p23"/>
          <p:cNvPicPr preferRelativeResize="0"/>
          <p:nvPr/>
        </p:nvPicPr>
        <p:blipFill rotWithShape="1">
          <a:blip r:embed="rId97">
            <a:alphaModFix/>
          </a:blip>
          <a:srcRect b="0" l="0" r="0" t="0"/>
          <a:stretch/>
        </p:blipFill>
        <p:spPr>
          <a:xfrm>
            <a:off x="14267033" y="8823647"/>
            <a:ext cx="12593" cy="15900"/>
          </a:xfrm>
          <a:prstGeom prst="rect">
            <a:avLst/>
          </a:prstGeom>
          <a:noFill/>
          <a:ln>
            <a:noFill/>
          </a:ln>
        </p:spPr>
      </p:pic>
      <p:pic>
        <p:nvPicPr>
          <p:cNvPr descr=" " id="738" name="Google Shape;738;p23"/>
          <p:cNvPicPr preferRelativeResize="0"/>
          <p:nvPr/>
        </p:nvPicPr>
        <p:blipFill rotWithShape="1">
          <a:blip r:embed="rId98">
            <a:alphaModFix/>
          </a:blip>
          <a:srcRect b="0" l="0" r="0" t="0"/>
          <a:stretch/>
        </p:blipFill>
        <p:spPr>
          <a:xfrm>
            <a:off x="15176630" y="8600256"/>
            <a:ext cx="31493" cy="18405"/>
          </a:xfrm>
          <a:prstGeom prst="rect">
            <a:avLst/>
          </a:prstGeom>
          <a:noFill/>
          <a:ln>
            <a:noFill/>
          </a:ln>
        </p:spPr>
      </p:pic>
      <p:pic>
        <p:nvPicPr>
          <p:cNvPr descr=" " id="739" name="Google Shape;739;p23"/>
          <p:cNvPicPr preferRelativeResize="0"/>
          <p:nvPr/>
        </p:nvPicPr>
        <p:blipFill rotWithShape="1">
          <a:blip r:embed="rId99">
            <a:alphaModFix/>
          </a:blip>
          <a:srcRect b="0" l="0" r="0" t="0"/>
          <a:stretch/>
        </p:blipFill>
        <p:spPr>
          <a:xfrm>
            <a:off x="14021508" y="8878515"/>
            <a:ext cx="61762" cy="25623"/>
          </a:xfrm>
          <a:prstGeom prst="rect">
            <a:avLst/>
          </a:prstGeom>
          <a:noFill/>
          <a:ln>
            <a:noFill/>
          </a:ln>
        </p:spPr>
      </p:pic>
      <p:pic>
        <p:nvPicPr>
          <p:cNvPr descr=" " id="740" name="Google Shape;740;p23"/>
          <p:cNvPicPr preferRelativeResize="0"/>
          <p:nvPr/>
        </p:nvPicPr>
        <p:blipFill rotWithShape="1">
          <a:blip r:embed="rId100">
            <a:alphaModFix/>
          </a:blip>
          <a:srcRect b="0" l="0" r="0" t="0"/>
          <a:stretch/>
        </p:blipFill>
        <p:spPr>
          <a:xfrm>
            <a:off x="14228783" y="8828881"/>
            <a:ext cx="20150" cy="24681"/>
          </a:xfrm>
          <a:prstGeom prst="rect">
            <a:avLst/>
          </a:prstGeom>
          <a:noFill/>
          <a:ln>
            <a:noFill/>
          </a:ln>
        </p:spPr>
      </p:pic>
      <p:pic>
        <p:nvPicPr>
          <p:cNvPr descr=" " id="741" name="Google Shape;741;p23"/>
          <p:cNvPicPr preferRelativeResize="0"/>
          <p:nvPr/>
        </p:nvPicPr>
        <p:blipFill rotWithShape="1">
          <a:blip r:embed="rId101">
            <a:alphaModFix/>
          </a:blip>
          <a:srcRect b="0" l="0" r="0" t="0"/>
          <a:stretch/>
        </p:blipFill>
        <p:spPr>
          <a:xfrm>
            <a:off x="15129045" y="8600207"/>
            <a:ext cx="33540" cy="24011"/>
          </a:xfrm>
          <a:prstGeom prst="rect">
            <a:avLst/>
          </a:prstGeom>
          <a:noFill/>
          <a:ln>
            <a:noFill/>
          </a:ln>
        </p:spPr>
      </p:pic>
      <p:pic>
        <p:nvPicPr>
          <p:cNvPr descr=" " id="742" name="Google Shape;742;p23"/>
          <p:cNvPicPr preferRelativeResize="0"/>
          <p:nvPr/>
        </p:nvPicPr>
        <p:blipFill rotWithShape="1">
          <a:blip r:embed="rId102">
            <a:alphaModFix/>
          </a:blip>
          <a:srcRect b="0" l="0" r="0" t="0"/>
          <a:stretch/>
        </p:blipFill>
        <p:spPr>
          <a:xfrm>
            <a:off x="14556937" y="8734549"/>
            <a:ext cx="59719" cy="33065"/>
          </a:xfrm>
          <a:prstGeom prst="rect">
            <a:avLst/>
          </a:prstGeom>
          <a:noFill/>
          <a:ln>
            <a:noFill/>
          </a:ln>
        </p:spPr>
      </p:pic>
      <p:pic>
        <p:nvPicPr>
          <p:cNvPr descr=" " id="743" name="Google Shape;743;p23"/>
          <p:cNvPicPr preferRelativeResize="0"/>
          <p:nvPr/>
        </p:nvPicPr>
        <p:blipFill rotWithShape="1">
          <a:blip r:embed="rId103">
            <a:alphaModFix/>
          </a:blip>
          <a:srcRect b="0" l="0" r="0" t="0"/>
          <a:stretch/>
        </p:blipFill>
        <p:spPr>
          <a:xfrm>
            <a:off x="14800311" y="8663657"/>
            <a:ext cx="75537" cy="48270"/>
          </a:xfrm>
          <a:prstGeom prst="rect">
            <a:avLst/>
          </a:prstGeom>
          <a:noFill/>
          <a:ln>
            <a:noFill/>
          </a:ln>
        </p:spPr>
      </p:pic>
      <p:pic>
        <p:nvPicPr>
          <p:cNvPr descr=" " id="744" name="Google Shape;744;p23"/>
          <p:cNvPicPr preferRelativeResize="0"/>
          <p:nvPr/>
        </p:nvPicPr>
        <p:blipFill rotWithShape="1">
          <a:blip r:embed="rId104">
            <a:alphaModFix/>
          </a:blip>
          <a:srcRect b="0" l="0" r="0" t="0"/>
          <a:stretch/>
        </p:blipFill>
        <p:spPr>
          <a:xfrm>
            <a:off x="16794745" y="7878911"/>
            <a:ext cx="23170" cy="14188"/>
          </a:xfrm>
          <a:prstGeom prst="rect">
            <a:avLst/>
          </a:prstGeom>
          <a:noFill/>
          <a:ln>
            <a:noFill/>
          </a:ln>
        </p:spPr>
      </p:pic>
      <p:pic>
        <p:nvPicPr>
          <p:cNvPr descr=" " id="745" name="Google Shape;745;p23"/>
          <p:cNvPicPr preferRelativeResize="0"/>
          <p:nvPr/>
        </p:nvPicPr>
        <p:blipFill rotWithShape="1">
          <a:blip r:embed="rId105">
            <a:alphaModFix/>
          </a:blip>
          <a:srcRect b="0" l="0" r="0" t="0"/>
          <a:stretch/>
        </p:blipFill>
        <p:spPr>
          <a:xfrm>
            <a:off x="16108962" y="8024267"/>
            <a:ext cx="175614" cy="69379"/>
          </a:xfrm>
          <a:prstGeom prst="rect">
            <a:avLst/>
          </a:prstGeom>
          <a:noFill/>
          <a:ln>
            <a:noFill/>
          </a:ln>
        </p:spPr>
      </p:pic>
      <p:pic>
        <p:nvPicPr>
          <p:cNvPr descr=" " id="746" name="Google Shape;746;p23"/>
          <p:cNvPicPr preferRelativeResize="0"/>
          <p:nvPr/>
        </p:nvPicPr>
        <p:blipFill rotWithShape="1">
          <a:blip r:embed="rId106">
            <a:alphaModFix/>
          </a:blip>
          <a:srcRect b="0" l="0" r="0" t="0"/>
          <a:stretch/>
        </p:blipFill>
        <p:spPr>
          <a:xfrm>
            <a:off x="16063285" y="8056860"/>
            <a:ext cx="47584" cy="48940"/>
          </a:xfrm>
          <a:prstGeom prst="rect">
            <a:avLst/>
          </a:prstGeom>
          <a:noFill/>
          <a:ln>
            <a:noFill/>
          </a:ln>
        </p:spPr>
      </p:pic>
      <p:pic>
        <p:nvPicPr>
          <p:cNvPr descr=" " id="747" name="Google Shape;747;p23"/>
          <p:cNvPicPr preferRelativeResize="0"/>
          <p:nvPr/>
        </p:nvPicPr>
        <p:blipFill rotWithShape="1">
          <a:blip r:embed="rId107">
            <a:alphaModFix/>
          </a:blip>
          <a:srcRect b="0" l="0" r="0" t="0"/>
          <a:stretch/>
        </p:blipFill>
        <p:spPr>
          <a:xfrm>
            <a:off x="16829411" y="7350522"/>
            <a:ext cx="431944" cy="1058590"/>
          </a:xfrm>
          <a:prstGeom prst="rect">
            <a:avLst/>
          </a:prstGeom>
          <a:noFill/>
          <a:ln>
            <a:noFill/>
          </a:ln>
        </p:spPr>
      </p:pic>
      <p:pic>
        <p:nvPicPr>
          <p:cNvPr descr=" " id="748" name="Google Shape;748;p23"/>
          <p:cNvPicPr preferRelativeResize="0"/>
          <p:nvPr/>
        </p:nvPicPr>
        <p:blipFill rotWithShape="1">
          <a:blip r:embed="rId108">
            <a:alphaModFix/>
          </a:blip>
          <a:srcRect b="0" l="0" r="0" t="0"/>
          <a:stretch/>
        </p:blipFill>
        <p:spPr>
          <a:xfrm>
            <a:off x="16273940" y="8006680"/>
            <a:ext cx="10636" cy="17463"/>
          </a:xfrm>
          <a:prstGeom prst="rect">
            <a:avLst/>
          </a:prstGeom>
          <a:noFill/>
          <a:ln>
            <a:noFill/>
          </a:ln>
        </p:spPr>
      </p:pic>
      <p:pic>
        <p:nvPicPr>
          <p:cNvPr descr=" " id="749" name="Google Shape;749;p23"/>
          <p:cNvPicPr preferRelativeResize="0"/>
          <p:nvPr/>
        </p:nvPicPr>
        <p:blipFill rotWithShape="1">
          <a:blip r:embed="rId109">
            <a:alphaModFix/>
          </a:blip>
          <a:srcRect b="0" l="0" r="0" t="0"/>
          <a:stretch/>
        </p:blipFill>
        <p:spPr>
          <a:xfrm>
            <a:off x="14564966" y="8462764"/>
            <a:ext cx="10528" cy="3299"/>
          </a:xfrm>
          <a:prstGeom prst="rect">
            <a:avLst/>
          </a:prstGeom>
          <a:noFill/>
          <a:ln>
            <a:noFill/>
          </a:ln>
        </p:spPr>
      </p:pic>
      <p:pic>
        <p:nvPicPr>
          <p:cNvPr descr=" " id="750" name="Google Shape;750;p23"/>
          <p:cNvPicPr preferRelativeResize="0"/>
          <p:nvPr/>
        </p:nvPicPr>
        <p:blipFill rotWithShape="1">
          <a:blip r:embed="rId110">
            <a:alphaModFix/>
          </a:blip>
          <a:srcRect b="0" l="0" r="0" t="0"/>
          <a:stretch/>
        </p:blipFill>
        <p:spPr>
          <a:xfrm>
            <a:off x="15277935" y="8265269"/>
            <a:ext cx="13145" cy="10914"/>
          </a:xfrm>
          <a:prstGeom prst="rect">
            <a:avLst/>
          </a:prstGeom>
          <a:noFill/>
          <a:ln>
            <a:noFill/>
          </a:ln>
        </p:spPr>
      </p:pic>
      <p:pic>
        <p:nvPicPr>
          <p:cNvPr descr=" " id="751" name="Google Shape;751;p23"/>
          <p:cNvPicPr preferRelativeResize="0"/>
          <p:nvPr/>
        </p:nvPicPr>
        <p:blipFill rotWithShape="1">
          <a:blip r:embed="rId111">
            <a:alphaModFix/>
          </a:blip>
          <a:srcRect b="0" l="0" r="0" t="0"/>
          <a:stretch/>
        </p:blipFill>
        <p:spPr>
          <a:xfrm>
            <a:off x="16818096" y="7846070"/>
            <a:ext cx="92989" cy="47898"/>
          </a:xfrm>
          <a:prstGeom prst="rect">
            <a:avLst/>
          </a:prstGeom>
          <a:noFill/>
          <a:ln>
            <a:noFill/>
          </a:ln>
        </p:spPr>
      </p:pic>
      <p:pic>
        <p:nvPicPr>
          <p:cNvPr descr=" " id="752" name="Google Shape;752;p23"/>
          <p:cNvPicPr preferRelativeResize="0"/>
          <p:nvPr/>
        </p:nvPicPr>
        <p:blipFill rotWithShape="1">
          <a:blip r:embed="rId112">
            <a:alphaModFix/>
          </a:blip>
          <a:srcRect b="0" l="0" r="0" t="0"/>
          <a:stretch/>
        </p:blipFill>
        <p:spPr>
          <a:xfrm>
            <a:off x="17465737" y="7704832"/>
            <a:ext cx="29859" cy="19124"/>
          </a:xfrm>
          <a:prstGeom prst="rect">
            <a:avLst/>
          </a:prstGeom>
          <a:noFill/>
          <a:ln>
            <a:noFill/>
          </a:ln>
        </p:spPr>
      </p:pic>
      <p:pic>
        <p:nvPicPr>
          <p:cNvPr descr=" " id="753" name="Google Shape;753;p23"/>
          <p:cNvPicPr preferRelativeResize="0"/>
          <p:nvPr/>
        </p:nvPicPr>
        <p:blipFill rotWithShape="1">
          <a:blip r:embed="rId113">
            <a:alphaModFix/>
          </a:blip>
          <a:srcRect b="0" l="0" r="0" t="0"/>
          <a:stretch/>
        </p:blipFill>
        <p:spPr>
          <a:xfrm>
            <a:off x="17416658" y="7693075"/>
            <a:ext cx="35038" cy="24457"/>
          </a:xfrm>
          <a:prstGeom prst="rect">
            <a:avLst/>
          </a:prstGeom>
          <a:noFill/>
          <a:ln>
            <a:noFill/>
          </a:ln>
        </p:spPr>
      </p:pic>
      <p:pic>
        <p:nvPicPr>
          <p:cNvPr descr=" " id="754" name="Google Shape;754;p23"/>
          <p:cNvPicPr preferRelativeResize="0"/>
          <p:nvPr/>
        </p:nvPicPr>
        <p:blipFill rotWithShape="1">
          <a:blip r:embed="rId114">
            <a:alphaModFix/>
          </a:blip>
          <a:srcRect b="0" l="0" r="0" t="0"/>
          <a:stretch/>
        </p:blipFill>
        <p:spPr>
          <a:xfrm>
            <a:off x="17449922" y="7697490"/>
            <a:ext cx="19223" cy="22771"/>
          </a:xfrm>
          <a:prstGeom prst="rect">
            <a:avLst/>
          </a:prstGeom>
          <a:noFill/>
          <a:ln>
            <a:noFill/>
          </a:ln>
        </p:spPr>
      </p:pic>
      <p:pic>
        <p:nvPicPr>
          <p:cNvPr descr=" " id="755" name="Google Shape;755;p23"/>
          <p:cNvPicPr preferRelativeResize="0"/>
          <p:nvPr/>
        </p:nvPicPr>
        <p:blipFill rotWithShape="1">
          <a:blip r:embed="rId115">
            <a:alphaModFix/>
          </a:blip>
          <a:srcRect b="0" l="0" r="0" t="0"/>
          <a:stretch/>
        </p:blipFill>
        <p:spPr>
          <a:xfrm>
            <a:off x="17425242" y="7722046"/>
            <a:ext cx="20656" cy="19224"/>
          </a:xfrm>
          <a:prstGeom prst="rect">
            <a:avLst/>
          </a:prstGeom>
          <a:noFill/>
          <a:ln>
            <a:noFill/>
          </a:ln>
        </p:spPr>
      </p:pic>
      <p:pic>
        <p:nvPicPr>
          <p:cNvPr descr=" " id="756" name="Google Shape;756;p23"/>
          <p:cNvPicPr preferRelativeResize="0"/>
          <p:nvPr/>
        </p:nvPicPr>
        <p:blipFill rotWithShape="1">
          <a:blip r:embed="rId116">
            <a:alphaModFix/>
          </a:blip>
          <a:srcRect b="0" l="0" r="0" t="0"/>
          <a:stretch/>
        </p:blipFill>
        <p:spPr>
          <a:xfrm>
            <a:off x="17514950" y="7678539"/>
            <a:ext cx="10866" cy="17438"/>
          </a:xfrm>
          <a:prstGeom prst="rect">
            <a:avLst/>
          </a:prstGeom>
          <a:noFill/>
          <a:ln>
            <a:noFill/>
          </a:ln>
        </p:spPr>
      </p:pic>
      <p:pic>
        <p:nvPicPr>
          <p:cNvPr descr=" " id="757" name="Google Shape;757;p23"/>
          <p:cNvPicPr preferRelativeResize="0"/>
          <p:nvPr/>
        </p:nvPicPr>
        <p:blipFill rotWithShape="1">
          <a:blip r:embed="rId117">
            <a:alphaModFix/>
          </a:blip>
          <a:srcRect b="0" l="0" r="0" t="0"/>
          <a:stretch/>
        </p:blipFill>
        <p:spPr>
          <a:xfrm>
            <a:off x="17535819" y="7689255"/>
            <a:ext cx="26315" cy="18281"/>
          </a:xfrm>
          <a:prstGeom prst="rect">
            <a:avLst/>
          </a:prstGeom>
          <a:noFill/>
          <a:ln>
            <a:noFill/>
          </a:ln>
        </p:spPr>
      </p:pic>
      <p:pic>
        <p:nvPicPr>
          <p:cNvPr descr=" " id="758" name="Google Shape;758;p23"/>
          <p:cNvPicPr preferRelativeResize="0"/>
          <p:nvPr/>
        </p:nvPicPr>
        <p:blipFill rotWithShape="1">
          <a:blip r:embed="rId85">
            <a:alphaModFix/>
          </a:blip>
          <a:srcRect b="0" l="0" r="0" t="0"/>
          <a:stretch/>
        </p:blipFill>
        <p:spPr>
          <a:xfrm>
            <a:off x="17539271" y="7707437"/>
            <a:ext cx="2552" cy="1513"/>
          </a:xfrm>
          <a:prstGeom prst="rect">
            <a:avLst/>
          </a:prstGeom>
          <a:noFill/>
          <a:ln>
            <a:noFill/>
          </a:ln>
        </p:spPr>
      </p:pic>
      <p:pic>
        <p:nvPicPr>
          <p:cNvPr descr=" " id="759" name="Google Shape;759;p23"/>
          <p:cNvPicPr preferRelativeResize="0"/>
          <p:nvPr/>
        </p:nvPicPr>
        <p:blipFill rotWithShape="1">
          <a:blip r:embed="rId118">
            <a:alphaModFix/>
          </a:blip>
          <a:srcRect b="0" l="0" r="0" t="0"/>
          <a:stretch/>
        </p:blipFill>
        <p:spPr>
          <a:xfrm>
            <a:off x="17342889" y="7723882"/>
            <a:ext cx="61356" cy="25722"/>
          </a:xfrm>
          <a:prstGeom prst="rect">
            <a:avLst/>
          </a:prstGeom>
          <a:noFill/>
          <a:ln>
            <a:noFill/>
          </a:ln>
        </p:spPr>
      </p:pic>
      <p:pic>
        <p:nvPicPr>
          <p:cNvPr descr=" " id="760" name="Google Shape;760;p23"/>
          <p:cNvPicPr preferRelativeResize="0"/>
          <p:nvPr/>
        </p:nvPicPr>
        <p:blipFill rotWithShape="1">
          <a:blip r:embed="rId119">
            <a:alphaModFix/>
          </a:blip>
          <a:srcRect b="0" l="0" r="0" t="0"/>
          <a:stretch/>
        </p:blipFill>
        <p:spPr>
          <a:xfrm>
            <a:off x="17718389" y="7618288"/>
            <a:ext cx="86037" cy="38447"/>
          </a:xfrm>
          <a:prstGeom prst="rect">
            <a:avLst/>
          </a:prstGeom>
          <a:noFill/>
          <a:ln>
            <a:noFill/>
          </a:ln>
        </p:spPr>
      </p:pic>
      <p:pic>
        <p:nvPicPr>
          <p:cNvPr descr=" " id="761" name="Google Shape;761;p23"/>
          <p:cNvPicPr preferRelativeResize="0"/>
          <p:nvPr/>
        </p:nvPicPr>
        <p:blipFill rotWithShape="1">
          <a:blip r:embed="rId120">
            <a:alphaModFix/>
          </a:blip>
          <a:srcRect b="0" l="0" r="0" t="0"/>
          <a:stretch/>
        </p:blipFill>
        <p:spPr>
          <a:xfrm>
            <a:off x="17612996" y="7649369"/>
            <a:ext cx="85900" cy="38298"/>
          </a:xfrm>
          <a:prstGeom prst="rect">
            <a:avLst/>
          </a:prstGeom>
          <a:noFill/>
          <a:ln>
            <a:noFill/>
          </a:ln>
        </p:spPr>
      </p:pic>
      <p:pic>
        <p:nvPicPr>
          <p:cNvPr descr=" " id="762" name="Google Shape;762;p23"/>
          <p:cNvPicPr preferRelativeResize="0"/>
          <p:nvPr/>
        </p:nvPicPr>
        <p:blipFill rotWithShape="1">
          <a:blip r:embed="rId121">
            <a:alphaModFix/>
          </a:blip>
          <a:srcRect b="0" l="0" r="0" t="0"/>
          <a:stretch/>
        </p:blipFill>
        <p:spPr>
          <a:xfrm>
            <a:off x="14823221" y="9386466"/>
            <a:ext cx="79081" cy="41325"/>
          </a:xfrm>
          <a:prstGeom prst="rect">
            <a:avLst/>
          </a:prstGeom>
          <a:noFill/>
          <a:ln>
            <a:noFill/>
          </a:ln>
        </p:spPr>
      </p:pic>
      <p:pic>
        <p:nvPicPr>
          <p:cNvPr descr=" " id="763" name="Google Shape;763;p23"/>
          <p:cNvPicPr preferRelativeResize="0"/>
          <p:nvPr/>
        </p:nvPicPr>
        <p:blipFill rotWithShape="1">
          <a:blip r:embed="rId122">
            <a:alphaModFix/>
          </a:blip>
          <a:srcRect b="0" l="0" r="0" t="0"/>
          <a:stretch/>
        </p:blipFill>
        <p:spPr>
          <a:xfrm>
            <a:off x="15345834" y="9288562"/>
            <a:ext cx="31497" cy="18405"/>
          </a:xfrm>
          <a:prstGeom prst="rect">
            <a:avLst/>
          </a:prstGeom>
          <a:noFill/>
          <a:ln>
            <a:noFill/>
          </a:ln>
        </p:spPr>
      </p:pic>
      <p:pic>
        <p:nvPicPr>
          <p:cNvPr descr=" " id="764" name="Google Shape;764;p23"/>
          <p:cNvPicPr preferRelativeResize="0"/>
          <p:nvPr/>
        </p:nvPicPr>
        <p:blipFill rotWithShape="1">
          <a:blip r:embed="rId123">
            <a:alphaModFix/>
          </a:blip>
          <a:srcRect b="0" l="0" r="0" t="0"/>
          <a:stretch/>
        </p:blipFill>
        <p:spPr>
          <a:xfrm>
            <a:off x="14462038" y="9485139"/>
            <a:ext cx="60131" cy="31105"/>
          </a:xfrm>
          <a:prstGeom prst="rect">
            <a:avLst/>
          </a:prstGeom>
          <a:noFill/>
          <a:ln>
            <a:noFill/>
          </a:ln>
        </p:spPr>
      </p:pic>
      <p:pic>
        <p:nvPicPr>
          <p:cNvPr descr=" " id="765" name="Google Shape;765;p23"/>
          <p:cNvPicPr preferRelativeResize="0"/>
          <p:nvPr/>
        </p:nvPicPr>
        <p:blipFill rotWithShape="1">
          <a:blip r:embed="rId124">
            <a:alphaModFix/>
          </a:blip>
          <a:srcRect b="0" l="0" r="0" t="0"/>
          <a:stretch/>
        </p:blipFill>
        <p:spPr>
          <a:xfrm>
            <a:off x="17114515" y="8777064"/>
            <a:ext cx="138666" cy="45120"/>
          </a:xfrm>
          <a:prstGeom prst="rect">
            <a:avLst/>
          </a:prstGeom>
          <a:noFill/>
          <a:ln>
            <a:noFill/>
          </a:ln>
        </p:spPr>
      </p:pic>
      <p:pic>
        <p:nvPicPr>
          <p:cNvPr descr=" " id="766" name="Google Shape;766;p23"/>
          <p:cNvPicPr preferRelativeResize="0"/>
          <p:nvPr/>
        </p:nvPicPr>
        <p:blipFill rotWithShape="1">
          <a:blip r:embed="rId125">
            <a:alphaModFix/>
          </a:blip>
          <a:srcRect b="0" l="0" r="0" t="0"/>
          <a:stretch/>
        </p:blipFill>
        <p:spPr>
          <a:xfrm>
            <a:off x="14436238" y="9511978"/>
            <a:ext cx="12593" cy="15900"/>
          </a:xfrm>
          <a:prstGeom prst="rect">
            <a:avLst/>
          </a:prstGeom>
          <a:noFill/>
          <a:ln>
            <a:noFill/>
          </a:ln>
        </p:spPr>
      </p:pic>
      <p:pic>
        <p:nvPicPr>
          <p:cNvPr descr=" " id="767" name="Google Shape;767;p23"/>
          <p:cNvPicPr preferRelativeResize="0"/>
          <p:nvPr/>
        </p:nvPicPr>
        <p:blipFill rotWithShape="1">
          <a:blip r:embed="rId126">
            <a:alphaModFix/>
          </a:blip>
          <a:srcRect b="0" l="0" r="0" t="0"/>
          <a:stretch/>
        </p:blipFill>
        <p:spPr>
          <a:xfrm>
            <a:off x="17431515" y="8493497"/>
            <a:ext cx="306795" cy="415503"/>
          </a:xfrm>
          <a:prstGeom prst="rect">
            <a:avLst/>
          </a:prstGeom>
          <a:noFill/>
          <a:ln>
            <a:noFill/>
          </a:ln>
        </p:spPr>
      </p:pic>
      <p:pic>
        <p:nvPicPr>
          <p:cNvPr descr=" " id="768" name="Google Shape;768;p23"/>
          <p:cNvPicPr preferRelativeResize="0"/>
          <p:nvPr/>
        </p:nvPicPr>
        <p:blipFill rotWithShape="1">
          <a:blip r:embed="rId127">
            <a:alphaModFix/>
          </a:blip>
          <a:srcRect b="0" l="0" r="0" t="0"/>
          <a:stretch/>
        </p:blipFill>
        <p:spPr>
          <a:xfrm>
            <a:off x="16429510" y="8588152"/>
            <a:ext cx="684456" cy="466179"/>
          </a:xfrm>
          <a:prstGeom prst="rect">
            <a:avLst/>
          </a:prstGeom>
          <a:noFill/>
          <a:ln>
            <a:noFill/>
          </a:ln>
        </p:spPr>
      </p:pic>
      <p:pic>
        <p:nvPicPr>
          <p:cNvPr descr=" " id="769" name="Google Shape;769;p23"/>
          <p:cNvPicPr preferRelativeResize="0"/>
          <p:nvPr/>
        </p:nvPicPr>
        <p:blipFill rotWithShape="1">
          <a:blip r:embed="rId128">
            <a:alphaModFix/>
          </a:blip>
          <a:srcRect b="0" l="0" r="0" t="0"/>
          <a:stretch/>
        </p:blipFill>
        <p:spPr>
          <a:xfrm>
            <a:off x="14433097" y="9510613"/>
            <a:ext cx="5352" cy="4167"/>
          </a:xfrm>
          <a:prstGeom prst="rect">
            <a:avLst/>
          </a:prstGeom>
          <a:noFill/>
          <a:ln>
            <a:noFill/>
          </a:ln>
        </p:spPr>
      </p:pic>
      <p:pic>
        <p:nvPicPr>
          <p:cNvPr descr=" " id="770" name="Google Shape;770;p23"/>
          <p:cNvPicPr preferRelativeResize="0"/>
          <p:nvPr/>
        </p:nvPicPr>
        <p:blipFill rotWithShape="1">
          <a:blip r:embed="rId129">
            <a:alphaModFix/>
          </a:blip>
          <a:srcRect b="0" l="0" r="0" t="0"/>
          <a:stretch/>
        </p:blipFill>
        <p:spPr>
          <a:xfrm>
            <a:off x="17095149" y="8799364"/>
            <a:ext cx="14534" cy="15081"/>
          </a:xfrm>
          <a:prstGeom prst="rect">
            <a:avLst/>
          </a:prstGeom>
          <a:noFill/>
          <a:ln>
            <a:noFill/>
          </a:ln>
        </p:spPr>
      </p:pic>
      <p:pic>
        <p:nvPicPr>
          <p:cNvPr descr=" " id="771" name="Google Shape;771;p23"/>
          <p:cNvPicPr preferRelativeResize="0"/>
          <p:nvPr/>
        </p:nvPicPr>
        <p:blipFill rotWithShape="1">
          <a:blip r:embed="rId130">
            <a:alphaModFix/>
          </a:blip>
          <a:srcRect b="0" l="0" r="0" t="0"/>
          <a:stretch/>
        </p:blipFill>
        <p:spPr>
          <a:xfrm>
            <a:off x="14397987" y="9517187"/>
            <a:ext cx="20150" cy="24681"/>
          </a:xfrm>
          <a:prstGeom prst="rect">
            <a:avLst/>
          </a:prstGeom>
          <a:noFill/>
          <a:ln>
            <a:noFill/>
          </a:ln>
        </p:spPr>
      </p:pic>
      <p:pic>
        <p:nvPicPr>
          <p:cNvPr descr=" " id="772" name="Google Shape;772;p23"/>
          <p:cNvPicPr preferRelativeResize="0"/>
          <p:nvPr/>
        </p:nvPicPr>
        <p:blipFill rotWithShape="1">
          <a:blip r:embed="rId131">
            <a:alphaModFix/>
          </a:blip>
          <a:srcRect b="0" l="0" r="0" t="0"/>
          <a:stretch/>
        </p:blipFill>
        <p:spPr>
          <a:xfrm>
            <a:off x="14969519" y="9351963"/>
            <a:ext cx="75537" cy="48270"/>
          </a:xfrm>
          <a:prstGeom prst="rect">
            <a:avLst/>
          </a:prstGeom>
          <a:noFill/>
          <a:ln>
            <a:noFill/>
          </a:ln>
        </p:spPr>
      </p:pic>
      <p:pic>
        <p:nvPicPr>
          <p:cNvPr descr=" " id="773" name="Google Shape;773;p23"/>
          <p:cNvPicPr preferRelativeResize="0"/>
          <p:nvPr/>
        </p:nvPicPr>
        <p:blipFill rotWithShape="1">
          <a:blip r:embed="rId132">
            <a:alphaModFix/>
          </a:blip>
          <a:srcRect b="0" l="0" r="0" t="0"/>
          <a:stretch/>
        </p:blipFill>
        <p:spPr>
          <a:xfrm>
            <a:off x="16284031" y="9069487"/>
            <a:ext cx="5172" cy="918"/>
          </a:xfrm>
          <a:prstGeom prst="rect">
            <a:avLst/>
          </a:prstGeom>
          <a:noFill/>
          <a:ln>
            <a:noFill/>
          </a:ln>
        </p:spPr>
      </p:pic>
      <p:pic>
        <p:nvPicPr>
          <p:cNvPr descr=" " id="774" name="Google Shape;774;p23"/>
          <p:cNvPicPr preferRelativeResize="0"/>
          <p:nvPr/>
        </p:nvPicPr>
        <p:blipFill rotWithShape="1">
          <a:blip r:embed="rId133">
            <a:alphaModFix/>
          </a:blip>
          <a:srcRect b="0" l="0" r="0" t="0"/>
          <a:stretch/>
        </p:blipFill>
        <p:spPr>
          <a:xfrm>
            <a:off x="14844624" y="9137104"/>
            <a:ext cx="131438" cy="415503"/>
          </a:xfrm>
          <a:prstGeom prst="rect">
            <a:avLst/>
          </a:prstGeom>
          <a:noFill/>
          <a:ln>
            <a:noFill/>
          </a:ln>
        </p:spPr>
      </p:pic>
      <p:pic>
        <p:nvPicPr>
          <p:cNvPr descr=" " id="775" name="Google Shape;775;p23"/>
          <p:cNvPicPr preferRelativeResize="0"/>
          <p:nvPr/>
        </p:nvPicPr>
        <p:blipFill rotWithShape="1">
          <a:blip r:embed="rId134">
            <a:alphaModFix/>
          </a:blip>
          <a:srcRect b="0" l="0" r="0" t="0"/>
          <a:stretch/>
        </p:blipFill>
        <p:spPr>
          <a:xfrm>
            <a:off x="14190709" y="9566846"/>
            <a:ext cx="61765" cy="25623"/>
          </a:xfrm>
          <a:prstGeom prst="rect">
            <a:avLst/>
          </a:prstGeom>
          <a:noFill/>
          <a:ln>
            <a:noFill/>
          </a:ln>
        </p:spPr>
      </p:pic>
      <p:pic>
        <p:nvPicPr>
          <p:cNvPr descr=" " id="776" name="Google Shape;776;p23"/>
          <p:cNvPicPr preferRelativeResize="0"/>
          <p:nvPr/>
        </p:nvPicPr>
        <p:blipFill rotWithShape="1">
          <a:blip r:embed="rId135">
            <a:alphaModFix/>
          </a:blip>
          <a:srcRect b="0" l="0" r="0" t="0"/>
          <a:stretch/>
        </p:blipFill>
        <p:spPr>
          <a:xfrm>
            <a:off x="17091716" y="8799240"/>
            <a:ext cx="3734" cy="5209"/>
          </a:xfrm>
          <a:prstGeom prst="rect">
            <a:avLst/>
          </a:prstGeom>
          <a:noFill/>
          <a:ln>
            <a:noFill/>
          </a:ln>
        </p:spPr>
      </p:pic>
      <p:pic>
        <p:nvPicPr>
          <p:cNvPr descr=" " id="777" name="Google Shape;777;p23"/>
          <p:cNvPicPr preferRelativeResize="0"/>
          <p:nvPr/>
        </p:nvPicPr>
        <p:blipFill rotWithShape="1">
          <a:blip r:embed="rId136">
            <a:alphaModFix/>
          </a:blip>
          <a:srcRect b="0" l="0" r="0" t="0"/>
          <a:stretch/>
        </p:blipFill>
        <p:spPr>
          <a:xfrm>
            <a:off x="16308845" y="9057655"/>
            <a:ext cx="21130" cy="19075"/>
          </a:xfrm>
          <a:prstGeom prst="rect">
            <a:avLst/>
          </a:prstGeom>
          <a:noFill/>
          <a:ln>
            <a:noFill/>
          </a:ln>
        </p:spPr>
      </p:pic>
      <p:pic>
        <p:nvPicPr>
          <p:cNvPr descr=" " id="778" name="Google Shape;778;p23"/>
          <p:cNvPicPr preferRelativeResize="0"/>
          <p:nvPr/>
        </p:nvPicPr>
        <p:blipFill rotWithShape="1">
          <a:blip r:embed="rId137">
            <a:alphaModFix/>
          </a:blip>
          <a:srcRect b="0" l="0" r="0" t="0"/>
          <a:stretch/>
        </p:blipFill>
        <p:spPr>
          <a:xfrm>
            <a:off x="14726139" y="9422854"/>
            <a:ext cx="59719" cy="33065"/>
          </a:xfrm>
          <a:prstGeom prst="rect">
            <a:avLst/>
          </a:prstGeom>
          <a:noFill/>
          <a:ln>
            <a:noFill/>
          </a:ln>
        </p:spPr>
      </p:pic>
      <p:pic>
        <p:nvPicPr>
          <p:cNvPr descr=" " id="779" name="Google Shape;779;p23"/>
          <p:cNvPicPr preferRelativeResize="0"/>
          <p:nvPr/>
        </p:nvPicPr>
        <p:blipFill rotWithShape="1">
          <a:blip r:embed="rId138">
            <a:alphaModFix/>
          </a:blip>
          <a:srcRect b="0" l="0" r="0" t="0"/>
          <a:stretch/>
        </p:blipFill>
        <p:spPr>
          <a:xfrm>
            <a:off x="17056291" y="8451751"/>
            <a:ext cx="98304" cy="39563"/>
          </a:xfrm>
          <a:prstGeom prst="rect">
            <a:avLst/>
          </a:prstGeom>
          <a:noFill/>
          <a:ln>
            <a:noFill/>
          </a:ln>
        </p:spPr>
      </p:pic>
      <p:pic>
        <p:nvPicPr>
          <p:cNvPr descr=" " id="780" name="Google Shape;780;p23"/>
          <p:cNvPicPr preferRelativeResize="0"/>
          <p:nvPr/>
        </p:nvPicPr>
        <p:blipFill rotWithShape="1">
          <a:blip r:embed="rId139">
            <a:alphaModFix/>
          </a:blip>
          <a:srcRect b="0" l="0" r="0" t="0"/>
          <a:stretch/>
        </p:blipFill>
        <p:spPr>
          <a:xfrm>
            <a:off x="16963308" y="8466658"/>
            <a:ext cx="92986" cy="47898"/>
          </a:xfrm>
          <a:prstGeom prst="rect">
            <a:avLst/>
          </a:prstGeom>
          <a:noFill/>
          <a:ln>
            <a:noFill/>
          </a:ln>
        </p:spPr>
      </p:pic>
      <p:pic>
        <p:nvPicPr>
          <p:cNvPr descr=" " id="781" name="Google Shape;781;p23"/>
          <p:cNvPicPr preferRelativeResize="0"/>
          <p:nvPr/>
        </p:nvPicPr>
        <p:blipFill rotWithShape="1">
          <a:blip r:embed="rId140">
            <a:alphaModFix/>
          </a:blip>
          <a:srcRect b="0" l="0" r="0" t="0"/>
          <a:stretch/>
        </p:blipFill>
        <p:spPr>
          <a:xfrm>
            <a:off x="17154734" y="8381851"/>
            <a:ext cx="276374" cy="481509"/>
          </a:xfrm>
          <a:prstGeom prst="rect">
            <a:avLst/>
          </a:prstGeom>
          <a:noFill/>
          <a:ln>
            <a:noFill/>
          </a:ln>
        </p:spPr>
      </p:pic>
      <p:pic>
        <p:nvPicPr>
          <p:cNvPr descr=" " id="782" name="Google Shape;782;p23"/>
          <p:cNvPicPr preferRelativeResize="0"/>
          <p:nvPr/>
        </p:nvPicPr>
        <p:blipFill rotWithShape="1">
          <a:blip r:embed="rId141">
            <a:alphaModFix/>
          </a:blip>
          <a:srcRect b="0" l="0" r="0" t="0"/>
          <a:stretch/>
        </p:blipFill>
        <p:spPr>
          <a:xfrm>
            <a:off x="16419283" y="8627269"/>
            <a:ext cx="10636" cy="17463"/>
          </a:xfrm>
          <a:prstGeom prst="rect">
            <a:avLst/>
          </a:prstGeom>
          <a:noFill/>
          <a:ln>
            <a:noFill/>
          </a:ln>
        </p:spPr>
      </p:pic>
      <p:pic>
        <p:nvPicPr>
          <p:cNvPr descr=" " id="783" name="Google Shape;783;p23"/>
          <p:cNvPicPr preferRelativeResize="0"/>
          <p:nvPr/>
        </p:nvPicPr>
        <p:blipFill rotWithShape="1">
          <a:blip r:embed="rId142">
            <a:alphaModFix/>
          </a:blip>
          <a:srcRect b="0" l="0" r="0" t="0"/>
          <a:stretch/>
        </p:blipFill>
        <p:spPr>
          <a:xfrm>
            <a:off x="17372072" y="8221538"/>
            <a:ext cx="105259" cy="193849"/>
          </a:xfrm>
          <a:prstGeom prst="rect">
            <a:avLst/>
          </a:prstGeom>
          <a:noFill/>
          <a:ln>
            <a:noFill/>
          </a:ln>
        </p:spPr>
      </p:pic>
      <p:pic>
        <p:nvPicPr>
          <p:cNvPr descr=" " id="784" name="Google Shape;784;p23"/>
          <p:cNvPicPr preferRelativeResize="0"/>
          <p:nvPr/>
        </p:nvPicPr>
        <p:blipFill rotWithShape="1">
          <a:blip r:embed="rId143">
            <a:alphaModFix/>
          </a:blip>
          <a:srcRect b="0" l="0" r="0" t="0"/>
          <a:stretch/>
        </p:blipFill>
        <p:spPr>
          <a:xfrm>
            <a:off x="16254171" y="8644706"/>
            <a:ext cx="175611" cy="69379"/>
          </a:xfrm>
          <a:prstGeom prst="rect">
            <a:avLst/>
          </a:prstGeom>
          <a:noFill/>
          <a:ln>
            <a:noFill/>
          </a:ln>
        </p:spPr>
      </p:pic>
      <p:pic>
        <p:nvPicPr>
          <p:cNvPr descr=" " id="785" name="Google Shape;785;p23"/>
          <p:cNvPicPr preferRelativeResize="0"/>
          <p:nvPr/>
        </p:nvPicPr>
        <p:blipFill rotWithShape="1">
          <a:blip r:embed="rId144">
            <a:alphaModFix/>
          </a:blip>
          <a:srcRect b="0" l="0" r="0" t="0"/>
          <a:stretch/>
        </p:blipFill>
        <p:spPr>
          <a:xfrm>
            <a:off x="16208633" y="8677300"/>
            <a:ext cx="47584" cy="48940"/>
          </a:xfrm>
          <a:prstGeom prst="rect">
            <a:avLst/>
          </a:prstGeom>
          <a:noFill/>
          <a:ln>
            <a:noFill/>
          </a:ln>
        </p:spPr>
      </p:pic>
      <p:pic>
        <p:nvPicPr>
          <p:cNvPr descr=" " id="786" name="Google Shape;786;p23"/>
          <p:cNvPicPr preferRelativeResize="0"/>
          <p:nvPr/>
        </p:nvPicPr>
        <p:blipFill rotWithShape="1">
          <a:blip r:embed="rId145">
            <a:alphaModFix/>
          </a:blip>
          <a:srcRect b="0" l="0" r="0" t="0"/>
          <a:stretch/>
        </p:blipFill>
        <p:spPr>
          <a:xfrm>
            <a:off x="16526043" y="8366547"/>
            <a:ext cx="415837" cy="303609"/>
          </a:xfrm>
          <a:prstGeom prst="rect">
            <a:avLst/>
          </a:prstGeom>
          <a:noFill/>
          <a:ln>
            <a:noFill/>
          </a:ln>
        </p:spPr>
      </p:pic>
      <p:pic>
        <p:nvPicPr>
          <p:cNvPr descr=" " id="787" name="Google Shape;787;p23"/>
          <p:cNvPicPr preferRelativeResize="0"/>
          <p:nvPr/>
        </p:nvPicPr>
        <p:blipFill rotWithShape="1">
          <a:blip r:embed="rId146">
            <a:alphaModFix/>
          </a:blip>
          <a:srcRect b="0" l="0" r="0" t="0"/>
          <a:stretch/>
        </p:blipFill>
        <p:spPr>
          <a:xfrm>
            <a:off x="17660156" y="8299128"/>
            <a:ext cx="10866" cy="17438"/>
          </a:xfrm>
          <a:prstGeom prst="rect">
            <a:avLst/>
          </a:prstGeom>
          <a:noFill/>
          <a:ln>
            <a:noFill/>
          </a:ln>
        </p:spPr>
      </p:pic>
      <p:pic>
        <p:nvPicPr>
          <p:cNvPr descr=" " id="788" name="Google Shape;788;p23"/>
          <p:cNvPicPr preferRelativeResize="0"/>
          <p:nvPr/>
        </p:nvPicPr>
        <p:blipFill rotWithShape="1">
          <a:blip r:embed="rId147">
            <a:alphaModFix/>
          </a:blip>
          <a:srcRect b="0" l="0" r="0" t="0"/>
          <a:stretch/>
        </p:blipFill>
        <p:spPr>
          <a:xfrm>
            <a:off x="17561864" y="8313638"/>
            <a:ext cx="35041" cy="24457"/>
          </a:xfrm>
          <a:prstGeom prst="rect">
            <a:avLst/>
          </a:prstGeom>
          <a:noFill/>
          <a:ln>
            <a:noFill/>
          </a:ln>
        </p:spPr>
      </p:pic>
      <p:pic>
        <p:nvPicPr>
          <p:cNvPr descr=" " id="789" name="Google Shape;789;p23"/>
          <p:cNvPicPr preferRelativeResize="0"/>
          <p:nvPr/>
        </p:nvPicPr>
        <p:blipFill rotWithShape="1">
          <a:blip r:embed="rId148">
            <a:alphaModFix/>
          </a:blip>
          <a:srcRect b="0" l="0" r="0" t="0"/>
          <a:stretch/>
        </p:blipFill>
        <p:spPr>
          <a:xfrm>
            <a:off x="17595128" y="8317905"/>
            <a:ext cx="19362" cy="22771"/>
          </a:xfrm>
          <a:prstGeom prst="rect">
            <a:avLst/>
          </a:prstGeom>
          <a:noFill/>
          <a:ln>
            <a:noFill/>
          </a:ln>
        </p:spPr>
      </p:pic>
      <p:pic>
        <p:nvPicPr>
          <p:cNvPr descr=" " id="790" name="Google Shape;790;p23"/>
          <p:cNvPicPr preferRelativeResize="0"/>
          <p:nvPr/>
        </p:nvPicPr>
        <p:blipFill rotWithShape="1">
          <a:blip r:embed="rId149">
            <a:alphaModFix/>
          </a:blip>
          <a:srcRect b="0" l="0" r="0" t="0"/>
          <a:stretch/>
        </p:blipFill>
        <p:spPr>
          <a:xfrm>
            <a:off x="17610950" y="8325247"/>
            <a:ext cx="29859" cy="19124"/>
          </a:xfrm>
          <a:prstGeom prst="rect">
            <a:avLst/>
          </a:prstGeom>
          <a:noFill/>
          <a:ln>
            <a:noFill/>
          </a:ln>
        </p:spPr>
      </p:pic>
      <p:pic>
        <p:nvPicPr>
          <p:cNvPr descr=" " id="791" name="Google Shape;791;p23"/>
          <p:cNvPicPr preferRelativeResize="0"/>
          <p:nvPr/>
        </p:nvPicPr>
        <p:blipFill rotWithShape="1">
          <a:blip r:embed="rId150">
            <a:alphaModFix/>
          </a:blip>
          <a:srcRect b="0" l="0" r="0" t="0"/>
          <a:stretch/>
        </p:blipFill>
        <p:spPr>
          <a:xfrm>
            <a:off x="16939958" y="8499351"/>
            <a:ext cx="23170" cy="14188"/>
          </a:xfrm>
          <a:prstGeom prst="rect">
            <a:avLst/>
          </a:prstGeom>
          <a:noFill/>
          <a:ln>
            <a:noFill/>
          </a:ln>
        </p:spPr>
      </p:pic>
      <p:pic>
        <p:nvPicPr>
          <p:cNvPr descr=" " id="792" name="Google Shape;792;p23"/>
          <p:cNvPicPr preferRelativeResize="0"/>
          <p:nvPr/>
        </p:nvPicPr>
        <p:blipFill rotWithShape="1">
          <a:blip r:embed="rId151">
            <a:alphaModFix/>
          </a:blip>
          <a:srcRect b="0" l="0" r="0" t="0"/>
          <a:stretch/>
        </p:blipFill>
        <p:spPr>
          <a:xfrm>
            <a:off x="17488101" y="8344297"/>
            <a:ext cx="61356" cy="25722"/>
          </a:xfrm>
          <a:prstGeom prst="rect">
            <a:avLst/>
          </a:prstGeom>
          <a:noFill/>
          <a:ln>
            <a:noFill/>
          </a:ln>
        </p:spPr>
      </p:pic>
      <p:pic>
        <p:nvPicPr>
          <p:cNvPr descr=" " id="793" name="Google Shape;793;p23"/>
          <p:cNvPicPr preferRelativeResize="0"/>
          <p:nvPr/>
        </p:nvPicPr>
        <p:blipFill rotWithShape="1">
          <a:blip r:embed="rId152">
            <a:alphaModFix/>
          </a:blip>
          <a:srcRect b="0" l="0" r="0" t="0"/>
          <a:stretch/>
        </p:blipFill>
        <p:spPr>
          <a:xfrm>
            <a:off x="17570451" y="8342461"/>
            <a:ext cx="20656" cy="19224"/>
          </a:xfrm>
          <a:prstGeom prst="rect">
            <a:avLst/>
          </a:prstGeom>
          <a:noFill/>
          <a:ln>
            <a:noFill/>
          </a:ln>
        </p:spPr>
      </p:pic>
      <p:pic>
        <p:nvPicPr>
          <p:cNvPr descr=" " id="794" name="Google Shape;794;p23"/>
          <p:cNvPicPr preferRelativeResize="0"/>
          <p:nvPr/>
        </p:nvPicPr>
        <p:blipFill rotWithShape="1">
          <a:blip r:embed="rId43">
            <a:alphaModFix/>
          </a:blip>
          <a:srcRect b="0" l="0" r="0" t="0"/>
          <a:stretch/>
        </p:blipFill>
        <p:spPr>
          <a:xfrm>
            <a:off x="17684477" y="8327975"/>
            <a:ext cx="2552" cy="1513"/>
          </a:xfrm>
          <a:prstGeom prst="rect">
            <a:avLst/>
          </a:prstGeom>
          <a:noFill/>
          <a:ln>
            <a:noFill/>
          </a:ln>
        </p:spPr>
      </p:pic>
      <p:pic>
        <p:nvPicPr>
          <p:cNvPr descr=" " id="795" name="Google Shape;795;p23"/>
          <p:cNvPicPr preferRelativeResize="0"/>
          <p:nvPr/>
        </p:nvPicPr>
        <p:blipFill rotWithShape="1">
          <a:blip r:embed="rId153">
            <a:alphaModFix/>
          </a:blip>
          <a:srcRect b="0" l="0" r="0" t="0"/>
          <a:stretch/>
        </p:blipFill>
        <p:spPr>
          <a:xfrm>
            <a:off x="15423141" y="8885858"/>
            <a:ext cx="13148" cy="10914"/>
          </a:xfrm>
          <a:prstGeom prst="rect">
            <a:avLst/>
          </a:prstGeom>
          <a:noFill/>
          <a:ln>
            <a:noFill/>
          </a:ln>
        </p:spPr>
      </p:pic>
      <p:pic>
        <p:nvPicPr>
          <p:cNvPr descr=" " id="796" name="Google Shape;796;p23"/>
          <p:cNvPicPr preferRelativeResize="0"/>
          <p:nvPr/>
        </p:nvPicPr>
        <p:blipFill rotWithShape="1">
          <a:blip r:embed="rId154">
            <a:alphaModFix/>
          </a:blip>
          <a:srcRect b="0" l="0" r="0" t="0"/>
          <a:stretch/>
        </p:blipFill>
        <p:spPr>
          <a:xfrm>
            <a:off x="14710398" y="9083204"/>
            <a:ext cx="10577" cy="3299"/>
          </a:xfrm>
          <a:prstGeom prst="rect">
            <a:avLst/>
          </a:prstGeom>
          <a:noFill/>
          <a:ln>
            <a:noFill/>
          </a:ln>
        </p:spPr>
      </p:pic>
      <p:pic>
        <p:nvPicPr>
          <p:cNvPr descr=" " id="797" name="Google Shape;797;p23"/>
          <p:cNvPicPr preferRelativeResize="0"/>
          <p:nvPr/>
        </p:nvPicPr>
        <p:blipFill rotWithShape="1">
          <a:blip r:embed="rId155">
            <a:alphaModFix/>
          </a:blip>
          <a:srcRect b="0" l="0" r="0" t="0"/>
          <a:stretch/>
        </p:blipFill>
        <p:spPr>
          <a:xfrm>
            <a:off x="17681028" y="8309694"/>
            <a:ext cx="26315" cy="18281"/>
          </a:xfrm>
          <a:prstGeom prst="rect">
            <a:avLst/>
          </a:prstGeom>
          <a:noFill/>
          <a:ln>
            <a:noFill/>
          </a:ln>
        </p:spPr>
      </p:pic>
      <p:pic>
        <p:nvPicPr>
          <p:cNvPr descr=" " id="798" name="Google Shape;798;p23"/>
          <p:cNvPicPr preferRelativeResize="0"/>
          <p:nvPr/>
        </p:nvPicPr>
        <p:blipFill rotWithShape="1">
          <a:blip r:embed="rId156">
            <a:alphaModFix/>
          </a:blip>
          <a:srcRect b="0" l="0" r="0" t="0"/>
          <a:stretch/>
        </p:blipFill>
        <p:spPr>
          <a:xfrm>
            <a:off x="14915385" y="10068917"/>
            <a:ext cx="59585" cy="33065"/>
          </a:xfrm>
          <a:prstGeom prst="rect">
            <a:avLst/>
          </a:prstGeom>
          <a:noFill/>
          <a:ln>
            <a:noFill/>
          </a:ln>
        </p:spPr>
      </p:pic>
      <p:pic>
        <p:nvPicPr>
          <p:cNvPr descr=" " id="799" name="Google Shape;799;p23"/>
          <p:cNvPicPr preferRelativeResize="0"/>
          <p:nvPr/>
        </p:nvPicPr>
        <p:blipFill rotWithShape="1">
          <a:blip r:embed="rId157">
            <a:alphaModFix/>
          </a:blip>
          <a:srcRect b="0" l="0" r="0" t="0"/>
          <a:stretch/>
        </p:blipFill>
        <p:spPr>
          <a:xfrm>
            <a:off x="15234032" y="9828857"/>
            <a:ext cx="317140" cy="307032"/>
          </a:xfrm>
          <a:prstGeom prst="rect">
            <a:avLst/>
          </a:prstGeom>
          <a:noFill/>
          <a:ln>
            <a:noFill/>
          </a:ln>
        </p:spPr>
      </p:pic>
      <p:pic>
        <p:nvPicPr>
          <p:cNvPr descr=" " id="800" name="Google Shape;800;p23"/>
          <p:cNvPicPr preferRelativeResize="0"/>
          <p:nvPr/>
        </p:nvPicPr>
        <p:blipFill rotWithShape="1">
          <a:blip r:embed="rId158">
            <a:alphaModFix/>
          </a:blip>
          <a:srcRect b="0" l="0" r="0" t="0"/>
          <a:stretch/>
        </p:blipFill>
        <p:spPr>
          <a:xfrm>
            <a:off x="15535083" y="9934773"/>
            <a:ext cx="31493" cy="18405"/>
          </a:xfrm>
          <a:prstGeom prst="rect">
            <a:avLst/>
          </a:prstGeom>
          <a:noFill/>
          <a:ln>
            <a:noFill/>
          </a:ln>
        </p:spPr>
      </p:pic>
      <p:pic>
        <p:nvPicPr>
          <p:cNvPr descr=" " id="801" name="Google Shape;801;p23"/>
          <p:cNvPicPr preferRelativeResize="0"/>
          <p:nvPr/>
        </p:nvPicPr>
        <p:blipFill rotWithShape="1">
          <a:blip r:embed="rId159">
            <a:alphaModFix/>
          </a:blip>
          <a:srcRect b="0" l="0" r="0" t="0"/>
          <a:stretch/>
        </p:blipFill>
        <p:spPr>
          <a:xfrm>
            <a:off x="16497957" y="9703817"/>
            <a:ext cx="21133" cy="18951"/>
          </a:xfrm>
          <a:prstGeom prst="rect">
            <a:avLst/>
          </a:prstGeom>
          <a:noFill/>
          <a:ln>
            <a:noFill/>
          </a:ln>
        </p:spPr>
      </p:pic>
      <p:pic>
        <p:nvPicPr>
          <p:cNvPr descr=" " id="802" name="Google Shape;802;p23"/>
          <p:cNvPicPr preferRelativeResize="0"/>
          <p:nvPr/>
        </p:nvPicPr>
        <p:blipFill rotWithShape="1">
          <a:blip r:embed="rId160">
            <a:alphaModFix/>
          </a:blip>
          <a:srcRect b="0" l="0" r="0" t="0"/>
          <a:stretch/>
        </p:blipFill>
        <p:spPr>
          <a:xfrm>
            <a:off x="15012607" y="9982498"/>
            <a:ext cx="152707" cy="93117"/>
          </a:xfrm>
          <a:prstGeom prst="rect">
            <a:avLst/>
          </a:prstGeom>
          <a:noFill/>
          <a:ln>
            <a:noFill/>
          </a:ln>
        </p:spPr>
      </p:pic>
      <p:pic>
        <p:nvPicPr>
          <p:cNvPr descr=" " id="803" name="Google Shape;803;p23"/>
          <p:cNvPicPr preferRelativeResize="0"/>
          <p:nvPr/>
        </p:nvPicPr>
        <p:blipFill rotWithShape="1">
          <a:blip r:embed="rId161">
            <a:alphaModFix/>
          </a:blip>
          <a:srcRect b="0" l="0" r="0" t="0"/>
          <a:stretch/>
        </p:blipFill>
        <p:spPr>
          <a:xfrm>
            <a:off x="17284262" y="9445575"/>
            <a:ext cx="14534" cy="15081"/>
          </a:xfrm>
          <a:prstGeom prst="rect">
            <a:avLst/>
          </a:prstGeom>
          <a:noFill/>
          <a:ln>
            <a:noFill/>
          </a:ln>
        </p:spPr>
      </p:pic>
      <p:pic>
        <p:nvPicPr>
          <p:cNvPr descr=" " id="804" name="Google Shape;804;p23"/>
          <p:cNvPicPr preferRelativeResize="0"/>
          <p:nvPr/>
        </p:nvPicPr>
        <p:blipFill rotWithShape="1">
          <a:blip r:embed="rId162">
            <a:alphaModFix/>
          </a:blip>
          <a:srcRect b="0" l="0" r="0" t="0"/>
          <a:stretch/>
        </p:blipFill>
        <p:spPr>
          <a:xfrm>
            <a:off x="17280826" y="9445451"/>
            <a:ext cx="3734" cy="5209"/>
          </a:xfrm>
          <a:prstGeom prst="rect">
            <a:avLst/>
          </a:prstGeom>
          <a:noFill/>
          <a:ln>
            <a:noFill/>
          </a:ln>
        </p:spPr>
      </p:pic>
      <p:pic>
        <p:nvPicPr>
          <p:cNvPr descr=" " id="805" name="Google Shape;805;p23"/>
          <p:cNvPicPr preferRelativeResize="0"/>
          <p:nvPr/>
        </p:nvPicPr>
        <p:blipFill rotWithShape="1">
          <a:blip r:embed="rId163">
            <a:alphaModFix/>
          </a:blip>
          <a:srcRect b="0" l="0" r="0" t="0"/>
          <a:stretch/>
        </p:blipFill>
        <p:spPr>
          <a:xfrm>
            <a:off x="15158628" y="9998025"/>
            <a:ext cx="75400" cy="48270"/>
          </a:xfrm>
          <a:prstGeom prst="rect">
            <a:avLst/>
          </a:prstGeom>
          <a:noFill/>
          <a:ln>
            <a:noFill/>
          </a:ln>
        </p:spPr>
      </p:pic>
      <p:pic>
        <p:nvPicPr>
          <p:cNvPr descr=" " id="806" name="Google Shape;806;p23"/>
          <p:cNvPicPr preferRelativeResize="0"/>
          <p:nvPr/>
        </p:nvPicPr>
        <p:blipFill rotWithShape="1">
          <a:blip r:embed="rId164">
            <a:alphaModFix/>
          </a:blip>
          <a:srcRect b="0" l="0" r="0" t="0"/>
          <a:stretch/>
        </p:blipFill>
        <p:spPr>
          <a:xfrm>
            <a:off x="14587234" y="10163398"/>
            <a:ext cx="20153" cy="24681"/>
          </a:xfrm>
          <a:prstGeom prst="rect">
            <a:avLst/>
          </a:prstGeom>
          <a:noFill/>
          <a:ln>
            <a:noFill/>
          </a:ln>
        </p:spPr>
      </p:pic>
      <p:pic>
        <p:nvPicPr>
          <p:cNvPr descr=" " id="807" name="Google Shape;807;p23"/>
          <p:cNvPicPr preferRelativeResize="0"/>
          <p:nvPr/>
        </p:nvPicPr>
        <p:blipFill rotWithShape="1">
          <a:blip r:embed="rId165">
            <a:alphaModFix/>
          </a:blip>
          <a:srcRect b="0" l="0" r="0" t="0"/>
          <a:stretch/>
        </p:blipFill>
        <p:spPr>
          <a:xfrm>
            <a:off x="15596709" y="9624368"/>
            <a:ext cx="1058865" cy="342057"/>
          </a:xfrm>
          <a:prstGeom prst="rect">
            <a:avLst/>
          </a:prstGeom>
          <a:noFill/>
          <a:ln>
            <a:noFill/>
          </a:ln>
        </p:spPr>
      </p:pic>
      <p:pic>
        <p:nvPicPr>
          <p:cNvPr descr=" " id="808" name="Google Shape;808;p23"/>
          <p:cNvPicPr preferRelativeResize="0"/>
          <p:nvPr/>
        </p:nvPicPr>
        <p:blipFill rotWithShape="1">
          <a:blip r:embed="rId166">
            <a:alphaModFix/>
          </a:blip>
          <a:srcRect b="0" l="0" r="0" t="0"/>
          <a:stretch/>
        </p:blipFill>
        <p:spPr>
          <a:xfrm>
            <a:off x="17114781" y="9449594"/>
            <a:ext cx="188431" cy="75282"/>
          </a:xfrm>
          <a:prstGeom prst="rect">
            <a:avLst/>
          </a:prstGeom>
          <a:noFill/>
          <a:ln>
            <a:noFill/>
          </a:ln>
        </p:spPr>
      </p:pic>
      <p:pic>
        <p:nvPicPr>
          <p:cNvPr descr=" " id="809" name="Google Shape;809;p23"/>
          <p:cNvPicPr preferRelativeResize="0"/>
          <p:nvPr/>
        </p:nvPicPr>
        <p:blipFill rotWithShape="1">
          <a:blip r:embed="rId167">
            <a:alphaModFix/>
          </a:blip>
          <a:srcRect b="0" l="0" r="0" t="0"/>
          <a:stretch/>
        </p:blipFill>
        <p:spPr>
          <a:xfrm>
            <a:off x="17303491" y="9360694"/>
            <a:ext cx="316321" cy="320253"/>
          </a:xfrm>
          <a:prstGeom prst="rect">
            <a:avLst/>
          </a:prstGeom>
          <a:noFill/>
          <a:ln>
            <a:noFill/>
          </a:ln>
        </p:spPr>
      </p:pic>
      <p:pic>
        <p:nvPicPr>
          <p:cNvPr descr=" " id="810" name="Google Shape;810;p23"/>
          <p:cNvPicPr preferRelativeResize="0"/>
          <p:nvPr/>
        </p:nvPicPr>
        <p:blipFill rotWithShape="1">
          <a:blip r:embed="rId168">
            <a:alphaModFix/>
          </a:blip>
          <a:srcRect b="0" l="0" r="0" t="0"/>
          <a:stretch/>
        </p:blipFill>
        <p:spPr>
          <a:xfrm>
            <a:off x="14379955" y="10212859"/>
            <a:ext cx="61765" cy="25623"/>
          </a:xfrm>
          <a:prstGeom prst="rect">
            <a:avLst/>
          </a:prstGeom>
          <a:noFill/>
          <a:ln>
            <a:noFill/>
          </a:ln>
        </p:spPr>
      </p:pic>
      <p:pic>
        <p:nvPicPr>
          <p:cNvPr descr=" " id="811" name="Google Shape;811;p23"/>
          <p:cNvPicPr preferRelativeResize="0"/>
          <p:nvPr/>
        </p:nvPicPr>
        <p:blipFill rotWithShape="1">
          <a:blip r:embed="rId169">
            <a:alphaModFix/>
          </a:blip>
          <a:srcRect b="0" l="0" r="0" t="0"/>
          <a:stretch/>
        </p:blipFill>
        <p:spPr>
          <a:xfrm>
            <a:off x="14651151" y="10131351"/>
            <a:ext cx="60128" cy="31105"/>
          </a:xfrm>
          <a:prstGeom prst="rect">
            <a:avLst/>
          </a:prstGeom>
          <a:noFill/>
          <a:ln>
            <a:noFill/>
          </a:ln>
        </p:spPr>
      </p:pic>
      <p:pic>
        <p:nvPicPr>
          <p:cNvPr descr=" " id="812" name="Google Shape;812;p23"/>
          <p:cNvPicPr preferRelativeResize="0"/>
          <p:nvPr/>
        </p:nvPicPr>
        <p:blipFill rotWithShape="1">
          <a:blip r:embed="rId170">
            <a:alphaModFix/>
          </a:blip>
          <a:srcRect b="0" l="0" r="0" t="0"/>
          <a:stretch/>
        </p:blipFill>
        <p:spPr>
          <a:xfrm>
            <a:off x="16473140" y="9715698"/>
            <a:ext cx="5172" cy="918"/>
          </a:xfrm>
          <a:prstGeom prst="rect">
            <a:avLst/>
          </a:prstGeom>
          <a:noFill/>
          <a:ln>
            <a:noFill/>
          </a:ln>
        </p:spPr>
      </p:pic>
      <p:pic>
        <p:nvPicPr>
          <p:cNvPr descr=" " id="813" name="Google Shape;813;p23"/>
          <p:cNvPicPr preferRelativeResize="0"/>
          <p:nvPr/>
        </p:nvPicPr>
        <p:blipFill rotWithShape="1">
          <a:blip r:embed="rId171">
            <a:alphaModFix/>
          </a:blip>
          <a:srcRect b="0" l="0" r="0" t="0"/>
          <a:stretch/>
        </p:blipFill>
        <p:spPr>
          <a:xfrm>
            <a:off x="14625351" y="10158189"/>
            <a:ext cx="12593" cy="15751"/>
          </a:xfrm>
          <a:prstGeom prst="rect">
            <a:avLst/>
          </a:prstGeom>
          <a:noFill/>
          <a:ln>
            <a:noFill/>
          </a:ln>
        </p:spPr>
      </p:pic>
      <p:pic>
        <p:nvPicPr>
          <p:cNvPr descr=" " id="814" name="Google Shape;814;p23"/>
          <p:cNvPicPr preferRelativeResize="0"/>
          <p:nvPr/>
        </p:nvPicPr>
        <p:blipFill rotWithShape="1">
          <a:blip r:embed="rId172">
            <a:alphaModFix/>
          </a:blip>
          <a:srcRect b="0" l="0" r="0" t="0"/>
          <a:stretch/>
        </p:blipFill>
        <p:spPr>
          <a:xfrm>
            <a:off x="14622349" y="10156800"/>
            <a:ext cx="5352" cy="4167"/>
          </a:xfrm>
          <a:prstGeom prst="rect">
            <a:avLst/>
          </a:prstGeom>
          <a:noFill/>
          <a:ln>
            <a:noFill/>
          </a:ln>
        </p:spPr>
      </p:pic>
      <p:pic>
        <p:nvPicPr>
          <p:cNvPr descr=" " id="815" name="Google Shape;815;p23"/>
          <p:cNvPicPr preferRelativeResize="0"/>
          <p:nvPr/>
        </p:nvPicPr>
        <p:blipFill rotWithShape="1">
          <a:blip r:embed="rId173">
            <a:alphaModFix/>
          </a:blip>
          <a:srcRect b="0" l="0" r="0" t="0"/>
          <a:stretch/>
        </p:blipFill>
        <p:spPr>
          <a:xfrm>
            <a:off x="17585317" y="9023400"/>
            <a:ext cx="93125" cy="105792"/>
          </a:xfrm>
          <a:prstGeom prst="rect">
            <a:avLst/>
          </a:prstGeom>
          <a:noFill/>
          <a:ln>
            <a:noFill/>
          </a:ln>
        </p:spPr>
      </p:pic>
      <p:pic>
        <p:nvPicPr>
          <p:cNvPr descr=" " id="816" name="Google Shape;816;p23"/>
          <p:cNvPicPr preferRelativeResize="0"/>
          <p:nvPr/>
        </p:nvPicPr>
        <p:blipFill rotWithShape="1">
          <a:blip r:embed="rId174">
            <a:alphaModFix/>
          </a:blip>
          <a:srcRect b="0" l="0" r="0" t="0"/>
          <a:stretch/>
        </p:blipFill>
        <p:spPr>
          <a:xfrm>
            <a:off x="17176553" y="9180612"/>
            <a:ext cx="92989" cy="47898"/>
          </a:xfrm>
          <a:prstGeom prst="rect">
            <a:avLst/>
          </a:prstGeom>
          <a:noFill/>
          <a:ln>
            <a:noFill/>
          </a:ln>
        </p:spPr>
      </p:pic>
      <p:pic>
        <p:nvPicPr>
          <p:cNvPr descr=" " id="817" name="Google Shape;817;p23"/>
          <p:cNvPicPr preferRelativeResize="0"/>
          <p:nvPr/>
        </p:nvPicPr>
        <p:blipFill rotWithShape="1">
          <a:blip r:embed="rId175">
            <a:alphaModFix/>
          </a:blip>
          <a:srcRect b="0" l="0" r="0" t="0"/>
          <a:stretch/>
        </p:blipFill>
        <p:spPr>
          <a:xfrm>
            <a:off x="17269539" y="9057754"/>
            <a:ext cx="316048" cy="147513"/>
          </a:xfrm>
          <a:prstGeom prst="rect">
            <a:avLst/>
          </a:prstGeom>
          <a:noFill/>
          <a:ln>
            <a:noFill/>
          </a:ln>
        </p:spPr>
      </p:pic>
      <p:pic>
        <p:nvPicPr>
          <p:cNvPr descr=" " id="818" name="Google Shape;818;p23"/>
          <p:cNvPicPr preferRelativeResize="0"/>
          <p:nvPr/>
        </p:nvPicPr>
        <p:blipFill rotWithShape="1">
          <a:blip r:embed="rId176">
            <a:alphaModFix/>
          </a:blip>
          <a:srcRect b="0" l="0" r="0" t="0"/>
          <a:stretch/>
        </p:blipFill>
        <p:spPr>
          <a:xfrm>
            <a:off x="17153196" y="9213304"/>
            <a:ext cx="23170" cy="14213"/>
          </a:xfrm>
          <a:prstGeom prst="rect">
            <a:avLst/>
          </a:prstGeom>
          <a:noFill/>
          <a:ln>
            <a:noFill/>
          </a:ln>
        </p:spPr>
      </p:pic>
      <p:pic>
        <p:nvPicPr>
          <p:cNvPr descr=" " id="819" name="Google Shape;819;p23"/>
          <p:cNvPicPr preferRelativeResize="0"/>
          <p:nvPr/>
        </p:nvPicPr>
        <p:blipFill rotWithShape="1">
          <a:blip r:embed="rId177">
            <a:alphaModFix/>
          </a:blip>
          <a:srcRect b="0" l="0" r="0" t="0"/>
          <a:stretch/>
        </p:blipFill>
        <p:spPr>
          <a:xfrm>
            <a:off x="16421739" y="9391228"/>
            <a:ext cx="47584" cy="48940"/>
          </a:xfrm>
          <a:prstGeom prst="rect">
            <a:avLst/>
          </a:prstGeom>
          <a:noFill/>
          <a:ln>
            <a:noFill/>
          </a:ln>
        </p:spPr>
      </p:pic>
      <p:pic>
        <p:nvPicPr>
          <p:cNvPr descr=" " id="820" name="Google Shape;820;p23"/>
          <p:cNvPicPr preferRelativeResize="0"/>
          <p:nvPr/>
        </p:nvPicPr>
        <p:blipFill rotWithShape="1">
          <a:blip r:embed="rId178">
            <a:alphaModFix/>
          </a:blip>
          <a:srcRect b="0" l="0" r="0" t="0"/>
          <a:stretch/>
        </p:blipFill>
        <p:spPr>
          <a:xfrm>
            <a:off x="16467279" y="9358809"/>
            <a:ext cx="175614" cy="69379"/>
          </a:xfrm>
          <a:prstGeom prst="rect">
            <a:avLst/>
          </a:prstGeom>
          <a:noFill/>
          <a:ln>
            <a:noFill/>
          </a:ln>
        </p:spPr>
      </p:pic>
      <p:pic>
        <p:nvPicPr>
          <p:cNvPr descr=" " id="821" name="Google Shape;821;p23"/>
          <p:cNvPicPr preferRelativeResize="0"/>
          <p:nvPr/>
        </p:nvPicPr>
        <p:blipFill rotWithShape="1">
          <a:blip r:embed="rId179">
            <a:alphaModFix/>
          </a:blip>
          <a:srcRect b="0" l="0" r="0" t="0"/>
          <a:stretch/>
        </p:blipFill>
        <p:spPr>
          <a:xfrm>
            <a:off x="14923416" y="9797182"/>
            <a:ext cx="10528" cy="3299"/>
          </a:xfrm>
          <a:prstGeom prst="rect">
            <a:avLst/>
          </a:prstGeom>
          <a:noFill/>
          <a:ln>
            <a:noFill/>
          </a:ln>
        </p:spPr>
      </p:pic>
      <p:pic>
        <p:nvPicPr>
          <p:cNvPr descr=" " id="822" name="Google Shape;822;p23"/>
          <p:cNvPicPr preferRelativeResize="0"/>
          <p:nvPr/>
        </p:nvPicPr>
        <p:blipFill rotWithShape="1">
          <a:blip r:embed="rId180">
            <a:alphaModFix/>
          </a:blip>
          <a:srcRect b="0" l="0" r="0" t="0"/>
          <a:stretch/>
        </p:blipFill>
        <p:spPr>
          <a:xfrm>
            <a:off x="15636250" y="9599811"/>
            <a:ext cx="13145" cy="10914"/>
          </a:xfrm>
          <a:prstGeom prst="rect">
            <a:avLst/>
          </a:prstGeom>
          <a:noFill/>
          <a:ln>
            <a:noFill/>
          </a:ln>
        </p:spPr>
      </p:pic>
      <p:pic>
        <p:nvPicPr>
          <p:cNvPr descr=" " id="823" name="Google Shape;823;p23"/>
          <p:cNvPicPr preferRelativeResize="0"/>
          <p:nvPr/>
        </p:nvPicPr>
        <p:blipFill rotWithShape="1">
          <a:blip r:embed="rId181">
            <a:alphaModFix/>
          </a:blip>
          <a:srcRect b="0" l="0" r="0" t="0"/>
          <a:stretch/>
        </p:blipFill>
        <p:spPr>
          <a:xfrm>
            <a:off x="16632394" y="9341172"/>
            <a:ext cx="10636" cy="17463"/>
          </a:xfrm>
          <a:prstGeom prst="rect">
            <a:avLst/>
          </a:prstGeom>
          <a:noFill/>
          <a:ln>
            <a:noFill/>
          </a:ln>
        </p:spPr>
      </p:pic>
      <p:pic>
        <p:nvPicPr>
          <p:cNvPr descr=" " id="824" name="Google Shape;824;p23"/>
          <p:cNvPicPr preferRelativeResize="0"/>
          <p:nvPr/>
        </p:nvPicPr>
        <p:blipFill rotWithShape="1">
          <a:blip r:embed="rId182">
            <a:alphaModFix/>
          </a:blip>
          <a:srcRect b="0" l="0" r="0" t="0"/>
          <a:stretch/>
        </p:blipFill>
        <p:spPr>
          <a:xfrm>
            <a:off x="16739560" y="9168606"/>
            <a:ext cx="415701" cy="171376"/>
          </a:xfrm>
          <a:prstGeom prst="rect">
            <a:avLst/>
          </a:prstGeom>
          <a:noFill/>
          <a:ln>
            <a:noFill/>
          </a:ln>
        </p:spPr>
      </p:pic>
      <p:pic>
        <p:nvPicPr>
          <p:cNvPr descr=" " id="825" name="Google Shape;825;p23"/>
          <p:cNvPicPr preferRelativeResize="0"/>
          <p:nvPr/>
        </p:nvPicPr>
        <p:blipFill rotWithShape="1">
          <a:blip r:embed="rId183">
            <a:alphaModFix/>
          </a:blip>
          <a:srcRect b="0" l="0" r="0" t="0"/>
          <a:stretch/>
        </p:blipFill>
        <p:spPr>
          <a:xfrm>
            <a:off x="16642754" y="9226972"/>
            <a:ext cx="128163" cy="316136"/>
          </a:xfrm>
          <a:prstGeom prst="rect">
            <a:avLst/>
          </a:prstGeom>
          <a:noFill/>
          <a:ln>
            <a:noFill/>
          </a:ln>
        </p:spPr>
      </p:pic>
      <p:pic>
        <p:nvPicPr>
          <p:cNvPr descr=" " id="826" name="Google Shape;826;p23"/>
          <p:cNvPicPr preferRelativeResize="0"/>
          <p:nvPr/>
        </p:nvPicPr>
        <p:blipFill rotWithShape="1">
          <a:blip r:embed="rId184">
            <a:alphaModFix/>
          </a:blip>
          <a:srcRect b="0" l="0" r="0" t="0"/>
          <a:stretch/>
        </p:blipFill>
        <p:spPr>
          <a:xfrm>
            <a:off x="17701206" y="9058300"/>
            <a:ext cx="61356" cy="25722"/>
          </a:xfrm>
          <a:prstGeom prst="rect">
            <a:avLst/>
          </a:prstGeom>
          <a:noFill/>
          <a:ln>
            <a:noFill/>
          </a:ln>
        </p:spPr>
      </p:pic>
      <p:pic>
        <p:nvPicPr>
          <p:cNvPr descr=" " id="827" name="Google Shape;827;p23"/>
          <p:cNvPicPr preferRelativeResize="0"/>
          <p:nvPr/>
        </p:nvPicPr>
        <p:blipFill rotWithShape="1">
          <a:blip r:embed="rId185">
            <a:alphaModFix/>
          </a:blip>
          <a:srcRect b="0" l="0" r="0" t="0"/>
          <a:stretch/>
        </p:blipFill>
        <p:spPr>
          <a:xfrm>
            <a:off x="17783699" y="9056365"/>
            <a:ext cx="20656" cy="19224"/>
          </a:xfrm>
          <a:prstGeom prst="rect">
            <a:avLst/>
          </a:prstGeom>
          <a:noFill/>
          <a:ln>
            <a:noFill/>
          </a:ln>
        </p:spPr>
      </p:pic>
      <p:pic>
        <p:nvPicPr>
          <p:cNvPr descr=" " id="828" name="Google Shape;828;p23"/>
          <p:cNvPicPr preferRelativeResize="0"/>
          <p:nvPr/>
        </p:nvPicPr>
        <p:blipFill rotWithShape="1">
          <a:blip r:embed="rId186">
            <a:alphaModFix/>
          </a:blip>
          <a:srcRect b="0" l="0" r="0" t="0"/>
          <a:stretch/>
        </p:blipFill>
        <p:spPr>
          <a:xfrm>
            <a:off x="16660207" y="6766620"/>
            <a:ext cx="138666" cy="79201"/>
          </a:xfrm>
          <a:prstGeom prst="rect">
            <a:avLst/>
          </a:prstGeom>
          <a:noFill/>
          <a:ln>
            <a:noFill/>
          </a:ln>
        </p:spPr>
      </p:pic>
      <p:pic>
        <p:nvPicPr>
          <p:cNvPr descr=" " id="829" name="Google Shape;829;p23"/>
          <p:cNvPicPr preferRelativeResize="0"/>
          <p:nvPr/>
        </p:nvPicPr>
        <p:blipFill rotWithShape="1">
          <a:blip r:embed="rId187">
            <a:alphaModFix/>
          </a:blip>
          <a:srcRect b="0" l="0" r="0" t="0"/>
          <a:stretch/>
        </p:blipFill>
        <p:spPr>
          <a:xfrm>
            <a:off x="16772015" y="6912918"/>
            <a:ext cx="48267" cy="75381"/>
          </a:xfrm>
          <a:prstGeom prst="rect">
            <a:avLst/>
          </a:prstGeom>
          <a:noFill/>
          <a:ln>
            <a:noFill/>
          </a:ln>
        </p:spPr>
      </p:pic>
      <p:pic>
        <p:nvPicPr>
          <p:cNvPr descr=" " id="830" name="Google Shape;830;p23"/>
          <p:cNvPicPr preferRelativeResize="0"/>
          <p:nvPr/>
        </p:nvPicPr>
        <p:blipFill rotWithShape="1">
          <a:blip r:embed="rId188">
            <a:alphaModFix/>
          </a:blip>
          <a:srcRect b="0" l="0" r="0" t="0"/>
          <a:stretch/>
        </p:blipFill>
        <p:spPr>
          <a:xfrm>
            <a:off x="16771057" y="6988175"/>
            <a:ext cx="109623" cy="248667"/>
          </a:xfrm>
          <a:prstGeom prst="rect">
            <a:avLst/>
          </a:prstGeom>
          <a:noFill/>
          <a:ln>
            <a:noFill/>
          </a:ln>
        </p:spPr>
      </p:pic>
      <p:pic>
        <p:nvPicPr>
          <p:cNvPr descr=" " id="831" name="Google Shape;831;p23"/>
          <p:cNvPicPr preferRelativeResize="0"/>
          <p:nvPr/>
        </p:nvPicPr>
        <p:blipFill rotWithShape="1">
          <a:blip r:embed="rId189">
            <a:alphaModFix/>
          </a:blip>
          <a:srcRect b="0" l="0" r="0" t="0"/>
          <a:stretch/>
        </p:blipFill>
        <p:spPr>
          <a:xfrm>
            <a:off x="16865271" y="7289180"/>
            <a:ext cx="18410" cy="31502"/>
          </a:xfrm>
          <a:prstGeom prst="rect">
            <a:avLst/>
          </a:prstGeom>
          <a:noFill/>
          <a:ln>
            <a:noFill/>
          </a:ln>
        </p:spPr>
      </p:pic>
      <p:pic>
        <p:nvPicPr>
          <p:cNvPr descr=" " id="832" name="Google Shape;832;p23"/>
          <p:cNvPicPr preferRelativeResize="0"/>
          <p:nvPr/>
        </p:nvPicPr>
        <p:blipFill rotWithShape="1">
          <a:blip r:embed="rId190">
            <a:alphaModFix/>
          </a:blip>
          <a:srcRect b="0" l="0" r="0" t="0"/>
          <a:stretch/>
        </p:blipFill>
        <p:spPr>
          <a:xfrm>
            <a:off x="16770034" y="6845697"/>
            <a:ext cx="29196" cy="73620"/>
          </a:xfrm>
          <a:prstGeom prst="rect">
            <a:avLst/>
          </a:prstGeom>
          <a:noFill/>
          <a:ln>
            <a:noFill/>
          </a:ln>
        </p:spPr>
      </p:pic>
      <p:pic>
        <p:nvPicPr>
          <p:cNvPr descr=" " id="833" name="Google Shape;833;p23"/>
          <p:cNvPicPr preferRelativeResize="0"/>
          <p:nvPr/>
        </p:nvPicPr>
        <p:blipFill rotWithShape="1">
          <a:blip r:embed="rId191">
            <a:alphaModFix/>
          </a:blip>
          <a:srcRect b="0" l="0" r="0" t="0"/>
          <a:stretch/>
        </p:blipFill>
        <p:spPr>
          <a:xfrm>
            <a:off x="16657440" y="6376541"/>
            <a:ext cx="4174" cy="5358"/>
          </a:xfrm>
          <a:prstGeom prst="rect">
            <a:avLst/>
          </a:prstGeom>
          <a:noFill/>
          <a:ln>
            <a:noFill/>
          </a:ln>
        </p:spPr>
      </p:pic>
      <p:pic>
        <p:nvPicPr>
          <p:cNvPr descr=" " id="834" name="Google Shape;834;p23"/>
          <p:cNvPicPr preferRelativeResize="0"/>
          <p:nvPr/>
        </p:nvPicPr>
        <p:blipFill rotWithShape="1">
          <a:blip r:embed="rId192">
            <a:alphaModFix/>
          </a:blip>
          <a:srcRect b="0" l="0" r="0" t="0"/>
          <a:stretch/>
        </p:blipFill>
        <p:spPr>
          <a:xfrm>
            <a:off x="16655961" y="6405488"/>
            <a:ext cx="31106" cy="60127"/>
          </a:xfrm>
          <a:prstGeom prst="rect">
            <a:avLst/>
          </a:prstGeom>
          <a:noFill/>
          <a:ln>
            <a:noFill/>
          </a:ln>
        </p:spPr>
      </p:pic>
      <p:pic>
        <p:nvPicPr>
          <p:cNvPr descr=" " id="835" name="Google Shape;835;p23"/>
          <p:cNvPicPr preferRelativeResize="0"/>
          <p:nvPr/>
        </p:nvPicPr>
        <p:blipFill rotWithShape="1">
          <a:blip r:embed="rId193">
            <a:alphaModFix/>
          </a:blip>
          <a:srcRect b="0" l="0" r="0" t="0"/>
          <a:stretch/>
        </p:blipFill>
        <p:spPr>
          <a:xfrm>
            <a:off x="16644345" y="6379691"/>
            <a:ext cx="15902" cy="12601"/>
          </a:xfrm>
          <a:prstGeom prst="rect">
            <a:avLst/>
          </a:prstGeom>
          <a:noFill/>
          <a:ln>
            <a:noFill/>
          </a:ln>
        </p:spPr>
      </p:pic>
      <p:pic>
        <p:nvPicPr>
          <p:cNvPr descr=" " id="836" name="Google Shape;836;p23"/>
          <p:cNvPicPr preferRelativeResize="0"/>
          <p:nvPr/>
        </p:nvPicPr>
        <p:blipFill rotWithShape="1">
          <a:blip r:embed="rId194">
            <a:alphaModFix/>
          </a:blip>
          <a:srcRect b="0" l="0" r="0" t="0"/>
          <a:stretch/>
        </p:blipFill>
        <p:spPr>
          <a:xfrm>
            <a:off x="16859683" y="7241580"/>
            <a:ext cx="24011" cy="33536"/>
          </a:xfrm>
          <a:prstGeom prst="rect">
            <a:avLst/>
          </a:prstGeom>
          <a:noFill/>
          <a:ln>
            <a:noFill/>
          </a:ln>
        </p:spPr>
      </p:pic>
      <p:pic>
        <p:nvPicPr>
          <p:cNvPr descr=" " id="837" name="Google Shape;837;p23"/>
          <p:cNvPicPr preferRelativeResize="0"/>
          <p:nvPr/>
        </p:nvPicPr>
        <p:blipFill rotWithShape="1">
          <a:blip r:embed="rId195">
            <a:alphaModFix/>
          </a:blip>
          <a:srcRect b="0" l="0" r="0" t="0"/>
          <a:stretch/>
        </p:blipFill>
        <p:spPr>
          <a:xfrm>
            <a:off x="16716455" y="6669534"/>
            <a:ext cx="32920" cy="59705"/>
          </a:xfrm>
          <a:prstGeom prst="rect">
            <a:avLst/>
          </a:prstGeom>
          <a:noFill/>
          <a:ln>
            <a:noFill/>
          </a:ln>
        </p:spPr>
      </p:pic>
      <p:pic>
        <p:nvPicPr>
          <p:cNvPr descr=" " id="838" name="Google Shape;838;p23"/>
          <p:cNvPicPr preferRelativeResize="0"/>
          <p:nvPr/>
        </p:nvPicPr>
        <p:blipFill rotWithShape="1">
          <a:blip r:embed="rId196">
            <a:alphaModFix/>
          </a:blip>
          <a:srcRect b="0" l="0" r="0" t="0"/>
          <a:stretch/>
        </p:blipFill>
        <p:spPr>
          <a:xfrm>
            <a:off x="17101869" y="8227268"/>
            <a:ext cx="921" cy="5159"/>
          </a:xfrm>
          <a:prstGeom prst="rect">
            <a:avLst/>
          </a:prstGeom>
          <a:noFill/>
          <a:ln>
            <a:noFill/>
          </a:ln>
        </p:spPr>
      </p:pic>
      <p:pic>
        <p:nvPicPr>
          <p:cNvPr descr=" " id="839" name="Google Shape;839;p23"/>
          <p:cNvPicPr preferRelativeResize="0"/>
          <p:nvPr/>
        </p:nvPicPr>
        <p:blipFill rotWithShape="1">
          <a:blip r:embed="rId197">
            <a:alphaModFix/>
          </a:blip>
          <a:srcRect b="0" l="0" r="0" t="0"/>
          <a:stretch/>
        </p:blipFill>
        <p:spPr>
          <a:xfrm>
            <a:off x="17357848" y="9038134"/>
            <a:ext cx="15086" cy="14536"/>
          </a:xfrm>
          <a:prstGeom prst="rect">
            <a:avLst/>
          </a:prstGeom>
          <a:noFill/>
          <a:ln>
            <a:noFill/>
          </a:ln>
        </p:spPr>
      </p:pic>
      <p:pic>
        <p:nvPicPr>
          <p:cNvPr descr=" " id="840" name="Google Shape;840;p23"/>
          <p:cNvPicPr preferRelativeResize="0"/>
          <p:nvPr/>
        </p:nvPicPr>
        <p:blipFill rotWithShape="1">
          <a:blip r:embed="rId198">
            <a:alphaModFix/>
          </a:blip>
          <a:srcRect b="0" l="0" r="0" t="0"/>
          <a:stretch/>
        </p:blipFill>
        <p:spPr>
          <a:xfrm>
            <a:off x="17367846" y="9034810"/>
            <a:ext cx="5216" cy="3721"/>
          </a:xfrm>
          <a:prstGeom prst="rect">
            <a:avLst/>
          </a:prstGeom>
          <a:noFill/>
          <a:ln>
            <a:noFill/>
          </a:ln>
        </p:spPr>
      </p:pic>
      <p:pic>
        <p:nvPicPr>
          <p:cNvPr descr=" " id="841" name="Google Shape;841;p23"/>
          <p:cNvPicPr preferRelativeResize="0"/>
          <p:nvPr/>
        </p:nvPicPr>
        <p:blipFill rotWithShape="1">
          <a:blip r:embed="rId199">
            <a:alphaModFix/>
          </a:blip>
          <a:srcRect b="0" l="0" r="0" t="0"/>
          <a:stretch/>
        </p:blipFill>
        <p:spPr>
          <a:xfrm>
            <a:off x="17388706" y="9177189"/>
            <a:ext cx="69124" cy="196726"/>
          </a:xfrm>
          <a:prstGeom prst="rect">
            <a:avLst/>
          </a:prstGeom>
          <a:noFill/>
          <a:ln>
            <a:noFill/>
          </a:ln>
        </p:spPr>
      </p:pic>
      <p:pic>
        <p:nvPicPr>
          <p:cNvPr descr=" " id="842" name="Google Shape;842;p23"/>
          <p:cNvPicPr preferRelativeResize="0"/>
          <p:nvPr/>
        </p:nvPicPr>
        <p:blipFill rotWithShape="1">
          <a:blip r:embed="rId200">
            <a:alphaModFix/>
          </a:blip>
          <a:srcRect b="0" l="0" r="0" t="0"/>
          <a:stretch/>
        </p:blipFill>
        <p:spPr>
          <a:xfrm>
            <a:off x="17660075" y="10215885"/>
            <a:ext cx="36768" cy="81260"/>
          </a:xfrm>
          <a:prstGeom prst="rect">
            <a:avLst/>
          </a:prstGeom>
          <a:noFill/>
          <a:ln>
            <a:noFill/>
          </a:ln>
        </p:spPr>
      </p:pic>
      <p:pic>
        <p:nvPicPr>
          <p:cNvPr descr=" " id="843" name="Google Shape;843;p23"/>
          <p:cNvPicPr preferRelativeResize="0"/>
          <p:nvPr/>
        </p:nvPicPr>
        <p:blipFill rotWithShape="1">
          <a:blip r:embed="rId201">
            <a:alphaModFix/>
          </a:blip>
          <a:srcRect b="0" l="0" r="0" t="0"/>
          <a:stretch/>
        </p:blipFill>
        <p:spPr>
          <a:xfrm>
            <a:off x="17646490" y="10163398"/>
            <a:ext cx="24175" cy="26045"/>
          </a:xfrm>
          <a:prstGeom prst="rect">
            <a:avLst/>
          </a:prstGeom>
          <a:noFill/>
          <a:ln>
            <a:noFill/>
          </a:ln>
        </p:spPr>
      </p:pic>
      <p:pic>
        <p:nvPicPr>
          <p:cNvPr descr=" " id="844" name="Google Shape;844;p23"/>
          <p:cNvPicPr preferRelativeResize="0"/>
          <p:nvPr/>
        </p:nvPicPr>
        <p:blipFill rotWithShape="1">
          <a:blip r:embed="rId202">
            <a:alphaModFix/>
          </a:blip>
          <a:srcRect b="0" l="0" r="0" t="0"/>
          <a:stretch/>
        </p:blipFill>
        <p:spPr>
          <a:xfrm>
            <a:off x="17533090" y="9808939"/>
            <a:ext cx="88762" cy="260672"/>
          </a:xfrm>
          <a:prstGeom prst="rect">
            <a:avLst/>
          </a:prstGeom>
          <a:noFill/>
          <a:ln>
            <a:noFill/>
          </a:ln>
        </p:spPr>
      </p:pic>
      <p:pic>
        <p:nvPicPr>
          <p:cNvPr descr=" " id="845" name="Google Shape;845;p23"/>
          <p:cNvPicPr preferRelativeResize="0"/>
          <p:nvPr/>
        </p:nvPicPr>
        <p:blipFill rotWithShape="1">
          <a:blip r:embed="rId203">
            <a:alphaModFix/>
          </a:blip>
          <a:srcRect b="0" l="0" r="0" t="0"/>
          <a:stretch/>
        </p:blipFill>
        <p:spPr>
          <a:xfrm>
            <a:off x="17496552" y="9680798"/>
            <a:ext cx="66810" cy="126504"/>
          </a:xfrm>
          <a:prstGeom prst="rect">
            <a:avLst/>
          </a:prstGeom>
          <a:noFill/>
          <a:ln>
            <a:noFill/>
          </a:ln>
        </p:spPr>
      </p:pic>
      <p:pic>
        <p:nvPicPr>
          <p:cNvPr descr=" " id="846" name="Google Shape;846;p23"/>
          <p:cNvPicPr preferRelativeResize="0"/>
          <p:nvPr/>
        </p:nvPicPr>
        <p:blipFill rotWithShape="1">
          <a:blip r:embed="rId204">
            <a:alphaModFix/>
          </a:blip>
          <a:srcRect b="0" l="0" r="0" t="0"/>
          <a:stretch/>
        </p:blipFill>
        <p:spPr>
          <a:xfrm>
            <a:off x="17293649" y="8868792"/>
            <a:ext cx="75422" cy="188416"/>
          </a:xfrm>
          <a:prstGeom prst="rect">
            <a:avLst/>
          </a:prstGeom>
          <a:noFill/>
          <a:ln>
            <a:noFill/>
          </a:ln>
        </p:spPr>
      </p:pic>
      <p:pic>
        <p:nvPicPr>
          <p:cNvPr descr=" " id="847" name="Google Shape;847;p23"/>
          <p:cNvPicPr preferRelativeResize="0"/>
          <p:nvPr/>
        </p:nvPicPr>
        <p:blipFill rotWithShape="1">
          <a:blip r:embed="rId205">
            <a:alphaModFix/>
          </a:blip>
          <a:srcRect b="0" l="0" r="0" t="0"/>
          <a:stretch/>
        </p:blipFill>
        <p:spPr>
          <a:xfrm>
            <a:off x="17610404" y="10099154"/>
            <a:ext cx="21133" cy="17760"/>
          </a:xfrm>
          <a:prstGeom prst="rect">
            <a:avLst/>
          </a:prstGeom>
          <a:noFill/>
          <a:ln>
            <a:noFill/>
          </a:ln>
        </p:spPr>
      </p:pic>
      <p:pic>
        <p:nvPicPr>
          <p:cNvPr descr=" " id="848" name="Google Shape;848;p23"/>
          <p:cNvPicPr preferRelativeResize="0"/>
          <p:nvPr/>
        </p:nvPicPr>
        <p:blipFill rotWithShape="1">
          <a:blip r:embed="rId206">
            <a:alphaModFix/>
          </a:blip>
          <a:srcRect b="0" l="0" r="0" t="0"/>
          <a:stretch/>
        </p:blipFill>
        <p:spPr>
          <a:xfrm>
            <a:off x="17095565" y="8252048"/>
            <a:ext cx="19086" cy="21134"/>
          </a:xfrm>
          <a:prstGeom prst="rect">
            <a:avLst/>
          </a:prstGeom>
          <a:noFill/>
          <a:ln>
            <a:noFill/>
          </a:ln>
        </p:spPr>
      </p:pic>
      <p:pic>
        <p:nvPicPr>
          <p:cNvPr descr=" " id="849" name="Google Shape;849;p23"/>
          <p:cNvPicPr preferRelativeResize="0"/>
          <p:nvPr/>
        </p:nvPicPr>
        <p:blipFill rotWithShape="1">
          <a:blip r:embed="rId207">
            <a:alphaModFix/>
          </a:blip>
          <a:srcRect b="0" l="0" r="0" t="0"/>
          <a:stretch/>
        </p:blipFill>
        <p:spPr>
          <a:xfrm>
            <a:off x="17621679" y="10118824"/>
            <a:ext cx="18038" cy="32395"/>
          </a:xfrm>
          <a:prstGeom prst="rect">
            <a:avLst/>
          </a:prstGeom>
          <a:noFill/>
          <a:ln>
            <a:noFill/>
          </a:ln>
        </p:spPr>
      </p:pic>
      <p:pic>
        <p:nvPicPr>
          <p:cNvPr descr=" " id="850" name="Google Shape;850;p23"/>
          <p:cNvPicPr preferRelativeResize="0"/>
          <p:nvPr/>
        </p:nvPicPr>
        <p:blipFill rotWithShape="1">
          <a:blip r:embed="rId208">
            <a:alphaModFix/>
          </a:blip>
          <a:srcRect b="0" l="0" r="0" t="0"/>
          <a:stretch/>
        </p:blipFill>
        <p:spPr>
          <a:xfrm>
            <a:off x="17734418" y="9455026"/>
            <a:ext cx="25729" cy="61491"/>
          </a:xfrm>
          <a:prstGeom prst="rect">
            <a:avLst/>
          </a:prstGeom>
          <a:noFill/>
          <a:ln>
            <a:noFill/>
          </a:ln>
        </p:spPr>
      </p:pic>
      <p:pic>
        <p:nvPicPr>
          <p:cNvPr descr=" " id="851" name="Google Shape;851;p23"/>
          <p:cNvPicPr preferRelativeResize="0"/>
          <p:nvPr/>
        </p:nvPicPr>
        <p:blipFill rotWithShape="1">
          <a:blip r:embed="rId209">
            <a:alphaModFix/>
          </a:blip>
          <a:srcRect b="0" l="0" r="0" t="0"/>
          <a:stretch/>
        </p:blipFill>
        <p:spPr>
          <a:xfrm>
            <a:off x="17742797" y="9537526"/>
            <a:ext cx="19223" cy="20662"/>
          </a:xfrm>
          <a:prstGeom prst="rect">
            <a:avLst/>
          </a:prstGeom>
          <a:noFill/>
          <a:ln>
            <a:noFill/>
          </a:ln>
        </p:spPr>
      </p:pic>
      <p:pic>
        <p:nvPicPr>
          <p:cNvPr descr=" " id="852" name="Google Shape;852;p23"/>
          <p:cNvPicPr preferRelativeResize="0"/>
          <p:nvPr/>
        </p:nvPicPr>
        <p:blipFill rotWithShape="1">
          <a:blip r:embed="rId210">
            <a:alphaModFix/>
          </a:blip>
          <a:srcRect b="0" l="0" r="0" t="0"/>
          <a:stretch/>
        </p:blipFill>
        <p:spPr>
          <a:xfrm>
            <a:off x="17635764" y="9121973"/>
            <a:ext cx="86992" cy="217587"/>
          </a:xfrm>
          <a:prstGeom prst="rect">
            <a:avLst/>
          </a:prstGeom>
          <a:noFill/>
          <a:ln>
            <a:noFill/>
          </a:ln>
        </p:spPr>
      </p:pic>
      <p:pic>
        <p:nvPicPr>
          <p:cNvPr descr=" " id="853" name="Google Shape;853;p23"/>
          <p:cNvPicPr preferRelativeResize="0"/>
          <p:nvPr/>
        </p:nvPicPr>
        <p:blipFill rotWithShape="1">
          <a:blip r:embed="rId211">
            <a:alphaModFix/>
          </a:blip>
          <a:srcRect b="0" l="0" r="0" t="0"/>
          <a:stretch/>
        </p:blipFill>
        <p:spPr>
          <a:xfrm>
            <a:off x="17776610" y="9648056"/>
            <a:ext cx="18296" cy="26318"/>
          </a:xfrm>
          <a:prstGeom prst="rect">
            <a:avLst/>
          </a:prstGeom>
          <a:noFill/>
          <a:ln>
            <a:noFill/>
          </a:ln>
        </p:spPr>
      </p:pic>
      <p:pic>
        <p:nvPicPr>
          <p:cNvPr descr=" " id="854" name="Google Shape;854;p23"/>
          <p:cNvPicPr preferRelativeResize="0"/>
          <p:nvPr/>
        </p:nvPicPr>
        <p:blipFill rotWithShape="1">
          <a:blip r:embed="rId212">
            <a:alphaModFix/>
          </a:blip>
          <a:srcRect b="0" l="0" r="0" t="0"/>
          <a:stretch/>
        </p:blipFill>
        <p:spPr>
          <a:xfrm>
            <a:off x="17766507" y="9528919"/>
            <a:ext cx="24464" cy="35024"/>
          </a:xfrm>
          <a:prstGeom prst="rect">
            <a:avLst/>
          </a:prstGeom>
          <a:noFill/>
          <a:ln>
            <a:noFill/>
          </a:ln>
        </p:spPr>
      </p:pic>
      <p:pic>
        <p:nvPicPr>
          <p:cNvPr descr=" " id="855" name="Google Shape;855;p23"/>
          <p:cNvPicPr preferRelativeResize="0"/>
          <p:nvPr/>
        </p:nvPicPr>
        <p:blipFill rotWithShape="1">
          <a:blip r:embed="rId213">
            <a:alphaModFix/>
          </a:blip>
          <a:srcRect b="0" l="0" r="0" t="0"/>
          <a:stretch/>
        </p:blipFill>
        <p:spPr>
          <a:xfrm>
            <a:off x="17775090" y="9651529"/>
            <a:ext cx="1516" cy="2555"/>
          </a:xfrm>
          <a:prstGeom prst="rect">
            <a:avLst/>
          </a:prstGeom>
          <a:noFill/>
          <a:ln>
            <a:noFill/>
          </a:ln>
        </p:spPr>
      </p:pic>
      <p:pic>
        <p:nvPicPr>
          <p:cNvPr descr=" " id="856" name="Google Shape;856;p23"/>
          <p:cNvPicPr preferRelativeResize="0"/>
          <p:nvPr/>
        </p:nvPicPr>
        <p:blipFill rotWithShape="1">
          <a:blip r:embed="rId214">
            <a:alphaModFix/>
          </a:blip>
          <a:srcRect b="0" l="0" r="0" t="0"/>
          <a:stretch/>
        </p:blipFill>
        <p:spPr>
          <a:xfrm>
            <a:off x="17788062" y="9627195"/>
            <a:ext cx="17427" cy="10864"/>
          </a:xfrm>
          <a:prstGeom prst="rect">
            <a:avLst/>
          </a:prstGeom>
          <a:noFill/>
          <a:ln>
            <a:noFill/>
          </a:ln>
        </p:spPr>
      </p:pic>
      <p:pic>
        <p:nvPicPr>
          <p:cNvPr descr=" " id="857" name="Google Shape;857;p23"/>
          <p:cNvPicPr preferRelativeResize="0"/>
          <p:nvPr/>
        </p:nvPicPr>
        <p:blipFill rotWithShape="1">
          <a:blip r:embed="rId215">
            <a:alphaModFix/>
          </a:blip>
          <a:srcRect b="0" l="0" r="0" t="0"/>
          <a:stretch/>
        </p:blipFill>
        <p:spPr>
          <a:xfrm>
            <a:off x="17760109" y="9578008"/>
            <a:ext cx="19114" cy="29865"/>
          </a:xfrm>
          <a:prstGeom prst="rect">
            <a:avLst/>
          </a:prstGeom>
          <a:noFill/>
          <a:ln>
            <a:noFill/>
          </a:ln>
        </p:spPr>
      </p:pic>
      <p:pic>
        <p:nvPicPr>
          <p:cNvPr descr=" " id="858" name="Google Shape;858;p23"/>
          <p:cNvPicPr preferRelativeResize="0"/>
          <p:nvPr/>
        </p:nvPicPr>
        <p:blipFill rotWithShape="1">
          <a:blip r:embed="rId216">
            <a:alphaModFix/>
          </a:blip>
          <a:srcRect b="0" l="0" r="0" t="0"/>
          <a:stretch/>
        </p:blipFill>
        <p:spPr>
          <a:xfrm>
            <a:off x="17763793" y="9562182"/>
            <a:ext cx="22767" cy="19348"/>
          </a:xfrm>
          <a:prstGeom prst="rect">
            <a:avLst/>
          </a:prstGeom>
          <a:noFill/>
          <a:ln>
            <a:noFill/>
          </a:ln>
        </p:spPr>
      </p:pic>
      <p:pic>
        <p:nvPicPr>
          <p:cNvPr descr=" " id="859" name="Google Shape;859;p23"/>
          <p:cNvPicPr preferRelativeResize="0"/>
          <p:nvPr/>
        </p:nvPicPr>
        <p:blipFill rotWithShape="1">
          <a:blip r:embed="rId217">
            <a:alphaModFix/>
          </a:blip>
          <a:srcRect b="0" l="0" r="0" t="0"/>
          <a:stretch/>
        </p:blipFill>
        <p:spPr>
          <a:xfrm>
            <a:off x="17590043" y="8930456"/>
            <a:ext cx="47904" cy="92968"/>
          </a:xfrm>
          <a:prstGeom prst="rect">
            <a:avLst/>
          </a:prstGeom>
          <a:noFill/>
          <a:ln>
            <a:noFill/>
          </a:ln>
        </p:spPr>
      </p:pic>
      <p:pic>
        <p:nvPicPr>
          <p:cNvPr descr=" " id="860" name="Google Shape;860;p23"/>
          <p:cNvPicPr preferRelativeResize="0"/>
          <p:nvPr/>
        </p:nvPicPr>
        <p:blipFill rotWithShape="1">
          <a:blip r:embed="rId218">
            <a:alphaModFix/>
          </a:blip>
          <a:srcRect b="0" l="0" r="0" t="0"/>
          <a:stretch/>
        </p:blipFill>
        <p:spPr>
          <a:xfrm>
            <a:off x="17207637" y="7390482"/>
            <a:ext cx="10909" cy="13146"/>
          </a:xfrm>
          <a:prstGeom prst="rect">
            <a:avLst/>
          </a:prstGeom>
          <a:noFill/>
          <a:ln>
            <a:noFill/>
          </a:ln>
        </p:spPr>
      </p:pic>
      <p:pic>
        <p:nvPicPr>
          <p:cNvPr descr=" " id="861" name="Google Shape;861;p23"/>
          <p:cNvPicPr preferRelativeResize="0"/>
          <p:nvPr/>
        </p:nvPicPr>
        <p:blipFill rotWithShape="1">
          <a:blip r:embed="rId219">
            <a:alphaModFix/>
          </a:blip>
          <a:srcRect b="0" l="0" r="0" t="0"/>
          <a:stretch/>
        </p:blipFill>
        <p:spPr>
          <a:xfrm>
            <a:off x="17445063" y="8396833"/>
            <a:ext cx="36778" cy="128017"/>
          </a:xfrm>
          <a:prstGeom prst="rect">
            <a:avLst/>
          </a:prstGeom>
          <a:noFill/>
          <a:ln>
            <a:noFill/>
          </a:ln>
        </p:spPr>
      </p:pic>
      <p:pic>
        <p:nvPicPr>
          <p:cNvPr descr=" " id="862" name="Google Shape;862;p23"/>
          <p:cNvPicPr preferRelativeResize="0"/>
          <p:nvPr/>
        </p:nvPicPr>
        <p:blipFill rotWithShape="1">
          <a:blip r:embed="rId220">
            <a:alphaModFix/>
          </a:blip>
          <a:srcRect b="0" l="0" r="0" t="0"/>
          <a:stretch/>
        </p:blipFill>
        <p:spPr>
          <a:xfrm>
            <a:off x="17017867" y="6677720"/>
            <a:ext cx="3303" cy="10517"/>
          </a:xfrm>
          <a:prstGeom prst="rect">
            <a:avLst/>
          </a:prstGeom>
          <a:noFill/>
          <a:ln>
            <a:noFill/>
          </a:ln>
        </p:spPr>
      </p:pic>
      <p:pic>
        <p:nvPicPr>
          <p:cNvPr descr=" " id="863" name="Google Shape;863;p23"/>
          <p:cNvPicPr preferRelativeResize="0"/>
          <p:nvPr/>
        </p:nvPicPr>
        <p:blipFill rotWithShape="1">
          <a:blip r:embed="rId221">
            <a:alphaModFix/>
          </a:blip>
          <a:srcRect b="0" l="0" r="0" t="0"/>
          <a:stretch/>
        </p:blipFill>
        <p:spPr>
          <a:xfrm>
            <a:off x="17378206" y="8175848"/>
            <a:ext cx="48946" cy="47575"/>
          </a:xfrm>
          <a:prstGeom prst="rect">
            <a:avLst/>
          </a:prstGeom>
          <a:noFill/>
          <a:ln>
            <a:noFill/>
          </a:ln>
        </p:spPr>
      </p:pic>
      <p:pic>
        <p:nvPicPr>
          <p:cNvPr descr=" " id="864" name="Google Shape;864;p23"/>
          <p:cNvPicPr preferRelativeResize="0"/>
          <p:nvPr/>
        </p:nvPicPr>
        <p:blipFill rotWithShape="1">
          <a:blip r:embed="rId222">
            <a:alphaModFix/>
          </a:blip>
          <a:srcRect b="0" l="0" r="0" t="0"/>
          <a:stretch/>
        </p:blipFill>
        <p:spPr>
          <a:xfrm>
            <a:off x="17366342" y="8081268"/>
            <a:ext cx="47042" cy="86246"/>
          </a:xfrm>
          <a:prstGeom prst="rect">
            <a:avLst/>
          </a:prstGeom>
          <a:noFill/>
          <a:ln>
            <a:noFill/>
          </a:ln>
        </p:spPr>
      </p:pic>
      <p:pic>
        <p:nvPicPr>
          <p:cNvPr descr=" " id="865" name="Google Shape;865;p23"/>
          <p:cNvPicPr preferRelativeResize="0"/>
          <p:nvPr/>
        </p:nvPicPr>
        <p:blipFill rotWithShape="1">
          <a:blip r:embed="rId223">
            <a:alphaModFix/>
          </a:blip>
          <a:srcRect b="0" l="0" r="0" t="0"/>
          <a:stretch/>
        </p:blipFill>
        <p:spPr>
          <a:xfrm>
            <a:off x="17590902" y="8907214"/>
            <a:ext cx="14202" cy="23168"/>
          </a:xfrm>
          <a:prstGeom prst="rect">
            <a:avLst/>
          </a:prstGeom>
          <a:noFill/>
          <a:ln>
            <a:noFill/>
          </a:ln>
        </p:spPr>
      </p:pic>
      <p:pic>
        <p:nvPicPr>
          <p:cNvPr descr=" " id="866" name="Google Shape;866;p23"/>
          <p:cNvPicPr preferRelativeResize="0"/>
          <p:nvPr/>
        </p:nvPicPr>
        <p:blipFill rotWithShape="1">
          <a:blip r:embed="rId224">
            <a:alphaModFix/>
          </a:blip>
          <a:srcRect b="0" l="0" r="0" t="0"/>
          <a:stretch/>
        </p:blipFill>
        <p:spPr>
          <a:xfrm>
            <a:off x="16844683" y="9978132"/>
            <a:ext cx="88762" cy="260672"/>
          </a:xfrm>
          <a:prstGeom prst="rect">
            <a:avLst/>
          </a:prstGeom>
          <a:noFill/>
          <a:ln>
            <a:noFill/>
          </a:ln>
        </p:spPr>
      </p:pic>
      <p:pic>
        <p:nvPicPr>
          <p:cNvPr descr=" " id="867" name="Google Shape;867;p23"/>
          <p:cNvPicPr preferRelativeResize="0"/>
          <p:nvPr/>
        </p:nvPicPr>
        <p:blipFill rotWithShape="1">
          <a:blip r:embed="rId225">
            <a:alphaModFix/>
          </a:blip>
          <a:srcRect b="0" l="0" r="0" t="0"/>
          <a:stretch/>
        </p:blipFill>
        <p:spPr>
          <a:xfrm>
            <a:off x="16669438" y="9207302"/>
            <a:ext cx="15086" cy="14536"/>
          </a:xfrm>
          <a:prstGeom prst="rect">
            <a:avLst/>
          </a:prstGeom>
          <a:noFill/>
          <a:ln>
            <a:noFill/>
          </a:ln>
        </p:spPr>
      </p:pic>
      <p:pic>
        <p:nvPicPr>
          <p:cNvPr descr=" " id="868" name="Google Shape;868;p23"/>
          <p:cNvPicPr preferRelativeResize="0"/>
          <p:nvPr/>
        </p:nvPicPr>
        <p:blipFill rotWithShape="1">
          <a:blip r:embed="rId226">
            <a:alphaModFix/>
          </a:blip>
          <a:srcRect b="0" l="0" r="0" t="0"/>
          <a:stretch/>
        </p:blipFill>
        <p:spPr>
          <a:xfrm>
            <a:off x="16679436" y="9204003"/>
            <a:ext cx="5216" cy="3721"/>
          </a:xfrm>
          <a:prstGeom prst="rect">
            <a:avLst/>
          </a:prstGeom>
          <a:noFill/>
          <a:ln>
            <a:noFill/>
          </a:ln>
        </p:spPr>
      </p:pic>
      <p:pic>
        <p:nvPicPr>
          <p:cNvPr descr=" " id="869" name="Google Shape;869;p23"/>
          <p:cNvPicPr preferRelativeResize="0"/>
          <p:nvPr/>
        </p:nvPicPr>
        <p:blipFill rotWithShape="1">
          <a:blip r:embed="rId227">
            <a:alphaModFix/>
          </a:blip>
          <a:srcRect b="0" l="0" r="0" t="0"/>
          <a:stretch/>
        </p:blipFill>
        <p:spPr>
          <a:xfrm>
            <a:off x="16605239" y="9038010"/>
            <a:ext cx="75285" cy="188416"/>
          </a:xfrm>
          <a:prstGeom prst="rect">
            <a:avLst/>
          </a:prstGeom>
          <a:noFill/>
          <a:ln>
            <a:noFill/>
          </a:ln>
        </p:spPr>
      </p:pic>
      <p:pic>
        <p:nvPicPr>
          <p:cNvPr descr=" " id="870" name="Google Shape;870;p23"/>
          <p:cNvPicPr preferRelativeResize="0"/>
          <p:nvPr/>
        </p:nvPicPr>
        <p:blipFill rotWithShape="1">
          <a:blip r:embed="rId228">
            <a:alphaModFix/>
          </a:blip>
          <a:srcRect b="0" l="0" r="0" t="0"/>
          <a:stretch/>
        </p:blipFill>
        <p:spPr>
          <a:xfrm>
            <a:off x="16028045" y="6838900"/>
            <a:ext cx="32923" cy="59705"/>
          </a:xfrm>
          <a:prstGeom prst="rect">
            <a:avLst/>
          </a:prstGeom>
          <a:noFill/>
          <a:ln>
            <a:noFill/>
          </a:ln>
        </p:spPr>
      </p:pic>
      <p:pic>
        <p:nvPicPr>
          <p:cNvPr descr=" " id="871" name="Google Shape;871;p23"/>
          <p:cNvPicPr preferRelativeResize="0"/>
          <p:nvPr/>
        </p:nvPicPr>
        <p:blipFill rotWithShape="1">
          <a:blip r:embed="rId229">
            <a:alphaModFix/>
          </a:blip>
          <a:srcRect b="0" l="0" r="0" t="0"/>
          <a:stretch/>
        </p:blipFill>
        <p:spPr>
          <a:xfrm>
            <a:off x="16921991" y="10268347"/>
            <a:ext cx="21130" cy="17760"/>
          </a:xfrm>
          <a:prstGeom prst="rect">
            <a:avLst/>
          </a:prstGeom>
          <a:noFill/>
          <a:ln>
            <a:noFill/>
          </a:ln>
        </p:spPr>
      </p:pic>
      <p:pic>
        <p:nvPicPr>
          <p:cNvPr descr=" " id="872" name="Google Shape;872;p23"/>
          <p:cNvPicPr preferRelativeResize="0"/>
          <p:nvPr/>
        </p:nvPicPr>
        <p:blipFill rotWithShape="1">
          <a:blip r:embed="rId230">
            <a:alphaModFix/>
          </a:blip>
          <a:srcRect b="0" l="0" r="0" t="0"/>
          <a:stretch/>
        </p:blipFill>
        <p:spPr>
          <a:xfrm>
            <a:off x="15969031" y="6545883"/>
            <a:ext cx="4174" cy="5358"/>
          </a:xfrm>
          <a:prstGeom prst="rect">
            <a:avLst/>
          </a:prstGeom>
          <a:noFill/>
          <a:ln>
            <a:noFill/>
          </a:ln>
        </p:spPr>
      </p:pic>
      <p:pic>
        <p:nvPicPr>
          <p:cNvPr descr=" " id="873" name="Google Shape;873;p23"/>
          <p:cNvPicPr preferRelativeResize="0"/>
          <p:nvPr/>
        </p:nvPicPr>
        <p:blipFill rotWithShape="1">
          <a:blip r:embed="rId231">
            <a:alphaModFix/>
          </a:blip>
          <a:srcRect b="0" l="0" r="0" t="0"/>
          <a:stretch/>
        </p:blipFill>
        <p:spPr>
          <a:xfrm>
            <a:off x="16407149" y="8421241"/>
            <a:ext cx="19086" cy="21134"/>
          </a:xfrm>
          <a:prstGeom prst="rect">
            <a:avLst/>
          </a:prstGeom>
          <a:noFill/>
          <a:ln>
            <a:noFill/>
          </a:ln>
        </p:spPr>
      </p:pic>
      <p:pic>
        <p:nvPicPr>
          <p:cNvPr descr=" " id="874" name="Google Shape;874;p23"/>
          <p:cNvPicPr preferRelativeResize="0"/>
          <p:nvPr/>
        </p:nvPicPr>
        <p:blipFill rotWithShape="1">
          <a:blip r:embed="rId232">
            <a:alphaModFix/>
          </a:blip>
          <a:srcRect b="0" l="0" r="0" t="0"/>
          <a:stretch/>
        </p:blipFill>
        <p:spPr>
          <a:xfrm>
            <a:off x="15955935" y="6548983"/>
            <a:ext cx="15902" cy="12601"/>
          </a:xfrm>
          <a:prstGeom prst="rect">
            <a:avLst/>
          </a:prstGeom>
          <a:noFill/>
          <a:ln>
            <a:noFill/>
          </a:ln>
        </p:spPr>
      </p:pic>
      <p:pic>
        <p:nvPicPr>
          <p:cNvPr descr=" " id="875" name="Google Shape;875;p23"/>
          <p:cNvPicPr preferRelativeResize="0"/>
          <p:nvPr/>
        </p:nvPicPr>
        <p:blipFill rotWithShape="1">
          <a:blip r:embed="rId233">
            <a:alphaModFix/>
          </a:blip>
          <a:srcRect b="0" l="0" r="0" t="0"/>
          <a:stretch/>
        </p:blipFill>
        <p:spPr>
          <a:xfrm>
            <a:off x="15941928" y="6510660"/>
            <a:ext cx="24690" cy="20141"/>
          </a:xfrm>
          <a:prstGeom prst="rect">
            <a:avLst/>
          </a:prstGeom>
          <a:noFill/>
          <a:ln>
            <a:noFill/>
          </a:ln>
        </p:spPr>
      </p:pic>
      <p:pic>
        <p:nvPicPr>
          <p:cNvPr descr=" " id="876" name="Google Shape;876;p23"/>
          <p:cNvPicPr preferRelativeResize="0"/>
          <p:nvPr/>
        </p:nvPicPr>
        <p:blipFill rotWithShape="1">
          <a:blip r:embed="rId95">
            <a:alphaModFix/>
          </a:blip>
          <a:srcRect b="0" l="0" r="0" t="0"/>
          <a:stretch/>
        </p:blipFill>
        <p:spPr>
          <a:xfrm>
            <a:off x="16413456" y="8396436"/>
            <a:ext cx="921" cy="5159"/>
          </a:xfrm>
          <a:prstGeom prst="rect">
            <a:avLst/>
          </a:prstGeom>
          <a:noFill/>
          <a:ln>
            <a:noFill/>
          </a:ln>
        </p:spPr>
      </p:pic>
      <p:pic>
        <p:nvPicPr>
          <p:cNvPr descr=" " id="877" name="Google Shape;877;p23"/>
          <p:cNvPicPr preferRelativeResize="0"/>
          <p:nvPr/>
        </p:nvPicPr>
        <p:blipFill rotWithShape="1">
          <a:blip r:embed="rId234">
            <a:alphaModFix/>
          </a:blip>
          <a:srcRect b="0" l="0" r="0" t="0"/>
          <a:stretch/>
        </p:blipFill>
        <p:spPr>
          <a:xfrm>
            <a:off x="15967551" y="6574656"/>
            <a:ext cx="31106" cy="60127"/>
          </a:xfrm>
          <a:prstGeom prst="rect">
            <a:avLst/>
          </a:prstGeom>
          <a:noFill/>
          <a:ln>
            <a:noFill/>
          </a:ln>
        </p:spPr>
      </p:pic>
      <p:pic>
        <p:nvPicPr>
          <p:cNvPr descr=" " id="878" name="Google Shape;878;p23"/>
          <p:cNvPicPr preferRelativeResize="0"/>
          <p:nvPr/>
        </p:nvPicPr>
        <p:blipFill rotWithShape="1">
          <a:blip r:embed="rId235">
            <a:alphaModFix/>
          </a:blip>
          <a:srcRect b="0" l="0" r="0" t="0"/>
          <a:stretch/>
        </p:blipFill>
        <p:spPr>
          <a:xfrm>
            <a:off x="16083605" y="7082086"/>
            <a:ext cx="48264" cy="75381"/>
          </a:xfrm>
          <a:prstGeom prst="rect">
            <a:avLst/>
          </a:prstGeom>
          <a:noFill/>
          <a:ln>
            <a:noFill/>
          </a:ln>
        </p:spPr>
      </p:pic>
      <p:pic>
        <p:nvPicPr>
          <p:cNvPr descr=" " id="879" name="Google Shape;879;p23"/>
          <p:cNvPicPr preferRelativeResize="0"/>
          <p:nvPr/>
        </p:nvPicPr>
        <p:blipFill rotWithShape="1">
          <a:blip r:embed="rId236">
            <a:alphaModFix/>
          </a:blip>
          <a:srcRect b="0" l="0" r="0" t="0"/>
          <a:stretch/>
        </p:blipFill>
        <p:spPr>
          <a:xfrm>
            <a:off x="16081627" y="7015038"/>
            <a:ext cx="29196" cy="73620"/>
          </a:xfrm>
          <a:prstGeom prst="rect">
            <a:avLst/>
          </a:prstGeom>
          <a:noFill/>
          <a:ln>
            <a:noFill/>
          </a:ln>
        </p:spPr>
      </p:pic>
      <p:pic>
        <p:nvPicPr>
          <p:cNvPr descr=" " id="880" name="Google Shape;880;p23"/>
          <p:cNvPicPr preferRelativeResize="0"/>
          <p:nvPr/>
        </p:nvPicPr>
        <p:blipFill rotWithShape="1">
          <a:blip r:embed="rId237">
            <a:alphaModFix/>
          </a:blip>
          <a:srcRect b="0" l="0" r="0" t="0"/>
          <a:stretch/>
        </p:blipFill>
        <p:spPr>
          <a:xfrm>
            <a:off x="16808008" y="9849991"/>
            <a:ext cx="66810" cy="126504"/>
          </a:xfrm>
          <a:prstGeom prst="rect">
            <a:avLst/>
          </a:prstGeom>
          <a:noFill/>
          <a:ln>
            <a:noFill/>
          </a:ln>
        </p:spPr>
      </p:pic>
      <p:pic>
        <p:nvPicPr>
          <p:cNvPr descr=" " id="881" name="Google Shape;881;p23"/>
          <p:cNvPicPr preferRelativeResize="0"/>
          <p:nvPr/>
        </p:nvPicPr>
        <p:blipFill rotWithShape="1">
          <a:blip r:embed="rId238">
            <a:alphaModFix/>
          </a:blip>
          <a:srcRect b="0" l="0" r="0" t="0"/>
          <a:stretch/>
        </p:blipFill>
        <p:spPr>
          <a:xfrm>
            <a:off x="16176861" y="7458373"/>
            <a:ext cx="18410" cy="31502"/>
          </a:xfrm>
          <a:prstGeom prst="rect">
            <a:avLst/>
          </a:prstGeom>
          <a:noFill/>
          <a:ln>
            <a:noFill/>
          </a:ln>
        </p:spPr>
      </p:pic>
      <p:pic>
        <p:nvPicPr>
          <p:cNvPr descr=" " id="882" name="Google Shape;882;p23"/>
          <p:cNvPicPr preferRelativeResize="0"/>
          <p:nvPr/>
        </p:nvPicPr>
        <p:blipFill rotWithShape="1">
          <a:blip r:embed="rId239">
            <a:alphaModFix/>
          </a:blip>
          <a:srcRect b="0" l="0" r="0" t="0"/>
          <a:stretch/>
        </p:blipFill>
        <p:spPr>
          <a:xfrm>
            <a:off x="16171270" y="7410772"/>
            <a:ext cx="24011" cy="33536"/>
          </a:xfrm>
          <a:prstGeom prst="rect">
            <a:avLst/>
          </a:prstGeom>
          <a:noFill/>
          <a:ln>
            <a:noFill/>
          </a:ln>
        </p:spPr>
      </p:pic>
      <p:pic>
        <p:nvPicPr>
          <p:cNvPr descr=" " id="883" name="Google Shape;883;p23"/>
          <p:cNvPicPr preferRelativeResize="0"/>
          <p:nvPr/>
        </p:nvPicPr>
        <p:blipFill rotWithShape="1">
          <a:blip r:embed="rId240">
            <a:alphaModFix/>
          </a:blip>
          <a:srcRect b="0" l="0" r="0" t="0"/>
          <a:stretch/>
        </p:blipFill>
        <p:spPr>
          <a:xfrm>
            <a:off x="17175871" y="9870579"/>
            <a:ext cx="38449" cy="85874"/>
          </a:xfrm>
          <a:prstGeom prst="rect">
            <a:avLst/>
          </a:prstGeom>
          <a:noFill/>
          <a:ln>
            <a:noFill/>
          </a:ln>
        </p:spPr>
      </p:pic>
      <p:pic>
        <p:nvPicPr>
          <p:cNvPr descr=" " id="884" name="Google Shape;884;p23"/>
          <p:cNvPicPr preferRelativeResize="0"/>
          <p:nvPr/>
        </p:nvPicPr>
        <p:blipFill rotWithShape="1">
          <a:blip r:embed="rId241">
            <a:alphaModFix/>
          </a:blip>
          <a:srcRect b="0" l="0" r="0" t="0"/>
          <a:stretch/>
        </p:blipFill>
        <p:spPr>
          <a:xfrm>
            <a:off x="16745831" y="8226574"/>
            <a:ext cx="47042" cy="86246"/>
          </a:xfrm>
          <a:prstGeom prst="rect">
            <a:avLst/>
          </a:prstGeom>
          <a:noFill/>
          <a:ln>
            <a:noFill/>
          </a:ln>
        </p:spPr>
      </p:pic>
      <p:pic>
        <p:nvPicPr>
          <p:cNvPr descr=" " id="885" name="Google Shape;885;p23"/>
          <p:cNvPicPr preferRelativeResize="0"/>
          <p:nvPr/>
        </p:nvPicPr>
        <p:blipFill rotWithShape="1">
          <a:blip r:embed="rId242">
            <a:alphaModFix/>
          </a:blip>
          <a:srcRect b="0" l="0" r="0" t="0"/>
          <a:stretch/>
        </p:blipFill>
        <p:spPr>
          <a:xfrm>
            <a:off x="16970391" y="9052421"/>
            <a:ext cx="14184" cy="23168"/>
          </a:xfrm>
          <a:prstGeom prst="rect">
            <a:avLst/>
          </a:prstGeom>
          <a:noFill/>
          <a:ln>
            <a:noFill/>
          </a:ln>
        </p:spPr>
      </p:pic>
      <p:pic>
        <p:nvPicPr>
          <p:cNvPr descr=" " id="886" name="Google Shape;886;p23"/>
          <p:cNvPicPr preferRelativeResize="0"/>
          <p:nvPr/>
        </p:nvPicPr>
        <p:blipFill rotWithShape="1">
          <a:blip r:embed="rId243">
            <a:alphaModFix/>
          </a:blip>
          <a:srcRect b="0" l="0" r="0" t="0"/>
          <a:stretch/>
        </p:blipFill>
        <p:spPr>
          <a:xfrm>
            <a:off x="17257724" y="10144423"/>
            <a:ext cx="25586" cy="42193"/>
          </a:xfrm>
          <a:prstGeom prst="rect">
            <a:avLst/>
          </a:prstGeom>
          <a:noFill/>
          <a:ln>
            <a:noFill/>
          </a:ln>
        </p:spPr>
      </p:pic>
      <p:pic>
        <p:nvPicPr>
          <p:cNvPr descr=" " id="887" name="Google Shape;887;p23"/>
          <p:cNvPicPr preferRelativeResize="0"/>
          <p:nvPr/>
        </p:nvPicPr>
        <p:blipFill rotWithShape="1">
          <a:blip r:embed="rId244">
            <a:alphaModFix/>
          </a:blip>
          <a:srcRect b="0" l="0" r="0" t="0"/>
          <a:stretch/>
        </p:blipFill>
        <p:spPr>
          <a:xfrm>
            <a:off x="16757695" y="8321055"/>
            <a:ext cx="48949" cy="47575"/>
          </a:xfrm>
          <a:prstGeom prst="rect">
            <a:avLst/>
          </a:prstGeom>
          <a:noFill/>
          <a:ln>
            <a:noFill/>
          </a:ln>
        </p:spPr>
      </p:pic>
      <p:pic>
        <p:nvPicPr>
          <p:cNvPr descr=" " id="888" name="Google Shape;888;p23"/>
          <p:cNvPicPr preferRelativeResize="0"/>
          <p:nvPr/>
        </p:nvPicPr>
        <p:blipFill rotWithShape="1">
          <a:blip r:embed="rId245">
            <a:alphaModFix/>
          </a:blip>
          <a:srcRect b="0" l="0" r="0" t="0"/>
          <a:stretch/>
        </p:blipFill>
        <p:spPr>
          <a:xfrm>
            <a:off x="17113774" y="9600332"/>
            <a:ext cx="25729" cy="61342"/>
          </a:xfrm>
          <a:prstGeom prst="rect">
            <a:avLst/>
          </a:prstGeom>
          <a:noFill/>
          <a:ln>
            <a:noFill/>
          </a:ln>
        </p:spPr>
      </p:pic>
      <p:pic>
        <p:nvPicPr>
          <p:cNvPr descr=" " id="889" name="Google Shape;889;p23"/>
          <p:cNvPicPr preferRelativeResize="0"/>
          <p:nvPr/>
        </p:nvPicPr>
        <p:blipFill rotWithShape="1">
          <a:blip r:embed="rId246">
            <a:alphaModFix/>
          </a:blip>
          <a:srcRect b="0" l="0" r="0" t="0"/>
          <a:stretch/>
        </p:blipFill>
        <p:spPr>
          <a:xfrm>
            <a:off x="16969532" y="9075738"/>
            <a:ext cx="47904" cy="92968"/>
          </a:xfrm>
          <a:prstGeom prst="rect">
            <a:avLst/>
          </a:prstGeom>
          <a:noFill/>
          <a:ln>
            <a:noFill/>
          </a:ln>
        </p:spPr>
      </p:pic>
      <p:pic>
        <p:nvPicPr>
          <p:cNvPr descr=" " id="890" name="Google Shape;890;p23"/>
          <p:cNvPicPr preferRelativeResize="0"/>
          <p:nvPr/>
        </p:nvPicPr>
        <p:blipFill rotWithShape="1">
          <a:blip r:embed="rId247">
            <a:alphaModFix/>
          </a:blip>
          <a:srcRect b="0" l="0" r="0" t="0"/>
          <a:stretch/>
        </p:blipFill>
        <p:spPr>
          <a:xfrm>
            <a:off x="16397356" y="6822926"/>
            <a:ext cx="3303" cy="10517"/>
          </a:xfrm>
          <a:prstGeom prst="rect">
            <a:avLst/>
          </a:prstGeom>
          <a:noFill/>
          <a:ln>
            <a:noFill/>
          </a:ln>
        </p:spPr>
      </p:pic>
      <p:pic>
        <p:nvPicPr>
          <p:cNvPr descr=" " id="891" name="Google Shape;891;p23"/>
          <p:cNvPicPr preferRelativeResize="0"/>
          <p:nvPr/>
        </p:nvPicPr>
        <p:blipFill rotWithShape="1">
          <a:blip r:embed="rId248">
            <a:alphaModFix/>
          </a:blip>
          <a:srcRect b="0" l="0" r="0" t="0"/>
          <a:stretch/>
        </p:blipFill>
        <p:spPr>
          <a:xfrm>
            <a:off x="17143282" y="9707364"/>
            <a:ext cx="22767" cy="19348"/>
          </a:xfrm>
          <a:prstGeom prst="rect">
            <a:avLst/>
          </a:prstGeom>
          <a:noFill/>
          <a:ln>
            <a:noFill/>
          </a:ln>
        </p:spPr>
      </p:pic>
      <p:pic>
        <p:nvPicPr>
          <p:cNvPr descr=" " id="892" name="Google Shape;892;p23"/>
          <p:cNvPicPr preferRelativeResize="0"/>
          <p:nvPr/>
        </p:nvPicPr>
        <p:blipFill rotWithShape="1">
          <a:blip r:embed="rId249">
            <a:alphaModFix/>
          </a:blip>
          <a:srcRect b="0" l="0" r="0" t="0"/>
          <a:stretch/>
        </p:blipFill>
        <p:spPr>
          <a:xfrm>
            <a:off x="16587262" y="7535689"/>
            <a:ext cx="10909" cy="13146"/>
          </a:xfrm>
          <a:prstGeom prst="rect">
            <a:avLst/>
          </a:prstGeom>
          <a:noFill/>
          <a:ln>
            <a:noFill/>
          </a:ln>
        </p:spPr>
      </p:pic>
      <p:pic>
        <p:nvPicPr>
          <p:cNvPr descr=" " id="893" name="Google Shape;893;p23"/>
          <p:cNvPicPr preferRelativeResize="0"/>
          <p:nvPr/>
        </p:nvPicPr>
        <p:blipFill rotWithShape="1">
          <a:blip r:embed="rId250">
            <a:alphaModFix/>
          </a:blip>
          <a:srcRect b="0" l="0" r="0" t="0"/>
          <a:stretch/>
        </p:blipFill>
        <p:spPr>
          <a:xfrm>
            <a:off x="17145996" y="9674225"/>
            <a:ext cx="24464" cy="35024"/>
          </a:xfrm>
          <a:prstGeom prst="rect">
            <a:avLst/>
          </a:prstGeom>
          <a:noFill/>
          <a:ln>
            <a:noFill/>
          </a:ln>
        </p:spPr>
      </p:pic>
      <p:pic>
        <p:nvPicPr>
          <p:cNvPr descr=" " id="894" name="Google Shape;894;p23"/>
          <p:cNvPicPr preferRelativeResize="0"/>
          <p:nvPr/>
        </p:nvPicPr>
        <p:blipFill rotWithShape="1">
          <a:blip r:embed="rId251">
            <a:alphaModFix/>
          </a:blip>
          <a:srcRect b="0" l="0" r="0" t="0"/>
          <a:stretch/>
        </p:blipFill>
        <p:spPr>
          <a:xfrm>
            <a:off x="17015253" y="9267180"/>
            <a:ext cx="86855" cy="217587"/>
          </a:xfrm>
          <a:prstGeom prst="rect">
            <a:avLst/>
          </a:prstGeom>
          <a:noFill/>
          <a:ln>
            <a:noFill/>
          </a:ln>
        </p:spPr>
      </p:pic>
      <p:pic>
        <p:nvPicPr>
          <p:cNvPr descr=" " id="895" name="Google Shape;895;p23"/>
          <p:cNvPicPr preferRelativeResize="0"/>
          <p:nvPr/>
        </p:nvPicPr>
        <p:blipFill rotWithShape="1">
          <a:blip r:embed="rId252">
            <a:alphaModFix/>
          </a:blip>
          <a:srcRect b="0" l="0" r="0" t="0"/>
          <a:stretch/>
        </p:blipFill>
        <p:spPr>
          <a:xfrm>
            <a:off x="16664632" y="9484345"/>
            <a:ext cx="452882" cy="365919"/>
          </a:xfrm>
          <a:prstGeom prst="rect">
            <a:avLst/>
          </a:prstGeom>
          <a:noFill/>
          <a:ln>
            <a:noFill/>
          </a:ln>
        </p:spPr>
      </p:pic>
      <p:pic>
        <p:nvPicPr>
          <p:cNvPr descr=" " id="896" name="Google Shape;896;p23"/>
          <p:cNvPicPr preferRelativeResize="0"/>
          <p:nvPr/>
        </p:nvPicPr>
        <p:blipFill rotWithShape="1">
          <a:blip r:embed="rId253">
            <a:alphaModFix/>
          </a:blip>
          <a:srcRect b="0" l="0" r="0" t="0"/>
          <a:stretch/>
        </p:blipFill>
        <p:spPr>
          <a:xfrm>
            <a:off x="17139602" y="9723189"/>
            <a:ext cx="19114" cy="29865"/>
          </a:xfrm>
          <a:prstGeom prst="rect">
            <a:avLst/>
          </a:prstGeom>
          <a:noFill/>
          <a:ln>
            <a:noFill/>
          </a:ln>
        </p:spPr>
      </p:pic>
      <p:pic>
        <p:nvPicPr>
          <p:cNvPr descr=" " id="897" name="Google Shape;897;p23"/>
          <p:cNvPicPr preferRelativeResize="0"/>
          <p:nvPr/>
        </p:nvPicPr>
        <p:blipFill rotWithShape="1">
          <a:blip r:embed="rId254">
            <a:alphaModFix/>
          </a:blip>
          <a:srcRect b="0" l="0" r="0" t="0"/>
          <a:stretch/>
        </p:blipFill>
        <p:spPr>
          <a:xfrm>
            <a:off x="17155962" y="9793387"/>
            <a:ext cx="18296" cy="26318"/>
          </a:xfrm>
          <a:prstGeom prst="rect">
            <a:avLst/>
          </a:prstGeom>
          <a:noFill/>
          <a:ln>
            <a:noFill/>
          </a:ln>
        </p:spPr>
      </p:pic>
      <p:pic>
        <p:nvPicPr>
          <p:cNvPr descr=" " id="898" name="Google Shape;898;p23"/>
          <p:cNvPicPr preferRelativeResize="0"/>
          <p:nvPr/>
        </p:nvPicPr>
        <p:blipFill rotWithShape="1">
          <a:blip r:embed="rId43">
            <a:alphaModFix/>
          </a:blip>
          <a:srcRect b="0" l="0" r="0" t="0"/>
          <a:stretch/>
        </p:blipFill>
        <p:spPr>
          <a:xfrm>
            <a:off x="17154446" y="9796835"/>
            <a:ext cx="1516" cy="2555"/>
          </a:xfrm>
          <a:prstGeom prst="rect">
            <a:avLst/>
          </a:prstGeom>
          <a:noFill/>
          <a:ln>
            <a:noFill/>
          </a:ln>
        </p:spPr>
      </p:pic>
      <p:pic>
        <p:nvPicPr>
          <p:cNvPr descr=" " id="899" name="Google Shape;899;p23"/>
          <p:cNvPicPr preferRelativeResize="0"/>
          <p:nvPr/>
        </p:nvPicPr>
        <p:blipFill rotWithShape="1">
          <a:blip r:embed="rId255">
            <a:alphaModFix/>
          </a:blip>
          <a:srcRect b="0" l="0" r="0" t="0"/>
          <a:stretch/>
        </p:blipFill>
        <p:spPr>
          <a:xfrm>
            <a:off x="17250176" y="10093598"/>
            <a:ext cx="17725" cy="49088"/>
          </a:xfrm>
          <a:prstGeom prst="rect">
            <a:avLst/>
          </a:prstGeom>
          <a:noFill/>
          <a:ln>
            <a:noFill/>
          </a:ln>
        </p:spPr>
      </p:pic>
      <p:pic>
        <p:nvPicPr>
          <p:cNvPr descr=" " id="900" name="Google Shape;900;p23"/>
          <p:cNvPicPr preferRelativeResize="0"/>
          <p:nvPr/>
        </p:nvPicPr>
        <p:blipFill rotWithShape="1">
          <a:blip r:embed="rId256">
            <a:alphaModFix/>
          </a:blip>
          <a:srcRect b="0" l="0" r="0" t="0"/>
          <a:stretch/>
        </p:blipFill>
        <p:spPr>
          <a:xfrm>
            <a:off x="17206818" y="9975924"/>
            <a:ext cx="38449" cy="85874"/>
          </a:xfrm>
          <a:prstGeom prst="rect">
            <a:avLst/>
          </a:prstGeom>
          <a:noFill/>
          <a:ln>
            <a:noFill/>
          </a:ln>
        </p:spPr>
      </p:pic>
      <p:pic>
        <p:nvPicPr>
          <p:cNvPr descr=" " id="901" name="Google Shape;901;p23"/>
          <p:cNvPicPr preferRelativeResize="0"/>
          <p:nvPr/>
        </p:nvPicPr>
        <p:blipFill rotWithShape="1">
          <a:blip r:embed="rId257">
            <a:alphaModFix/>
          </a:blip>
          <a:srcRect b="0" l="0" r="0" t="0"/>
          <a:stretch/>
        </p:blipFill>
        <p:spPr>
          <a:xfrm>
            <a:off x="17122286" y="9682832"/>
            <a:ext cx="19223" cy="20662"/>
          </a:xfrm>
          <a:prstGeom prst="rect">
            <a:avLst/>
          </a:prstGeom>
          <a:noFill/>
          <a:ln>
            <a:noFill/>
          </a:ln>
        </p:spPr>
      </p:pic>
      <p:pic>
        <p:nvPicPr>
          <p:cNvPr descr=" " id="902" name="Google Shape;902;p23"/>
          <p:cNvPicPr preferRelativeResize="0"/>
          <p:nvPr/>
        </p:nvPicPr>
        <p:blipFill rotWithShape="1">
          <a:blip r:embed="rId258">
            <a:alphaModFix/>
          </a:blip>
          <a:srcRect b="0" l="0" r="0" t="0"/>
          <a:stretch/>
        </p:blipFill>
        <p:spPr>
          <a:xfrm>
            <a:off x="17167414" y="9772526"/>
            <a:ext cx="17427" cy="10864"/>
          </a:xfrm>
          <a:prstGeom prst="rect">
            <a:avLst/>
          </a:prstGeom>
          <a:noFill/>
          <a:ln>
            <a:noFill/>
          </a:ln>
        </p:spPr>
      </p:pic>
      <p:pic>
        <p:nvPicPr>
          <p:cNvPr descr=" " id="903" name="Google Shape;903;p23"/>
          <p:cNvPicPr preferRelativeResize="0"/>
          <p:nvPr/>
        </p:nvPicPr>
        <p:blipFill rotWithShape="1">
          <a:blip r:embed="rId259">
            <a:alphaModFix/>
          </a:blip>
          <a:srcRect b="0" l="0" r="0" t="0"/>
          <a:stretch/>
        </p:blipFill>
        <p:spPr>
          <a:xfrm>
            <a:off x="15994279" y="9153748"/>
            <a:ext cx="75419" cy="188416"/>
          </a:xfrm>
          <a:prstGeom prst="rect">
            <a:avLst/>
          </a:prstGeom>
          <a:noFill/>
          <a:ln>
            <a:noFill/>
          </a:ln>
        </p:spPr>
      </p:pic>
      <p:pic>
        <p:nvPicPr>
          <p:cNvPr descr=" " id="904" name="Google Shape;904;p23"/>
          <p:cNvPicPr preferRelativeResize="0"/>
          <p:nvPr/>
        </p:nvPicPr>
        <p:blipFill rotWithShape="1">
          <a:blip r:embed="rId260">
            <a:alphaModFix/>
          </a:blip>
          <a:srcRect b="0" l="0" r="0" t="0"/>
          <a:stretch/>
        </p:blipFill>
        <p:spPr>
          <a:xfrm>
            <a:off x="15796458" y="8537004"/>
            <a:ext cx="19086" cy="21134"/>
          </a:xfrm>
          <a:prstGeom prst="rect">
            <a:avLst/>
          </a:prstGeom>
          <a:noFill/>
          <a:ln>
            <a:noFill/>
          </a:ln>
        </p:spPr>
      </p:pic>
      <p:pic>
        <p:nvPicPr>
          <p:cNvPr descr=" " id="905" name="Google Shape;905;p23"/>
          <p:cNvPicPr preferRelativeResize="0"/>
          <p:nvPr/>
        </p:nvPicPr>
        <p:blipFill rotWithShape="1">
          <a:blip r:embed="rId261">
            <a:alphaModFix/>
          </a:blip>
          <a:srcRect b="0" l="0" r="0" t="0"/>
          <a:stretch/>
        </p:blipFill>
        <p:spPr>
          <a:xfrm>
            <a:off x="16068736" y="9319890"/>
            <a:ext cx="5216" cy="3721"/>
          </a:xfrm>
          <a:prstGeom prst="rect">
            <a:avLst/>
          </a:prstGeom>
          <a:noFill/>
          <a:ln>
            <a:noFill/>
          </a:ln>
        </p:spPr>
      </p:pic>
      <p:pic>
        <p:nvPicPr>
          <p:cNvPr descr=" " id="906" name="Google Shape;906;p23"/>
          <p:cNvPicPr preferRelativeResize="0"/>
          <p:nvPr/>
        </p:nvPicPr>
        <p:blipFill rotWithShape="1">
          <a:blip r:embed="rId262">
            <a:alphaModFix/>
          </a:blip>
          <a:srcRect b="0" l="0" r="0" t="0"/>
          <a:stretch/>
        </p:blipFill>
        <p:spPr>
          <a:xfrm>
            <a:off x="16058611" y="9323189"/>
            <a:ext cx="15086" cy="14536"/>
          </a:xfrm>
          <a:prstGeom prst="rect">
            <a:avLst/>
          </a:prstGeom>
          <a:noFill/>
          <a:ln>
            <a:noFill/>
          </a:ln>
        </p:spPr>
      </p:pic>
      <p:pic>
        <p:nvPicPr>
          <p:cNvPr descr=" " id="907" name="Google Shape;907;p23"/>
          <p:cNvPicPr preferRelativeResize="0"/>
          <p:nvPr/>
        </p:nvPicPr>
        <p:blipFill rotWithShape="1">
          <a:blip r:embed="rId263">
            <a:alphaModFix/>
          </a:blip>
          <a:srcRect b="0" l="0" r="0" t="0"/>
          <a:stretch/>
        </p:blipFill>
        <p:spPr>
          <a:xfrm>
            <a:off x="16197315" y="9965606"/>
            <a:ext cx="66810" cy="126653"/>
          </a:xfrm>
          <a:prstGeom prst="rect">
            <a:avLst/>
          </a:prstGeom>
          <a:noFill/>
          <a:ln>
            <a:noFill/>
          </a:ln>
        </p:spPr>
      </p:pic>
      <p:pic>
        <p:nvPicPr>
          <p:cNvPr descr=" " id="908" name="Google Shape;908;p23"/>
          <p:cNvPicPr preferRelativeResize="0"/>
          <p:nvPr/>
        </p:nvPicPr>
        <p:blipFill rotWithShape="1">
          <a:blip r:embed="rId132">
            <a:alphaModFix/>
          </a:blip>
          <a:srcRect b="0" l="0" r="0" t="0"/>
          <a:stretch/>
        </p:blipFill>
        <p:spPr>
          <a:xfrm>
            <a:off x="15802766" y="8512175"/>
            <a:ext cx="921" cy="5159"/>
          </a:xfrm>
          <a:prstGeom prst="rect">
            <a:avLst/>
          </a:prstGeom>
          <a:noFill/>
          <a:ln>
            <a:noFill/>
          </a:ln>
        </p:spPr>
      </p:pic>
      <p:pic>
        <p:nvPicPr>
          <p:cNvPr descr=" " id="909" name="Google Shape;909;p23"/>
          <p:cNvPicPr preferRelativeResize="0"/>
          <p:nvPr/>
        </p:nvPicPr>
        <p:blipFill rotWithShape="1">
          <a:blip r:embed="rId264">
            <a:alphaModFix/>
          </a:blip>
          <a:srcRect b="0" l="0" r="0" t="0"/>
          <a:stretch/>
        </p:blipFill>
        <p:spPr>
          <a:xfrm>
            <a:off x="15358337" y="6661621"/>
            <a:ext cx="4174" cy="5358"/>
          </a:xfrm>
          <a:prstGeom prst="rect">
            <a:avLst/>
          </a:prstGeom>
          <a:noFill/>
          <a:ln>
            <a:noFill/>
          </a:ln>
        </p:spPr>
      </p:pic>
      <p:pic>
        <p:nvPicPr>
          <p:cNvPr descr=" " id="910" name="Google Shape;910;p23"/>
          <p:cNvPicPr preferRelativeResize="0"/>
          <p:nvPr/>
        </p:nvPicPr>
        <p:blipFill rotWithShape="1">
          <a:blip r:embed="rId265">
            <a:alphaModFix/>
          </a:blip>
          <a:srcRect b="0" l="0" r="0" t="0"/>
          <a:stretch/>
        </p:blipFill>
        <p:spPr>
          <a:xfrm>
            <a:off x="15356858" y="6690544"/>
            <a:ext cx="31106" cy="60127"/>
          </a:xfrm>
          <a:prstGeom prst="rect">
            <a:avLst/>
          </a:prstGeom>
          <a:noFill/>
          <a:ln>
            <a:noFill/>
          </a:ln>
        </p:spPr>
      </p:pic>
      <p:pic>
        <p:nvPicPr>
          <p:cNvPr descr=" " id="911" name="Google Shape;911;p23"/>
          <p:cNvPicPr preferRelativeResize="0"/>
          <p:nvPr/>
        </p:nvPicPr>
        <p:blipFill rotWithShape="1">
          <a:blip r:embed="rId266">
            <a:alphaModFix/>
          </a:blip>
          <a:srcRect b="0" l="0" r="0" t="0"/>
          <a:stretch/>
        </p:blipFill>
        <p:spPr>
          <a:xfrm>
            <a:off x="15345239" y="6664771"/>
            <a:ext cx="15902" cy="12601"/>
          </a:xfrm>
          <a:prstGeom prst="rect">
            <a:avLst/>
          </a:prstGeom>
          <a:noFill/>
          <a:ln>
            <a:noFill/>
          </a:ln>
        </p:spPr>
      </p:pic>
      <p:pic>
        <p:nvPicPr>
          <p:cNvPr descr=" " id="912" name="Google Shape;912;p23"/>
          <p:cNvPicPr preferRelativeResize="0"/>
          <p:nvPr/>
        </p:nvPicPr>
        <p:blipFill rotWithShape="1">
          <a:blip r:embed="rId267">
            <a:alphaModFix/>
          </a:blip>
          <a:srcRect b="0" l="0" r="0" t="0"/>
          <a:stretch/>
        </p:blipFill>
        <p:spPr>
          <a:xfrm>
            <a:off x="15566168" y="7574260"/>
            <a:ext cx="18410" cy="31502"/>
          </a:xfrm>
          <a:prstGeom prst="rect">
            <a:avLst/>
          </a:prstGeom>
          <a:noFill/>
          <a:ln>
            <a:noFill/>
          </a:ln>
        </p:spPr>
      </p:pic>
      <p:pic>
        <p:nvPicPr>
          <p:cNvPr descr=" " id="913" name="Google Shape;913;p23"/>
          <p:cNvPicPr preferRelativeResize="0"/>
          <p:nvPr/>
        </p:nvPicPr>
        <p:blipFill rotWithShape="1">
          <a:blip r:embed="rId268">
            <a:alphaModFix/>
          </a:blip>
          <a:srcRect b="0" l="0" r="0" t="0"/>
          <a:stretch/>
        </p:blipFill>
        <p:spPr>
          <a:xfrm>
            <a:off x="15280658" y="6419230"/>
            <a:ext cx="25636" cy="61764"/>
          </a:xfrm>
          <a:prstGeom prst="rect">
            <a:avLst/>
          </a:prstGeom>
          <a:noFill/>
          <a:ln>
            <a:noFill/>
          </a:ln>
        </p:spPr>
      </p:pic>
      <p:pic>
        <p:nvPicPr>
          <p:cNvPr descr=" " id="914" name="Google Shape;914;p23"/>
          <p:cNvPicPr preferRelativeResize="0"/>
          <p:nvPr/>
        </p:nvPicPr>
        <p:blipFill rotWithShape="1">
          <a:blip r:embed="rId269">
            <a:alphaModFix/>
          </a:blip>
          <a:srcRect b="0" l="0" r="0" t="0"/>
          <a:stretch/>
        </p:blipFill>
        <p:spPr>
          <a:xfrm>
            <a:off x="15331232" y="6626523"/>
            <a:ext cx="24690" cy="20141"/>
          </a:xfrm>
          <a:prstGeom prst="rect">
            <a:avLst/>
          </a:prstGeom>
          <a:noFill/>
          <a:ln>
            <a:noFill/>
          </a:ln>
        </p:spPr>
      </p:pic>
      <p:pic>
        <p:nvPicPr>
          <p:cNvPr descr=" " id="915" name="Google Shape;915;p23"/>
          <p:cNvPicPr preferRelativeResize="0"/>
          <p:nvPr/>
        </p:nvPicPr>
        <p:blipFill rotWithShape="1">
          <a:blip r:embed="rId270">
            <a:alphaModFix/>
          </a:blip>
          <a:srcRect b="0" l="0" r="0" t="0"/>
          <a:stretch/>
        </p:blipFill>
        <p:spPr>
          <a:xfrm>
            <a:off x="15560577" y="7526660"/>
            <a:ext cx="24011" cy="33536"/>
          </a:xfrm>
          <a:prstGeom prst="rect">
            <a:avLst/>
          </a:prstGeom>
          <a:noFill/>
          <a:ln>
            <a:noFill/>
          </a:ln>
        </p:spPr>
      </p:pic>
      <p:pic>
        <p:nvPicPr>
          <p:cNvPr descr=" " id="916" name="Google Shape;916;p23"/>
          <p:cNvPicPr preferRelativeResize="0"/>
          <p:nvPr/>
        </p:nvPicPr>
        <p:blipFill rotWithShape="1">
          <a:blip r:embed="rId271">
            <a:alphaModFix/>
          </a:blip>
          <a:srcRect b="0" l="0" r="0" t="0"/>
          <a:stretch/>
        </p:blipFill>
        <p:spPr>
          <a:xfrm>
            <a:off x="15417215" y="6954589"/>
            <a:ext cx="33056" cy="59581"/>
          </a:xfrm>
          <a:prstGeom prst="rect">
            <a:avLst/>
          </a:prstGeom>
          <a:noFill/>
          <a:ln>
            <a:noFill/>
          </a:ln>
        </p:spPr>
      </p:pic>
      <p:pic>
        <p:nvPicPr>
          <p:cNvPr descr=" " id="917" name="Google Shape;917;p23"/>
          <p:cNvPicPr preferRelativeResize="0"/>
          <p:nvPr/>
        </p:nvPicPr>
        <p:blipFill rotWithShape="1">
          <a:blip r:embed="rId272">
            <a:alphaModFix/>
          </a:blip>
          <a:srcRect b="0" l="0" r="0" t="0"/>
          <a:stretch/>
        </p:blipFill>
        <p:spPr>
          <a:xfrm>
            <a:off x="15472909" y="7198122"/>
            <a:ext cx="48130" cy="75257"/>
          </a:xfrm>
          <a:prstGeom prst="rect">
            <a:avLst/>
          </a:prstGeom>
          <a:noFill/>
          <a:ln>
            <a:noFill/>
          </a:ln>
        </p:spPr>
      </p:pic>
      <p:pic>
        <p:nvPicPr>
          <p:cNvPr descr=" " id="918" name="Google Shape;918;p23"/>
          <p:cNvPicPr preferRelativeResize="0"/>
          <p:nvPr/>
        </p:nvPicPr>
        <p:blipFill rotWithShape="1">
          <a:blip r:embed="rId273">
            <a:alphaModFix/>
          </a:blip>
          <a:srcRect b="0" l="0" r="0" t="0"/>
          <a:stretch/>
        </p:blipFill>
        <p:spPr>
          <a:xfrm>
            <a:off x="15445329" y="7051700"/>
            <a:ext cx="41212" cy="79077"/>
          </a:xfrm>
          <a:prstGeom prst="rect">
            <a:avLst/>
          </a:prstGeom>
          <a:noFill/>
          <a:ln>
            <a:noFill/>
          </a:ln>
        </p:spPr>
      </p:pic>
      <p:pic>
        <p:nvPicPr>
          <p:cNvPr descr=" " id="919" name="Google Shape;919;p23"/>
          <p:cNvPicPr preferRelativeResize="0"/>
          <p:nvPr/>
        </p:nvPicPr>
        <p:blipFill rotWithShape="1">
          <a:blip r:embed="rId274">
            <a:alphaModFix/>
          </a:blip>
          <a:srcRect b="0" l="0" r="0" t="0"/>
          <a:stretch/>
        </p:blipFill>
        <p:spPr>
          <a:xfrm>
            <a:off x="16291802" y="9192171"/>
            <a:ext cx="14199" cy="23168"/>
          </a:xfrm>
          <a:prstGeom prst="rect">
            <a:avLst/>
          </a:prstGeom>
          <a:noFill/>
          <a:ln>
            <a:noFill/>
          </a:ln>
        </p:spPr>
      </p:pic>
      <p:pic>
        <p:nvPicPr>
          <p:cNvPr descr=" " id="920" name="Google Shape;920;p23"/>
          <p:cNvPicPr preferRelativeResize="0"/>
          <p:nvPr/>
        </p:nvPicPr>
        <p:blipFill rotWithShape="1">
          <a:blip r:embed="rId275">
            <a:alphaModFix/>
          </a:blip>
          <a:srcRect b="0" l="0" r="0" t="0"/>
          <a:stretch/>
        </p:blipFill>
        <p:spPr>
          <a:xfrm>
            <a:off x="16091234" y="8506445"/>
            <a:ext cx="69400" cy="175592"/>
          </a:xfrm>
          <a:prstGeom prst="rect">
            <a:avLst/>
          </a:prstGeom>
          <a:noFill/>
          <a:ln>
            <a:noFill/>
          </a:ln>
        </p:spPr>
      </p:pic>
      <p:pic>
        <p:nvPicPr>
          <p:cNvPr descr=" " id="921" name="Google Shape;921;p23"/>
          <p:cNvPicPr preferRelativeResize="0"/>
          <p:nvPr/>
        </p:nvPicPr>
        <p:blipFill rotWithShape="1">
          <a:blip r:embed="rId276">
            <a:alphaModFix/>
          </a:blip>
          <a:srcRect b="0" l="0" r="0" t="0"/>
          <a:stretch/>
        </p:blipFill>
        <p:spPr>
          <a:xfrm>
            <a:off x="16079103" y="8460780"/>
            <a:ext cx="48949" cy="47575"/>
          </a:xfrm>
          <a:prstGeom prst="rect">
            <a:avLst/>
          </a:prstGeom>
          <a:noFill/>
          <a:ln>
            <a:noFill/>
          </a:ln>
        </p:spPr>
      </p:pic>
      <p:pic>
        <p:nvPicPr>
          <p:cNvPr descr=" " id="922" name="Google Shape;922;p23"/>
          <p:cNvPicPr preferRelativeResize="0"/>
          <p:nvPr/>
        </p:nvPicPr>
        <p:blipFill rotWithShape="1">
          <a:blip r:embed="rId277">
            <a:alphaModFix/>
          </a:blip>
          <a:srcRect b="0" l="0" r="0" t="0"/>
          <a:stretch/>
        </p:blipFill>
        <p:spPr>
          <a:xfrm>
            <a:off x="16113871" y="8681889"/>
            <a:ext cx="86260" cy="128141"/>
          </a:xfrm>
          <a:prstGeom prst="rect">
            <a:avLst/>
          </a:prstGeom>
          <a:noFill/>
          <a:ln>
            <a:noFill/>
          </a:ln>
        </p:spPr>
      </p:pic>
      <p:pic>
        <p:nvPicPr>
          <p:cNvPr descr=" " id="923" name="Google Shape;923;p23"/>
          <p:cNvPicPr preferRelativeResize="0"/>
          <p:nvPr/>
        </p:nvPicPr>
        <p:blipFill rotWithShape="1">
          <a:blip r:embed="rId278">
            <a:alphaModFix/>
          </a:blip>
          <a:srcRect b="0" l="0" r="0" t="0"/>
          <a:stretch/>
        </p:blipFill>
        <p:spPr>
          <a:xfrm>
            <a:off x="16326979" y="9404995"/>
            <a:ext cx="96670" cy="219075"/>
          </a:xfrm>
          <a:prstGeom prst="rect">
            <a:avLst/>
          </a:prstGeom>
          <a:noFill/>
          <a:ln>
            <a:noFill/>
          </a:ln>
        </p:spPr>
      </p:pic>
      <p:pic>
        <p:nvPicPr>
          <p:cNvPr descr=" " id="924" name="Google Shape;924;p23"/>
          <p:cNvPicPr preferRelativeResize="0"/>
          <p:nvPr/>
        </p:nvPicPr>
        <p:blipFill rotWithShape="1">
          <a:blip r:embed="rId279">
            <a:alphaModFix/>
          </a:blip>
          <a:srcRect b="0" l="0" r="0" t="0"/>
          <a:stretch/>
        </p:blipFill>
        <p:spPr>
          <a:xfrm>
            <a:off x="16160773" y="8671421"/>
            <a:ext cx="17452" cy="10641"/>
          </a:xfrm>
          <a:prstGeom prst="rect">
            <a:avLst/>
          </a:prstGeom>
          <a:noFill/>
          <a:ln>
            <a:noFill/>
          </a:ln>
        </p:spPr>
      </p:pic>
      <p:pic>
        <p:nvPicPr>
          <p:cNvPr descr=" " id="925" name="Google Shape;925;p23"/>
          <p:cNvPicPr preferRelativeResize="0"/>
          <p:nvPr/>
        </p:nvPicPr>
        <p:blipFill rotWithShape="1">
          <a:blip r:embed="rId280">
            <a:alphaModFix/>
          </a:blip>
          <a:srcRect b="0" l="0" r="0" t="0"/>
          <a:stretch/>
        </p:blipFill>
        <p:spPr>
          <a:xfrm>
            <a:off x="15718760" y="6962676"/>
            <a:ext cx="3303" cy="10517"/>
          </a:xfrm>
          <a:prstGeom prst="rect">
            <a:avLst/>
          </a:prstGeom>
          <a:noFill/>
          <a:ln>
            <a:noFill/>
          </a:ln>
        </p:spPr>
      </p:pic>
      <p:pic>
        <p:nvPicPr>
          <p:cNvPr descr=" " id="926" name="Google Shape;926;p23"/>
          <p:cNvPicPr preferRelativeResize="0"/>
          <p:nvPr/>
        </p:nvPicPr>
        <p:blipFill rotWithShape="1">
          <a:blip r:embed="rId281">
            <a:alphaModFix/>
          </a:blip>
          <a:srcRect b="0" l="0" r="0" t="0"/>
          <a:stretch/>
        </p:blipFill>
        <p:spPr>
          <a:xfrm>
            <a:off x="15908667" y="7675538"/>
            <a:ext cx="10909" cy="13146"/>
          </a:xfrm>
          <a:prstGeom prst="rect">
            <a:avLst/>
          </a:prstGeom>
          <a:noFill/>
          <a:ln>
            <a:noFill/>
          </a:ln>
        </p:spPr>
      </p:pic>
      <p:pic>
        <p:nvPicPr>
          <p:cNvPr descr=" " id="927" name="Google Shape;927;p23"/>
          <p:cNvPicPr preferRelativeResize="0"/>
          <p:nvPr/>
        </p:nvPicPr>
        <p:blipFill rotWithShape="1">
          <a:blip r:embed="rId282">
            <a:alphaModFix/>
          </a:blip>
          <a:srcRect b="0" l="0" r="0" t="0"/>
          <a:stretch/>
        </p:blipFill>
        <p:spPr>
          <a:xfrm>
            <a:off x="16314163" y="9308480"/>
            <a:ext cx="39581" cy="98301"/>
          </a:xfrm>
          <a:prstGeom prst="rect">
            <a:avLst/>
          </a:prstGeom>
          <a:noFill/>
          <a:ln>
            <a:noFill/>
          </a:ln>
        </p:spPr>
      </p:pic>
      <p:pic>
        <p:nvPicPr>
          <p:cNvPr descr=" " id="928" name="Google Shape;928;p23"/>
          <p:cNvPicPr preferRelativeResize="0"/>
          <p:nvPr/>
        </p:nvPicPr>
        <p:blipFill rotWithShape="1">
          <a:blip r:embed="rId283">
            <a:alphaModFix/>
          </a:blip>
          <a:srcRect b="0" l="0" r="0" t="0"/>
          <a:stretch/>
        </p:blipFill>
        <p:spPr>
          <a:xfrm>
            <a:off x="16290936" y="9215487"/>
            <a:ext cx="47904" cy="92968"/>
          </a:xfrm>
          <a:prstGeom prst="rect">
            <a:avLst/>
          </a:prstGeom>
          <a:noFill/>
          <a:ln>
            <a:noFill/>
          </a:ln>
        </p:spPr>
      </p:pic>
      <p:pic>
        <p:nvPicPr>
          <p:cNvPr descr=" " id="929" name="Google Shape;929;p23"/>
          <p:cNvPicPr preferRelativeResize="0"/>
          <p:nvPr/>
        </p:nvPicPr>
        <p:blipFill rotWithShape="1">
          <a:blip r:embed="rId284">
            <a:alphaModFix/>
          </a:blip>
          <a:srcRect b="0" l="0" r="0" t="0"/>
          <a:stretch/>
        </p:blipFill>
        <p:spPr>
          <a:xfrm>
            <a:off x="16461006" y="9863038"/>
            <a:ext cx="19114" cy="29865"/>
          </a:xfrm>
          <a:prstGeom prst="rect">
            <a:avLst/>
          </a:prstGeom>
          <a:noFill/>
          <a:ln>
            <a:noFill/>
          </a:ln>
        </p:spPr>
      </p:pic>
      <p:pic>
        <p:nvPicPr>
          <p:cNvPr descr=" " id="930" name="Google Shape;930;p23"/>
          <p:cNvPicPr preferRelativeResize="0"/>
          <p:nvPr/>
        </p:nvPicPr>
        <p:blipFill rotWithShape="1">
          <a:blip r:embed="rId285">
            <a:alphaModFix/>
          </a:blip>
          <a:srcRect b="0" l="0" r="0" t="0"/>
          <a:stretch/>
        </p:blipFill>
        <p:spPr>
          <a:xfrm>
            <a:off x="16467373" y="9813975"/>
            <a:ext cx="24498" cy="35024"/>
          </a:xfrm>
          <a:prstGeom prst="rect">
            <a:avLst/>
          </a:prstGeom>
          <a:noFill/>
          <a:ln>
            <a:noFill/>
          </a:ln>
        </p:spPr>
      </p:pic>
      <p:pic>
        <p:nvPicPr>
          <p:cNvPr descr=" " id="931" name="Google Shape;931;p23"/>
          <p:cNvPicPr preferRelativeResize="0"/>
          <p:nvPr/>
        </p:nvPicPr>
        <p:blipFill rotWithShape="1">
          <a:blip r:embed="rId286">
            <a:alphaModFix/>
          </a:blip>
          <a:srcRect b="0" l="0" r="0" t="0"/>
          <a:stretch/>
        </p:blipFill>
        <p:spPr>
          <a:xfrm>
            <a:off x="16464687" y="9847263"/>
            <a:ext cx="22767" cy="19224"/>
          </a:xfrm>
          <a:prstGeom prst="rect">
            <a:avLst/>
          </a:prstGeom>
          <a:noFill/>
          <a:ln>
            <a:noFill/>
          </a:ln>
        </p:spPr>
      </p:pic>
      <p:pic>
        <p:nvPicPr>
          <p:cNvPr descr=" " id="932" name="Google Shape;932;p23"/>
          <p:cNvPicPr preferRelativeResize="0"/>
          <p:nvPr/>
        </p:nvPicPr>
        <p:blipFill rotWithShape="1">
          <a:blip r:embed="rId287">
            <a:alphaModFix/>
          </a:blip>
          <a:srcRect b="0" l="0" r="0" t="0"/>
          <a:stretch/>
        </p:blipFill>
        <p:spPr>
          <a:xfrm>
            <a:off x="16443690" y="9822582"/>
            <a:ext cx="19223" cy="20662"/>
          </a:xfrm>
          <a:prstGeom prst="rect">
            <a:avLst/>
          </a:prstGeom>
          <a:noFill/>
          <a:ln>
            <a:noFill/>
          </a:ln>
        </p:spPr>
      </p:pic>
      <p:pic>
        <p:nvPicPr>
          <p:cNvPr descr=" " id="933" name="Google Shape;933;p23"/>
          <p:cNvPicPr preferRelativeResize="0"/>
          <p:nvPr/>
        </p:nvPicPr>
        <p:blipFill rotWithShape="1">
          <a:blip r:embed="rId288">
            <a:alphaModFix/>
          </a:blip>
          <a:srcRect b="0" l="0" r="0" t="0"/>
          <a:stretch/>
        </p:blipFill>
        <p:spPr>
          <a:xfrm>
            <a:off x="16488825" y="9912276"/>
            <a:ext cx="17427" cy="10864"/>
          </a:xfrm>
          <a:prstGeom prst="rect">
            <a:avLst/>
          </a:prstGeom>
          <a:noFill/>
          <a:ln>
            <a:noFill/>
          </a:ln>
        </p:spPr>
      </p:pic>
      <p:pic>
        <p:nvPicPr>
          <p:cNvPr descr=" " id="934" name="Google Shape;934;p23"/>
          <p:cNvPicPr preferRelativeResize="0"/>
          <p:nvPr/>
        </p:nvPicPr>
        <p:blipFill rotWithShape="1">
          <a:blip r:embed="rId289">
            <a:alphaModFix/>
          </a:blip>
          <a:srcRect b="0" l="0" r="0" t="0"/>
          <a:stretch/>
        </p:blipFill>
        <p:spPr>
          <a:xfrm>
            <a:off x="16477503" y="9933136"/>
            <a:ext cx="18296" cy="26318"/>
          </a:xfrm>
          <a:prstGeom prst="rect">
            <a:avLst/>
          </a:prstGeom>
          <a:noFill/>
          <a:ln>
            <a:noFill/>
          </a:ln>
        </p:spPr>
      </p:pic>
      <p:pic>
        <p:nvPicPr>
          <p:cNvPr descr=" " id="935" name="Google Shape;935;p23"/>
          <p:cNvPicPr preferRelativeResize="0"/>
          <p:nvPr/>
        </p:nvPicPr>
        <p:blipFill rotWithShape="1">
          <a:blip r:embed="rId43">
            <a:alphaModFix/>
          </a:blip>
          <a:srcRect b="0" l="0" r="0" t="0"/>
          <a:stretch/>
        </p:blipFill>
        <p:spPr>
          <a:xfrm>
            <a:off x="16475984" y="9936584"/>
            <a:ext cx="1516" cy="2555"/>
          </a:xfrm>
          <a:prstGeom prst="rect">
            <a:avLst/>
          </a:prstGeom>
          <a:noFill/>
          <a:ln>
            <a:noFill/>
          </a:ln>
        </p:spPr>
      </p:pic>
      <p:pic>
        <p:nvPicPr>
          <p:cNvPr descr=" " id="936" name="Google Shape;936;p23"/>
          <p:cNvPicPr preferRelativeResize="0"/>
          <p:nvPr/>
        </p:nvPicPr>
        <p:blipFill rotWithShape="1">
          <a:blip r:embed="rId290">
            <a:alphaModFix/>
          </a:blip>
          <a:srcRect b="0" l="0" r="0" t="0"/>
          <a:stretch/>
        </p:blipFill>
        <p:spPr>
          <a:xfrm>
            <a:off x="16435318" y="9740205"/>
            <a:ext cx="25729" cy="61342"/>
          </a:xfrm>
          <a:prstGeom prst="rect">
            <a:avLst/>
          </a:prstGeom>
          <a:noFill/>
          <a:ln>
            <a:noFill/>
          </a:ln>
        </p:spPr>
      </p:pic>
      <p:pic>
        <p:nvPicPr>
          <p:cNvPr descr=" " id="937" name="Google Shape;937;p23"/>
          <p:cNvPicPr preferRelativeResize="0"/>
          <p:nvPr/>
        </p:nvPicPr>
        <p:blipFill rotWithShape="1">
          <a:blip r:embed="rId291">
            <a:alphaModFix/>
          </a:blip>
          <a:srcRect b="0" l="0" r="0" t="0"/>
          <a:stretch/>
        </p:blipFill>
        <p:spPr>
          <a:xfrm>
            <a:off x="16528223" y="10115575"/>
            <a:ext cx="38449" cy="86023"/>
          </a:xfrm>
          <a:prstGeom prst="rect">
            <a:avLst/>
          </a:prstGeom>
          <a:noFill/>
          <a:ln>
            <a:noFill/>
          </a:ln>
        </p:spPr>
      </p:pic>
      <p:pic>
        <p:nvPicPr>
          <p:cNvPr descr=" " id="938" name="Google Shape;938;p23"/>
          <p:cNvPicPr preferRelativeResize="0"/>
          <p:nvPr/>
        </p:nvPicPr>
        <p:blipFill rotWithShape="1">
          <a:blip r:embed="rId292">
            <a:alphaModFix/>
          </a:blip>
          <a:srcRect b="0" l="0" r="0" t="0"/>
          <a:stretch/>
        </p:blipFill>
        <p:spPr>
          <a:xfrm>
            <a:off x="16497275" y="10010428"/>
            <a:ext cx="38449" cy="85899"/>
          </a:xfrm>
          <a:prstGeom prst="rect">
            <a:avLst/>
          </a:prstGeom>
          <a:noFill/>
          <a:ln>
            <a:noFill/>
          </a:ln>
        </p:spPr>
      </p:pic>
      <p:pic>
        <p:nvPicPr>
          <p:cNvPr descr=" " id="939" name="Google Shape;939;p23"/>
          <p:cNvPicPr preferRelativeResize="0"/>
          <p:nvPr/>
        </p:nvPicPr>
        <p:blipFill rotWithShape="1">
          <a:blip r:embed="rId293">
            <a:alphaModFix/>
          </a:blip>
          <a:srcRect b="0" l="0" r="0" t="0"/>
          <a:stretch/>
        </p:blipFill>
        <p:spPr>
          <a:xfrm>
            <a:off x="16571581" y="10233323"/>
            <a:ext cx="17725" cy="49088"/>
          </a:xfrm>
          <a:prstGeom prst="rect">
            <a:avLst/>
          </a:prstGeom>
          <a:noFill/>
          <a:ln>
            <a:noFill/>
          </a:ln>
        </p:spPr>
      </p:pic>
      <p:pic>
        <p:nvPicPr>
          <p:cNvPr descr=" " id="940" name="Google Shape;940;p23"/>
          <p:cNvPicPr preferRelativeResize="0"/>
          <p:nvPr/>
        </p:nvPicPr>
        <p:blipFill rotWithShape="1">
          <a:blip r:embed="rId294">
            <a:alphaModFix/>
          </a:blip>
          <a:srcRect b="0" l="0" r="0" t="0"/>
          <a:stretch/>
        </p:blipFill>
        <p:spPr>
          <a:xfrm>
            <a:off x="14756931" y="7220868"/>
            <a:ext cx="41339" cy="79077"/>
          </a:xfrm>
          <a:prstGeom prst="rect">
            <a:avLst/>
          </a:prstGeom>
          <a:noFill/>
          <a:ln>
            <a:noFill/>
          </a:ln>
        </p:spPr>
      </p:pic>
      <p:pic>
        <p:nvPicPr>
          <p:cNvPr descr=" " id="941" name="Google Shape;941;p23"/>
          <p:cNvPicPr preferRelativeResize="0"/>
          <p:nvPr/>
        </p:nvPicPr>
        <p:blipFill rotWithShape="1">
          <a:blip r:embed="rId295">
            <a:alphaModFix/>
          </a:blip>
          <a:srcRect b="0" l="0" r="0" t="0"/>
          <a:stretch/>
        </p:blipFill>
        <p:spPr>
          <a:xfrm>
            <a:off x="14877755" y="7743428"/>
            <a:ext cx="18410" cy="31502"/>
          </a:xfrm>
          <a:prstGeom prst="rect">
            <a:avLst/>
          </a:prstGeom>
          <a:noFill/>
          <a:ln>
            <a:noFill/>
          </a:ln>
        </p:spPr>
      </p:pic>
      <p:pic>
        <p:nvPicPr>
          <p:cNvPr descr=" " id="942" name="Google Shape;942;p23"/>
          <p:cNvPicPr preferRelativeResize="0"/>
          <p:nvPr/>
        </p:nvPicPr>
        <p:blipFill rotWithShape="1">
          <a:blip r:embed="rId296">
            <a:alphaModFix/>
          </a:blip>
          <a:srcRect b="0" l="0" r="0" t="0"/>
          <a:stretch/>
        </p:blipFill>
        <p:spPr>
          <a:xfrm>
            <a:off x="14668448" y="6859736"/>
            <a:ext cx="31106" cy="60127"/>
          </a:xfrm>
          <a:prstGeom prst="rect">
            <a:avLst/>
          </a:prstGeom>
          <a:noFill/>
          <a:ln>
            <a:noFill/>
          </a:ln>
        </p:spPr>
      </p:pic>
      <p:pic>
        <p:nvPicPr>
          <p:cNvPr descr=" " id="943" name="Google Shape;943;p23"/>
          <p:cNvPicPr preferRelativeResize="0"/>
          <p:nvPr/>
        </p:nvPicPr>
        <p:blipFill rotWithShape="1">
          <a:blip r:embed="rId297">
            <a:alphaModFix/>
          </a:blip>
          <a:srcRect b="0" l="0" r="0" t="0"/>
          <a:stretch/>
        </p:blipFill>
        <p:spPr>
          <a:xfrm>
            <a:off x="15509041" y="10134898"/>
            <a:ext cx="66810" cy="126504"/>
          </a:xfrm>
          <a:prstGeom prst="rect">
            <a:avLst/>
          </a:prstGeom>
          <a:noFill/>
          <a:ln>
            <a:noFill/>
          </a:ln>
        </p:spPr>
      </p:pic>
      <p:pic>
        <p:nvPicPr>
          <p:cNvPr descr=" " id="944" name="Google Shape;944;p23"/>
          <p:cNvPicPr preferRelativeResize="0"/>
          <p:nvPr/>
        </p:nvPicPr>
        <p:blipFill rotWithShape="1">
          <a:blip r:embed="rId298">
            <a:alphaModFix/>
          </a:blip>
          <a:srcRect b="0" l="0" r="0" t="0"/>
          <a:stretch/>
        </p:blipFill>
        <p:spPr>
          <a:xfrm>
            <a:off x="15362604" y="9511854"/>
            <a:ext cx="45132" cy="138658"/>
          </a:xfrm>
          <a:prstGeom prst="rect">
            <a:avLst/>
          </a:prstGeom>
          <a:noFill/>
          <a:ln>
            <a:noFill/>
          </a:ln>
        </p:spPr>
      </p:pic>
      <p:pic>
        <p:nvPicPr>
          <p:cNvPr descr=" " id="945" name="Google Shape;945;p23"/>
          <p:cNvPicPr preferRelativeResize="0"/>
          <p:nvPr/>
        </p:nvPicPr>
        <p:blipFill rotWithShape="1">
          <a:blip r:embed="rId299">
            <a:alphaModFix/>
          </a:blip>
          <a:srcRect b="0" l="0" r="0" t="0"/>
          <a:stretch/>
        </p:blipFill>
        <p:spPr>
          <a:xfrm>
            <a:off x="14656829" y="6833939"/>
            <a:ext cx="15902" cy="12601"/>
          </a:xfrm>
          <a:prstGeom prst="rect">
            <a:avLst/>
          </a:prstGeom>
          <a:noFill/>
          <a:ln>
            <a:noFill/>
          </a:ln>
        </p:spPr>
      </p:pic>
      <p:pic>
        <p:nvPicPr>
          <p:cNvPr descr=" " id="946" name="Google Shape;946;p23"/>
          <p:cNvPicPr preferRelativeResize="0"/>
          <p:nvPr/>
        </p:nvPicPr>
        <p:blipFill rotWithShape="1">
          <a:blip r:embed="rId300">
            <a:alphaModFix/>
          </a:blip>
          <a:srcRect b="0" l="0" r="0" t="0"/>
          <a:stretch/>
        </p:blipFill>
        <p:spPr>
          <a:xfrm>
            <a:off x="15306002" y="9323065"/>
            <a:ext cx="75282" cy="188416"/>
          </a:xfrm>
          <a:prstGeom prst="rect">
            <a:avLst/>
          </a:prstGeom>
          <a:noFill/>
          <a:ln>
            <a:noFill/>
          </a:ln>
        </p:spPr>
      </p:pic>
      <p:pic>
        <p:nvPicPr>
          <p:cNvPr descr=" " id="947" name="Google Shape;947;p23"/>
          <p:cNvPicPr preferRelativeResize="0"/>
          <p:nvPr/>
        </p:nvPicPr>
        <p:blipFill rotWithShape="1">
          <a:blip r:embed="rId301">
            <a:alphaModFix/>
          </a:blip>
          <a:srcRect b="0" l="0" r="0" t="0"/>
          <a:stretch/>
        </p:blipFill>
        <p:spPr>
          <a:xfrm>
            <a:off x="14669924" y="6830789"/>
            <a:ext cx="4174" cy="5358"/>
          </a:xfrm>
          <a:prstGeom prst="rect">
            <a:avLst/>
          </a:prstGeom>
          <a:noFill/>
          <a:ln>
            <a:noFill/>
          </a:ln>
        </p:spPr>
      </p:pic>
      <p:pic>
        <p:nvPicPr>
          <p:cNvPr descr=" " id="948" name="Google Shape;948;p23"/>
          <p:cNvPicPr preferRelativeResize="0"/>
          <p:nvPr/>
        </p:nvPicPr>
        <p:blipFill rotWithShape="1">
          <a:blip r:embed="rId302">
            <a:alphaModFix/>
          </a:blip>
          <a:srcRect b="0" l="0" r="0" t="0"/>
          <a:stretch/>
        </p:blipFill>
        <p:spPr>
          <a:xfrm>
            <a:off x="15370338" y="9492382"/>
            <a:ext cx="15086" cy="14536"/>
          </a:xfrm>
          <a:prstGeom prst="rect">
            <a:avLst/>
          </a:prstGeom>
          <a:noFill/>
          <a:ln>
            <a:noFill/>
          </a:ln>
        </p:spPr>
      </p:pic>
      <p:pic>
        <p:nvPicPr>
          <p:cNvPr descr=" " id="949" name="Google Shape;949;p23"/>
          <p:cNvPicPr preferRelativeResize="0"/>
          <p:nvPr/>
        </p:nvPicPr>
        <p:blipFill rotWithShape="1">
          <a:blip r:embed="rId303">
            <a:alphaModFix/>
          </a:blip>
          <a:srcRect b="0" l="0" r="0" t="0"/>
          <a:stretch/>
        </p:blipFill>
        <p:spPr>
          <a:xfrm>
            <a:off x="14642822" y="6795715"/>
            <a:ext cx="24690" cy="20141"/>
          </a:xfrm>
          <a:prstGeom prst="rect">
            <a:avLst/>
          </a:prstGeom>
          <a:noFill/>
          <a:ln>
            <a:noFill/>
          </a:ln>
        </p:spPr>
      </p:pic>
      <p:pic>
        <p:nvPicPr>
          <p:cNvPr descr=" " id="950" name="Google Shape;950;p23"/>
          <p:cNvPicPr preferRelativeResize="0"/>
          <p:nvPr/>
        </p:nvPicPr>
        <p:blipFill rotWithShape="1">
          <a:blip r:embed="rId304">
            <a:alphaModFix/>
          </a:blip>
          <a:srcRect b="0" l="0" r="0" t="0"/>
          <a:stretch/>
        </p:blipFill>
        <p:spPr>
          <a:xfrm>
            <a:off x="14784499" y="7367141"/>
            <a:ext cx="48267" cy="75530"/>
          </a:xfrm>
          <a:prstGeom prst="rect">
            <a:avLst/>
          </a:prstGeom>
          <a:noFill/>
          <a:ln>
            <a:noFill/>
          </a:ln>
        </p:spPr>
      </p:pic>
      <p:pic>
        <p:nvPicPr>
          <p:cNvPr descr=" " id="951" name="Google Shape;951;p23"/>
          <p:cNvPicPr preferRelativeResize="0"/>
          <p:nvPr/>
        </p:nvPicPr>
        <p:blipFill rotWithShape="1">
          <a:blip r:embed="rId305">
            <a:alphaModFix/>
          </a:blip>
          <a:srcRect b="0" l="0" r="0" t="0"/>
          <a:stretch/>
        </p:blipFill>
        <p:spPr>
          <a:xfrm>
            <a:off x="15114356" y="8681467"/>
            <a:ext cx="921" cy="5159"/>
          </a:xfrm>
          <a:prstGeom prst="rect">
            <a:avLst/>
          </a:prstGeom>
          <a:noFill/>
          <a:ln>
            <a:noFill/>
          </a:ln>
        </p:spPr>
      </p:pic>
      <p:pic>
        <p:nvPicPr>
          <p:cNvPr descr=" " id="952" name="Google Shape;952;p23"/>
          <p:cNvPicPr preferRelativeResize="0"/>
          <p:nvPr/>
        </p:nvPicPr>
        <p:blipFill rotWithShape="1">
          <a:blip r:embed="rId306">
            <a:alphaModFix/>
          </a:blip>
          <a:srcRect b="0" l="0" r="0" t="0"/>
          <a:stretch/>
        </p:blipFill>
        <p:spPr>
          <a:xfrm>
            <a:off x="14590617" y="7299796"/>
            <a:ext cx="248559" cy="86444"/>
          </a:xfrm>
          <a:prstGeom prst="rect">
            <a:avLst/>
          </a:prstGeom>
          <a:noFill/>
          <a:ln>
            <a:noFill/>
          </a:ln>
        </p:spPr>
      </p:pic>
      <p:pic>
        <p:nvPicPr>
          <p:cNvPr descr=" " id="953" name="Google Shape;953;p23"/>
          <p:cNvPicPr preferRelativeResize="0"/>
          <p:nvPr/>
        </p:nvPicPr>
        <p:blipFill rotWithShape="1">
          <a:blip r:embed="rId307">
            <a:alphaModFix/>
          </a:blip>
          <a:srcRect b="0" l="0" r="0" t="0"/>
          <a:stretch/>
        </p:blipFill>
        <p:spPr>
          <a:xfrm>
            <a:off x="14592251" y="6588571"/>
            <a:ext cx="25636" cy="61764"/>
          </a:xfrm>
          <a:prstGeom prst="rect">
            <a:avLst/>
          </a:prstGeom>
          <a:noFill/>
          <a:ln>
            <a:noFill/>
          </a:ln>
        </p:spPr>
      </p:pic>
      <p:pic>
        <p:nvPicPr>
          <p:cNvPr descr=" " id="954" name="Google Shape;954;p23"/>
          <p:cNvPicPr preferRelativeResize="0"/>
          <p:nvPr/>
        </p:nvPicPr>
        <p:blipFill rotWithShape="1">
          <a:blip r:embed="rId308">
            <a:alphaModFix/>
          </a:blip>
          <a:srcRect b="0" l="0" r="0" t="0"/>
          <a:stretch/>
        </p:blipFill>
        <p:spPr>
          <a:xfrm>
            <a:off x="15380329" y="9489058"/>
            <a:ext cx="5216" cy="3721"/>
          </a:xfrm>
          <a:prstGeom prst="rect">
            <a:avLst/>
          </a:prstGeom>
          <a:noFill/>
          <a:ln>
            <a:noFill/>
          </a:ln>
        </p:spPr>
      </p:pic>
      <p:pic>
        <p:nvPicPr>
          <p:cNvPr descr=" " id="955" name="Google Shape;955;p23"/>
          <p:cNvPicPr preferRelativeResize="0"/>
          <p:nvPr/>
        </p:nvPicPr>
        <p:blipFill rotWithShape="1">
          <a:blip r:embed="rId309">
            <a:alphaModFix/>
          </a:blip>
          <a:srcRect b="0" l="0" r="0" t="0"/>
          <a:stretch/>
        </p:blipFill>
        <p:spPr>
          <a:xfrm>
            <a:off x="15108048" y="8706296"/>
            <a:ext cx="19086" cy="21134"/>
          </a:xfrm>
          <a:prstGeom prst="rect">
            <a:avLst/>
          </a:prstGeom>
          <a:noFill/>
          <a:ln>
            <a:noFill/>
          </a:ln>
        </p:spPr>
      </p:pic>
      <p:pic>
        <p:nvPicPr>
          <p:cNvPr descr=" " id="956" name="Google Shape;956;p23"/>
          <p:cNvPicPr preferRelativeResize="0"/>
          <p:nvPr/>
        </p:nvPicPr>
        <p:blipFill rotWithShape="1">
          <a:blip r:embed="rId310">
            <a:alphaModFix/>
          </a:blip>
          <a:srcRect b="0" l="0" r="0" t="0"/>
          <a:stretch/>
        </p:blipFill>
        <p:spPr>
          <a:xfrm>
            <a:off x="14728806" y="7123807"/>
            <a:ext cx="33056" cy="59581"/>
          </a:xfrm>
          <a:prstGeom prst="rect">
            <a:avLst/>
          </a:prstGeom>
          <a:noFill/>
          <a:ln>
            <a:noFill/>
          </a:ln>
        </p:spPr>
      </p:pic>
      <p:pic>
        <p:nvPicPr>
          <p:cNvPr descr=" " id="957" name="Google Shape;957;p23"/>
          <p:cNvPicPr preferRelativeResize="0"/>
          <p:nvPr/>
        </p:nvPicPr>
        <p:blipFill rotWithShape="1">
          <a:blip r:embed="rId311">
            <a:alphaModFix/>
          </a:blip>
          <a:srcRect b="0" l="0" r="0" t="0"/>
          <a:stretch/>
        </p:blipFill>
        <p:spPr>
          <a:xfrm>
            <a:off x="15693515" y="9453687"/>
            <a:ext cx="39581" cy="98301"/>
          </a:xfrm>
          <a:prstGeom prst="rect">
            <a:avLst/>
          </a:prstGeom>
          <a:noFill/>
          <a:ln>
            <a:noFill/>
          </a:ln>
        </p:spPr>
      </p:pic>
      <p:pic>
        <p:nvPicPr>
          <p:cNvPr descr=" " id="958" name="Google Shape;958;p23"/>
          <p:cNvPicPr preferRelativeResize="0"/>
          <p:nvPr/>
        </p:nvPicPr>
        <p:blipFill rotWithShape="1">
          <a:blip r:embed="rId312">
            <a:alphaModFix/>
          </a:blip>
          <a:srcRect b="0" l="0" r="0" t="0"/>
          <a:stretch/>
        </p:blipFill>
        <p:spPr>
          <a:xfrm>
            <a:off x="15670292" y="9360694"/>
            <a:ext cx="47904" cy="92968"/>
          </a:xfrm>
          <a:prstGeom prst="rect">
            <a:avLst/>
          </a:prstGeom>
          <a:noFill/>
          <a:ln>
            <a:noFill/>
          </a:ln>
        </p:spPr>
      </p:pic>
      <p:pic>
        <p:nvPicPr>
          <p:cNvPr descr=" " id="959" name="Google Shape;959;p23"/>
          <p:cNvPicPr preferRelativeResize="0"/>
          <p:nvPr/>
        </p:nvPicPr>
        <p:blipFill rotWithShape="1">
          <a:blip r:embed="rId313">
            <a:alphaModFix/>
          </a:blip>
          <a:srcRect b="0" l="0" r="0" t="0"/>
          <a:stretch/>
        </p:blipFill>
        <p:spPr>
          <a:xfrm>
            <a:off x="15540126" y="8816727"/>
            <a:ext cx="17452" cy="10641"/>
          </a:xfrm>
          <a:prstGeom prst="rect">
            <a:avLst/>
          </a:prstGeom>
          <a:noFill/>
          <a:ln>
            <a:noFill/>
          </a:ln>
        </p:spPr>
      </p:pic>
      <p:pic>
        <p:nvPicPr>
          <p:cNvPr descr=" " id="960" name="Google Shape;960;p23"/>
          <p:cNvPicPr preferRelativeResize="0"/>
          <p:nvPr/>
        </p:nvPicPr>
        <p:blipFill rotWithShape="1">
          <a:blip r:embed="rId314">
            <a:alphaModFix/>
          </a:blip>
          <a:srcRect b="0" l="0" r="0" t="0"/>
          <a:stretch/>
        </p:blipFill>
        <p:spPr>
          <a:xfrm>
            <a:off x="15770007" y="9769525"/>
            <a:ext cx="48809" cy="93117"/>
          </a:xfrm>
          <a:prstGeom prst="rect">
            <a:avLst/>
          </a:prstGeom>
          <a:noFill/>
          <a:ln>
            <a:noFill/>
          </a:ln>
        </p:spPr>
      </p:pic>
      <p:pic>
        <p:nvPicPr>
          <p:cNvPr descr=" " id="961" name="Google Shape;961;p23"/>
          <p:cNvPicPr preferRelativeResize="0"/>
          <p:nvPr/>
        </p:nvPicPr>
        <p:blipFill rotWithShape="1">
          <a:blip r:embed="rId315">
            <a:alphaModFix/>
          </a:blip>
          <a:srcRect b="0" l="0" r="0" t="0"/>
          <a:stretch/>
        </p:blipFill>
        <p:spPr>
          <a:xfrm>
            <a:off x="15470726" y="8651627"/>
            <a:ext cx="69400" cy="175592"/>
          </a:xfrm>
          <a:prstGeom prst="rect">
            <a:avLst/>
          </a:prstGeom>
          <a:noFill/>
          <a:ln>
            <a:noFill/>
          </a:ln>
        </p:spPr>
      </p:pic>
      <p:pic>
        <p:nvPicPr>
          <p:cNvPr descr=" " id="962" name="Google Shape;962;p23"/>
          <p:cNvPicPr preferRelativeResize="0"/>
          <p:nvPr/>
        </p:nvPicPr>
        <p:blipFill rotWithShape="1">
          <a:blip r:embed="rId316">
            <a:alphaModFix/>
          </a:blip>
          <a:srcRect b="0" l="0" r="0" t="0"/>
          <a:stretch/>
        </p:blipFill>
        <p:spPr>
          <a:xfrm>
            <a:off x="15458592" y="8606086"/>
            <a:ext cx="48949" cy="47575"/>
          </a:xfrm>
          <a:prstGeom prst="rect">
            <a:avLst/>
          </a:prstGeom>
          <a:noFill/>
          <a:ln>
            <a:noFill/>
          </a:ln>
        </p:spPr>
      </p:pic>
      <p:pic>
        <p:nvPicPr>
          <p:cNvPr descr=" " id="963" name="Google Shape;963;p23"/>
          <p:cNvPicPr preferRelativeResize="0"/>
          <p:nvPr/>
        </p:nvPicPr>
        <p:blipFill rotWithShape="1">
          <a:blip r:embed="rId317">
            <a:alphaModFix/>
          </a:blip>
          <a:srcRect b="0" l="0" r="0" t="0"/>
          <a:stretch/>
        </p:blipFill>
        <p:spPr>
          <a:xfrm>
            <a:off x="15876764" y="10155634"/>
            <a:ext cx="38449" cy="85899"/>
          </a:xfrm>
          <a:prstGeom prst="rect">
            <a:avLst/>
          </a:prstGeom>
          <a:noFill/>
          <a:ln>
            <a:noFill/>
          </a:ln>
        </p:spPr>
      </p:pic>
      <p:pic>
        <p:nvPicPr>
          <p:cNvPr descr=" " id="964" name="Google Shape;964;p23"/>
          <p:cNvPicPr preferRelativeResize="0"/>
          <p:nvPr/>
        </p:nvPicPr>
        <p:blipFill rotWithShape="1">
          <a:blip r:embed="rId318">
            <a:alphaModFix/>
          </a:blip>
          <a:srcRect b="0" l="0" r="0" t="0"/>
          <a:stretch/>
        </p:blipFill>
        <p:spPr>
          <a:xfrm>
            <a:off x="15868314" y="10057457"/>
            <a:ext cx="17427" cy="10864"/>
          </a:xfrm>
          <a:prstGeom prst="rect">
            <a:avLst/>
          </a:prstGeom>
          <a:noFill/>
          <a:ln>
            <a:noFill/>
          </a:ln>
        </p:spPr>
      </p:pic>
      <p:pic>
        <p:nvPicPr>
          <p:cNvPr descr=" " id="965" name="Google Shape;965;p23"/>
          <p:cNvPicPr preferRelativeResize="0"/>
          <p:nvPr/>
        </p:nvPicPr>
        <p:blipFill rotWithShape="1">
          <a:blip r:embed="rId319">
            <a:alphaModFix/>
          </a:blip>
          <a:srcRect b="0" l="0" r="0" t="0"/>
          <a:stretch/>
        </p:blipFill>
        <p:spPr>
          <a:xfrm>
            <a:off x="15846896" y="9959181"/>
            <a:ext cx="24464" cy="35024"/>
          </a:xfrm>
          <a:prstGeom prst="rect">
            <a:avLst/>
          </a:prstGeom>
          <a:noFill/>
          <a:ln>
            <a:noFill/>
          </a:ln>
        </p:spPr>
      </p:pic>
      <p:pic>
        <p:nvPicPr>
          <p:cNvPr descr=" " id="966" name="Google Shape;966;p23"/>
          <p:cNvPicPr preferRelativeResize="0"/>
          <p:nvPr/>
        </p:nvPicPr>
        <p:blipFill rotWithShape="1">
          <a:blip r:embed="rId320">
            <a:alphaModFix/>
          </a:blip>
          <a:srcRect b="0" l="0" r="0" t="0"/>
          <a:stretch/>
        </p:blipFill>
        <p:spPr>
          <a:xfrm>
            <a:off x="15844040" y="9992420"/>
            <a:ext cx="22904" cy="19348"/>
          </a:xfrm>
          <a:prstGeom prst="rect">
            <a:avLst/>
          </a:prstGeom>
          <a:noFill/>
          <a:ln>
            <a:noFill/>
          </a:ln>
        </p:spPr>
      </p:pic>
      <p:pic>
        <p:nvPicPr>
          <p:cNvPr descr=" " id="967" name="Google Shape;967;p23"/>
          <p:cNvPicPr preferRelativeResize="0"/>
          <p:nvPr/>
        </p:nvPicPr>
        <p:blipFill rotWithShape="1">
          <a:blip r:embed="rId321">
            <a:alphaModFix/>
          </a:blip>
          <a:srcRect b="0" l="0" r="0" t="0"/>
          <a:stretch/>
        </p:blipFill>
        <p:spPr>
          <a:xfrm>
            <a:off x="15840362" y="10008245"/>
            <a:ext cx="19114" cy="29865"/>
          </a:xfrm>
          <a:prstGeom prst="rect">
            <a:avLst/>
          </a:prstGeom>
          <a:noFill/>
          <a:ln>
            <a:noFill/>
          </a:ln>
        </p:spPr>
      </p:pic>
      <p:pic>
        <p:nvPicPr>
          <p:cNvPr descr=" " id="968" name="Google Shape;968;p23"/>
          <p:cNvPicPr preferRelativeResize="0"/>
          <p:nvPr/>
        </p:nvPicPr>
        <p:blipFill rotWithShape="1">
          <a:blip r:embed="rId322">
            <a:alphaModFix/>
          </a:blip>
          <a:srcRect b="0" l="0" r="0" t="0"/>
          <a:stretch/>
        </p:blipFill>
        <p:spPr>
          <a:xfrm>
            <a:off x="15671291" y="9337477"/>
            <a:ext cx="14181" cy="23168"/>
          </a:xfrm>
          <a:prstGeom prst="rect">
            <a:avLst/>
          </a:prstGeom>
          <a:noFill/>
          <a:ln>
            <a:noFill/>
          </a:ln>
        </p:spPr>
      </p:pic>
      <p:pic>
        <p:nvPicPr>
          <p:cNvPr descr=" " id="969" name="Google Shape;969;p23"/>
          <p:cNvPicPr preferRelativeResize="0"/>
          <p:nvPr/>
        </p:nvPicPr>
        <p:blipFill rotWithShape="1">
          <a:blip r:embed="rId323">
            <a:alphaModFix/>
          </a:blip>
          <a:srcRect b="0" l="0" r="0" t="0"/>
          <a:stretch/>
        </p:blipFill>
        <p:spPr>
          <a:xfrm>
            <a:off x="15823179" y="9967788"/>
            <a:ext cx="19223" cy="20662"/>
          </a:xfrm>
          <a:prstGeom prst="rect">
            <a:avLst/>
          </a:prstGeom>
          <a:noFill/>
          <a:ln>
            <a:noFill/>
          </a:ln>
        </p:spPr>
      </p:pic>
      <p:pic>
        <p:nvPicPr>
          <p:cNvPr descr=" " id="970" name="Google Shape;970;p23"/>
          <p:cNvPicPr preferRelativeResize="0"/>
          <p:nvPr/>
        </p:nvPicPr>
        <p:blipFill rotWithShape="1">
          <a:blip r:embed="rId213">
            <a:alphaModFix/>
          </a:blip>
          <a:srcRect b="0" l="0" r="0" t="0"/>
          <a:stretch/>
        </p:blipFill>
        <p:spPr>
          <a:xfrm>
            <a:off x="15855340" y="10081741"/>
            <a:ext cx="1516" cy="2555"/>
          </a:xfrm>
          <a:prstGeom prst="rect">
            <a:avLst/>
          </a:prstGeom>
          <a:noFill/>
          <a:ln>
            <a:noFill/>
          </a:ln>
        </p:spPr>
      </p:pic>
      <p:pic>
        <p:nvPicPr>
          <p:cNvPr descr=" " id="971" name="Google Shape;971;p23"/>
          <p:cNvPicPr preferRelativeResize="0"/>
          <p:nvPr/>
        </p:nvPicPr>
        <p:blipFill rotWithShape="1">
          <a:blip r:embed="rId324">
            <a:alphaModFix/>
          </a:blip>
          <a:srcRect b="0" l="0" r="0" t="0"/>
          <a:stretch/>
        </p:blipFill>
        <p:spPr>
          <a:xfrm>
            <a:off x="15287889" y="7820695"/>
            <a:ext cx="10909" cy="13146"/>
          </a:xfrm>
          <a:prstGeom prst="rect">
            <a:avLst/>
          </a:prstGeom>
          <a:noFill/>
          <a:ln>
            <a:noFill/>
          </a:ln>
        </p:spPr>
      </p:pic>
      <p:pic>
        <p:nvPicPr>
          <p:cNvPr descr=" " id="972" name="Google Shape;972;p23"/>
          <p:cNvPicPr preferRelativeResize="0"/>
          <p:nvPr/>
        </p:nvPicPr>
        <p:blipFill rotWithShape="1">
          <a:blip r:embed="rId325">
            <a:alphaModFix/>
          </a:blip>
          <a:srcRect b="0" l="0" r="0" t="0"/>
          <a:stretch/>
        </p:blipFill>
        <p:spPr>
          <a:xfrm>
            <a:off x="15098249" y="7108056"/>
            <a:ext cx="3303" cy="10567"/>
          </a:xfrm>
          <a:prstGeom prst="rect">
            <a:avLst/>
          </a:prstGeom>
          <a:noFill/>
          <a:ln>
            <a:noFill/>
          </a:ln>
        </p:spPr>
      </p:pic>
      <p:pic>
        <p:nvPicPr>
          <p:cNvPr descr=" " id="973" name="Google Shape;973;p23"/>
          <p:cNvPicPr preferRelativeResize="0"/>
          <p:nvPr/>
        </p:nvPicPr>
        <p:blipFill rotWithShape="1">
          <a:blip r:embed="rId326">
            <a:alphaModFix/>
          </a:blip>
          <a:srcRect b="0" l="0" r="0" t="0"/>
          <a:stretch/>
        </p:blipFill>
        <p:spPr>
          <a:xfrm>
            <a:off x="15856856" y="10078343"/>
            <a:ext cx="18296" cy="26318"/>
          </a:xfrm>
          <a:prstGeom prst="rect">
            <a:avLst/>
          </a:prstGeom>
          <a:noFill/>
          <a:ln>
            <a:noFill/>
          </a:ln>
        </p:spPr>
      </p:pic>
      <p:pic>
        <p:nvPicPr>
          <p:cNvPr descr=" " id="974" name="Google Shape;974;p23"/>
          <p:cNvPicPr preferRelativeResize="0"/>
          <p:nvPr/>
        </p:nvPicPr>
        <p:blipFill rotWithShape="1">
          <a:blip r:embed="rId327">
            <a:alphaModFix/>
          </a:blip>
          <a:srcRect b="0" l="0" r="0" t="0"/>
          <a:stretch/>
        </p:blipFill>
        <p:spPr>
          <a:xfrm>
            <a:off x="14082659" y="7313042"/>
            <a:ext cx="32923" cy="59705"/>
          </a:xfrm>
          <a:prstGeom prst="rect">
            <a:avLst/>
          </a:prstGeom>
          <a:noFill/>
          <a:ln>
            <a:noFill/>
          </a:ln>
        </p:spPr>
      </p:pic>
      <p:pic>
        <p:nvPicPr>
          <p:cNvPr descr=" " id="975" name="Google Shape;975;p23"/>
          <p:cNvPicPr preferRelativeResize="0"/>
          <p:nvPr/>
        </p:nvPicPr>
        <p:blipFill rotWithShape="1">
          <a:blip r:embed="rId328">
            <a:alphaModFix/>
          </a:blip>
          <a:srcRect b="0" l="0" r="0" t="0"/>
          <a:stretch/>
        </p:blipFill>
        <p:spPr>
          <a:xfrm>
            <a:off x="14231478" y="7932638"/>
            <a:ext cx="18410" cy="31502"/>
          </a:xfrm>
          <a:prstGeom prst="rect">
            <a:avLst/>
          </a:prstGeom>
          <a:noFill/>
          <a:ln>
            <a:noFill/>
          </a:ln>
        </p:spPr>
      </p:pic>
      <p:pic>
        <p:nvPicPr>
          <p:cNvPr descr=" " id="976" name="Google Shape;976;p23"/>
          <p:cNvPicPr preferRelativeResize="0"/>
          <p:nvPr/>
        </p:nvPicPr>
        <p:blipFill rotWithShape="1">
          <a:blip r:embed="rId329">
            <a:alphaModFix/>
          </a:blip>
          <a:srcRect b="0" l="0" r="0" t="0"/>
          <a:stretch/>
        </p:blipFill>
        <p:spPr>
          <a:xfrm>
            <a:off x="14461899" y="8895407"/>
            <a:ext cx="18953" cy="21134"/>
          </a:xfrm>
          <a:prstGeom prst="rect">
            <a:avLst/>
          </a:prstGeom>
          <a:noFill/>
          <a:ln>
            <a:noFill/>
          </a:ln>
        </p:spPr>
      </p:pic>
      <p:pic>
        <p:nvPicPr>
          <p:cNvPr descr=" " id="977" name="Google Shape;977;p23"/>
          <p:cNvPicPr preferRelativeResize="0"/>
          <p:nvPr/>
        </p:nvPicPr>
        <p:blipFill rotWithShape="1">
          <a:blip r:embed="rId330">
            <a:alphaModFix/>
          </a:blip>
          <a:srcRect b="0" l="0" r="0" t="0"/>
          <a:stretch/>
        </p:blipFill>
        <p:spPr>
          <a:xfrm>
            <a:off x="14094312" y="7410078"/>
            <a:ext cx="166888" cy="152698"/>
          </a:xfrm>
          <a:prstGeom prst="rect">
            <a:avLst/>
          </a:prstGeom>
          <a:noFill/>
          <a:ln>
            <a:noFill/>
          </a:ln>
        </p:spPr>
      </p:pic>
      <p:pic>
        <p:nvPicPr>
          <p:cNvPr descr=" " id="978" name="Google Shape;978;p23"/>
          <p:cNvPicPr preferRelativeResize="0"/>
          <p:nvPr/>
        </p:nvPicPr>
        <p:blipFill rotWithShape="1">
          <a:blip r:embed="rId331">
            <a:alphaModFix/>
          </a:blip>
          <a:srcRect b="0" l="0" r="0" t="0"/>
          <a:stretch/>
        </p:blipFill>
        <p:spPr>
          <a:xfrm>
            <a:off x="14724061" y="9681493"/>
            <a:ext cx="15086" cy="14536"/>
          </a:xfrm>
          <a:prstGeom prst="rect">
            <a:avLst/>
          </a:prstGeom>
          <a:noFill/>
          <a:ln>
            <a:noFill/>
          </a:ln>
        </p:spPr>
      </p:pic>
      <p:pic>
        <p:nvPicPr>
          <p:cNvPr descr=" " id="979" name="Google Shape;979;p23"/>
          <p:cNvPicPr preferRelativeResize="0"/>
          <p:nvPr/>
        </p:nvPicPr>
        <p:blipFill rotWithShape="1">
          <a:blip r:embed="rId332">
            <a:alphaModFix/>
          </a:blip>
          <a:srcRect b="0" l="0" r="0" t="0"/>
          <a:stretch/>
        </p:blipFill>
        <p:spPr>
          <a:xfrm>
            <a:off x="14734052" y="9678194"/>
            <a:ext cx="5216" cy="3721"/>
          </a:xfrm>
          <a:prstGeom prst="rect">
            <a:avLst/>
          </a:prstGeom>
          <a:noFill/>
          <a:ln>
            <a:noFill/>
          </a:ln>
        </p:spPr>
      </p:pic>
      <p:pic>
        <p:nvPicPr>
          <p:cNvPr descr=" " id="980" name="Google Shape;980;p23"/>
          <p:cNvPicPr preferRelativeResize="0"/>
          <p:nvPr/>
        </p:nvPicPr>
        <p:blipFill rotWithShape="1">
          <a:blip r:embed="rId333">
            <a:alphaModFix/>
          </a:blip>
          <a:srcRect b="0" l="0" r="0" t="0"/>
          <a:stretch/>
        </p:blipFill>
        <p:spPr>
          <a:xfrm>
            <a:off x="14138355" y="7556227"/>
            <a:ext cx="48267" cy="75381"/>
          </a:xfrm>
          <a:prstGeom prst="rect">
            <a:avLst/>
          </a:prstGeom>
          <a:noFill/>
          <a:ln>
            <a:noFill/>
          </a:ln>
        </p:spPr>
      </p:pic>
      <p:pic>
        <p:nvPicPr>
          <p:cNvPr descr=" " id="981" name="Google Shape;981;p23"/>
          <p:cNvPicPr preferRelativeResize="0"/>
          <p:nvPr/>
        </p:nvPicPr>
        <p:blipFill rotWithShape="1">
          <a:blip r:embed="rId334">
            <a:alphaModFix/>
          </a:blip>
          <a:srcRect b="0" l="0" r="0" t="0"/>
          <a:stretch/>
        </p:blipFill>
        <p:spPr>
          <a:xfrm>
            <a:off x="14716188" y="9701088"/>
            <a:ext cx="45132" cy="138658"/>
          </a:xfrm>
          <a:prstGeom prst="rect">
            <a:avLst/>
          </a:prstGeom>
          <a:noFill/>
          <a:ln>
            <a:noFill/>
          </a:ln>
        </p:spPr>
      </p:pic>
      <p:pic>
        <p:nvPicPr>
          <p:cNvPr descr=" " id="982" name="Google Shape;982;p23"/>
          <p:cNvPicPr preferRelativeResize="0"/>
          <p:nvPr/>
        </p:nvPicPr>
        <p:blipFill rotWithShape="1">
          <a:blip r:embed="rId335">
            <a:alphaModFix/>
          </a:blip>
          <a:srcRect b="0" l="0" r="0" t="0"/>
          <a:stretch/>
        </p:blipFill>
        <p:spPr>
          <a:xfrm>
            <a:off x="13996545" y="6984802"/>
            <a:ext cx="24690" cy="20141"/>
          </a:xfrm>
          <a:prstGeom prst="rect">
            <a:avLst/>
          </a:prstGeom>
          <a:noFill/>
          <a:ln>
            <a:noFill/>
          </a:ln>
        </p:spPr>
      </p:pic>
      <p:pic>
        <p:nvPicPr>
          <p:cNvPr descr=" " id="983" name="Google Shape;983;p23"/>
          <p:cNvPicPr preferRelativeResize="0"/>
          <p:nvPr/>
        </p:nvPicPr>
        <p:blipFill rotWithShape="1">
          <a:blip r:embed="rId336">
            <a:alphaModFix/>
          </a:blip>
          <a:srcRect b="0" l="0" r="0" t="0"/>
          <a:stretch/>
        </p:blipFill>
        <p:spPr>
          <a:xfrm>
            <a:off x="14659855" y="9512151"/>
            <a:ext cx="75282" cy="188416"/>
          </a:xfrm>
          <a:prstGeom prst="rect">
            <a:avLst/>
          </a:prstGeom>
          <a:noFill/>
          <a:ln>
            <a:noFill/>
          </a:ln>
        </p:spPr>
      </p:pic>
      <p:pic>
        <p:nvPicPr>
          <p:cNvPr descr=" " id="984" name="Google Shape;984;p23"/>
          <p:cNvPicPr preferRelativeResize="0"/>
          <p:nvPr/>
        </p:nvPicPr>
        <p:blipFill rotWithShape="1">
          <a:blip r:embed="rId337">
            <a:alphaModFix/>
          </a:blip>
          <a:srcRect b="0" l="0" r="0" t="0"/>
          <a:stretch/>
        </p:blipFill>
        <p:spPr>
          <a:xfrm>
            <a:off x="13946107" y="6777682"/>
            <a:ext cx="25633" cy="61764"/>
          </a:xfrm>
          <a:prstGeom prst="rect">
            <a:avLst/>
          </a:prstGeom>
          <a:noFill/>
          <a:ln>
            <a:noFill/>
          </a:ln>
        </p:spPr>
      </p:pic>
      <p:pic>
        <p:nvPicPr>
          <p:cNvPr descr=" " id="985" name="Google Shape;985;p23"/>
          <p:cNvPicPr preferRelativeResize="0"/>
          <p:nvPr/>
        </p:nvPicPr>
        <p:blipFill rotWithShape="1">
          <a:blip r:embed="rId338">
            <a:alphaModFix/>
          </a:blip>
          <a:srcRect b="0" l="0" r="0" t="0"/>
          <a:stretch/>
        </p:blipFill>
        <p:spPr>
          <a:xfrm>
            <a:off x="14022305" y="7048822"/>
            <a:ext cx="31103" cy="60127"/>
          </a:xfrm>
          <a:prstGeom prst="rect">
            <a:avLst/>
          </a:prstGeom>
          <a:noFill/>
          <a:ln>
            <a:noFill/>
          </a:ln>
        </p:spPr>
      </p:pic>
      <p:pic>
        <p:nvPicPr>
          <p:cNvPr descr=" " id="986" name="Google Shape;986;p23"/>
          <p:cNvPicPr preferRelativeResize="0"/>
          <p:nvPr/>
        </p:nvPicPr>
        <p:blipFill rotWithShape="1">
          <a:blip r:embed="rId339">
            <a:alphaModFix/>
          </a:blip>
          <a:srcRect b="0" l="0" r="0" t="0"/>
          <a:stretch/>
        </p:blipFill>
        <p:spPr>
          <a:xfrm>
            <a:off x="14468073" y="8870603"/>
            <a:ext cx="921" cy="5159"/>
          </a:xfrm>
          <a:prstGeom prst="rect">
            <a:avLst/>
          </a:prstGeom>
          <a:noFill/>
          <a:ln>
            <a:noFill/>
          </a:ln>
        </p:spPr>
      </p:pic>
      <p:pic>
        <p:nvPicPr>
          <p:cNvPr descr=" " id="987" name="Google Shape;987;p23"/>
          <p:cNvPicPr preferRelativeResize="0"/>
          <p:nvPr/>
        </p:nvPicPr>
        <p:blipFill rotWithShape="1">
          <a:blip r:embed="rId340">
            <a:alphaModFix/>
          </a:blip>
          <a:srcRect b="0" l="0" r="0" t="0"/>
          <a:stretch/>
        </p:blipFill>
        <p:spPr>
          <a:xfrm>
            <a:off x="14010685" y="7023174"/>
            <a:ext cx="15902" cy="12601"/>
          </a:xfrm>
          <a:prstGeom prst="rect">
            <a:avLst/>
          </a:prstGeom>
          <a:noFill/>
          <a:ln>
            <a:noFill/>
          </a:ln>
        </p:spPr>
      </p:pic>
      <p:pic>
        <p:nvPicPr>
          <p:cNvPr descr=" " id="988" name="Google Shape;988;p23"/>
          <p:cNvPicPr preferRelativeResize="0"/>
          <p:nvPr/>
        </p:nvPicPr>
        <p:blipFill rotWithShape="1">
          <a:blip r:embed="rId341">
            <a:alphaModFix/>
          </a:blip>
          <a:srcRect b="0" l="0" r="0" t="0"/>
          <a:stretch/>
        </p:blipFill>
        <p:spPr>
          <a:xfrm>
            <a:off x="14023647" y="7020024"/>
            <a:ext cx="4174" cy="5358"/>
          </a:xfrm>
          <a:prstGeom prst="rect">
            <a:avLst/>
          </a:prstGeom>
          <a:noFill/>
          <a:ln>
            <a:noFill/>
          </a:ln>
        </p:spPr>
      </p:pic>
      <p:pic>
        <p:nvPicPr>
          <p:cNvPr descr=" " id="989" name="Google Shape;989;p23"/>
          <p:cNvPicPr preferRelativeResize="0"/>
          <p:nvPr/>
        </p:nvPicPr>
        <p:blipFill rotWithShape="1">
          <a:blip r:embed="rId43">
            <a:alphaModFix/>
          </a:blip>
          <a:srcRect b="0" l="0" r="0" t="0"/>
          <a:stretch/>
        </p:blipFill>
        <p:spPr>
          <a:xfrm>
            <a:off x="15141297" y="10295012"/>
            <a:ext cx="1516" cy="2555"/>
          </a:xfrm>
          <a:prstGeom prst="rect">
            <a:avLst/>
          </a:prstGeom>
          <a:noFill/>
          <a:ln>
            <a:noFill/>
          </a:ln>
        </p:spPr>
      </p:pic>
      <p:pic>
        <p:nvPicPr>
          <p:cNvPr descr=" " id="990" name="Google Shape;990;p23"/>
          <p:cNvPicPr preferRelativeResize="0"/>
          <p:nvPr/>
        </p:nvPicPr>
        <p:blipFill rotWithShape="1">
          <a:blip r:embed="rId342">
            <a:alphaModFix/>
          </a:blip>
          <a:srcRect b="0" l="0" r="0" t="0"/>
          <a:stretch/>
        </p:blipFill>
        <p:spPr>
          <a:xfrm>
            <a:off x="14956250" y="9573915"/>
            <a:ext cx="47901" cy="92968"/>
          </a:xfrm>
          <a:prstGeom prst="rect">
            <a:avLst/>
          </a:prstGeom>
          <a:noFill/>
          <a:ln>
            <a:noFill/>
          </a:ln>
        </p:spPr>
      </p:pic>
      <p:pic>
        <p:nvPicPr>
          <p:cNvPr descr=" " id="991" name="Google Shape;991;p23"/>
          <p:cNvPicPr preferRelativeResize="0"/>
          <p:nvPr/>
        </p:nvPicPr>
        <p:blipFill rotWithShape="1">
          <a:blip r:embed="rId343">
            <a:alphaModFix/>
          </a:blip>
          <a:srcRect b="0" l="0" r="0" t="0"/>
          <a:stretch/>
        </p:blipFill>
        <p:spPr>
          <a:xfrm>
            <a:off x="13924428" y="9343256"/>
            <a:ext cx="2407596" cy="758577"/>
          </a:xfrm>
          <a:prstGeom prst="rect">
            <a:avLst/>
          </a:prstGeom>
          <a:noFill/>
          <a:ln>
            <a:noFill/>
          </a:ln>
        </p:spPr>
      </p:pic>
      <p:pic>
        <p:nvPicPr>
          <p:cNvPr descr=" " id="992" name="Google Shape;992;p23"/>
          <p:cNvPicPr preferRelativeResize="0"/>
          <p:nvPr/>
        </p:nvPicPr>
        <p:blipFill rotWithShape="1">
          <a:blip r:embed="rId344">
            <a:alphaModFix/>
          </a:blip>
          <a:srcRect b="0" l="0" r="0" t="0"/>
          <a:stretch/>
        </p:blipFill>
        <p:spPr>
          <a:xfrm>
            <a:off x="14979476" y="9666883"/>
            <a:ext cx="39578" cy="98301"/>
          </a:xfrm>
          <a:prstGeom prst="rect">
            <a:avLst/>
          </a:prstGeom>
          <a:noFill/>
          <a:ln>
            <a:noFill/>
          </a:ln>
        </p:spPr>
      </p:pic>
      <p:pic>
        <p:nvPicPr>
          <p:cNvPr descr=" " id="993" name="Google Shape;993;p23"/>
          <p:cNvPicPr preferRelativeResize="0"/>
          <p:nvPr/>
        </p:nvPicPr>
        <p:blipFill rotWithShape="1">
          <a:blip r:embed="rId345">
            <a:alphaModFix/>
          </a:blip>
          <a:srcRect b="0" l="0" r="0" t="0"/>
          <a:stretch/>
        </p:blipFill>
        <p:spPr>
          <a:xfrm>
            <a:off x="14957248" y="9550549"/>
            <a:ext cx="14202" cy="23168"/>
          </a:xfrm>
          <a:prstGeom prst="rect">
            <a:avLst/>
          </a:prstGeom>
          <a:noFill/>
          <a:ln>
            <a:noFill/>
          </a:ln>
        </p:spPr>
      </p:pic>
      <p:pic>
        <p:nvPicPr>
          <p:cNvPr descr=" " id="994" name="Google Shape;994;p23"/>
          <p:cNvPicPr preferRelativeResize="0"/>
          <p:nvPr/>
        </p:nvPicPr>
        <p:blipFill rotWithShape="1">
          <a:blip r:embed="rId346">
            <a:alphaModFix/>
          </a:blip>
          <a:srcRect b="0" l="0" r="0" t="0"/>
          <a:stretch/>
        </p:blipFill>
        <p:spPr>
          <a:xfrm>
            <a:off x="14732548" y="8724578"/>
            <a:ext cx="47039" cy="86246"/>
          </a:xfrm>
          <a:prstGeom prst="rect">
            <a:avLst/>
          </a:prstGeom>
          <a:noFill/>
          <a:ln>
            <a:noFill/>
          </a:ln>
        </p:spPr>
      </p:pic>
      <p:pic>
        <p:nvPicPr>
          <p:cNvPr descr=" " id="995" name="Google Shape;995;p23"/>
          <p:cNvPicPr preferRelativeResize="0"/>
          <p:nvPr/>
        </p:nvPicPr>
        <p:blipFill rotWithShape="1">
          <a:blip r:embed="rId347">
            <a:alphaModFix/>
          </a:blip>
          <a:srcRect b="0" l="0" r="0" t="0"/>
          <a:stretch/>
        </p:blipFill>
        <p:spPr>
          <a:xfrm>
            <a:off x="14744546" y="8819183"/>
            <a:ext cx="48949" cy="47575"/>
          </a:xfrm>
          <a:prstGeom prst="rect">
            <a:avLst/>
          </a:prstGeom>
          <a:noFill/>
          <a:ln>
            <a:noFill/>
          </a:ln>
        </p:spPr>
      </p:pic>
      <p:pic>
        <p:nvPicPr>
          <p:cNvPr descr=" " id="996" name="Google Shape;996;p23"/>
          <p:cNvPicPr preferRelativeResize="0"/>
          <p:nvPr/>
        </p:nvPicPr>
        <p:blipFill rotWithShape="1">
          <a:blip r:embed="rId348">
            <a:alphaModFix/>
          </a:blip>
          <a:srcRect b="0" l="0" r="0" t="0"/>
          <a:stretch/>
        </p:blipFill>
        <p:spPr>
          <a:xfrm>
            <a:off x="14756547" y="8864724"/>
            <a:ext cx="69400" cy="175592"/>
          </a:xfrm>
          <a:prstGeom prst="rect">
            <a:avLst/>
          </a:prstGeom>
          <a:noFill/>
          <a:ln>
            <a:noFill/>
          </a:ln>
        </p:spPr>
      </p:pic>
      <p:pic>
        <p:nvPicPr>
          <p:cNvPr descr=" " id="997" name="Google Shape;997;p23"/>
          <p:cNvPicPr preferRelativeResize="0"/>
          <p:nvPr/>
        </p:nvPicPr>
        <p:blipFill rotWithShape="1">
          <a:blip r:embed="rId349">
            <a:alphaModFix/>
          </a:blip>
          <a:srcRect b="0" l="0" r="0" t="0"/>
          <a:stretch/>
        </p:blipFill>
        <p:spPr>
          <a:xfrm>
            <a:off x="14384207" y="7321054"/>
            <a:ext cx="3303" cy="10517"/>
          </a:xfrm>
          <a:prstGeom prst="rect">
            <a:avLst/>
          </a:prstGeom>
          <a:noFill/>
          <a:ln>
            <a:noFill/>
          </a:ln>
        </p:spPr>
      </p:pic>
      <p:pic>
        <p:nvPicPr>
          <p:cNvPr descr=" " id="998" name="Google Shape;998;p23"/>
          <p:cNvPicPr preferRelativeResize="0"/>
          <p:nvPr/>
        </p:nvPicPr>
        <p:blipFill rotWithShape="1">
          <a:blip r:embed="rId350">
            <a:alphaModFix/>
          </a:blip>
          <a:srcRect b="0" l="0" r="0" t="0"/>
          <a:stretch/>
        </p:blipFill>
        <p:spPr>
          <a:xfrm>
            <a:off x="14573844" y="8033817"/>
            <a:ext cx="10906" cy="13146"/>
          </a:xfrm>
          <a:prstGeom prst="rect">
            <a:avLst/>
          </a:prstGeom>
          <a:noFill/>
          <a:ln>
            <a:noFill/>
          </a:ln>
        </p:spPr>
      </p:pic>
      <p:pic>
        <p:nvPicPr>
          <p:cNvPr descr=" " id="999" name="Google Shape;999;p23"/>
          <p:cNvPicPr preferRelativeResize="0"/>
          <p:nvPr/>
        </p:nvPicPr>
        <p:blipFill rotWithShape="1">
          <a:blip r:embed="rId351">
            <a:alphaModFix/>
          </a:blip>
          <a:srcRect b="0" l="0" r="0" t="0"/>
          <a:stretch/>
        </p:blipFill>
        <p:spPr>
          <a:xfrm>
            <a:off x="14826083" y="9029824"/>
            <a:ext cx="17449" cy="10641"/>
          </a:xfrm>
          <a:prstGeom prst="rect">
            <a:avLst/>
          </a:prstGeom>
          <a:noFill/>
          <a:ln>
            <a:noFill/>
          </a:ln>
        </p:spPr>
      </p:pic>
      <p:pic>
        <p:nvPicPr>
          <p:cNvPr descr=" " id="1000" name="Google Shape;1000;p23"/>
          <p:cNvPicPr preferRelativeResize="0"/>
          <p:nvPr/>
        </p:nvPicPr>
        <p:blipFill rotWithShape="1">
          <a:blip r:embed="rId352">
            <a:alphaModFix/>
          </a:blip>
          <a:srcRect b="0" l="0" r="0" t="0"/>
          <a:stretch/>
        </p:blipFill>
        <p:spPr>
          <a:xfrm>
            <a:off x="15132679" y="10172402"/>
            <a:ext cx="24498" cy="35049"/>
          </a:xfrm>
          <a:prstGeom prst="rect">
            <a:avLst/>
          </a:prstGeom>
          <a:noFill/>
          <a:ln>
            <a:noFill/>
          </a:ln>
        </p:spPr>
      </p:pic>
      <p:pic>
        <p:nvPicPr>
          <p:cNvPr descr=" " id="1001" name="Google Shape;1001;p23"/>
          <p:cNvPicPr preferRelativeResize="0"/>
          <p:nvPr/>
        </p:nvPicPr>
        <p:blipFill rotWithShape="1">
          <a:blip r:embed="rId353">
            <a:alphaModFix/>
          </a:blip>
          <a:srcRect b="0" l="0" r="0" t="0"/>
          <a:stretch/>
        </p:blipFill>
        <p:spPr>
          <a:xfrm>
            <a:off x="15129994" y="10205517"/>
            <a:ext cx="22774" cy="19348"/>
          </a:xfrm>
          <a:prstGeom prst="rect">
            <a:avLst/>
          </a:prstGeom>
          <a:noFill/>
          <a:ln>
            <a:noFill/>
          </a:ln>
        </p:spPr>
      </p:pic>
      <p:pic>
        <p:nvPicPr>
          <p:cNvPr descr=" " id="1002" name="Google Shape;1002;p23"/>
          <p:cNvPicPr preferRelativeResize="0"/>
          <p:nvPr/>
        </p:nvPicPr>
        <p:blipFill rotWithShape="1">
          <a:blip r:embed="rId354">
            <a:alphaModFix/>
          </a:blip>
          <a:srcRect b="0" l="0" r="0" t="0"/>
          <a:stretch/>
        </p:blipFill>
        <p:spPr>
          <a:xfrm>
            <a:off x="15154268" y="10270530"/>
            <a:ext cx="17431" cy="10864"/>
          </a:xfrm>
          <a:prstGeom prst="rect">
            <a:avLst/>
          </a:prstGeom>
          <a:noFill/>
          <a:ln>
            <a:noFill/>
          </a:ln>
        </p:spPr>
      </p:pic>
      <p:pic>
        <p:nvPicPr>
          <p:cNvPr descr=" " id="1003" name="Google Shape;1003;p23"/>
          <p:cNvPicPr preferRelativeResize="0"/>
          <p:nvPr/>
        </p:nvPicPr>
        <p:blipFill rotWithShape="1">
          <a:blip r:embed="rId355">
            <a:alphaModFix/>
          </a:blip>
          <a:srcRect b="0" l="0" r="0" t="0"/>
          <a:stretch/>
        </p:blipFill>
        <p:spPr>
          <a:xfrm>
            <a:off x="15100764" y="10098509"/>
            <a:ext cx="25729" cy="61342"/>
          </a:xfrm>
          <a:prstGeom prst="rect">
            <a:avLst/>
          </a:prstGeom>
          <a:noFill/>
          <a:ln>
            <a:noFill/>
          </a:ln>
        </p:spPr>
      </p:pic>
      <p:pic>
        <p:nvPicPr>
          <p:cNvPr descr=" " id="1004" name="Google Shape;1004;p23"/>
          <p:cNvPicPr preferRelativeResize="0"/>
          <p:nvPr/>
        </p:nvPicPr>
        <p:blipFill rotWithShape="1">
          <a:blip r:embed="rId356">
            <a:alphaModFix/>
          </a:blip>
          <a:srcRect b="0" l="0" r="0" t="0"/>
          <a:stretch/>
        </p:blipFill>
        <p:spPr>
          <a:xfrm>
            <a:off x="15126316" y="10221342"/>
            <a:ext cx="19118" cy="29865"/>
          </a:xfrm>
          <a:prstGeom prst="rect">
            <a:avLst/>
          </a:prstGeom>
          <a:noFill/>
          <a:ln>
            <a:noFill/>
          </a:ln>
        </p:spPr>
      </p:pic>
      <p:pic>
        <p:nvPicPr>
          <p:cNvPr descr=" " id="1005" name="Google Shape;1005;p23"/>
          <p:cNvPicPr preferRelativeResize="0"/>
          <p:nvPr/>
        </p:nvPicPr>
        <p:blipFill rotWithShape="1">
          <a:blip r:embed="rId357">
            <a:alphaModFix/>
          </a:blip>
          <a:srcRect b="0" l="0" r="0" t="0"/>
          <a:stretch/>
        </p:blipFill>
        <p:spPr>
          <a:xfrm>
            <a:off x="15109003" y="10180960"/>
            <a:ext cx="19223" cy="20662"/>
          </a:xfrm>
          <a:prstGeom prst="rect">
            <a:avLst/>
          </a:prstGeom>
          <a:noFill/>
          <a:ln>
            <a:noFill/>
          </a:ln>
        </p:spPr>
      </p:pic>
      <p:pic>
        <p:nvPicPr>
          <p:cNvPr descr=" " id="1006" name="Google Shape;1006;p23"/>
          <p:cNvPicPr preferRelativeResize="0"/>
          <p:nvPr/>
        </p:nvPicPr>
        <p:blipFill rotWithShape="1">
          <a:blip r:embed="rId358">
            <a:alphaModFix/>
          </a:blip>
          <a:srcRect b="0" l="0" r="0" t="0"/>
          <a:stretch/>
        </p:blipFill>
        <p:spPr>
          <a:xfrm>
            <a:off x="19562187" y="5461298"/>
            <a:ext cx="920130" cy="1113954"/>
          </a:xfrm>
          <a:prstGeom prst="rect">
            <a:avLst/>
          </a:prstGeom>
          <a:noFill/>
          <a:ln>
            <a:noFill/>
          </a:ln>
        </p:spPr>
      </p:pic>
      <p:pic>
        <p:nvPicPr>
          <p:cNvPr descr=" " id="1007" name="Google Shape;1007;p23"/>
          <p:cNvPicPr preferRelativeResize="0"/>
          <p:nvPr/>
        </p:nvPicPr>
        <p:blipFill rotWithShape="1">
          <a:blip r:embed="rId359">
            <a:alphaModFix/>
          </a:blip>
          <a:srcRect b="0" l="0" r="0" t="0"/>
          <a:stretch/>
        </p:blipFill>
        <p:spPr>
          <a:xfrm>
            <a:off x="19985132" y="5912421"/>
            <a:ext cx="80117" cy="88329"/>
          </a:xfrm>
          <a:prstGeom prst="rect">
            <a:avLst/>
          </a:prstGeom>
          <a:noFill/>
          <a:ln>
            <a:noFill/>
          </a:ln>
        </p:spPr>
      </p:pic>
      <p:pic>
        <p:nvPicPr>
          <p:cNvPr descr=" " id="1008" name="Google Shape;1008;p23"/>
          <p:cNvPicPr preferRelativeResize="0"/>
          <p:nvPr/>
        </p:nvPicPr>
        <p:blipFill rotWithShape="1">
          <a:blip r:embed="rId360">
            <a:alphaModFix/>
          </a:blip>
          <a:srcRect b="0" l="0" r="0" t="0"/>
          <a:stretch/>
        </p:blipFill>
        <p:spPr>
          <a:xfrm>
            <a:off x="14315871" y="4267200"/>
            <a:ext cx="1430814" cy="1527944"/>
          </a:xfrm>
          <a:prstGeom prst="rect">
            <a:avLst/>
          </a:prstGeom>
          <a:noFill/>
          <a:ln>
            <a:noFill/>
          </a:ln>
        </p:spPr>
      </p:pic>
      <p:pic>
        <p:nvPicPr>
          <p:cNvPr descr=" " id="1009" name="Google Shape;1009;p23"/>
          <p:cNvPicPr preferRelativeResize="0"/>
          <p:nvPr/>
        </p:nvPicPr>
        <p:blipFill rotWithShape="1">
          <a:blip r:embed="rId361">
            <a:alphaModFix/>
          </a:blip>
          <a:srcRect b="0" l="0" r="0" t="0"/>
          <a:stretch/>
        </p:blipFill>
        <p:spPr>
          <a:xfrm>
            <a:off x="19231438" y="7661473"/>
            <a:ext cx="197430" cy="331515"/>
          </a:xfrm>
          <a:prstGeom prst="rect">
            <a:avLst/>
          </a:prstGeom>
          <a:noFill/>
          <a:ln>
            <a:noFill/>
          </a:ln>
        </p:spPr>
      </p:pic>
      <p:pic>
        <p:nvPicPr>
          <p:cNvPr descr=" " id="1010" name="Google Shape;1010;p23"/>
          <p:cNvPicPr preferRelativeResize="0"/>
          <p:nvPr/>
        </p:nvPicPr>
        <p:blipFill rotWithShape="1">
          <a:blip r:embed="rId362">
            <a:alphaModFix/>
          </a:blip>
          <a:srcRect b="0" l="0" r="0" t="0"/>
          <a:stretch/>
        </p:blipFill>
        <p:spPr>
          <a:xfrm>
            <a:off x="19204807" y="8554492"/>
            <a:ext cx="348112" cy="157956"/>
          </a:xfrm>
          <a:prstGeom prst="rect">
            <a:avLst/>
          </a:prstGeom>
          <a:noFill/>
          <a:ln>
            <a:noFill/>
          </a:ln>
        </p:spPr>
      </p:pic>
      <p:pic>
        <p:nvPicPr>
          <p:cNvPr descr=" " id="1011" name="Google Shape;1011;p23"/>
          <p:cNvPicPr preferRelativeResize="0"/>
          <p:nvPr/>
        </p:nvPicPr>
        <p:blipFill rotWithShape="1">
          <a:blip r:embed="rId363">
            <a:alphaModFix/>
          </a:blip>
          <a:srcRect b="0" l="0" r="0" t="0"/>
          <a:stretch/>
        </p:blipFill>
        <p:spPr>
          <a:xfrm>
            <a:off x="20199521" y="8532242"/>
            <a:ext cx="167220" cy="340940"/>
          </a:xfrm>
          <a:prstGeom prst="rect">
            <a:avLst/>
          </a:prstGeom>
          <a:noFill/>
          <a:ln>
            <a:noFill/>
          </a:ln>
        </p:spPr>
      </p:pic>
      <p:pic>
        <p:nvPicPr>
          <p:cNvPr descr=" " id="1012" name="Google Shape;1012;p23"/>
          <p:cNvPicPr preferRelativeResize="0"/>
          <p:nvPr/>
        </p:nvPicPr>
        <p:blipFill rotWithShape="1">
          <a:blip r:embed="rId364">
            <a:alphaModFix/>
          </a:blip>
          <a:srcRect b="0" l="0" r="0" t="0"/>
          <a:stretch/>
        </p:blipFill>
        <p:spPr>
          <a:xfrm>
            <a:off x="20059649" y="7951539"/>
            <a:ext cx="281962" cy="286494"/>
          </a:xfrm>
          <a:prstGeom prst="rect">
            <a:avLst/>
          </a:prstGeom>
          <a:noFill/>
          <a:ln>
            <a:noFill/>
          </a:ln>
        </p:spPr>
      </p:pic>
      <p:pic>
        <p:nvPicPr>
          <p:cNvPr descr=" " id="1013" name="Google Shape;1013;p23"/>
          <p:cNvPicPr preferRelativeResize="0"/>
          <p:nvPr/>
        </p:nvPicPr>
        <p:blipFill rotWithShape="1">
          <a:blip r:embed="rId365">
            <a:alphaModFix/>
          </a:blip>
          <a:srcRect b="0" l="0" r="0" t="0"/>
          <a:stretch/>
        </p:blipFill>
        <p:spPr>
          <a:xfrm>
            <a:off x="18855476" y="8144892"/>
            <a:ext cx="340679" cy="207070"/>
          </a:xfrm>
          <a:prstGeom prst="rect">
            <a:avLst/>
          </a:prstGeom>
          <a:noFill/>
          <a:ln>
            <a:noFill/>
          </a:ln>
        </p:spPr>
      </p:pic>
      <p:pic>
        <p:nvPicPr>
          <p:cNvPr descr=" " id="1014" name="Google Shape;1014;p23"/>
          <p:cNvPicPr preferRelativeResize="0"/>
          <p:nvPr/>
        </p:nvPicPr>
        <p:blipFill rotWithShape="1">
          <a:blip r:embed="rId366">
            <a:alphaModFix/>
          </a:blip>
          <a:srcRect b="0" l="0" r="0" t="0"/>
          <a:stretch/>
        </p:blipFill>
        <p:spPr>
          <a:xfrm>
            <a:off x="19743024" y="8530208"/>
            <a:ext cx="177618" cy="341437"/>
          </a:xfrm>
          <a:prstGeom prst="rect">
            <a:avLst/>
          </a:prstGeom>
          <a:noFill/>
          <a:ln>
            <a:noFill/>
          </a:ln>
        </p:spPr>
      </p:pic>
      <p:pic>
        <p:nvPicPr>
          <p:cNvPr descr=" " id="1015" name="Google Shape;1015;p23"/>
          <p:cNvPicPr preferRelativeResize="0"/>
          <p:nvPr/>
        </p:nvPicPr>
        <p:blipFill rotWithShape="1">
          <a:blip r:embed="rId367">
            <a:alphaModFix/>
          </a:blip>
          <a:srcRect b="0" l="0" r="0" t="0"/>
          <a:stretch/>
        </p:blipFill>
        <p:spPr>
          <a:xfrm>
            <a:off x="19438006" y="9365729"/>
            <a:ext cx="179171" cy="347638"/>
          </a:xfrm>
          <a:prstGeom prst="rect">
            <a:avLst/>
          </a:prstGeom>
          <a:noFill/>
          <a:ln>
            <a:noFill/>
          </a:ln>
        </p:spPr>
      </p:pic>
      <p:pic>
        <p:nvPicPr>
          <p:cNvPr descr=" " id="1016" name="Google Shape;1016;p23"/>
          <p:cNvPicPr preferRelativeResize="0"/>
          <p:nvPr/>
        </p:nvPicPr>
        <p:blipFill rotWithShape="1">
          <a:blip r:embed="rId368">
            <a:alphaModFix/>
          </a:blip>
          <a:srcRect b="0" l="0" r="0" t="0"/>
          <a:stretch/>
        </p:blipFill>
        <p:spPr>
          <a:xfrm>
            <a:off x="18730671" y="7670701"/>
            <a:ext cx="326337" cy="223565"/>
          </a:xfrm>
          <a:prstGeom prst="rect">
            <a:avLst/>
          </a:prstGeom>
          <a:noFill/>
          <a:ln>
            <a:noFill/>
          </a:ln>
        </p:spPr>
      </p:pic>
      <p:pic>
        <p:nvPicPr>
          <p:cNvPr descr=" " id="1017" name="Google Shape;1017;p23"/>
          <p:cNvPicPr preferRelativeResize="0"/>
          <p:nvPr/>
        </p:nvPicPr>
        <p:blipFill rotWithShape="1">
          <a:blip r:embed="rId369">
            <a:alphaModFix/>
          </a:blip>
          <a:srcRect b="0" l="0" r="0" t="0"/>
          <a:stretch/>
        </p:blipFill>
        <p:spPr>
          <a:xfrm>
            <a:off x="20531998" y="8228087"/>
            <a:ext cx="214901" cy="335558"/>
          </a:xfrm>
          <a:prstGeom prst="rect">
            <a:avLst/>
          </a:prstGeom>
          <a:noFill/>
          <a:ln>
            <a:noFill/>
          </a:ln>
        </p:spPr>
      </p:pic>
      <p:pic>
        <p:nvPicPr>
          <p:cNvPr descr=" " id="1018" name="Google Shape;1018;p23"/>
          <p:cNvPicPr preferRelativeResize="0"/>
          <p:nvPr/>
        </p:nvPicPr>
        <p:blipFill rotWithShape="1">
          <a:blip r:embed="rId370">
            <a:alphaModFix/>
          </a:blip>
          <a:srcRect b="0" l="0" r="0" t="0"/>
          <a:stretch/>
        </p:blipFill>
        <p:spPr>
          <a:xfrm>
            <a:off x="19595452" y="7858100"/>
            <a:ext cx="291861" cy="254595"/>
          </a:xfrm>
          <a:prstGeom prst="rect">
            <a:avLst/>
          </a:prstGeom>
          <a:noFill/>
          <a:ln>
            <a:noFill/>
          </a:ln>
        </p:spPr>
      </p:pic>
      <p:pic>
        <p:nvPicPr>
          <p:cNvPr descr=" " id="1019" name="Google Shape;1019;p23"/>
          <p:cNvPicPr preferRelativeResize="0"/>
          <p:nvPr/>
        </p:nvPicPr>
        <p:blipFill rotWithShape="1">
          <a:blip r:embed="rId371">
            <a:alphaModFix/>
          </a:blip>
          <a:srcRect b="0" l="0" r="0" t="0"/>
          <a:stretch/>
        </p:blipFill>
        <p:spPr>
          <a:xfrm>
            <a:off x="20791370" y="7839770"/>
            <a:ext cx="273897" cy="277639"/>
          </a:xfrm>
          <a:prstGeom prst="rect">
            <a:avLst/>
          </a:prstGeom>
          <a:noFill/>
          <a:ln>
            <a:noFill/>
          </a:ln>
        </p:spPr>
      </p:pic>
      <p:pic>
        <p:nvPicPr>
          <p:cNvPr descr=" " id="1020" name="Google Shape;1020;p23"/>
          <p:cNvPicPr preferRelativeResize="0"/>
          <p:nvPr/>
        </p:nvPicPr>
        <p:blipFill rotWithShape="1">
          <a:blip r:embed="rId372">
            <a:alphaModFix/>
          </a:blip>
          <a:srcRect b="0" l="0" r="0" t="0"/>
          <a:stretch/>
        </p:blipFill>
        <p:spPr>
          <a:xfrm>
            <a:off x="19868037" y="9224863"/>
            <a:ext cx="346075" cy="187052"/>
          </a:xfrm>
          <a:prstGeom prst="rect">
            <a:avLst/>
          </a:prstGeom>
          <a:noFill/>
          <a:ln>
            <a:noFill/>
          </a:ln>
        </p:spPr>
      </p:pic>
      <p:pic>
        <p:nvPicPr>
          <p:cNvPr descr=" " id="1021" name="Google Shape;1021;p23"/>
          <p:cNvPicPr preferRelativeResize="0"/>
          <p:nvPr/>
        </p:nvPicPr>
        <p:blipFill rotWithShape="1">
          <a:blip r:embed="rId373">
            <a:alphaModFix/>
          </a:blip>
          <a:srcRect b="0" l="0" r="0" t="0"/>
          <a:stretch/>
        </p:blipFill>
        <p:spPr>
          <a:xfrm>
            <a:off x="20333527" y="8996214"/>
            <a:ext cx="331575" cy="194171"/>
          </a:xfrm>
          <a:prstGeom prst="rect">
            <a:avLst/>
          </a:prstGeom>
          <a:noFill/>
          <a:ln>
            <a:noFill/>
          </a:ln>
        </p:spPr>
      </p:pic>
      <p:pic>
        <p:nvPicPr>
          <p:cNvPr descr=" " id="1022" name="Google Shape;1022;p23"/>
          <p:cNvPicPr preferRelativeResize="0"/>
          <p:nvPr/>
        </p:nvPicPr>
        <p:blipFill rotWithShape="1">
          <a:blip r:embed="rId374">
            <a:alphaModFix/>
          </a:blip>
          <a:srcRect b="0" l="0" r="0" t="0"/>
          <a:stretch/>
        </p:blipFill>
        <p:spPr>
          <a:xfrm>
            <a:off x="20257606" y="7499127"/>
            <a:ext cx="341597" cy="172690"/>
          </a:xfrm>
          <a:prstGeom prst="rect">
            <a:avLst/>
          </a:prstGeom>
          <a:noFill/>
          <a:ln>
            <a:noFill/>
          </a:ln>
        </p:spPr>
      </p:pic>
      <p:pic>
        <p:nvPicPr>
          <p:cNvPr descr=" " id="1023" name="Google Shape;1023;p23"/>
          <p:cNvPicPr preferRelativeResize="0"/>
          <p:nvPr/>
        </p:nvPicPr>
        <p:blipFill rotWithShape="1">
          <a:blip r:embed="rId375">
            <a:alphaModFix/>
          </a:blip>
          <a:srcRect b="0" l="0" r="0" t="0"/>
          <a:stretch/>
        </p:blipFill>
        <p:spPr>
          <a:xfrm>
            <a:off x="19090117" y="8948341"/>
            <a:ext cx="265577" cy="282004"/>
          </a:xfrm>
          <a:prstGeom prst="rect">
            <a:avLst/>
          </a:prstGeom>
          <a:noFill/>
          <a:ln>
            <a:noFill/>
          </a:ln>
        </p:spPr>
      </p:pic>
      <p:pic>
        <p:nvPicPr>
          <p:cNvPr descr=" " id="1024" name="Google Shape;1024;p23"/>
          <p:cNvPicPr preferRelativeResize="0"/>
          <p:nvPr/>
        </p:nvPicPr>
        <p:blipFill rotWithShape="1">
          <a:blip r:embed="rId376">
            <a:alphaModFix/>
          </a:blip>
          <a:srcRect b="0" l="0" r="0" t="0"/>
          <a:stretch/>
        </p:blipFill>
        <p:spPr>
          <a:xfrm>
            <a:off x="18648328" y="8718252"/>
            <a:ext cx="197622" cy="330572"/>
          </a:xfrm>
          <a:prstGeom prst="rect">
            <a:avLst/>
          </a:prstGeom>
          <a:noFill/>
          <a:ln>
            <a:noFill/>
          </a:ln>
        </p:spPr>
      </p:pic>
      <p:pic>
        <p:nvPicPr>
          <p:cNvPr descr=" " id="1025" name="Google Shape;1025;p23"/>
          <p:cNvPicPr preferRelativeResize="0"/>
          <p:nvPr/>
        </p:nvPicPr>
        <p:blipFill rotWithShape="1">
          <a:blip r:embed="rId377">
            <a:alphaModFix/>
          </a:blip>
          <a:srcRect b="0" l="0" r="0" t="0"/>
          <a:stretch/>
        </p:blipFill>
        <p:spPr>
          <a:xfrm>
            <a:off x="21057300" y="8213551"/>
            <a:ext cx="173493" cy="330572"/>
          </a:xfrm>
          <a:prstGeom prst="rect">
            <a:avLst/>
          </a:prstGeom>
          <a:noFill/>
          <a:ln>
            <a:noFill/>
          </a:ln>
        </p:spPr>
      </p:pic>
      <p:pic>
        <p:nvPicPr>
          <p:cNvPr descr=" " id="1026" name="Google Shape;1026;p23"/>
          <p:cNvPicPr preferRelativeResize="0"/>
          <p:nvPr/>
        </p:nvPicPr>
        <p:blipFill rotWithShape="1">
          <a:blip r:embed="rId378">
            <a:alphaModFix/>
          </a:blip>
          <a:srcRect b="0" l="0" r="0" t="0"/>
          <a:stretch/>
        </p:blipFill>
        <p:spPr>
          <a:xfrm>
            <a:off x="20396687" y="6872709"/>
            <a:ext cx="163192" cy="359916"/>
          </a:xfrm>
          <a:prstGeom prst="rect">
            <a:avLst/>
          </a:prstGeom>
          <a:noFill/>
          <a:ln>
            <a:noFill/>
          </a:ln>
        </p:spPr>
      </p:pic>
      <p:pic>
        <p:nvPicPr>
          <p:cNvPr descr=" " id="1027" name="Google Shape;1027;p23"/>
          <p:cNvPicPr preferRelativeResize="0"/>
          <p:nvPr/>
        </p:nvPicPr>
        <p:blipFill rotWithShape="1">
          <a:blip r:embed="rId379">
            <a:alphaModFix/>
          </a:blip>
          <a:srcRect b="0" l="0" r="0" t="0"/>
          <a:stretch/>
        </p:blipFill>
        <p:spPr>
          <a:xfrm>
            <a:off x="20910165" y="9279607"/>
            <a:ext cx="163325" cy="359941"/>
          </a:xfrm>
          <a:prstGeom prst="rect">
            <a:avLst/>
          </a:prstGeom>
          <a:noFill/>
          <a:ln>
            <a:noFill/>
          </a:ln>
        </p:spPr>
      </p:pic>
      <p:pic>
        <p:nvPicPr>
          <p:cNvPr descr=" " id="1028" name="Google Shape;1028;p23"/>
          <p:cNvPicPr preferRelativeResize="0"/>
          <p:nvPr/>
        </p:nvPicPr>
        <p:blipFill rotWithShape="1">
          <a:blip r:embed="rId380">
            <a:alphaModFix/>
          </a:blip>
          <a:srcRect b="0" l="0" r="0" t="0"/>
          <a:stretch/>
        </p:blipFill>
        <p:spPr>
          <a:xfrm>
            <a:off x="18621405" y="7971532"/>
            <a:ext cx="31143" cy="93390"/>
          </a:xfrm>
          <a:prstGeom prst="rect">
            <a:avLst/>
          </a:prstGeom>
          <a:noFill/>
          <a:ln>
            <a:noFill/>
          </a:ln>
        </p:spPr>
      </p:pic>
      <p:pic>
        <p:nvPicPr>
          <p:cNvPr descr=" " id="1029" name="Google Shape;1029;p23"/>
          <p:cNvPicPr preferRelativeResize="0"/>
          <p:nvPr/>
        </p:nvPicPr>
        <p:blipFill rotWithShape="1">
          <a:blip r:embed="rId381">
            <a:alphaModFix/>
          </a:blip>
          <a:srcRect b="0" l="0" r="0" t="0"/>
          <a:stretch/>
        </p:blipFill>
        <p:spPr>
          <a:xfrm>
            <a:off x="20749228" y="7320037"/>
            <a:ext cx="312256" cy="241672"/>
          </a:xfrm>
          <a:prstGeom prst="rect">
            <a:avLst/>
          </a:prstGeom>
          <a:noFill/>
          <a:ln>
            <a:noFill/>
          </a:ln>
        </p:spPr>
      </p:pic>
      <p:pic>
        <p:nvPicPr>
          <p:cNvPr descr=" " id="1030" name="Google Shape;1030;p23"/>
          <p:cNvPicPr preferRelativeResize="0"/>
          <p:nvPr/>
        </p:nvPicPr>
        <p:blipFill rotWithShape="1">
          <a:blip r:embed="rId382">
            <a:alphaModFix/>
          </a:blip>
          <a:srcRect b="0" l="0" r="0" t="0"/>
          <a:stretch/>
        </p:blipFill>
        <p:spPr>
          <a:xfrm>
            <a:off x="19935492" y="9677078"/>
            <a:ext cx="242809" cy="309314"/>
          </a:xfrm>
          <a:prstGeom prst="rect">
            <a:avLst/>
          </a:prstGeom>
          <a:noFill/>
          <a:ln>
            <a:noFill/>
          </a:ln>
        </p:spPr>
      </p:pic>
      <p:pic>
        <p:nvPicPr>
          <p:cNvPr descr=" " id="1031" name="Google Shape;1031;p23"/>
          <p:cNvPicPr preferRelativeResize="0"/>
          <p:nvPr/>
        </p:nvPicPr>
        <p:blipFill rotWithShape="1">
          <a:blip r:embed="rId383">
            <a:alphaModFix/>
          </a:blip>
          <a:srcRect b="0" l="0" r="0" t="0"/>
          <a:stretch/>
        </p:blipFill>
        <p:spPr>
          <a:xfrm>
            <a:off x="19422148" y="7270006"/>
            <a:ext cx="242670" cy="309463"/>
          </a:xfrm>
          <a:prstGeom prst="rect">
            <a:avLst/>
          </a:prstGeom>
          <a:noFill/>
          <a:ln>
            <a:noFill/>
          </a:ln>
        </p:spPr>
      </p:pic>
      <p:pic>
        <p:nvPicPr>
          <p:cNvPr descr=" " id="1032" name="Google Shape;1032;p23"/>
          <p:cNvPicPr preferRelativeResize="0"/>
          <p:nvPr/>
        </p:nvPicPr>
        <p:blipFill rotWithShape="1">
          <a:blip r:embed="rId384">
            <a:alphaModFix/>
          </a:blip>
          <a:srcRect b="0" l="0" r="0" t="0"/>
          <a:stretch/>
        </p:blipFill>
        <p:spPr>
          <a:xfrm>
            <a:off x="20358443" y="9627096"/>
            <a:ext cx="346466" cy="166241"/>
          </a:xfrm>
          <a:prstGeom prst="rect">
            <a:avLst/>
          </a:prstGeom>
          <a:noFill/>
          <a:ln>
            <a:noFill/>
          </a:ln>
        </p:spPr>
      </p:pic>
      <p:pic>
        <p:nvPicPr>
          <p:cNvPr descr=" " id="1033" name="Google Shape;1033;p23"/>
          <p:cNvPicPr preferRelativeResize="0"/>
          <p:nvPr/>
        </p:nvPicPr>
        <p:blipFill rotWithShape="1">
          <a:blip r:embed="rId385">
            <a:alphaModFix/>
          </a:blip>
          <a:srcRect b="0" l="0" r="0" t="0"/>
          <a:stretch/>
        </p:blipFill>
        <p:spPr>
          <a:xfrm>
            <a:off x="19844829" y="7220347"/>
            <a:ext cx="346602" cy="166241"/>
          </a:xfrm>
          <a:prstGeom prst="rect">
            <a:avLst/>
          </a:prstGeom>
          <a:noFill/>
          <a:ln>
            <a:noFill/>
          </a:ln>
        </p:spPr>
      </p:pic>
      <p:pic>
        <p:nvPicPr>
          <p:cNvPr descr=" " id="1034" name="Google Shape;1034;p23"/>
          <p:cNvPicPr preferRelativeResize="0"/>
          <p:nvPr/>
        </p:nvPicPr>
        <p:blipFill rotWithShape="1">
          <a:blip r:embed="rId386">
            <a:alphaModFix/>
          </a:blip>
          <a:srcRect b="0" l="0" r="0" t="0"/>
          <a:stretch/>
        </p:blipFill>
        <p:spPr>
          <a:xfrm>
            <a:off x="18561004" y="8425607"/>
            <a:ext cx="95243" cy="196552"/>
          </a:xfrm>
          <a:prstGeom prst="rect">
            <a:avLst/>
          </a:prstGeom>
          <a:noFill/>
          <a:ln>
            <a:noFill/>
          </a:ln>
        </p:spPr>
      </p:pic>
      <p:pic>
        <p:nvPicPr>
          <p:cNvPr descr=" " id="1035" name="Google Shape;1035;p23"/>
          <p:cNvPicPr preferRelativeResize="0"/>
          <p:nvPr/>
        </p:nvPicPr>
        <p:blipFill rotWithShape="1">
          <a:blip r:embed="rId387">
            <a:alphaModFix/>
          </a:blip>
          <a:srcRect b="0" l="0" r="0" t="0"/>
          <a:stretch/>
        </p:blipFill>
        <p:spPr>
          <a:xfrm>
            <a:off x="20825595" y="6837983"/>
            <a:ext cx="259477" cy="306636"/>
          </a:xfrm>
          <a:prstGeom prst="rect">
            <a:avLst/>
          </a:prstGeom>
          <a:noFill/>
          <a:ln>
            <a:noFill/>
          </a:ln>
        </p:spPr>
      </p:pic>
      <p:pic>
        <p:nvPicPr>
          <p:cNvPr descr=" " id="1036" name="Google Shape;1036;p23"/>
          <p:cNvPicPr preferRelativeResize="0"/>
          <p:nvPr/>
        </p:nvPicPr>
        <p:blipFill rotWithShape="1">
          <a:blip r:embed="rId388">
            <a:alphaModFix/>
          </a:blip>
          <a:srcRect b="0" l="0" r="0" t="0"/>
          <a:stretch/>
        </p:blipFill>
        <p:spPr>
          <a:xfrm>
            <a:off x="18930113" y="9749582"/>
            <a:ext cx="259477" cy="306636"/>
          </a:xfrm>
          <a:prstGeom prst="rect">
            <a:avLst/>
          </a:prstGeom>
          <a:noFill/>
          <a:ln>
            <a:noFill/>
          </a:ln>
        </p:spPr>
      </p:pic>
      <p:pic>
        <p:nvPicPr>
          <p:cNvPr descr=" " id="1037" name="Google Shape;1037;p23"/>
          <p:cNvPicPr preferRelativeResize="0"/>
          <p:nvPr/>
        </p:nvPicPr>
        <p:blipFill rotWithShape="1">
          <a:blip r:embed="rId389">
            <a:alphaModFix/>
          </a:blip>
          <a:srcRect b="0" l="0" r="0" t="0"/>
          <a:stretch/>
        </p:blipFill>
        <p:spPr>
          <a:xfrm>
            <a:off x="18599921" y="9286156"/>
            <a:ext cx="350605" cy="167456"/>
          </a:xfrm>
          <a:prstGeom prst="rect">
            <a:avLst/>
          </a:prstGeom>
          <a:noFill/>
          <a:ln>
            <a:noFill/>
          </a:ln>
        </p:spPr>
      </p:pic>
      <p:pic>
        <p:nvPicPr>
          <p:cNvPr descr=" " id="1038" name="Google Shape;1038;p23"/>
          <p:cNvPicPr preferRelativeResize="0"/>
          <p:nvPr/>
        </p:nvPicPr>
        <p:blipFill rotWithShape="1">
          <a:blip r:embed="rId390">
            <a:alphaModFix/>
          </a:blip>
          <a:srcRect b="0" l="0" r="0" t="0"/>
          <a:stretch/>
        </p:blipFill>
        <p:spPr>
          <a:xfrm>
            <a:off x="21008854" y="8782000"/>
            <a:ext cx="231686" cy="166762"/>
          </a:xfrm>
          <a:prstGeom prst="rect">
            <a:avLst/>
          </a:prstGeom>
          <a:noFill/>
          <a:ln>
            <a:noFill/>
          </a:ln>
        </p:spPr>
      </p:pic>
      <p:pic>
        <p:nvPicPr>
          <p:cNvPr descr=" " id="1039" name="Google Shape;1039;p23"/>
          <p:cNvPicPr preferRelativeResize="0"/>
          <p:nvPr/>
        </p:nvPicPr>
        <p:blipFill rotWithShape="1">
          <a:blip r:embed="rId391">
            <a:alphaModFix/>
          </a:blip>
          <a:srcRect b="0" l="0" r="0" t="0"/>
          <a:stretch/>
        </p:blipFill>
        <p:spPr>
          <a:xfrm>
            <a:off x="19931662" y="5424215"/>
            <a:ext cx="531377" cy="732830"/>
          </a:xfrm>
          <a:prstGeom prst="rect">
            <a:avLst/>
          </a:prstGeom>
          <a:noFill/>
          <a:ln>
            <a:noFill/>
          </a:ln>
        </p:spPr>
      </p:pic>
      <p:pic>
        <p:nvPicPr>
          <p:cNvPr descr=" " id="1040" name="Google Shape;1040;p23"/>
          <p:cNvPicPr preferRelativeResize="0"/>
          <p:nvPr/>
        </p:nvPicPr>
        <p:blipFill rotWithShape="1">
          <a:blip r:embed="rId392">
            <a:alphaModFix/>
          </a:blip>
          <a:srcRect b="0" l="0" r="0" t="0"/>
          <a:stretch/>
        </p:blipFill>
        <p:spPr>
          <a:xfrm>
            <a:off x="19749806" y="6048970"/>
            <a:ext cx="484428" cy="484361"/>
          </a:xfrm>
          <a:prstGeom prst="rect">
            <a:avLst/>
          </a:prstGeom>
          <a:noFill/>
          <a:ln>
            <a:noFill/>
          </a:ln>
        </p:spPr>
      </p:pic>
      <p:pic>
        <p:nvPicPr>
          <p:cNvPr descr=" " id="1041" name="Google Shape;1041;p23"/>
          <p:cNvPicPr preferRelativeResize="0"/>
          <p:nvPr/>
        </p:nvPicPr>
        <p:blipFill rotWithShape="1">
          <a:blip r:embed="rId393">
            <a:alphaModFix/>
          </a:blip>
          <a:srcRect b="0" l="0" r="0" t="0"/>
          <a:stretch/>
        </p:blipFill>
        <p:spPr>
          <a:xfrm>
            <a:off x="14917754" y="10980713"/>
            <a:ext cx="1368577" cy="1093688"/>
          </a:xfrm>
          <a:prstGeom prst="rect">
            <a:avLst/>
          </a:prstGeom>
          <a:noFill/>
          <a:ln>
            <a:noFill/>
          </a:ln>
        </p:spPr>
      </p:pic>
      <p:pic>
        <p:nvPicPr>
          <p:cNvPr descr=" " id="1042" name="Google Shape;1042;p23"/>
          <p:cNvPicPr preferRelativeResize="0"/>
          <p:nvPr/>
        </p:nvPicPr>
        <p:blipFill rotWithShape="1">
          <a:blip r:embed="rId394">
            <a:alphaModFix/>
          </a:blip>
          <a:srcRect b="0" l="0" r="0" t="0"/>
          <a:stretch/>
        </p:blipFill>
        <p:spPr>
          <a:xfrm>
            <a:off x="17869540" y="9066783"/>
            <a:ext cx="1056734" cy="1165076"/>
          </a:xfrm>
          <a:prstGeom prst="rect">
            <a:avLst/>
          </a:prstGeom>
          <a:noFill/>
          <a:ln>
            <a:noFill/>
          </a:ln>
        </p:spPr>
      </p:pic>
      <p:pic>
        <p:nvPicPr>
          <p:cNvPr descr=" " id="1043" name="Google Shape;1043;p23"/>
          <p:cNvPicPr preferRelativeResize="0"/>
          <p:nvPr/>
        </p:nvPicPr>
        <p:blipFill rotWithShape="1">
          <a:blip r:embed="rId395">
            <a:alphaModFix/>
          </a:blip>
          <a:srcRect b="0" l="0" r="0" t="0"/>
          <a:stretch/>
        </p:blipFill>
        <p:spPr>
          <a:xfrm>
            <a:off x="12904813" y="8489206"/>
            <a:ext cx="9720253" cy="3681760"/>
          </a:xfrm>
          <a:prstGeom prst="rect">
            <a:avLst/>
          </a:prstGeom>
          <a:noFill/>
          <a:ln>
            <a:noFill/>
          </a:ln>
        </p:spPr>
      </p:pic>
      <p:pic>
        <p:nvPicPr>
          <p:cNvPr descr=" " id="1044" name="Google Shape;1044;p23"/>
          <p:cNvPicPr preferRelativeResize="0"/>
          <p:nvPr/>
        </p:nvPicPr>
        <p:blipFill rotWithShape="1">
          <a:blip r:embed="rId396">
            <a:alphaModFix/>
          </a:blip>
          <a:srcRect b="0" l="0" r="0" t="0"/>
          <a:stretch/>
        </p:blipFill>
        <p:spPr>
          <a:xfrm>
            <a:off x="19041860" y="8295928"/>
            <a:ext cx="777885" cy="782513"/>
          </a:xfrm>
          <a:prstGeom prst="rect">
            <a:avLst/>
          </a:prstGeom>
          <a:noFill/>
          <a:ln>
            <a:noFill/>
          </a:ln>
        </p:spPr>
      </p:pic>
      <p:pic>
        <p:nvPicPr>
          <p:cNvPr descr=" " id="1045" name="Google Shape;1045;p23"/>
          <p:cNvPicPr preferRelativeResize="0"/>
          <p:nvPr/>
        </p:nvPicPr>
        <p:blipFill rotWithShape="1">
          <a:blip r:embed="rId397">
            <a:alphaModFix/>
          </a:blip>
          <a:srcRect b="0" l="0" r="0" t="0"/>
          <a:stretch/>
        </p:blipFill>
        <p:spPr>
          <a:xfrm>
            <a:off x="19659701" y="7204695"/>
            <a:ext cx="1648121" cy="1892102"/>
          </a:xfrm>
          <a:prstGeom prst="rect">
            <a:avLst/>
          </a:prstGeom>
          <a:noFill/>
          <a:ln>
            <a:noFill/>
          </a:ln>
        </p:spPr>
      </p:pic>
      <p:pic>
        <p:nvPicPr>
          <p:cNvPr descr=" " id="1046" name="Google Shape;1046;p23"/>
          <p:cNvPicPr preferRelativeResize="0"/>
          <p:nvPr/>
        </p:nvPicPr>
        <p:blipFill rotWithShape="1">
          <a:blip r:embed="rId398">
            <a:alphaModFix/>
          </a:blip>
          <a:srcRect b="0" l="0" r="0" t="0"/>
          <a:stretch/>
        </p:blipFill>
        <p:spPr>
          <a:xfrm>
            <a:off x="19646869" y="7190904"/>
            <a:ext cx="1673298" cy="1918692"/>
          </a:xfrm>
          <a:prstGeom prst="rect">
            <a:avLst/>
          </a:prstGeom>
          <a:noFill/>
          <a:ln>
            <a:noFill/>
          </a:ln>
        </p:spPr>
      </p:pic>
      <p:pic>
        <p:nvPicPr>
          <p:cNvPr descr=" " id="1047" name="Google Shape;1047;p23"/>
          <p:cNvPicPr preferRelativeResize="0"/>
          <p:nvPr/>
        </p:nvPicPr>
        <p:blipFill rotWithShape="1">
          <a:blip r:embed="rId399">
            <a:alphaModFix/>
          </a:blip>
          <a:srcRect b="0" l="0" r="0" t="0"/>
          <a:stretch/>
        </p:blipFill>
        <p:spPr>
          <a:xfrm>
            <a:off x="13237433" y="8966076"/>
            <a:ext cx="951233" cy="951805"/>
          </a:xfrm>
          <a:prstGeom prst="rect">
            <a:avLst/>
          </a:prstGeom>
          <a:noFill/>
          <a:ln>
            <a:noFill/>
          </a:ln>
        </p:spPr>
      </p:pic>
      <p:pic>
        <p:nvPicPr>
          <p:cNvPr descr=" " id="1048" name="Google Shape;1048;p23"/>
          <p:cNvPicPr preferRelativeResize="0"/>
          <p:nvPr/>
        </p:nvPicPr>
        <p:blipFill rotWithShape="1">
          <a:blip r:embed="rId400">
            <a:alphaModFix/>
          </a:blip>
          <a:srcRect b="0" l="0" r="0" t="0"/>
          <a:stretch/>
        </p:blipFill>
        <p:spPr>
          <a:xfrm>
            <a:off x="13706399" y="6177285"/>
            <a:ext cx="1735556" cy="1283568"/>
          </a:xfrm>
          <a:prstGeom prst="rect">
            <a:avLst/>
          </a:prstGeom>
          <a:noFill/>
          <a:ln>
            <a:noFill/>
          </a:ln>
        </p:spPr>
      </p:pic>
      <p:pic>
        <p:nvPicPr>
          <p:cNvPr descr=" " id="1049" name="Google Shape;1049;p23"/>
          <p:cNvPicPr preferRelativeResize="0"/>
          <p:nvPr/>
        </p:nvPicPr>
        <p:blipFill rotWithShape="1">
          <a:blip r:embed="rId401">
            <a:alphaModFix/>
          </a:blip>
          <a:srcRect b="0" l="0" r="0" t="0"/>
          <a:stretch/>
        </p:blipFill>
        <p:spPr>
          <a:xfrm>
            <a:off x="13994724" y="6753399"/>
            <a:ext cx="64193" cy="107851"/>
          </a:xfrm>
          <a:prstGeom prst="rect">
            <a:avLst/>
          </a:prstGeom>
          <a:noFill/>
          <a:ln>
            <a:noFill/>
          </a:ln>
        </p:spPr>
      </p:pic>
      <p:pic>
        <p:nvPicPr>
          <p:cNvPr descr=" " id="1050" name="Google Shape;1050;p23"/>
          <p:cNvPicPr preferRelativeResize="0"/>
          <p:nvPr/>
        </p:nvPicPr>
        <p:blipFill rotWithShape="1">
          <a:blip r:embed="rId402">
            <a:alphaModFix/>
          </a:blip>
          <a:srcRect b="0" l="0" r="0" t="0"/>
          <a:stretch/>
        </p:blipFill>
        <p:spPr>
          <a:xfrm>
            <a:off x="14040045" y="6876281"/>
            <a:ext cx="484301" cy="484237"/>
          </a:xfrm>
          <a:prstGeom prst="rect">
            <a:avLst/>
          </a:prstGeom>
          <a:noFill/>
          <a:ln>
            <a:noFill/>
          </a:ln>
        </p:spPr>
      </p:pic>
      <p:pic>
        <p:nvPicPr>
          <p:cNvPr descr=" " id="1051" name="Google Shape;1051;p23"/>
          <p:cNvPicPr preferRelativeResize="0"/>
          <p:nvPr/>
        </p:nvPicPr>
        <p:blipFill rotWithShape="1">
          <a:blip r:embed="rId403">
            <a:alphaModFix/>
          </a:blip>
          <a:srcRect b="0" l="0" r="0" t="0"/>
          <a:stretch/>
        </p:blipFill>
        <p:spPr>
          <a:xfrm>
            <a:off x="13866679" y="6798816"/>
            <a:ext cx="2029122" cy="1263204"/>
          </a:xfrm>
          <a:prstGeom prst="rect">
            <a:avLst/>
          </a:prstGeom>
          <a:noFill/>
          <a:ln>
            <a:noFill/>
          </a:ln>
        </p:spPr>
      </p:pic>
      <p:pic>
        <p:nvPicPr>
          <p:cNvPr descr=" " id="1052" name="Google Shape;1052;p23"/>
          <p:cNvPicPr preferRelativeResize="0"/>
          <p:nvPr/>
        </p:nvPicPr>
        <p:blipFill rotWithShape="1">
          <a:blip r:embed="rId404">
            <a:alphaModFix/>
          </a:blip>
          <a:srcRect b="0" l="0" r="0" t="0"/>
          <a:stretch/>
        </p:blipFill>
        <p:spPr>
          <a:xfrm>
            <a:off x="14592561" y="4480024"/>
            <a:ext cx="954880" cy="981397"/>
          </a:xfrm>
          <a:prstGeom prst="rect">
            <a:avLst/>
          </a:prstGeom>
          <a:noFill/>
          <a:ln>
            <a:noFill/>
          </a:ln>
        </p:spPr>
      </p:pic>
      <p:pic>
        <p:nvPicPr>
          <p:cNvPr descr=" " id="1053" name="Google Shape;1053;p23"/>
          <p:cNvPicPr preferRelativeResize="0"/>
          <p:nvPr/>
        </p:nvPicPr>
        <p:blipFill rotWithShape="1">
          <a:blip r:embed="rId405">
            <a:alphaModFix/>
          </a:blip>
          <a:srcRect b="0" l="0" r="0" t="0"/>
          <a:stretch/>
        </p:blipFill>
        <p:spPr>
          <a:xfrm>
            <a:off x="17158942" y="9015487"/>
            <a:ext cx="813320" cy="1136452"/>
          </a:xfrm>
          <a:prstGeom prst="rect">
            <a:avLst/>
          </a:prstGeom>
          <a:noFill/>
          <a:ln>
            <a:noFill/>
          </a:ln>
        </p:spPr>
      </p:pic>
      <p:pic>
        <p:nvPicPr>
          <p:cNvPr descr=" " id="1054" name="Google Shape;1054;p23"/>
          <p:cNvPicPr preferRelativeResize="0"/>
          <p:nvPr/>
        </p:nvPicPr>
        <p:blipFill rotWithShape="1">
          <a:blip r:embed="rId406">
            <a:alphaModFix/>
          </a:blip>
          <a:srcRect b="0" l="0" r="0" t="0"/>
          <a:stretch/>
        </p:blipFill>
        <p:spPr>
          <a:xfrm>
            <a:off x="20177387" y="5408265"/>
            <a:ext cx="1228475" cy="1514252"/>
          </a:xfrm>
          <a:prstGeom prst="rect">
            <a:avLst/>
          </a:prstGeom>
          <a:noFill/>
          <a:ln>
            <a:noFill/>
          </a:ln>
        </p:spPr>
      </p:pic>
      <p:pic>
        <p:nvPicPr>
          <p:cNvPr descr=" " id="1055" name="Google Shape;1055;p23"/>
          <p:cNvPicPr preferRelativeResize="0"/>
          <p:nvPr/>
        </p:nvPicPr>
        <p:blipFill rotWithShape="1">
          <a:blip r:embed="rId407">
            <a:alphaModFix/>
          </a:blip>
          <a:srcRect b="0" l="0" r="0" t="0"/>
          <a:stretch/>
        </p:blipFill>
        <p:spPr>
          <a:xfrm>
            <a:off x="19071427" y="6175028"/>
            <a:ext cx="2107552" cy="1193602"/>
          </a:xfrm>
          <a:prstGeom prst="rect">
            <a:avLst/>
          </a:prstGeom>
          <a:noFill/>
          <a:ln>
            <a:noFill/>
          </a:ln>
        </p:spPr>
      </p:pic>
      <p:pic>
        <p:nvPicPr>
          <p:cNvPr descr=" " id="1056" name="Google Shape;1056;p23"/>
          <p:cNvPicPr preferRelativeResize="0"/>
          <p:nvPr/>
        </p:nvPicPr>
        <p:blipFill rotWithShape="1">
          <a:blip r:embed="rId408">
            <a:alphaModFix/>
          </a:blip>
          <a:srcRect b="0" l="0" r="0" t="0"/>
          <a:stretch/>
        </p:blipFill>
        <p:spPr>
          <a:xfrm>
            <a:off x="20910106" y="6352877"/>
            <a:ext cx="393492" cy="428352"/>
          </a:xfrm>
          <a:prstGeom prst="rect">
            <a:avLst/>
          </a:prstGeom>
          <a:noFill/>
          <a:ln>
            <a:noFill/>
          </a:ln>
        </p:spPr>
      </p:pic>
      <p:pic>
        <p:nvPicPr>
          <p:cNvPr descr=" " id="1057" name="Google Shape;1057;p23"/>
          <p:cNvPicPr preferRelativeResize="0"/>
          <p:nvPr/>
        </p:nvPicPr>
        <p:blipFill rotWithShape="1">
          <a:blip r:embed="rId409">
            <a:alphaModFix/>
          </a:blip>
          <a:srcRect b="0" l="0" r="0" t="0"/>
          <a:stretch/>
        </p:blipFill>
        <p:spPr>
          <a:xfrm>
            <a:off x="20529015" y="5958185"/>
            <a:ext cx="398813" cy="423565"/>
          </a:xfrm>
          <a:prstGeom prst="rect">
            <a:avLst/>
          </a:prstGeom>
          <a:noFill/>
          <a:ln>
            <a:noFill/>
          </a:ln>
        </p:spPr>
      </p:pic>
      <p:pic>
        <p:nvPicPr>
          <p:cNvPr descr=" " id="1058" name="Google Shape;1058;p23"/>
          <p:cNvPicPr preferRelativeResize="0"/>
          <p:nvPr/>
        </p:nvPicPr>
        <p:blipFill rotWithShape="1">
          <a:blip r:embed="rId410">
            <a:alphaModFix/>
          </a:blip>
          <a:srcRect b="0" l="0" r="0" t="0"/>
          <a:stretch/>
        </p:blipFill>
        <p:spPr>
          <a:xfrm>
            <a:off x="19226913" y="8531572"/>
            <a:ext cx="410401" cy="403523"/>
          </a:xfrm>
          <a:prstGeom prst="rect">
            <a:avLst/>
          </a:prstGeom>
          <a:noFill/>
          <a:ln>
            <a:noFill/>
          </a:ln>
        </p:spPr>
      </p:pic>
      <p:pic>
        <p:nvPicPr>
          <p:cNvPr descr=" " id="1059" name="Google Shape;1059;p23"/>
          <p:cNvPicPr preferRelativeResize="0"/>
          <p:nvPr/>
        </p:nvPicPr>
        <p:blipFill rotWithShape="1">
          <a:blip r:embed="rId411">
            <a:alphaModFix/>
          </a:blip>
          <a:srcRect b="0" l="0" r="0" t="0"/>
          <a:stretch/>
        </p:blipFill>
        <p:spPr>
          <a:xfrm>
            <a:off x="21009368" y="5793383"/>
            <a:ext cx="280734" cy="373534"/>
          </a:xfrm>
          <a:prstGeom prst="rect">
            <a:avLst/>
          </a:prstGeom>
          <a:noFill/>
          <a:ln>
            <a:noFill/>
          </a:ln>
        </p:spPr>
      </p:pic>
      <p:pic>
        <p:nvPicPr>
          <p:cNvPr descr=" " id="1060" name="Google Shape;1060;p23"/>
          <p:cNvPicPr preferRelativeResize="0"/>
          <p:nvPr/>
        </p:nvPicPr>
        <p:blipFill rotWithShape="1">
          <a:blip r:embed="rId412">
            <a:alphaModFix/>
          </a:blip>
          <a:srcRect b="0" l="0" r="0" t="0"/>
          <a:stretch/>
        </p:blipFill>
        <p:spPr>
          <a:xfrm>
            <a:off x="20431121" y="5408811"/>
            <a:ext cx="430446" cy="331019"/>
          </a:xfrm>
          <a:prstGeom prst="rect">
            <a:avLst/>
          </a:prstGeom>
          <a:noFill/>
          <a:ln>
            <a:noFill/>
          </a:ln>
        </p:spPr>
      </p:pic>
      <p:pic>
        <p:nvPicPr>
          <p:cNvPr descr=" " id="1061" name="Google Shape;1061;p23"/>
          <p:cNvPicPr preferRelativeResize="0"/>
          <p:nvPr/>
        </p:nvPicPr>
        <p:blipFill rotWithShape="1">
          <a:blip r:embed="rId413">
            <a:alphaModFix/>
          </a:blip>
          <a:srcRect b="0" l="0" r="0" t="0"/>
          <a:stretch/>
        </p:blipFill>
        <p:spPr>
          <a:xfrm>
            <a:off x="15425864" y="6708180"/>
            <a:ext cx="1768352" cy="1885082"/>
          </a:xfrm>
          <a:prstGeom prst="rect">
            <a:avLst/>
          </a:prstGeom>
          <a:noFill/>
          <a:ln>
            <a:noFill/>
          </a:ln>
        </p:spPr>
      </p:pic>
      <p:pic>
        <p:nvPicPr>
          <p:cNvPr descr=" " id="1062" name="Google Shape;1062;p23"/>
          <p:cNvPicPr preferRelativeResize="0"/>
          <p:nvPr/>
        </p:nvPicPr>
        <p:blipFill rotWithShape="1">
          <a:blip r:embed="rId414">
            <a:alphaModFix/>
          </a:blip>
          <a:srcRect b="0" l="0" r="0" t="0"/>
          <a:stretch/>
        </p:blipFill>
        <p:spPr>
          <a:xfrm>
            <a:off x="16808145" y="7614518"/>
            <a:ext cx="59982" cy="59606"/>
          </a:xfrm>
          <a:prstGeom prst="rect">
            <a:avLst/>
          </a:prstGeom>
          <a:noFill/>
          <a:ln>
            <a:noFill/>
          </a:ln>
        </p:spPr>
      </p:pic>
      <p:pic>
        <p:nvPicPr>
          <p:cNvPr descr=" " id="1063" name="Google Shape;1063;p23"/>
          <p:cNvPicPr preferRelativeResize="0"/>
          <p:nvPr/>
        </p:nvPicPr>
        <p:blipFill rotWithShape="1">
          <a:blip r:embed="rId415">
            <a:alphaModFix/>
          </a:blip>
          <a:srcRect b="0" l="0" r="0" t="0"/>
          <a:stretch/>
        </p:blipFill>
        <p:spPr>
          <a:xfrm>
            <a:off x="16108481" y="7574831"/>
            <a:ext cx="979396" cy="937816"/>
          </a:xfrm>
          <a:prstGeom prst="rect">
            <a:avLst/>
          </a:prstGeom>
          <a:noFill/>
          <a:ln>
            <a:noFill/>
          </a:ln>
        </p:spPr>
      </p:pic>
      <p:pic>
        <p:nvPicPr>
          <p:cNvPr descr=" " id="1064" name="Google Shape;1064;p23"/>
          <p:cNvPicPr preferRelativeResize="0"/>
          <p:nvPr/>
        </p:nvPicPr>
        <p:blipFill rotWithShape="1">
          <a:blip r:embed="rId416">
            <a:alphaModFix/>
          </a:blip>
          <a:srcRect b="0" l="0" r="0" t="0"/>
          <a:stretch/>
        </p:blipFill>
        <p:spPr>
          <a:xfrm>
            <a:off x="16577007" y="7758187"/>
            <a:ext cx="112510" cy="81186"/>
          </a:xfrm>
          <a:prstGeom prst="rect">
            <a:avLst/>
          </a:prstGeom>
          <a:noFill/>
          <a:ln>
            <a:noFill/>
          </a:ln>
        </p:spPr>
      </p:pic>
      <p:pic>
        <p:nvPicPr>
          <p:cNvPr descr=" " id="1065" name="Google Shape;1065;p23"/>
          <p:cNvPicPr preferRelativeResize="0"/>
          <p:nvPr/>
        </p:nvPicPr>
        <p:blipFill rotWithShape="1">
          <a:blip r:embed="rId417">
            <a:alphaModFix/>
          </a:blip>
          <a:srcRect b="0" l="0" r="0" t="0"/>
          <a:stretch/>
        </p:blipFill>
        <p:spPr>
          <a:xfrm>
            <a:off x="16316606" y="7970540"/>
            <a:ext cx="94490" cy="55662"/>
          </a:xfrm>
          <a:prstGeom prst="rect">
            <a:avLst/>
          </a:prstGeom>
          <a:noFill/>
          <a:ln>
            <a:noFill/>
          </a:ln>
        </p:spPr>
      </p:pic>
      <p:pic>
        <p:nvPicPr>
          <p:cNvPr descr=" " id="1066" name="Google Shape;1066;p23"/>
          <p:cNvPicPr preferRelativeResize="0"/>
          <p:nvPr/>
        </p:nvPicPr>
        <p:blipFill rotWithShape="1">
          <a:blip r:embed="rId418">
            <a:alphaModFix/>
          </a:blip>
          <a:srcRect b="0" l="0" r="0" t="0"/>
          <a:stretch/>
        </p:blipFill>
        <p:spPr>
          <a:xfrm>
            <a:off x="15926498" y="7477497"/>
            <a:ext cx="112510" cy="81186"/>
          </a:xfrm>
          <a:prstGeom prst="rect">
            <a:avLst/>
          </a:prstGeom>
          <a:noFill/>
          <a:ln>
            <a:noFill/>
          </a:ln>
        </p:spPr>
      </p:pic>
      <p:pic>
        <p:nvPicPr>
          <p:cNvPr descr=" " id="1067" name="Google Shape;1067;p23"/>
          <p:cNvPicPr preferRelativeResize="0"/>
          <p:nvPr/>
        </p:nvPicPr>
        <p:blipFill rotWithShape="1">
          <a:blip r:embed="rId419">
            <a:alphaModFix/>
          </a:blip>
          <a:srcRect b="0" l="0" r="0" t="0"/>
          <a:stretch/>
        </p:blipFill>
        <p:spPr>
          <a:xfrm>
            <a:off x="16157502" y="7333952"/>
            <a:ext cx="59982" cy="59730"/>
          </a:xfrm>
          <a:prstGeom prst="rect">
            <a:avLst/>
          </a:prstGeom>
          <a:noFill/>
          <a:ln>
            <a:noFill/>
          </a:ln>
        </p:spPr>
      </p:pic>
      <p:pic>
        <p:nvPicPr>
          <p:cNvPr descr=" " id="1068" name="Google Shape;1068;p23"/>
          <p:cNvPicPr preferRelativeResize="0"/>
          <p:nvPr/>
        </p:nvPicPr>
        <p:blipFill rotWithShape="1">
          <a:blip r:embed="rId420">
            <a:alphaModFix/>
          </a:blip>
          <a:srcRect b="0" l="0" r="0" t="0"/>
          <a:stretch/>
        </p:blipFill>
        <p:spPr>
          <a:xfrm>
            <a:off x="15750908" y="7162577"/>
            <a:ext cx="915900" cy="674167"/>
          </a:xfrm>
          <a:prstGeom prst="rect">
            <a:avLst/>
          </a:prstGeom>
          <a:noFill/>
          <a:ln>
            <a:noFill/>
          </a:ln>
        </p:spPr>
      </p:pic>
      <p:pic>
        <p:nvPicPr>
          <p:cNvPr descr=" " id="1069" name="Google Shape;1069;p23"/>
          <p:cNvPicPr preferRelativeResize="0"/>
          <p:nvPr/>
        </p:nvPicPr>
        <p:blipFill rotWithShape="1">
          <a:blip r:embed="rId421">
            <a:alphaModFix/>
          </a:blip>
          <a:srcRect b="0" l="0" r="0" t="0"/>
          <a:stretch/>
        </p:blipFill>
        <p:spPr>
          <a:xfrm>
            <a:off x="16396642" y="7191474"/>
            <a:ext cx="45401" cy="34479"/>
          </a:xfrm>
          <a:prstGeom prst="rect">
            <a:avLst/>
          </a:prstGeom>
          <a:noFill/>
          <a:ln>
            <a:noFill/>
          </a:ln>
        </p:spPr>
      </p:pic>
      <p:pic>
        <p:nvPicPr>
          <p:cNvPr descr=" " id="1070" name="Google Shape;1070;p23"/>
          <p:cNvPicPr preferRelativeResize="0"/>
          <p:nvPr/>
        </p:nvPicPr>
        <p:blipFill rotWithShape="1">
          <a:blip r:embed="rId422">
            <a:alphaModFix/>
          </a:blip>
          <a:srcRect b="0" l="0" r="0" t="0"/>
          <a:stretch/>
        </p:blipFill>
        <p:spPr>
          <a:xfrm>
            <a:off x="15214669" y="5991448"/>
            <a:ext cx="2206898" cy="976660"/>
          </a:xfrm>
          <a:prstGeom prst="rect">
            <a:avLst/>
          </a:prstGeom>
          <a:noFill/>
          <a:ln>
            <a:noFill/>
          </a:ln>
        </p:spPr>
      </p:pic>
      <p:pic>
        <p:nvPicPr>
          <p:cNvPr descr=" " id="1071" name="Google Shape;1071;p23"/>
          <p:cNvPicPr preferRelativeResize="0"/>
          <p:nvPr/>
        </p:nvPicPr>
        <p:blipFill rotWithShape="1">
          <a:blip r:embed="rId423">
            <a:alphaModFix/>
          </a:blip>
          <a:srcRect b="0" l="0" r="0" t="0"/>
          <a:stretch/>
        </p:blipFill>
        <p:spPr>
          <a:xfrm>
            <a:off x="16727014" y="6070203"/>
            <a:ext cx="74445" cy="40382"/>
          </a:xfrm>
          <a:prstGeom prst="rect">
            <a:avLst/>
          </a:prstGeom>
          <a:noFill/>
          <a:ln>
            <a:noFill/>
          </a:ln>
        </p:spPr>
      </p:pic>
      <p:pic>
        <p:nvPicPr>
          <p:cNvPr descr=" " id="1072" name="Google Shape;1072;p23"/>
          <p:cNvPicPr preferRelativeResize="0"/>
          <p:nvPr/>
        </p:nvPicPr>
        <p:blipFill rotWithShape="1">
          <a:blip r:embed="rId424">
            <a:alphaModFix/>
          </a:blip>
          <a:srcRect b="0" l="0" r="0" t="0"/>
          <a:stretch/>
        </p:blipFill>
        <p:spPr>
          <a:xfrm>
            <a:off x="16559995" y="5994846"/>
            <a:ext cx="611918" cy="973113"/>
          </a:xfrm>
          <a:prstGeom prst="rect">
            <a:avLst/>
          </a:prstGeom>
          <a:noFill/>
          <a:ln>
            <a:noFill/>
          </a:ln>
        </p:spPr>
      </p:pic>
      <p:pic>
        <p:nvPicPr>
          <p:cNvPr descr=" " id="1073" name="Google Shape;1073;p23"/>
          <p:cNvPicPr preferRelativeResize="0"/>
          <p:nvPr/>
        </p:nvPicPr>
        <p:blipFill rotWithShape="1">
          <a:blip r:embed="rId425">
            <a:alphaModFix/>
          </a:blip>
          <a:srcRect b="0" l="0" r="0" t="0"/>
          <a:stretch/>
        </p:blipFill>
        <p:spPr>
          <a:xfrm>
            <a:off x="16690339" y="6315695"/>
            <a:ext cx="124892" cy="58936"/>
          </a:xfrm>
          <a:prstGeom prst="rect">
            <a:avLst/>
          </a:prstGeom>
          <a:noFill/>
          <a:ln>
            <a:noFill/>
          </a:ln>
        </p:spPr>
      </p:pic>
      <p:pic>
        <p:nvPicPr>
          <p:cNvPr descr=" " id="1074" name="Google Shape;1074;p23"/>
          <p:cNvPicPr preferRelativeResize="0"/>
          <p:nvPr/>
        </p:nvPicPr>
        <p:blipFill rotWithShape="1">
          <a:blip r:embed="rId426">
            <a:alphaModFix/>
          </a:blip>
          <a:srcRect b="0" l="0" r="0" t="0"/>
          <a:stretch/>
        </p:blipFill>
        <p:spPr>
          <a:xfrm>
            <a:off x="16691018" y="6650211"/>
            <a:ext cx="95653" cy="46484"/>
          </a:xfrm>
          <a:prstGeom prst="rect">
            <a:avLst/>
          </a:prstGeom>
          <a:noFill/>
          <a:ln>
            <a:noFill/>
          </a:ln>
        </p:spPr>
      </p:pic>
      <p:pic>
        <p:nvPicPr>
          <p:cNvPr descr=" " id="1075" name="Google Shape;1075;p23"/>
          <p:cNvPicPr preferRelativeResize="0"/>
          <p:nvPr/>
        </p:nvPicPr>
        <p:blipFill rotWithShape="1">
          <a:blip r:embed="rId427">
            <a:alphaModFix/>
          </a:blip>
          <a:srcRect b="0" l="0" r="0" t="0"/>
          <a:stretch/>
        </p:blipFill>
        <p:spPr>
          <a:xfrm>
            <a:off x="16063830" y="6646540"/>
            <a:ext cx="124895" cy="58936"/>
          </a:xfrm>
          <a:prstGeom prst="rect">
            <a:avLst/>
          </a:prstGeom>
          <a:noFill/>
          <a:ln>
            <a:noFill/>
          </a:ln>
        </p:spPr>
      </p:pic>
      <p:pic>
        <p:nvPicPr>
          <p:cNvPr descr=" " id="1076" name="Google Shape;1076;p23"/>
          <p:cNvPicPr preferRelativeResize="0"/>
          <p:nvPr/>
        </p:nvPicPr>
        <p:blipFill rotWithShape="1">
          <a:blip r:embed="rId428">
            <a:alphaModFix/>
          </a:blip>
          <a:srcRect b="0" l="0" r="0" t="0"/>
          <a:stretch/>
        </p:blipFill>
        <p:spPr>
          <a:xfrm>
            <a:off x="16100509" y="6400949"/>
            <a:ext cx="74445" cy="40382"/>
          </a:xfrm>
          <a:prstGeom prst="rect">
            <a:avLst/>
          </a:prstGeom>
          <a:noFill/>
          <a:ln>
            <a:noFill/>
          </a:ln>
        </p:spPr>
      </p:pic>
      <p:pic>
        <p:nvPicPr>
          <p:cNvPr descr=" " id="1077" name="Google Shape;1077;p23"/>
          <p:cNvPicPr preferRelativeResize="0"/>
          <p:nvPr/>
        </p:nvPicPr>
        <p:blipFill rotWithShape="1">
          <a:blip r:embed="rId429">
            <a:alphaModFix/>
          </a:blip>
          <a:srcRect b="0" l="0" r="0" t="0"/>
          <a:stretch/>
        </p:blipFill>
        <p:spPr>
          <a:xfrm>
            <a:off x="15933484" y="6072436"/>
            <a:ext cx="594193" cy="770260"/>
          </a:xfrm>
          <a:prstGeom prst="rect">
            <a:avLst/>
          </a:prstGeom>
          <a:noFill/>
          <a:ln>
            <a:noFill/>
          </a:ln>
        </p:spPr>
      </p:pic>
      <p:pic>
        <p:nvPicPr>
          <p:cNvPr descr=" " id="1078" name="Google Shape;1078;p23"/>
          <p:cNvPicPr preferRelativeResize="0"/>
          <p:nvPr/>
        </p:nvPicPr>
        <p:blipFill rotWithShape="1">
          <a:blip r:embed="rId430">
            <a:alphaModFix/>
          </a:blip>
          <a:srcRect b="0" l="0" r="0" t="0"/>
          <a:stretch/>
        </p:blipFill>
        <p:spPr>
          <a:xfrm>
            <a:off x="16134049" y="6120408"/>
            <a:ext cx="48195" cy="30336"/>
          </a:xfrm>
          <a:prstGeom prst="rect">
            <a:avLst/>
          </a:prstGeom>
          <a:noFill/>
          <a:ln>
            <a:noFill/>
          </a:ln>
        </p:spPr>
      </p:pic>
      <p:pic>
        <p:nvPicPr>
          <p:cNvPr descr=" " id="1079" name="Google Shape;1079;p23"/>
          <p:cNvPicPr preferRelativeResize="0"/>
          <p:nvPr/>
        </p:nvPicPr>
        <p:blipFill rotWithShape="1">
          <a:blip r:embed="rId431">
            <a:alphaModFix/>
          </a:blip>
          <a:srcRect b="0" l="0" r="0" t="0"/>
          <a:stretch/>
        </p:blipFill>
        <p:spPr>
          <a:xfrm>
            <a:off x="13615727" y="5191472"/>
            <a:ext cx="1996512" cy="2473300"/>
          </a:xfrm>
          <a:prstGeom prst="rect">
            <a:avLst/>
          </a:prstGeom>
          <a:noFill/>
          <a:ln>
            <a:noFill/>
          </a:ln>
        </p:spPr>
      </p:pic>
      <p:pic>
        <p:nvPicPr>
          <p:cNvPr descr=" " id="1080" name="Google Shape;1080;p23"/>
          <p:cNvPicPr preferRelativeResize="0"/>
          <p:nvPr/>
        </p:nvPicPr>
        <p:blipFill rotWithShape="1">
          <a:blip r:embed="rId432">
            <a:alphaModFix/>
          </a:blip>
          <a:srcRect b="0" l="0" r="0" t="0"/>
          <a:stretch/>
        </p:blipFill>
        <p:spPr>
          <a:xfrm>
            <a:off x="14808873" y="6931992"/>
            <a:ext cx="362935" cy="346869"/>
          </a:xfrm>
          <a:prstGeom prst="rect">
            <a:avLst/>
          </a:prstGeom>
          <a:noFill/>
          <a:ln>
            <a:noFill/>
          </a:ln>
        </p:spPr>
      </p:pic>
      <p:pic>
        <p:nvPicPr>
          <p:cNvPr descr=" " id="1081" name="Google Shape;1081;p23"/>
          <p:cNvPicPr preferRelativeResize="0"/>
          <p:nvPr/>
        </p:nvPicPr>
        <p:blipFill rotWithShape="1">
          <a:blip r:embed="rId433">
            <a:alphaModFix/>
          </a:blip>
          <a:srcRect b="0" l="0" r="0" t="0"/>
          <a:stretch/>
        </p:blipFill>
        <p:spPr>
          <a:xfrm>
            <a:off x="21034455" y="6273155"/>
            <a:ext cx="1653380" cy="1153170"/>
          </a:xfrm>
          <a:prstGeom prst="rect">
            <a:avLst/>
          </a:prstGeom>
          <a:noFill/>
          <a:ln>
            <a:noFill/>
          </a:ln>
        </p:spPr>
      </p:pic>
      <p:pic>
        <p:nvPicPr>
          <p:cNvPr descr=" " id="1082" name="Google Shape;1082;p23"/>
          <p:cNvPicPr preferRelativeResize="0"/>
          <p:nvPr/>
        </p:nvPicPr>
        <p:blipFill rotWithShape="1">
          <a:blip r:embed="rId434">
            <a:alphaModFix/>
          </a:blip>
          <a:srcRect b="0" l="0" r="0" t="0"/>
          <a:stretch/>
        </p:blipFill>
        <p:spPr>
          <a:xfrm>
            <a:off x="21602160" y="6405042"/>
            <a:ext cx="265127" cy="838969"/>
          </a:xfrm>
          <a:prstGeom prst="rect">
            <a:avLst/>
          </a:prstGeom>
          <a:noFill/>
          <a:ln>
            <a:noFill/>
          </a:ln>
        </p:spPr>
      </p:pic>
      <p:pic>
        <p:nvPicPr>
          <p:cNvPr descr=" " id="1083" name="Google Shape;1083;p23"/>
          <p:cNvPicPr preferRelativeResize="0"/>
          <p:nvPr/>
        </p:nvPicPr>
        <p:blipFill rotWithShape="1">
          <a:blip r:embed="rId435">
            <a:alphaModFix/>
          </a:blip>
          <a:srcRect b="0" l="0" r="0" t="0"/>
          <a:stretch/>
        </p:blipFill>
        <p:spPr>
          <a:xfrm>
            <a:off x="21872121" y="6303739"/>
            <a:ext cx="280167" cy="1008831"/>
          </a:xfrm>
          <a:prstGeom prst="rect">
            <a:avLst/>
          </a:prstGeom>
          <a:noFill/>
          <a:ln>
            <a:noFill/>
          </a:ln>
        </p:spPr>
      </p:pic>
      <p:pic>
        <p:nvPicPr>
          <p:cNvPr descr=" " id="1084" name="Google Shape;1084;p23"/>
          <p:cNvPicPr preferRelativeResize="0"/>
          <p:nvPr/>
        </p:nvPicPr>
        <p:blipFill rotWithShape="1">
          <a:blip r:embed="rId436">
            <a:alphaModFix/>
          </a:blip>
          <a:srcRect b="0" l="0" r="0" t="0"/>
          <a:stretch/>
        </p:blipFill>
        <p:spPr>
          <a:xfrm>
            <a:off x="22168376" y="6273205"/>
            <a:ext cx="222845" cy="1128936"/>
          </a:xfrm>
          <a:prstGeom prst="rect">
            <a:avLst/>
          </a:prstGeom>
          <a:noFill/>
          <a:ln>
            <a:noFill/>
          </a:ln>
        </p:spPr>
      </p:pic>
      <p:pic>
        <p:nvPicPr>
          <p:cNvPr descr=" " id="1085" name="Google Shape;1085;p23"/>
          <p:cNvPicPr preferRelativeResize="0"/>
          <p:nvPr/>
        </p:nvPicPr>
        <p:blipFill rotWithShape="1">
          <a:blip r:embed="rId437">
            <a:alphaModFix/>
          </a:blip>
          <a:srcRect b="0" l="0" r="0" t="0"/>
          <a:stretch/>
        </p:blipFill>
        <p:spPr>
          <a:xfrm>
            <a:off x="22530207" y="6650831"/>
            <a:ext cx="146257" cy="422473"/>
          </a:xfrm>
          <a:prstGeom prst="rect">
            <a:avLst/>
          </a:prstGeom>
          <a:noFill/>
          <a:ln>
            <a:noFill/>
          </a:ln>
        </p:spPr>
      </p:pic>
      <p:pic>
        <p:nvPicPr>
          <p:cNvPr descr=" " id="1086" name="Google Shape;1086;p23"/>
          <p:cNvPicPr preferRelativeResize="0"/>
          <p:nvPr/>
        </p:nvPicPr>
        <p:blipFill rotWithShape="1">
          <a:blip r:embed="rId438">
            <a:alphaModFix/>
          </a:blip>
          <a:srcRect b="0" l="0" r="0" t="0"/>
          <a:stretch/>
        </p:blipFill>
        <p:spPr>
          <a:xfrm>
            <a:off x="21041681" y="6802562"/>
            <a:ext cx="182241" cy="373261"/>
          </a:xfrm>
          <a:prstGeom prst="rect">
            <a:avLst/>
          </a:prstGeom>
          <a:noFill/>
          <a:ln>
            <a:noFill/>
          </a:ln>
        </p:spPr>
      </p:pic>
      <p:pic>
        <p:nvPicPr>
          <p:cNvPr descr=" " id="1087" name="Google Shape;1087;p23"/>
          <p:cNvPicPr preferRelativeResize="0"/>
          <p:nvPr/>
        </p:nvPicPr>
        <p:blipFill rotWithShape="1">
          <a:blip r:embed="rId439">
            <a:alphaModFix/>
          </a:blip>
          <a:srcRect b="0" l="0" r="0" t="0"/>
          <a:stretch/>
        </p:blipFill>
        <p:spPr>
          <a:xfrm>
            <a:off x="21240273" y="6563196"/>
            <a:ext cx="222709" cy="683816"/>
          </a:xfrm>
          <a:prstGeom prst="rect">
            <a:avLst/>
          </a:prstGeom>
          <a:noFill/>
          <a:ln>
            <a:noFill/>
          </a:ln>
        </p:spPr>
      </p:pic>
      <p:pic>
        <p:nvPicPr>
          <p:cNvPr descr=" " id="1088" name="Google Shape;1088;p23"/>
          <p:cNvPicPr preferRelativeResize="0"/>
          <p:nvPr/>
        </p:nvPicPr>
        <p:blipFill rotWithShape="1">
          <a:blip r:embed="rId440">
            <a:alphaModFix/>
          </a:blip>
          <a:srcRect b="0" l="0" r="0" t="0"/>
          <a:stretch/>
        </p:blipFill>
        <p:spPr>
          <a:xfrm>
            <a:off x="14494623" y="8974237"/>
            <a:ext cx="2369696" cy="213176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45" name="Shape 45"/>
        <p:cNvGrpSpPr/>
        <p:nvPr/>
      </p:nvGrpSpPr>
      <p:grpSpPr>
        <a:xfrm>
          <a:off x="0" y="0"/>
          <a:ext cx="0" cy="0"/>
          <a:chOff x="0" y="0"/>
          <a:chExt cx="0" cy="0"/>
        </a:xfrm>
      </p:grpSpPr>
      <p:sp>
        <p:nvSpPr>
          <p:cNvPr id="46" name="Google Shape;46;p3"/>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p3"/>
          <p:cNvPicPr preferRelativeResize="0"/>
          <p:nvPr/>
        </p:nvPicPr>
        <p:blipFill rotWithShape="1">
          <a:blip r:embed="rId3">
            <a:alphaModFix/>
          </a:blip>
          <a:srcRect b="0" l="0" r="0" t="0"/>
          <a:stretch/>
        </p:blipFill>
        <p:spPr>
          <a:xfrm>
            <a:off x="-876410" y="-1765300"/>
            <a:ext cx="18417302" cy="8280400"/>
          </a:xfrm>
          <a:prstGeom prst="rect">
            <a:avLst/>
          </a:prstGeom>
          <a:noFill/>
          <a:ln>
            <a:noFill/>
          </a:ln>
        </p:spPr>
      </p:pic>
      <p:pic>
        <p:nvPicPr>
          <p:cNvPr descr=" " id="48" name="Google Shape;48;p3"/>
          <p:cNvPicPr preferRelativeResize="0"/>
          <p:nvPr/>
        </p:nvPicPr>
        <p:blipFill rotWithShape="1">
          <a:blip r:embed="rId4">
            <a:alphaModFix/>
          </a:blip>
          <a:srcRect b="0" l="0" r="0" t="0"/>
          <a:stretch/>
        </p:blipFill>
        <p:spPr>
          <a:xfrm>
            <a:off x="812902" y="203200"/>
            <a:ext cx="5398175" cy="3454400"/>
          </a:xfrm>
          <a:prstGeom prst="rect">
            <a:avLst/>
          </a:prstGeom>
          <a:noFill/>
          <a:ln>
            <a:noFill/>
          </a:ln>
        </p:spPr>
      </p:pic>
      <p:pic>
        <p:nvPicPr>
          <p:cNvPr descr=" " id="49" name="Google Shape;49;p3"/>
          <p:cNvPicPr preferRelativeResize="0"/>
          <p:nvPr/>
        </p:nvPicPr>
        <p:blipFill rotWithShape="1">
          <a:blip r:embed="rId5">
            <a:alphaModFix/>
          </a:blip>
          <a:srcRect b="0" l="0" r="0" t="0"/>
          <a:stretch/>
        </p:blipFill>
        <p:spPr>
          <a:xfrm>
            <a:off x="10910664" y="-1612900"/>
            <a:ext cx="13870134" cy="7975600"/>
          </a:xfrm>
          <a:prstGeom prst="rect">
            <a:avLst/>
          </a:prstGeom>
          <a:noFill/>
          <a:ln>
            <a:noFill/>
          </a:ln>
        </p:spPr>
      </p:pic>
      <p:pic>
        <p:nvPicPr>
          <p:cNvPr descr=" " id="50" name="Google Shape;50;p3"/>
          <p:cNvPicPr preferRelativeResize="0"/>
          <p:nvPr/>
        </p:nvPicPr>
        <p:blipFill rotWithShape="1">
          <a:blip r:embed="rId6">
            <a:alphaModFix/>
          </a:blip>
          <a:srcRect b="0" l="0" r="0" t="0"/>
          <a:stretch/>
        </p:blipFill>
        <p:spPr>
          <a:xfrm>
            <a:off x="-431854" y="647700"/>
            <a:ext cx="25695312" cy="13074650"/>
          </a:xfrm>
          <a:prstGeom prst="rect">
            <a:avLst/>
          </a:prstGeom>
          <a:noFill/>
          <a:ln>
            <a:noFill/>
          </a:ln>
        </p:spPr>
      </p:pic>
      <p:pic>
        <p:nvPicPr>
          <p:cNvPr descr=" " id="51" name="Google Shape;51;p3"/>
          <p:cNvPicPr preferRelativeResize="0"/>
          <p:nvPr/>
        </p:nvPicPr>
        <p:blipFill rotWithShape="1">
          <a:blip r:embed="rId7">
            <a:alphaModFix/>
          </a:blip>
          <a:srcRect b="0" l="0" r="0" t="0"/>
          <a:stretch/>
        </p:blipFill>
        <p:spPr>
          <a:xfrm>
            <a:off x="355644" y="10871200"/>
            <a:ext cx="914514" cy="965200"/>
          </a:xfrm>
          <a:prstGeom prst="rect">
            <a:avLst/>
          </a:prstGeom>
          <a:noFill/>
          <a:ln>
            <a:noFill/>
          </a:ln>
        </p:spPr>
      </p:pic>
      <p:pic>
        <p:nvPicPr>
          <p:cNvPr descr=" " id="52" name="Google Shape;52;p3"/>
          <p:cNvPicPr preferRelativeResize="0"/>
          <p:nvPr/>
        </p:nvPicPr>
        <p:blipFill rotWithShape="1">
          <a:blip r:embed="rId8">
            <a:alphaModFix/>
          </a:blip>
          <a:srcRect b="0" l="0" r="0" t="0"/>
          <a:stretch/>
        </p:blipFill>
        <p:spPr>
          <a:xfrm>
            <a:off x="21935642" y="11353800"/>
            <a:ext cx="1905238" cy="2006600"/>
          </a:xfrm>
          <a:prstGeom prst="rect">
            <a:avLst/>
          </a:prstGeom>
          <a:noFill/>
          <a:ln>
            <a:noFill/>
          </a:ln>
        </p:spPr>
      </p:pic>
      <p:sp>
        <p:nvSpPr>
          <p:cNvPr id="53" name="Google Shape;5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5" name="Google Shape;55;p3"/>
          <p:cNvSpPr/>
          <p:nvPr/>
        </p:nvSpPr>
        <p:spPr>
          <a:xfrm>
            <a:off x="812902" y="6299200"/>
            <a:ext cx="11135058" cy="498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56" name="Google Shape;56;p3"/>
          <p:cNvSpPr/>
          <p:nvPr/>
        </p:nvSpPr>
        <p:spPr>
          <a:xfrm>
            <a:off x="660482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6604826"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6401600" y="4597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6469342" y="5537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0" name="Google Shape;60;p3"/>
          <p:cNvPicPr preferRelativeResize="0"/>
          <p:nvPr/>
        </p:nvPicPr>
        <p:blipFill rotWithShape="1">
          <a:blip r:embed="rId10">
            <a:alphaModFix/>
          </a:blip>
          <a:srcRect b="0" l="0" r="0" t="0"/>
          <a:stretch/>
        </p:blipFill>
        <p:spPr>
          <a:xfrm>
            <a:off x="12739692" y="4521200"/>
            <a:ext cx="1625803" cy="1625600"/>
          </a:xfrm>
          <a:prstGeom prst="rect">
            <a:avLst/>
          </a:prstGeom>
          <a:noFill/>
          <a:ln>
            <a:noFill/>
          </a:ln>
        </p:spPr>
      </p:pic>
      <p:sp>
        <p:nvSpPr>
          <p:cNvPr id="61" name="Google Shape;61;p3"/>
          <p:cNvSpPr/>
          <p:nvPr/>
        </p:nvSpPr>
        <p:spPr>
          <a:xfrm>
            <a:off x="12739692" y="4521200"/>
            <a:ext cx="1625803" cy="1625600"/>
          </a:xfrm>
          <a:prstGeom prst="roundRect">
            <a:avLst>
              <a:gd fmla="val 781313"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3190599" y="48133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5127591"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p3"/>
          <p:cNvPicPr preferRelativeResize="0"/>
          <p:nvPr/>
        </p:nvPicPr>
        <p:blipFill rotWithShape="1">
          <a:blip r:embed="rId10">
            <a:alphaModFix/>
          </a:blip>
          <a:srcRect b="0" l="0" r="0" t="0"/>
          <a:stretch/>
        </p:blipFill>
        <p:spPr>
          <a:xfrm>
            <a:off x="15127591" y="4521200"/>
            <a:ext cx="1625803" cy="1625600"/>
          </a:xfrm>
          <a:prstGeom prst="rect">
            <a:avLst/>
          </a:prstGeom>
          <a:noFill/>
          <a:ln>
            <a:noFill/>
          </a:ln>
        </p:spPr>
      </p:pic>
      <p:sp>
        <p:nvSpPr>
          <p:cNvPr id="65" name="Google Shape;65;p3"/>
          <p:cNvSpPr/>
          <p:nvPr/>
        </p:nvSpPr>
        <p:spPr>
          <a:xfrm>
            <a:off x="15127591" y="4521200"/>
            <a:ext cx="1625803" cy="1625600"/>
          </a:xfrm>
          <a:prstGeom prst="roundRect">
            <a:avLst>
              <a:gd fmla="val 781313"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5521340" y="4813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6956619"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6956619" y="4597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6956619" y="5537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660482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6604826"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6401600" y="75819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6469342" y="85217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4" name="Google Shape;74;p3"/>
          <p:cNvPicPr preferRelativeResize="0"/>
          <p:nvPr/>
        </p:nvPicPr>
        <p:blipFill rotWithShape="1">
          <a:blip r:embed="rId10">
            <a:alphaModFix/>
          </a:blip>
          <a:srcRect b="0" l="0" r="0" t="0"/>
          <a:stretch/>
        </p:blipFill>
        <p:spPr>
          <a:xfrm>
            <a:off x="12739692" y="7505700"/>
            <a:ext cx="1625803" cy="1625600"/>
          </a:xfrm>
          <a:prstGeom prst="rect">
            <a:avLst/>
          </a:prstGeom>
          <a:noFill/>
          <a:ln>
            <a:noFill/>
          </a:ln>
        </p:spPr>
      </p:pic>
      <p:sp>
        <p:nvSpPr>
          <p:cNvPr id="75" name="Google Shape;75;p3"/>
          <p:cNvSpPr/>
          <p:nvPr/>
        </p:nvSpPr>
        <p:spPr>
          <a:xfrm>
            <a:off x="12739692" y="7505700"/>
            <a:ext cx="1625803" cy="1625600"/>
          </a:xfrm>
          <a:prstGeom prst="roundRect">
            <a:avLst>
              <a:gd fmla="val 781313"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3133441"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5127591"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3"/>
          <p:cNvPicPr preferRelativeResize="0"/>
          <p:nvPr/>
        </p:nvPicPr>
        <p:blipFill rotWithShape="1">
          <a:blip r:embed="rId10">
            <a:alphaModFix/>
          </a:blip>
          <a:srcRect b="0" l="0" r="0" t="0"/>
          <a:stretch/>
        </p:blipFill>
        <p:spPr>
          <a:xfrm>
            <a:off x="15127591" y="7505700"/>
            <a:ext cx="1625803" cy="1625600"/>
          </a:xfrm>
          <a:prstGeom prst="rect">
            <a:avLst/>
          </a:prstGeom>
          <a:noFill/>
          <a:ln>
            <a:noFill/>
          </a:ln>
        </p:spPr>
      </p:pic>
      <p:sp>
        <p:nvSpPr>
          <p:cNvPr id="79" name="Google Shape;79;p3"/>
          <p:cNvSpPr/>
          <p:nvPr/>
        </p:nvSpPr>
        <p:spPr>
          <a:xfrm>
            <a:off x="15127591" y="7505700"/>
            <a:ext cx="1625803" cy="1625600"/>
          </a:xfrm>
          <a:prstGeom prst="roundRect">
            <a:avLst>
              <a:gd fmla="val 781313"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5521340"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6956619"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6956619" y="75819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6956619" y="85217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660482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6604826"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6401600" y="10566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6469342" y="11506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8" name="Google Shape;88;p3"/>
          <p:cNvPicPr preferRelativeResize="0"/>
          <p:nvPr/>
        </p:nvPicPr>
        <p:blipFill rotWithShape="1">
          <a:blip r:embed="rId10">
            <a:alphaModFix/>
          </a:blip>
          <a:srcRect b="0" l="0" r="0" t="0"/>
          <a:stretch/>
        </p:blipFill>
        <p:spPr>
          <a:xfrm>
            <a:off x="12739692" y="10490200"/>
            <a:ext cx="1625803" cy="1625600"/>
          </a:xfrm>
          <a:prstGeom prst="rect">
            <a:avLst/>
          </a:prstGeom>
          <a:noFill/>
          <a:ln>
            <a:noFill/>
          </a:ln>
        </p:spPr>
      </p:pic>
      <p:sp>
        <p:nvSpPr>
          <p:cNvPr id="89" name="Google Shape;89;p3"/>
          <p:cNvSpPr/>
          <p:nvPr/>
        </p:nvSpPr>
        <p:spPr>
          <a:xfrm>
            <a:off x="12739692" y="10490200"/>
            <a:ext cx="1625803" cy="1625600"/>
          </a:xfrm>
          <a:prstGeom prst="roundRect">
            <a:avLst>
              <a:gd fmla="val 781313"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3133441"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5127591"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p3"/>
          <p:cNvPicPr preferRelativeResize="0"/>
          <p:nvPr/>
        </p:nvPicPr>
        <p:blipFill rotWithShape="1">
          <a:blip r:embed="rId10">
            <a:alphaModFix/>
          </a:blip>
          <a:srcRect b="0" l="0" r="0" t="0"/>
          <a:stretch/>
        </p:blipFill>
        <p:spPr>
          <a:xfrm>
            <a:off x="15127591" y="10490200"/>
            <a:ext cx="1625803" cy="1625600"/>
          </a:xfrm>
          <a:prstGeom prst="rect">
            <a:avLst/>
          </a:prstGeom>
          <a:noFill/>
          <a:ln>
            <a:noFill/>
          </a:ln>
        </p:spPr>
      </p:pic>
      <p:sp>
        <p:nvSpPr>
          <p:cNvPr id="93" name="Google Shape;93;p3"/>
          <p:cNvSpPr/>
          <p:nvPr/>
        </p:nvSpPr>
        <p:spPr>
          <a:xfrm>
            <a:off x="15127591" y="10490200"/>
            <a:ext cx="1625803" cy="1625600"/>
          </a:xfrm>
          <a:prstGeom prst="roundRect">
            <a:avLst>
              <a:gd fmla="val 781313" name="adj"/>
            </a:avLst>
          </a:prstGeom>
          <a:noFill/>
          <a:ln cap="flat" cmpd="sng" w="12700">
            <a:solidFill>
              <a:srgbClr val="5C67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15521340"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785"/>
              </a:buClr>
              <a:buSzPts val="4800"/>
              <a:buFont typeface="DM Serif Display"/>
              <a:buNone/>
            </a:pPr>
            <a:r>
              <a:rPr b="0" i="0" lang="en-US" sz="4800" u="none" cap="none" strike="noStrike">
                <a:solidFill>
                  <a:srgbClr val="5C6785"/>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6956619"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6956619" y="10566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7" name="Google Shape;97;p3"/>
          <p:cNvSpPr/>
          <p:nvPr/>
        </p:nvSpPr>
        <p:spPr>
          <a:xfrm>
            <a:off x="16956619" y="11506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102" name="Shape 102"/>
        <p:cNvGrpSpPr/>
        <p:nvPr/>
      </p:nvGrpSpPr>
      <p:grpSpPr>
        <a:xfrm>
          <a:off x="0" y="0"/>
          <a:ext cx="0" cy="0"/>
          <a:chOff x="0" y="0"/>
          <a:chExt cx="0" cy="0"/>
        </a:xfrm>
      </p:grpSpPr>
      <p:sp>
        <p:nvSpPr>
          <p:cNvPr id="103" name="Google Shape;103;p4"/>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4"/>
          <p:cNvPicPr preferRelativeResize="0"/>
          <p:nvPr/>
        </p:nvPicPr>
        <p:blipFill rotWithShape="1">
          <a:blip r:embed="rId3">
            <a:alphaModFix/>
          </a:blip>
          <a:srcRect b="0" l="0" r="0" t="0"/>
          <a:stretch/>
        </p:blipFill>
        <p:spPr>
          <a:xfrm>
            <a:off x="21173546" y="9131300"/>
            <a:ext cx="2238698" cy="2827964"/>
          </a:xfrm>
          <a:prstGeom prst="rect">
            <a:avLst/>
          </a:prstGeom>
          <a:noFill/>
          <a:ln>
            <a:noFill/>
          </a:ln>
        </p:spPr>
      </p:pic>
      <p:pic>
        <p:nvPicPr>
          <p:cNvPr descr=" " id="105" name="Google Shape;105;p4"/>
          <p:cNvPicPr preferRelativeResize="0"/>
          <p:nvPr/>
        </p:nvPicPr>
        <p:blipFill rotWithShape="1">
          <a:blip r:embed="rId4">
            <a:alphaModFix/>
          </a:blip>
          <a:srcRect b="0" l="0" r="0" t="0"/>
          <a:stretch/>
        </p:blipFill>
        <p:spPr>
          <a:xfrm>
            <a:off x="0" y="-1898650"/>
            <a:ext cx="24691886" cy="4832350"/>
          </a:xfrm>
          <a:prstGeom prst="rect">
            <a:avLst/>
          </a:prstGeom>
          <a:noFill/>
          <a:ln>
            <a:noFill/>
          </a:ln>
        </p:spPr>
      </p:pic>
      <p:pic>
        <p:nvPicPr>
          <p:cNvPr descr=" " id="106" name="Google Shape;106;p4"/>
          <p:cNvPicPr preferRelativeResize="0"/>
          <p:nvPr/>
        </p:nvPicPr>
        <p:blipFill rotWithShape="1">
          <a:blip r:embed="rId5">
            <a:alphaModFix/>
          </a:blip>
          <a:srcRect b="0" l="0" r="0" t="0"/>
          <a:stretch/>
        </p:blipFill>
        <p:spPr>
          <a:xfrm>
            <a:off x="546168" y="2705100"/>
            <a:ext cx="1600400" cy="1701800"/>
          </a:xfrm>
          <a:prstGeom prst="rect">
            <a:avLst/>
          </a:prstGeom>
          <a:noFill/>
          <a:ln>
            <a:noFill/>
          </a:ln>
        </p:spPr>
      </p:pic>
      <p:pic>
        <p:nvPicPr>
          <p:cNvPr descr=" " id="107" name="Google Shape;107;p4"/>
          <p:cNvPicPr preferRelativeResize="0"/>
          <p:nvPr/>
        </p:nvPicPr>
        <p:blipFill rotWithShape="1">
          <a:blip r:embed="rId6">
            <a:alphaModFix/>
          </a:blip>
          <a:srcRect b="0" l="0" r="0" t="0"/>
          <a:stretch/>
        </p:blipFill>
        <p:spPr>
          <a:xfrm>
            <a:off x="21414877" y="2082800"/>
            <a:ext cx="2184673" cy="2324100"/>
          </a:xfrm>
          <a:prstGeom prst="rect">
            <a:avLst/>
          </a:prstGeom>
          <a:noFill/>
          <a:ln>
            <a:noFill/>
          </a:ln>
        </p:spPr>
      </p:pic>
      <p:pic>
        <p:nvPicPr>
          <p:cNvPr descr=" " id="108" name="Google Shape;108;p4"/>
          <p:cNvPicPr preferRelativeResize="0"/>
          <p:nvPr/>
        </p:nvPicPr>
        <p:blipFill rotWithShape="1">
          <a:blip r:embed="rId7">
            <a:alphaModFix/>
          </a:blip>
          <a:srcRect b="0" l="0" r="0" t="0"/>
          <a:stretch/>
        </p:blipFill>
        <p:spPr>
          <a:xfrm>
            <a:off x="16880410" y="10541000"/>
            <a:ext cx="1181248" cy="1257300"/>
          </a:xfrm>
          <a:prstGeom prst="rect">
            <a:avLst/>
          </a:prstGeom>
          <a:noFill/>
          <a:ln>
            <a:noFill/>
          </a:ln>
        </p:spPr>
      </p:pic>
      <p:pic>
        <p:nvPicPr>
          <p:cNvPr descr=" " id="109" name="Google Shape;109;p4"/>
          <p:cNvPicPr preferRelativeResize="0"/>
          <p:nvPr/>
        </p:nvPicPr>
        <p:blipFill rotWithShape="1">
          <a:blip r:embed="rId8">
            <a:alphaModFix/>
          </a:blip>
          <a:srcRect b="0" l="0" r="0" t="0"/>
          <a:stretch/>
        </p:blipFill>
        <p:spPr>
          <a:xfrm>
            <a:off x="12942918" y="698500"/>
            <a:ext cx="1308264" cy="1384300"/>
          </a:xfrm>
          <a:prstGeom prst="rect">
            <a:avLst/>
          </a:prstGeom>
          <a:noFill/>
          <a:ln>
            <a:noFill/>
          </a:ln>
        </p:spPr>
      </p:pic>
      <p:pic>
        <p:nvPicPr>
          <p:cNvPr descr=" " id="110" name="Google Shape;110;p4"/>
          <p:cNvPicPr preferRelativeResize="0"/>
          <p:nvPr/>
        </p:nvPicPr>
        <p:blipFill rotWithShape="1">
          <a:blip r:embed="rId9">
            <a:alphaModFix/>
          </a:blip>
          <a:srcRect b="0" l="0" r="0" t="0"/>
          <a:stretch/>
        </p:blipFill>
        <p:spPr>
          <a:xfrm>
            <a:off x="3492937" y="11468100"/>
            <a:ext cx="1625803" cy="1714500"/>
          </a:xfrm>
          <a:prstGeom prst="rect">
            <a:avLst/>
          </a:prstGeom>
          <a:noFill/>
          <a:ln>
            <a:noFill/>
          </a:ln>
        </p:spPr>
      </p:pic>
      <p:pic>
        <p:nvPicPr>
          <p:cNvPr descr=" " id="111" name="Google Shape;111;p4"/>
          <p:cNvPicPr preferRelativeResize="0"/>
          <p:nvPr/>
        </p:nvPicPr>
        <p:blipFill rotWithShape="1">
          <a:blip r:embed="rId10">
            <a:alphaModFix/>
          </a:blip>
          <a:srcRect b="0" l="0" r="0" t="0"/>
          <a:stretch/>
        </p:blipFill>
        <p:spPr>
          <a:xfrm>
            <a:off x="-76210" y="10947400"/>
            <a:ext cx="24463258" cy="4914900"/>
          </a:xfrm>
          <a:prstGeom prst="rect">
            <a:avLst/>
          </a:prstGeom>
          <a:noFill/>
          <a:ln>
            <a:noFill/>
          </a:ln>
        </p:spPr>
      </p:pic>
      <p:pic>
        <p:nvPicPr>
          <p:cNvPr descr=" " id="112" name="Google Shape;112;p4"/>
          <p:cNvPicPr preferRelativeResize="0"/>
          <p:nvPr/>
        </p:nvPicPr>
        <p:blipFill rotWithShape="1">
          <a:blip r:embed="rId8">
            <a:alphaModFix/>
          </a:blip>
          <a:srcRect b="0" l="0" r="0" t="0"/>
          <a:stretch/>
        </p:blipFill>
        <p:spPr>
          <a:xfrm>
            <a:off x="22291286" y="11798300"/>
            <a:ext cx="1308264" cy="1384300"/>
          </a:xfrm>
          <a:prstGeom prst="rect">
            <a:avLst/>
          </a:prstGeom>
          <a:noFill/>
          <a:ln>
            <a:noFill/>
          </a:ln>
        </p:spPr>
      </p:pic>
      <p:sp>
        <p:nvSpPr>
          <p:cNvPr id="113" name="Google Shape;11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15" name="Google Shape;115;p4"/>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122" name="Shape 122"/>
        <p:cNvGrpSpPr/>
        <p:nvPr/>
      </p:nvGrpSpPr>
      <p:grpSpPr>
        <a:xfrm>
          <a:off x="0" y="0"/>
          <a:ext cx="0" cy="0"/>
          <a:chOff x="0" y="0"/>
          <a:chExt cx="0" cy="0"/>
        </a:xfrm>
      </p:grpSpPr>
      <p:sp>
        <p:nvSpPr>
          <p:cNvPr id="123" name="Google Shape;123;p5"/>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5"/>
          <p:cNvPicPr preferRelativeResize="0"/>
          <p:nvPr/>
        </p:nvPicPr>
        <p:blipFill rotWithShape="1">
          <a:blip r:embed="rId3">
            <a:alphaModFix/>
          </a:blip>
          <a:srcRect b="0" l="0" r="0" t="0"/>
          <a:stretch/>
        </p:blipFill>
        <p:spPr>
          <a:xfrm>
            <a:off x="-12702" y="-914400"/>
            <a:ext cx="21980097" cy="17970500"/>
          </a:xfrm>
          <a:prstGeom prst="rect">
            <a:avLst/>
          </a:prstGeom>
          <a:noFill/>
          <a:ln>
            <a:noFill/>
          </a:ln>
        </p:spPr>
      </p:pic>
      <p:pic>
        <p:nvPicPr>
          <p:cNvPr descr=" " id="125" name="Google Shape;125;p5"/>
          <p:cNvPicPr preferRelativeResize="0"/>
          <p:nvPr/>
        </p:nvPicPr>
        <p:blipFill rotWithShape="1">
          <a:blip r:embed="rId4">
            <a:alphaModFix/>
          </a:blip>
          <a:srcRect b="0" l="0" r="0" t="0"/>
          <a:stretch/>
        </p:blipFill>
        <p:spPr>
          <a:xfrm>
            <a:off x="19522340" y="5676900"/>
            <a:ext cx="4868621" cy="8044253"/>
          </a:xfrm>
          <a:prstGeom prst="rect">
            <a:avLst/>
          </a:prstGeom>
          <a:noFill/>
          <a:ln>
            <a:noFill/>
          </a:ln>
        </p:spPr>
      </p:pic>
      <p:pic>
        <p:nvPicPr>
          <p:cNvPr descr=" " id="126" name="Google Shape;126;p5"/>
          <p:cNvPicPr preferRelativeResize="0"/>
          <p:nvPr/>
        </p:nvPicPr>
        <p:blipFill rotWithShape="1">
          <a:blip r:embed="rId5">
            <a:alphaModFix/>
          </a:blip>
          <a:srcRect b="0" l="0" r="0" t="0"/>
          <a:stretch/>
        </p:blipFill>
        <p:spPr>
          <a:xfrm>
            <a:off x="21643505" y="1257300"/>
            <a:ext cx="2086471" cy="2215139"/>
          </a:xfrm>
          <a:prstGeom prst="rect">
            <a:avLst/>
          </a:prstGeom>
          <a:noFill/>
          <a:ln>
            <a:noFill/>
          </a:ln>
        </p:spPr>
      </p:pic>
      <p:pic>
        <p:nvPicPr>
          <p:cNvPr descr=" " id="127" name="Google Shape;127;p5"/>
          <p:cNvPicPr preferRelativeResize="0"/>
          <p:nvPr/>
        </p:nvPicPr>
        <p:blipFill rotWithShape="1">
          <a:blip r:embed="rId6">
            <a:alphaModFix/>
          </a:blip>
          <a:srcRect b="0" l="0" r="0" t="0"/>
          <a:stretch/>
        </p:blipFill>
        <p:spPr>
          <a:xfrm>
            <a:off x="7011276" y="1028700"/>
            <a:ext cx="1257457" cy="1333500"/>
          </a:xfrm>
          <a:prstGeom prst="rect">
            <a:avLst/>
          </a:prstGeom>
          <a:noFill/>
          <a:ln>
            <a:noFill/>
          </a:ln>
        </p:spPr>
      </p:pic>
      <p:pic>
        <p:nvPicPr>
          <p:cNvPr descr=" " id="128" name="Google Shape;128;p5"/>
          <p:cNvPicPr preferRelativeResize="0"/>
          <p:nvPr/>
        </p:nvPicPr>
        <p:blipFill rotWithShape="1">
          <a:blip r:embed="rId7">
            <a:alphaModFix/>
          </a:blip>
          <a:srcRect b="0" l="0" r="0" t="0"/>
          <a:stretch/>
        </p:blipFill>
        <p:spPr>
          <a:xfrm>
            <a:off x="16842305" y="10871200"/>
            <a:ext cx="914514" cy="965200"/>
          </a:xfrm>
          <a:prstGeom prst="rect">
            <a:avLst/>
          </a:prstGeom>
          <a:noFill/>
          <a:ln>
            <a:noFill/>
          </a:ln>
        </p:spPr>
      </p:pic>
      <p:pic>
        <p:nvPicPr>
          <p:cNvPr descr=" " id="129" name="Google Shape;129;p5"/>
          <p:cNvPicPr preferRelativeResize="0"/>
          <p:nvPr/>
        </p:nvPicPr>
        <p:blipFill rotWithShape="1">
          <a:blip r:embed="rId8">
            <a:alphaModFix/>
          </a:blip>
          <a:srcRect b="0" l="0" r="0" t="0"/>
          <a:stretch/>
        </p:blipFill>
        <p:spPr>
          <a:xfrm>
            <a:off x="355644" y="11087100"/>
            <a:ext cx="1905238" cy="2006600"/>
          </a:xfrm>
          <a:prstGeom prst="rect">
            <a:avLst/>
          </a:prstGeom>
          <a:noFill/>
          <a:ln>
            <a:noFill/>
          </a:ln>
        </p:spPr>
      </p:pic>
      <p:sp>
        <p:nvSpPr>
          <p:cNvPr id="130" name="Google Shape;13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32" name="Google Shape;132;p5"/>
          <p:cNvPicPr preferRelativeResize="0"/>
          <p:nvPr/>
        </p:nvPicPr>
        <p:blipFill rotWithShape="1">
          <a:blip r:embed="rId10">
            <a:alphaModFix/>
          </a:blip>
          <a:srcRect b="0" l="0" r="0" t="0"/>
          <a:stretch/>
        </p:blipFill>
        <p:spPr>
          <a:xfrm>
            <a:off x="0" y="0"/>
            <a:ext cx="24387048" cy="8305800"/>
          </a:xfrm>
          <a:prstGeom prst="rect">
            <a:avLst/>
          </a:prstGeom>
          <a:noFill/>
          <a:ln>
            <a:noFill/>
          </a:ln>
        </p:spPr>
      </p:pic>
      <p:sp>
        <p:nvSpPr>
          <p:cNvPr id="133" name="Google Shape;133;p5"/>
          <p:cNvSpPr/>
          <p:nvPr/>
        </p:nvSpPr>
        <p:spPr>
          <a:xfrm>
            <a:off x="1816327"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5"/>
          <p:cNvPicPr preferRelativeResize="0"/>
          <p:nvPr/>
        </p:nvPicPr>
        <p:blipFill rotWithShape="1">
          <a:blip r:embed="rId11">
            <a:alphaModFix/>
          </a:blip>
          <a:srcRect b="0" l="0" r="0" t="0"/>
          <a:stretch/>
        </p:blipFill>
        <p:spPr>
          <a:xfrm>
            <a:off x="1816327" y="10007600"/>
            <a:ext cx="1113550" cy="1625600"/>
          </a:xfrm>
          <a:prstGeom prst="rect">
            <a:avLst/>
          </a:prstGeom>
          <a:noFill/>
          <a:ln>
            <a:noFill/>
          </a:ln>
        </p:spPr>
      </p:pic>
      <p:sp>
        <p:nvSpPr>
          <p:cNvPr id="135" name="Google Shape;135;p5"/>
          <p:cNvSpPr/>
          <p:nvPr/>
        </p:nvSpPr>
        <p:spPr>
          <a:xfrm>
            <a:off x="3336328" y="9499600"/>
            <a:ext cx="8387236"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p:nvPr/>
        </p:nvSpPr>
        <p:spPr>
          <a:xfrm>
            <a:off x="3336328" y="9499600"/>
            <a:ext cx="859046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p5"/>
          <p:cNvSpPr/>
          <p:nvPr/>
        </p:nvSpPr>
        <p:spPr>
          <a:xfrm>
            <a:off x="3336328" y="10541000"/>
            <a:ext cx="852272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p5"/>
          <p:cNvSpPr/>
          <p:nvPr/>
        </p:nvSpPr>
        <p:spPr>
          <a:xfrm>
            <a:off x="12676184"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p5"/>
          <p:cNvPicPr preferRelativeResize="0"/>
          <p:nvPr/>
        </p:nvPicPr>
        <p:blipFill rotWithShape="1">
          <a:blip r:embed="rId12">
            <a:alphaModFix/>
          </a:blip>
          <a:srcRect b="0" l="0" r="0" t="0"/>
          <a:stretch/>
        </p:blipFill>
        <p:spPr>
          <a:xfrm>
            <a:off x="12676184" y="10007600"/>
            <a:ext cx="824270" cy="1625600"/>
          </a:xfrm>
          <a:prstGeom prst="rect">
            <a:avLst/>
          </a:prstGeom>
          <a:noFill/>
          <a:ln>
            <a:noFill/>
          </a:ln>
        </p:spPr>
      </p:pic>
      <p:sp>
        <p:nvSpPr>
          <p:cNvPr id="140" name="Google Shape;140;p5"/>
          <p:cNvSpPr/>
          <p:nvPr/>
        </p:nvSpPr>
        <p:spPr>
          <a:xfrm>
            <a:off x="13906905" y="9499600"/>
            <a:ext cx="8676517"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
          <p:cNvSpPr/>
          <p:nvPr/>
        </p:nvSpPr>
        <p:spPr>
          <a:xfrm>
            <a:off x="13906905" y="9499600"/>
            <a:ext cx="887974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2" name="Google Shape;142;p5"/>
          <p:cNvSpPr/>
          <p:nvPr/>
        </p:nvSpPr>
        <p:spPr>
          <a:xfrm>
            <a:off x="13906905" y="10541000"/>
            <a:ext cx="881200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147" name="Shape 147"/>
        <p:cNvGrpSpPr/>
        <p:nvPr/>
      </p:nvGrpSpPr>
      <p:grpSpPr>
        <a:xfrm>
          <a:off x="0" y="0"/>
          <a:ext cx="0" cy="0"/>
          <a:chOff x="0" y="0"/>
          <a:chExt cx="0" cy="0"/>
        </a:xfrm>
      </p:grpSpPr>
      <p:pic>
        <p:nvPicPr>
          <p:cNvPr descr=" " id="148" name="Google Shape;148;p6"/>
          <p:cNvPicPr preferRelativeResize="0"/>
          <p:nvPr/>
        </p:nvPicPr>
        <p:blipFill rotWithShape="1">
          <a:blip r:embed="rId3">
            <a:alphaModFix/>
          </a:blip>
          <a:srcRect b="0" l="0" r="0" t="0"/>
          <a:stretch/>
        </p:blipFill>
        <p:spPr>
          <a:xfrm>
            <a:off x="-876410" y="-2209800"/>
            <a:ext cx="26139867" cy="15487650"/>
          </a:xfrm>
          <a:prstGeom prst="rect">
            <a:avLst/>
          </a:prstGeom>
          <a:noFill/>
          <a:ln>
            <a:noFill/>
          </a:ln>
        </p:spPr>
      </p:pic>
      <p:sp>
        <p:nvSpPr>
          <p:cNvPr id="149" name="Google Shape;14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1" name="Google Shape;151;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914514"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914514"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54" name="Google Shape;154;p6"/>
          <p:cNvSpPr/>
          <p:nvPr/>
        </p:nvSpPr>
        <p:spPr>
          <a:xfrm>
            <a:off x="914514"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914514"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6" name="Google Shape;156;p6"/>
          <p:cNvPicPr preferRelativeResize="0"/>
          <p:nvPr/>
        </p:nvPicPr>
        <p:blipFill rotWithShape="1">
          <a:blip r:embed="rId5">
            <a:alphaModFix/>
          </a:blip>
          <a:srcRect b="0" l="0" r="0" t="0"/>
          <a:stretch/>
        </p:blipFill>
        <p:spPr>
          <a:xfrm>
            <a:off x="914514" y="7150100"/>
            <a:ext cx="7023978" cy="5105400"/>
          </a:xfrm>
          <a:prstGeom prst="rect">
            <a:avLst/>
          </a:prstGeom>
          <a:noFill/>
          <a:ln>
            <a:noFill/>
          </a:ln>
        </p:spPr>
      </p:pic>
      <p:sp>
        <p:nvSpPr>
          <p:cNvPr id="157" name="Google Shape;157;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15826178"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15826178"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60" name="Google Shape;160;p6"/>
          <p:cNvSpPr/>
          <p:nvPr/>
        </p:nvSpPr>
        <p:spPr>
          <a:xfrm>
            <a:off x="15826178"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15826178"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2" name="Google Shape;162;p6"/>
          <p:cNvPicPr preferRelativeResize="0"/>
          <p:nvPr/>
        </p:nvPicPr>
        <p:blipFill rotWithShape="1">
          <a:blip r:embed="rId6">
            <a:alphaModFix/>
          </a:blip>
          <a:srcRect b="0" l="0" r="0" t="0"/>
          <a:stretch/>
        </p:blipFill>
        <p:spPr>
          <a:xfrm>
            <a:off x="15826178" y="7150100"/>
            <a:ext cx="7023978" cy="5105400"/>
          </a:xfrm>
          <a:prstGeom prst="rect">
            <a:avLst/>
          </a:prstGeom>
          <a:noFill/>
          <a:ln>
            <a:noFill/>
          </a:ln>
        </p:spPr>
      </p:pic>
      <p:sp>
        <p:nvSpPr>
          <p:cNvPr id="163" name="Google Shape;163;p6"/>
          <p:cNvSpPr/>
          <p:nvPr/>
        </p:nvSpPr>
        <p:spPr>
          <a:xfrm>
            <a:off x="8370346" y="35941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8370346" y="35941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8370346" y="35941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66" name="Google Shape;166;p6"/>
          <p:cNvSpPr/>
          <p:nvPr/>
        </p:nvSpPr>
        <p:spPr>
          <a:xfrm>
            <a:off x="8370346" y="50419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8370346" y="50419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8" name="Google Shape;168;p6"/>
          <p:cNvPicPr preferRelativeResize="0"/>
          <p:nvPr/>
        </p:nvPicPr>
        <p:blipFill rotWithShape="1">
          <a:blip r:embed="rId7">
            <a:alphaModFix/>
          </a:blip>
          <a:srcRect b="0" l="0" r="0" t="0"/>
          <a:stretch/>
        </p:blipFill>
        <p:spPr>
          <a:xfrm>
            <a:off x="8370346" y="72517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173" name="Shape 173"/>
        <p:cNvGrpSpPr/>
        <p:nvPr/>
      </p:nvGrpSpPr>
      <p:grpSpPr>
        <a:xfrm>
          <a:off x="0" y="0"/>
          <a:ext cx="0" cy="0"/>
          <a:chOff x="0" y="0"/>
          <a:chExt cx="0" cy="0"/>
        </a:xfrm>
      </p:grpSpPr>
      <p:pic>
        <p:nvPicPr>
          <p:cNvPr descr=" " id="174" name="Google Shape;174;p7"/>
          <p:cNvPicPr preferRelativeResize="0"/>
          <p:nvPr/>
        </p:nvPicPr>
        <p:blipFill rotWithShape="1">
          <a:blip r:embed="rId3">
            <a:alphaModFix/>
          </a:blip>
          <a:srcRect b="0" l="0" r="0" t="0"/>
          <a:stretch/>
        </p:blipFill>
        <p:spPr>
          <a:xfrm>
            <a:off x="0" y="-1193800"/>
            <a:ext cx="24387048" cy="16116300"/>
          </a:xfrm>
          <a:prstGeom prst="rect">
            <a:avLst/>
          </a:prstGeom>
          <a:noFill/>
          <a:ln>
            <a:noFill/>
          </a:ln>
        </p:spPr>
      </p:pic>
      <p:sp>
        <p:nvSpPr>
          <p:cNvPr id="175" name="Google Shape;17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7" name="Google Shape;177;p7"/>
          <p:cNvPicPr preferRelativeResize="0"/>
          <p:nvPr/>
        </p:nvPicPr>
        <p:blipFill rotWithShape="1">
          <a:blip r:embed="rId5">
            <a:alphaModFix/>
          </a:blip>
          <a:srcRect b="0" l="0" r="0" t="0"/>
          <a:stretch/>
        </p:blipFill>
        <p:spPr>
          <a:xfrm>
            <a:off x="1943343" y="495300"/>
            <a:ext cx="5966698" cy="4437887"/>
          </a:xfrm>
          <a:prstGeom prst="rect">
            <a:avLst/>
          </a:prstGeom>
          <a:noFill/>
          <a:ln>
            <a:noFill/>
          </a:ln>
        </p:spPr>
      </p:pic>
      <p:sp>
        <p:nvSpPr>
          <p:cNvPr id="178" name="Google Shape;178;p7"/>
          <p:cNvSpPr/>
          <p:nvPr/>
        </p:nvSpPr>
        <p:spPr>
          <a:xfrm>
            <a:off x="6922365" y="3454400"/>
            <a:ext cx="10529616" cy="67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7"/>
          <p:cNvSpPr/>
          <p:nvPr/>
        </p:nvSpPr>
        <p:spPr>
          <a:xfrm>
            <a:off x="6922365" y="3454400"/>
            <a:ext cx="10732841" cy="60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0" name="Google Shape;180;p7"/>
          <p:cNvSpPr/>
          <p:nvPr/>
        </p:nvSpPr>
        <p:spPr>
          <a:xfrm>
            <a:off x="13616102" y="96266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185" name="Shape 185"/>
        <p:cNvGrpSpPr/>
        <p:nvPr/>
      </p:nvGrpSpPr>
      <p:grpSpPr>
        <a:xfrm>
          <a:off x="0" y="0"/>
          <a:ext cx="0" cy="0"/>
          <a:chOff x="0" y="0"/>
          <a:chExt cx="0" cy="0"/>
        </a:xfrm>
      </p:grpSpPr>
      <p:sp>
        <p:nvSpPr>
          <p:cNvPr id="186" name="Google Shape;186;p8"/>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p8"/>
          <p:cNvPicPr preferRelativeResize="0"/>
          <p:nvPr/>
        </p:nvPicPr>
        <p:blipFill rotWithShape="1">
          <a:blip r:embed="rId3">
            <a:alphaModFix/>
          </a:blip>
          <a:srcRect b="0" l="0" r="0" t="0"/>
          <a:stretch/>
        </p:blipFill>
        <p:spPr>
          <a:xfrm>
            <a:off x="21173546" y="9131300"/>
            <a:ext cx="2238698" cy="2827970"/>
          </a:xfrm>
          <a:prstGeom prst="rect">
            <a:avLst/>
          </a:prstGeom>
          <a:noFill/>
          <a:ln>
            <a:noFill/>
          </a:ln>
        </p:spPr>
      </p:pic>
      <p:pic>
        <p:nvPicPr>
          <p:cNvPr descr=" " id="188" name="Google Shape;188;p8"/>
          <p:cNvPicPr preferRelativeResize="0"/>
          <p:nvPr/>
        </p:nvPicPr>
        <p:blipFill rotWithShape="1">
          <a:blip r:embed="rId4">
            <a:alphaModFix/>
          </a:blip>
          <a:srcRect b="0" l="0" r="0" t="0"/>
          <a:stretch/>
        </p:blipFill>
        <p:spPr>
          <a:xfrm>
            <a:off x="0" y="-1898650"/>
            <a:ext cx="24691886" cy="4832350"/>
          </a:xfrm>
          <a:prstGeom prst="rect">
            <a:avLst/>
          </a:prstGeom>
          <a:noFill/>
          <a:ln>
            <a:noFill/>
          </a:ln>
        </p:spPr>
      </p:pic>
      <p:pic>
        <p:nvPicPr>
          <p:cNvPr descr=" " id="189" name="Google Shape;189;p8"/>
          <p:cNvPicPr preferRelativeResize="0"/>
          <p:nvPr/>
        </p:nvPicPr>
        <p:blipFill rotWithShape="1">
          <a:blip r:embed="rId5">
            <a:alphaModFix/>
          </a:blip>
          <a:srcRect b="0" l="0" r="0" t="0"/>
          <a:stretch/>
        </p:blipFill>
        <p:spPr>
          <a:xfrm>
            <a:off x="546168" y="2705100"/>
            <a:ext cx="1600400" cy="1701800"/>
          </a:xfrm>
          <a:prstGeom prst="rect">
            <a:avLst/>
          </a:prstGeom>
          <a:noFill/>
          <a:ln>
            <a:noFill/>
          </a:ln>
        </p:spPr>
      </p:pic>
      <p:pic>
        <p:nvPicPr>
          <p:cNvPr descr=" " id="190" name="Google Shape;190;p8"/>
          <p:cNvPicPr preferRelativeResize="0"/>
          <p:nvPr/>
        </p:nvPicPr>
        <p:blipFill rotWithShape="1">
          <a:blip r:embed="rId6">
            <a:alphaModFix/>
          </a:blip>
          <a:srcRect b="0" l="0" r="0" t="0"/>
          <a:stretch/>
        </p:blipFill>
        <p:spPr>
          <a:xfrm>
            <a:off x="21414877" y="2082800"/>
            <a:ext cx="2184673" cy="2324100"/>
          </a:xfrm>
          <a:prstGeom prst="rect">
            <a:avLst/>
          </a:prstGeom>
          <a:noFill/>
          <a:ln>
            <a:noFill/>
          </a:ln>
        </p:spPr>
      </p:pic>
      <p:pic>
        <p:nvPicPr>
          <p:cNvPr descr=" " id="191" name="Google Shape;191;p8"/>
          <p:cNvPicPr preferRelativeResize="0"/>
          <p:nvPr/>
        </p:nvPicPr>
        <p:blipFill rotWithShape="1">
          <a:blip r:embed="rId7">
            <a:alphaModFix/>
          </a:blip>
          <a:srcRect b="0" l="0" r="0" t="0"/>
          <a:stretch/>
        </p:blipFill>
        <p:spPr>
          <a:xfrm>
            <a:off x="16880410" y="10541000"/>
            <a:ext cx="1181248" cy="1257300"/>
          </a:xfrm>
          <a:prstGeom prst="rect">
            <a:avLst/>
          </a:prstGeom>
          <a:noFill/>
          <a:ln>
            <a:noFill/>
          </a:ln>
        </p:spPr>
      </p:pic>
      <p:pic>
        <p:nvPicPr>
          <p:cNvPr descr=" " id="192" name="Google Shape;192;p8"/>
          <p:cNvPicPr preferRelativeResize="0"/>
          <p:nvPr/>
        </p:nvPicPr>
        <p:blipFill rotWithShape="1">
          <a:blip r:embed="rId8">
            <a:alphaModFix/>
          </a:blip>
          <a:srcRect b="0" l="0" r="0" t="0"/>
          <a:stretch/>
        </p:blipFill>
        <p:spPr>
          <a:xfrm>
            <a:off x="12942918" y="698500"/>
            <a:ext cx="1308264" cy="1384300"/>
          </a:xfrm>
          <a:prstGeom prst="rect">
            <a:avLst/>
          </a:prstGeom>
          <a:noFill/>
          <a:ln>
            <a:noFill/>
          </a:ln>
        </p:spPr>
      </p:pic>
      <p:pic>
        <p:nvPicPr>
          <p:cNvPr descr=" " id="193" name="Google Shape;193;p8"/>
          <p:cNvPicPr preferRelativeResize="0"/>
          <p:nvPr/>
        </p:nvPicPr>
        <p:blipFill rotWithShape="1">
          <a:blip r:embed="rId9">
            <a:alphaModFix/>
          </a:blip>
          <a:srcRect b="0" l="0" r="0" t="0"/>
          <a:stretch/>
        </p:blipFill>
        <p:spPr>
          <a:xfrm>
            <a:off x="3492937" y="11468100"/>
            <a:ext cx="1625803" cy="1714500"/>
          </a:xfrm>
          <a:prstGeom prst="rect">
            <a:avLst/>
          </a:prstGeom>
          <a:noFill/>
          <a:ln>
            <a:noFill/>
          </a:ln>
        </p:spPr>
      </p:pic>
      <p:pic>
        <p:nvPicPr>
          <p:cNvPr descr=" " id="194" name="Google Shape;194;p8"/>
          <p:cNvPicPr preferRelativeResize="0"/>
          <p:nvPr/>
        </p:nvPicPr>
        <p:blipFill rotWithShape="1">
          <a:blip r:embed="rId10">
            <a:alphaModFix/>
          </a:blip>
          <a:srcRect b="0" l="0" r="0" t="0"/>
          <a:stretch/>
        </p:blipFill>
        <p:spPr>
          <a:xfrm>
            <a:off x="-76210" y="10947400"/>
            <a:ext cx="24463258" cy="4914900"/>
          </a:xfrm>
          <a:prstGeom prst="rect">
            <a:avLst/>
          </a:prstGeom>
          <a:noFill/>
          <a:ln>
            <a:noFill/>
          </a:ln>
        </p:spPr>
      </p:pic>
      <p:pic>
        <p:nvPicPr>
          <p:cNvPr descr=" " id="195" name="Google Shape;195;p8"/>
          <p:cNvPicPr preferRelativeResize="0"/>
          <p:nvPr/>
        </p:nvPicPr>
        <p:blipFill rotWithShape="1">
          <a:blip r:embed="rId8">
            <a:alphaModFix/>
          </a:blip>
          <a:srcRect b="0" l="0" r="0" t="0"/>
          <a:stretch/>
        </p:blipFill>
        <p:spPr>
          <a:xfrm>
            <a:off x="22291286" y="11798300"/>
            <a:ext cx="1308264" cy="1384300"/>
          </a:xfrm>
          <a:prstGeom prst="rect">
            <a:avLst/>
          </a:prstGeom>
          <a:noFill/>
          <a:ln>
            <a:noFill/>
          </a:ln>
        </p:spPr>
      </p:pic>
      <p:sp>
        <p:nvSpPr>
          <p:cNvPr id="196" name="Google Shape;19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98" name="Google Shape;198;p8"/>
          <p:cNvPicPr preferRelativeResize="0"/>
          <p:nvPr/>
        </p:nvPicPr>
        <p:blipFill rotWithShape="1">
          <a:blip r:embed="rId12">
            <a:alphaModFix/>
          </a:blip>
          <a:srcRect b="0" l="0" r="0" t="0"/>
          <a:stretch/>
        </p:blipFill>
        <p:spPr>
          <a:xfrm>
            <a:off x="1524191" y="1866900"/>
            <a:ext cx="7595549" cy="10147300"/>
          </a:xfrm>
          <a:prstGeom prst="rect">
            <a:avLst/>
          </a:prstGeom>
          <a:noFill/>
          <a:ln>
            <a:noFill/>
          </a:ln>
        </p:spPr>
      </p:pic>
      <p:pic>
        <p:nvPicPr>
          <p:cNvPr descr=" " id="199" name="Google Shape;199;p8"/>
          <p:cNvPicPr preferRelativeResize="0"/>
          <p:nvPr/>
        </p:nvPicPr>
        <p:blipFill rotWithShape="1">
          <a:blip r:embed="rId13">
            <a:alphaModFix/>
          </a:blip>
          <a:srcRect b="0" l="0" r="0" t="0"/>
          <a:stretch/>
        </p:blipFill>
        <p:spPr>
          <a:xfrm>
            <a:off x="9335667" y="1866900"/>
            <a:ext cx="5728416" cy="10147300"/>
          </a:xfrm>
          <a:prstGeom prst="rect">
            <a:avLst/>
          </a:prstGeom>
          <a:noFill/>
          <a:ln>
            <a:noFill/>
          </a:ln>
        </p:spPr>
      </p:pic>
      <p:sp>
        <p:nvSpPr>
          <p:cNvPr id="200" name="Google Shape;200;p8"/>
          <p:cNvSpPr/>
          <p:nvPr/>
        </p:nvSpPr>
        <p:spPr>
          <a:xfrm>
            <a:off x="16004000" y="3111500"/>
            <a:ext cx="7163695"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
          <p:cNvSpPr/>
          <p:nvPr/>
        </p:nvSpPr>
        <p:spPr>
          <a:xfrm>
            <a:off x="16004000" y="3111500"/>
            <a:ext cx="73669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202" name="Google Shape;202;p8"/>
          <p:cNvSpPr/>
          <p:nvPr/>
        </p:nvSpPr>
        <p:spPr>
          <a:xfrm>
            <a:off x="16004000" y="4254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3" name="Google Shape;203;p8"/>
          <p:cNvSpPr/>
          <p:nvPr/>
        </p:nvSpPr>
        <p:spPr>
          <a:xfrm>
            <a:off x="16004000" y="6540500"/>
            <a:ext cx="7163695"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8"/>
          <p:cNvSpPr/>
          <p:nvPr/>
        </p:nvSpPr>
        <p:spPr>
          <a:xfrm>
            <a:off x="16004000" y="6540500"/>
            <a:ext cx="7366921"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205" name="Google Shape;205;p8"/>
          <p:cNvSpPr/>
          <p:nvPr/>
        </p:nvSpPr>
        <p:spPr>
          <a:xfrm>
            <a:off x="16004000" y="85217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FAFF"/>
        </a:solidFill>
      </p:bgPr>
    </p:bg>
    <p:spTree>
      <p:nvGrpSpPr>
        <p:cNvPr id="210" name="Shape 210"/>
        <p:cNvGrpSpPr/>
        <p:nvPr/>
      </p:nvGrpSpPr>
      <p:grpSpPr>
        <a:xfrm>
          <a:off x="0" y="0"/>
          <a:ext cx="0" cy="0"/>
          <a:chOff x="0" y="0"/>
          <a:chExt cx="0" cy="0"/>
        </a:xfrm>
      </p:grpSpPr>
      <p:sp>
        <p:nvSpPr>
          <p:cNvPr id="211" name="Google Shape;211;p9"/>
          <p:cNvSpPr/>
          <p:nvPr/>
        </p:nvSpPr>
        <p:spPr>
          <a:xfrm>
            <a:off x="0" y="0"/>
            <a:ext cx="24387048" cy="13716000"/>
          </a:xfrm>
          <a:prstGeom prst="rect">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9"/>
          <p:cNvPicPr preferRelativeResize="0"/>
          <p:nvPr/>
        </p:nvPicPr>
        <p:blipFill rotWithShape="1">
          <a:blip r:embed="rId3">
            <a:alphaModFix/>
          </a:blip>
          <a:srcRect b="0" l="0" r="0" t="0"/>
          <a:stretch/>
        </p:blipFill>
        <p:spPr>
          <a:xfrm>
            <a:off x="-12702" y="-914400"/>
            <a:ext cx="21980097" cy="17970500"/>
          </a:xfrm>
          <a:prstGeom prst="rect">
            <a:avLst/>
          </a:prstGeom>
          <a:noFill/>
          <a:ln>
            <a:noFill/>
          </a:ln>
        </p:spPr>
      </p:pic>
      <p:pic>
        <p:nvPicPr>
          <p:cNvPr descr=" " id="213" name="Google Shape;213;p9"/>
          <p:cNvPicPr preferRelativeResize="0"/>
          <p:nvPr/>
        </p:nvPicPr>
        <p:blipFill rotWithShape="1">
          <a:blip r:embed="rId4">
            <a:alphaModFix/>
          </a:blip>
          <a:srcRect b="0" l="0" r="0" t="0"/>
          <a:stretch/>
        </p:blipFill>
        <p:spPr>
          <a:xfrm>
            <a:off x="19522340" y="5676900"/>
            <a:ext cx="4868621" cy="8044247"/>
          </a:xfrm>
          <a:prstGeom prst="rect">
            <a:avLst/>
          </a:prstGeom>
          <a:noFill/>
          <a:ln>
            <a:noFill/>
          </a:ln>
        </p:spPr>
      </p:pic>
      <p:pic>
        <p:nvPicPr>
          <p:cNvPr descr=" " id="214" name="Google Shape;214;p9"/>
          <p:cNvPicPr preferRelativeResize="0"/>
          <p:nvPr/>
        </p:nvPicPr>
        <p:blipFill rotWithShape="1">
          <a:blip r:embed="rId5">
            <a:alphaModFix/>
          </a:blip>
          <a:srcRect b="0" l="0" r="0" t="0"/>
          <a:stretch/>
        </p:blipFill>
        <p:spPr>
          <a:xfrm>
            <a:off x="21643505" y="1257300"/>
            <a:ext cx="2086471" cy="2215133"/>
          </a:xfrm>
          <a:prstGeom prst="rect">
            <a:avLst/>
          </a:prstGeom>
          <a:noFill/>
          <a:ln>
            <a:noFill/>
          </a:ln>
        </p:spPr>
      </p:pic>
      <p:pic>
        <p:nvPicPr>
          <p:cNvPr descr=" " id="215" name="Google Shape;215;p9"/>
          <p:cNvPicPr preferRelativeResize="0"/>
          <p:nvPr/>
        </p:nvPicPr>
        <p:blipFill rotWithShape="1">
          <a:blip r:embed="rId6">
            <a:alphaModFix/>
          </a:blip>
          <a:srcRect b="0" l="0" r="0" t="0"/>
          <a:stretch/>
        </p:blipFill>
        <p:spPr>
          <a:xfrm>
            <a:off x="7011276" y="1028700"/>
            <a:ext cx="1257457" cy="1333500"/>
          </a:xfrm>
          <a:prstGeom prst="rect">
            <a:avLst/>
          </a:prstGeom>
          <a:noFill/>
          <a:ln>
            <a:noFill/>
          </a:ln>
        </p:spPr>
      </p:pic>
      <p:pic>
        <p:nvPicPr>
          <p:cNvPr descr=" " id="216" name="Google Shape;216;p9"/>
          <p:cNvPicPr preferRelativeResize="0"/>
          <p:nvPr/>
        </p:nvPicPr>
        <p:blipFill rotWithShape="1">
          <a:blip r:embed="rId7">
            <a:alphaModFix/>
          </a:blip>
          <a:srcRect b="0" l="0" r="0" t="0"/>
          <a:stretch/>
        </p:blipFill>
        <p:spPr>
          <a:xfrm>
            <a:off x="16842305" y="10871200"/>
            <a:ext cx="914514" cy="965200"/>
          </a:xfrm>
          <a:prstGeom prst="rect">
            <a:avLst/>
          </a:prstGeom>
          <a:noFill/>
          <a:ln>
            <a:noFill/>
          </a:ln>
        </p:spPr>
      </p:pic>
      <p:pic>
        <p:nvPicPr>
          <p:cNvPr descr=" " id="217" name="Google Shape;217;p9"/>
          <p:cNvPicPr preferRelativeResize="0"/>
          <p:nvPr/>
        </p:nvPicPr>
        <p:blipFill rotWithShape="1">
          <a:blip r:embed="rId8">
            <a:alphaModFix/>
          </a:blip>
          <a:srcRect b="0" l="0" r="0" t="0"/>
          <a:stretch/>
        </p:blipFill>
        <p:spPr>
          <a:xfrm>
            <a:off x="355644" y="11087100"/>
            <a:ext cx="1905238" cy="2006600"/>
          </a:xfrm>
          <a:prstGeom prst="rect">
            <a:avLst/>
          </a:prstGeom>
          <a:noFill/>
          <a:ln>
            <a:noFill/>
          </a:ln>
        </p:spPr>
      </p:pic>
      <p:sp>
        <p:nvSpPr>
          <p:cNvPr id="218" name="Google Shape;218;p9"/>
          <p:cNvSpPr/>
          <p:nvPr/>
        </p:nvSpPr>
        <p:spPr>
          <a:xfrm>
            <a:off x="1003425" y="1574800"/>
            <a:ext cx="2021669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219" name="Google Shape;219;p9"/>
          <p:cNvSpPr/>
          <p:nvPr/>
        </p:nvSpPr>
        <p:spPr>
          <a:xfrm>
            <a:off x="1003425"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2152919"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221" name="Google Shape;221;p9"/>
          <p:cNvSpPr/>
          <p:nvPr/>
        </p:nvSpPr>
        <p:spPr>
          <a:xfrm>
            <a:off x="1003425"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9"/>
          <p:cNvPicPr preferRelativeResize="0"/>
          <p:nvPr/>
        </p:nvPicPr>
        <p:blipFill rotWithShape="1">
          <a:blip r:embed="rId9">
            <a:alphaModFix/>
          </a:blip>
          <a:srcRect b="0" l="0" r="0" t="0"/>
          <a:stretch/>
        </p:blipFill>
        <p:spPr>
          <a:xfrm>
            <a:off x="1003425" y="5168900"/>
            <a:ext cx="6642930" cy="6642100"/>
          </a:xfrm>
          <a:prstGeom prst="rect">
            <a:avLst/>
          </a:prstGeom>
          <a:noFill/>
          <a:ln>
            <a:noFill/>
          </a:ln>
        </p:spPr>
      </p:pic>
      <p:pic>
        <p:nvPicPr>
          <p:cNvPr descr=" " id="223" name="Google Shape;223;p9"/>
          <p:cNvPicPr preferRelativeResize="0"/>
          <p:nvPr/>
        </p:nvPicPr>
        <p:blipFill rotWithShape="1">
          <a:blip r:embed="rId10">
            <a:alphaModFix/>
          </a:blip>
          <a:srcRect b="0" l="0" r="0" t="0"/>
          <a:stretch/>
        </p:blipFill>
        <p:spPr>
          <a:xfrm>
            <a:off x="1003422" y="5168900"/>
            <a:ext cx="6642933" cy="6642100"/>
          </a:xfrm>
          <a:prstGeom prst="rect">
            <a:avLst/>
          </a:prstGeom>
          <a:noFill/>
          <a:ln>
            <a:noFill/>
          </a:ln>
        </p:spPr>
      </p:pic>
      <p:sp>
        <p:nvSpPr>
          <p:cNvPr id="224" name="Google Shape;224;p9"/>
          <p:cNvSpPr/>
          <p:nvPr/>
        </p:nvSpPr>
        <p:spPr>
          <a:xfrm>
            <a:off x="2413302" y="6565900"/>
            <a:ext cx="3835879" cy="3835400"/>
          </a:xfrm>
          <a:prstGeom prst="roundRect">
            <a:avLst>
              <a:gd fmla="val 3311285" name="adj"/>
            </a:avLst>
          </a:prstGeom>
          <a:solidFill>
            <a:srgbClr val="AFD3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p9"/>
          <p:cNvPicPr preferRelativeResize="0"/>
          <p:nvPr/>
        </p:nvPicPr>
        <p:blipFill rotWithShape="1">
          <a:blip r:embed="rId11">
            <a:alphaModFix/>
          </a:blip>
          <a:srcRect b="0" l="0" r="0" t="0"/>
          <a:stretch/>
        </p:blipFill>
        <p:spPr>
          <a:xfrm>
            <a:off x="3721382" y="7099300"/>
            <a:ext cx="1219721" cy="1625600"/>
          </a:xfrm>
          <a:prstGeom prst="rect">
            <a:avLst/>
          </a:prstGeom>
          <a:noFill/>
          <a:ln>
            <a:noFill/>
          </a:ln>
        </p:spPr>
      </p:pic>
      <p:sp>
        <p:nvSpPr>
          <p:cNvPr id="226" name="Google Shape;226;p9"/>
          <p:cNvSpPr/>
          <p:nvPr/>
        </p:nvSpPr>
        <p:spPr>
          <a:xfrm>
            <a:off x="2565721"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2464108"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28" name="Google Shape;22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p9"/>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30" name="Google Shape;230;p9"/>
          <p:cNvSpPr/>
          <p:nvPr/>
        </p:nvSpPr>
        <p:spPr>
          <a:xfrm>
            <a:off x="8459257"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
          <p:cNvSpPr/>
          <p:nvPr/>
        </p:nvSpPr>
        <p:spPr>
          <a:xfrm>
            <a:off x="8459257"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8459257"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33" name="Google Shape;233;p9"/>
          <p:cNvSpPr/>
          <p:nvPr/>
        </p:nvSpPr>
        <p:spPr>
          <a:xfrm>
            <a:off x="8459257"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4" name="Google Shape;234;p9"/>
          <p:cNvSpPr/>
          <p:nvPr/>
        </p:nvSpPr>
        <p:spPr>
          <a:xfrm>
            <a:off x="8459257"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9"/>
          <p:cNvSpPr/>
          <p:nvPr/>
        </p:nvSpPr>
        <p:spPr>
          <a:xfrm>
            <a:off x="8459257"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8459257"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37" name="Google Shape;237;p9"/>
          <p:cNvSpPr/>
          <p:nvPr/>
        </p:nvSpPr>
        <p:spPr>
          <a:xfrm>
            <a:off x="8459257"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8" name="Google Shape;238;p9"/>
          <p:cNvSpPr/>
          <p:nvPr/>
        </p:nvSpPr>
        <p:spPr>
          <a:xfrm>
            <a:off x="13679610"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9"/>
          <p:cNvSpPr/>
          <p:nvPr/>
        </p:nvSpPr>
        <p:spPr>
          <a:xfrm>
            <a:off x="13679610"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13679610"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41" name="Google Shape;241;p9"/>
          <p:cNvSpPr/>
          <p:nvPr/>
        </p:nvSpPr>
        <p:spPr>
          <a:xfrm>
            <a:off x="13679610"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2" name="Google Shape;242;p9"/>
          <p:cNvSpPr/>
          <p:nvPr/>
        </p:nvSpPr>
        <p:spPr>
          <a:xfrm>
            <a:off x="13679610"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13679610"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9"/>
          <p:cNvSpPr/>
          <p:nvPr/>
        </p:nvSpPr>
        <p:spPr>
          <a:xfrm>
            <a:off x="13679610"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45" name="Google Shape;245;p9"/>
          <p:cNvSpPr/>
          <p:nvPr/>
        </p:nvSpPr>
        <p:spPr>
          <a:xfrm>
            <a:off x="13679610"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2024-01-05T08:26:15Z</dcterms:created>
  <dc:creator>PptxGenJS</dc:creator>
</cp:coreProperties>
</file>