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c653890ad_0_15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c653890ad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11978" l="-1739" r="0" t="21100"/>
          <a:stretch/>
        </p:blipFill>
        <p:spPr>
          <a:xfrm>
            <a:off x="-174925" y="1292850"/>
            <a:ext cx="10233325" cy="34046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6584350" y="286400"/>
            <a:ext cx="3271200" cy="69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Helvetica Neue"/>
                <a:ea typeface="Helvetica Neue"/>
                <a:cs typeface="Helvetica Neue"/>
                <a:sym typeface="Helvetica Neue"/>
              </a:rPr>
              <a:t>Nombre: _____________________________________</a:t>
            </a:r>
            <a:endParaRPr sz="11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66575" y="286400"/>
            <a:ext cx="3103200" cy="69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Helvetica Neue"/>
                <a:ea typeface="Helvetica Neue"/>
                <a:cs typeface="Helvetica Neue"/>
                <a:sym typeface="Helvetica Neue"/>
              </a:rPr>
              <a:t>Modelo conceptual </a:t>
            </a:r>
            <a:r>
              <a:rPr lang="en" sz="1100">
                <a:latin typeface="Helvetica Neue"/>
                <a:ea typeface="Helvetica Neue"/>
                <a:cs typeface="Helvetica Neue"/>
                <a:sym typeface="Helvetica Neue"/>
              </a:rPr>
              <a:t># _______</a:t>
            </a:r>
            <a:endParaRPr sz="11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281850" y="496075"/>
            <a:ext cx="3494700" cy="61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/>
              <a:t>Máquina de </a:t>
            </a:r>
            <a:r>
              <a:rPr b="1" lang="en" sz="1800"/>
              <a:t>Rube Goldberg</a:t>
            </a:r>
            <a:endParaRPr b="1"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/>
              <a:t>Modelo conceptual</a:t>
            </a:r>
            <a:endParaRPr b="1" sz="1800"/>
          </a:p>
        </p:txBody>
      </p:sp>
      <p:sp>
        <p:nvSpPr>
          <p:cNvPr id="58" name="Google Shape;58;p13"/>
          <p:cNvSpPr txBox="1"/>
          <p:nvPr/>
        </p:nvSpPr>
        <p:spPr>
          <a:xfrm>
            <a:off x="166575" y="4781375"/>
            <a:ext cx="2320500" cy="23910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Simbología</a:t>
            </a: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: </a:t>
            </a:r>
            <a:endParaRPr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544250" y="4697500"/>
            <a:ext cx="7311300" cy="280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Explica cómo funciona esta máquina. Te puedes referir a cada parte por sus letras.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________________________________________________________________________________________________________________________________________________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________________________________________________________________________________________________________________________________________________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________________________________________________________________________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0" name="Google Shape;60;p13"/>
          <p:cNvGrpSpPr/>
          <p:nvPr/>
        </p:nvGrpSpPr>
        <p:grpSpPr>
          <a:xfrm>
            <a:off x="3685938" y="7234525"/>
            <a:ext cx="2686500" cy="470500"/>
            <a:chOff x="3266750" y="7273075"/>
            <a:chExt cx="2686500" cy="470500"/>
          </a:xfrm>
        </p:grpSpPr>
        <p:sp>
          <p:nvSpPr>
            <p:cNvPr id="61" name="Google Shape;61;p13"/>
            <p:cNvSpPr txBox="1"/>
            <p:nvPr/>
          </p:nvSpPr>
          <p:spPr>
            <a:xfrm>
              <a:off x="3266750" y="7525475"/>
              <a:ext cx="26865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Energy &amp; Energy Transfer | Unit Starter</a:t>
              </a:r>
              <a:endParaRPr sz="900"/>
            </a:p>
          </p:txBody>
        </p:sp>
        <p:pic>
          <p:nvPicPr>
            <p:cNvPr id="62" name="Google Shape;62;p13"/>
            <p:cNvPicPr preferRelativeResize="0"/>
            <p:nvPr/>
          </p:nvPicPr>
          <p:blipFill rotWithShape="1">
            <a:blip r:embed="rId4">
              <a:alphaModFix/>
            </a:blip>
            <a:srcRect b="-34811" l="0" r="-3852" t="-11579"/>
            <a:stretch/>
          </p:blipFill>
          <p:spPr>
            <a:xfrm>
              <a:off x="3560825" y="7273075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