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4337764" y="4593741"/>
            <a:ext cx="1418717" cy="1563963"/>
          </a:xfrm>
          <a:custGeom>
            <a:rect b="b" l="l" r="r" t="t"/>
            <a:pathLst>
              <a:path extrusionOk="0" h="1485951" w="1347950">
                <a:moveTo>
                  <a:pt x="279884" y="827231"/>
                </a:moveTo>
                <a:cubicBezTo>
                  <a:pt x="292996" y="827231"/>
                  <a:pt x="303828" y="837950"/>
                  <a:pt x="303828" y="851177"/>
                </a:cubicBezTo>
                <a:cubicBezTo>
                  <a:pt x="303828" y="864404"/>
                  <a:pt x="292996" y="875121"/>
                  <a:pt x="279884" y="875121"/>
                </a:cubicBezTo>
                <a:cubicBezTo>
                  <a:pt x="266771" y="875121"/>
                  <a:pt x="255938" y="864404"/>
                  <a:pt x="255938" y="851177"/>
                </a:cubicBezTo>
                <a:cubicBezTo>
                  <a:pt x="255938" y="838064"/>
                  <a:pt x="266657" y="827231"/>
                  <a:pt x="279884" y="827231"/>
                </a:cubicBezTo>
                <a:close/>
                <a:moveTo>
                  <a:pt x="1157531" y="698727"/>
                </a:moveTo>
                <a:lnTo>
                  <a:pt x="1157531" y="1178541"/>
                </a:lnTo>
                <a:cubicBezTo>
                  <a:pt x="1157531" y="1181392"/>
                  <a:pt x="1157416" y="1186068"/>
                  <a:pt x="1156504" y="1191085"/>
                </a:cubicBezTo>
                <a:lnTo>
                  <a:pt x="1155620" y="1195189"/>
                </a:lnTo>
                <a:lnTo>
                  <a:pt x="1217050" y="1195189"/>
                </a:lnTo>
                <a:cubicBezTo>
                  <a:pt x="1263915" y="1195189"/>
                  <a:pt x="1302113" y="1156877"/>
                  <a:pt x="1302113" y="1109899"/>
                </a:cubicBezTo>
                <a:lnTo>
                  <a:pt x="1302113" y="767141"/>
                </a:lnTo>
                <a:cubicBezTo>
                  <a:pt x="1302113" y="729513"/>
                  <a:pt x="1271555" y="698727"/>
                  <a:pt x="1233926" y="698727"/>
                </a:cubicBezTo>
                <a:close/>
                <a:moveTo>
                  <a:pt x="279884" y="622557"/>
                </a:moveTo>
                <a:cubicBezTo>
                  <a:pt x="292996" y="622557"/>
                  <a:pt x="303715" y="633390"/>
                  <a:pt x="303828" y="646617"/>
                </a:cubicBezTo>
                <a:lnTo>
                  <a:pt x="303828" y="784814"/>
                </a:lnTo>
                <a:cubicBezTo>
                  <a:pt x="303828" y="798041"/>
                  <a:pt x="292996" y="808872"/>
                  <a:pt x="279884" y="808872"/>
                </a:cubicBezTo>
                <a:cubicBezTo>
                  <a:pt x="266771" y="808872"/>
                  <a:pt x="255938" y="798041"/>
                  <a:pt x="255938" y="784814"/>
                </a:cubicBezTo>
                <a:lnTo>
                  <a:pt x="255938" y="646617"/>
                </a:lnTo>
                <a:cubicBezTo>
                  <a:pt x="255938" y="633390"/>
                  <a:pt x="266657" y="622557"/>
                  <a:pt x="279884" y="622557"/>
                </a:cubicBezTo>
                <a:close/>
                <a:moveTo>
                  <a:pt x="254571" y="498842"/>
                </a:moveTo>
                <a:cubicBezTo>
                  <a:pt x="242028" y="498842"/>
                  <a:pt x="230512" y="502947"/>
                  <a:pt x="221276" y="509902"/>
                </a:cubicBezTo>
                <a:cubicBezTo>
                  <a:pt x="215232" y="516059"/>
                  <a:pt x="211583" y="524726"/>
                  <a:pt x="211583" y="533962"/>
                </a:cubicBezTo>
                <a:lnTo>
                  <a:pt x="211583" y="1178541"/>
                </a:lnTo>
                <a:cubicBezTo>
                  <a:pt x="211583" y="1179910"/>
                  <a:pt x="211583" y="1181392"/>
                  <a:pt x="211925" y="1182989"/>
                </a:cubicBezTo>
                <a:cubicBezTo>
                  <a:pt x="218424" y="1224835"/>
                  <a:pt x="236327" y="1285611"/>
                  <a:pt x="285813" y="1341026"/>
                </a:cubicBezTo>
                <a:cubicBezTo>
                  <a:pt x="348641" y="1411607"/>
                  <a:pt x="426406" y="1433044"/>
                  <a:pt x="467226" y="1439429"/>
                </a:cubicBezTo>
                <a:cubicBezTo>
                  <a:pt x="469393" y="1439772"/>
                  <a:pt x="471217" y="1439886"/>
                  <a:pt x="472813" y="1439886"/>
                </a:cubicBezTo>
                <a:lnTo>
                  <a:pt x="850576" y="1439886"/>
                </a:lnTo>
                <a:cubicBezTo>
                  <a:pt x="852400" y="1439886"/>
                  <a:pt x="854225" y="1439772"/>
                  <a:pt x="855935" y="1439429"/>
                </a:cubicBezTo>
                <a:cubicBezTo>
                  <a:pt x="897099" y="1432815"/>
                  <a:pt x="974863" y="1411380"/>
                  <a:pt x="1037805" y="1340799"/>
                </a:cubicBezTo>
                <a:cubicBezTo>
                  <a:pt x="1087063" y="1285382"/>
                  <a:pt x="1105078" y="1224607"/>
                  <a:pt x="1111464" y="1183445"/>
                </a:cubicBezTo>
                <a:cubicBezTo>
                  <a:pt x="1111806" y="1181278"/>
                  <a:pt x="1111921" y="1179910"/>
                  <a:pt x="1111921" y="1178428"/>
                </a:cubicBezTo>
                <a:lnTo>
                  <a:pt x="1111921" y="683219"/>
                </a:lnTo>
                <a:cubicBezTo>
                  <a:pt x="1106219" y="683789"/>
                  <a:pt x="1100404" y="683903"/>
                  <a:pt x="1094588" y="683447"/>
                </a:cubicBezTo>
                <a:lnTo>
                  <a:pt x="1029139" y="678431"/>
                </a:lnTo>
                <a:cubicBezTo>
                  <a:pt x="1014088" y="677176"/>
                  <a:pt x="999835" y="682193"/>
                  <a:pt x="988888" y="692455"/>
                </a:cubicBezTo>
                <a:cubicBezTo>
                  <a:pt x="977827" y="702718"/>
                  <a:pt x="971670" y="716628"/>
                  <a:pt x="971670" y="731679"/>
                </a:cubicBezTo>
                <a:lnTo>
                  <a:pt x="971670" y="795077"/>
                </a:lnTo>
                <a:cubicBezTo>
                  <a:pt x="973381" y="822329"/>
                  <a:pt x="964030" y="849239"/>
                  <a:pt x="946015" y="869193"/>
                </a:cubicBezTo>
                <a:cubicBezTo>
                  <a:pt x="929025" y="887665"/>
                  <a:pt x="905879" y="898497"/>
                  <a:pt x="882504" y="898840"/>
                </a:cubicBezTo>
                <a:cubicBezTo>
                  <a:pt x="863005" y="898497"/>
                  <a:pt x="843507" y="892226"/>
                  <a:pt x="827201" y="879569"/>
                </a:cubicBezTo>
                <a:cubicBezTo>
                  <a:pt x="805195" y="862123"/>
                  <a:pt x="792538" y="834757"/>
                  <a:pt x="792538" y="804085"/>
                </a:cubicBezTo>
                <a:lnTo>
                  <a:pt x="792538" y="694735"/>
                </a:lnTo>
                <a:cubicBezTo>
                  <a:pt x="792538" y="678772"/>
                  <a:pt x="786039" y="664063"/>
                  <a:pt x="775320" y="655511"/>
                </a:cubicBezTo>
                <a:cubicBezTo>
                  <a:pt x="767225" y="649012"/>
                  <a:pt x="758103" y="645705"/>
                  <a:pt x="748752" y="645477"/>
                </a:cubicBezTo>
                <a:cubicBezTo>
                  <a:pt x="747613" y="645705"/>
                  <a:pt x="746016" y="645477"/>
                  <a:pt x="744761" y="645705"/>
                </a:cubicBezTo>
                <a:cubicBezTo>
                  <a:pt x="730052" y="647187"/>
                  <a:pt x="718536" y="661098"/>
                  <a:pt x="718536" y="677290"/>
                </a:cubicBezTo>
                <a:lnTo>
                  <a:pt x="718536" y="902374"/>
                </a:lnTo>
                <a:cubicBezTo>
                  <a:pt x="716598" y="936125"/>
                  <a:pt x="701774" y="965658"/>
                  <a:pt x="678057" y="985042"/>
                </a:cubicBezTo>
                <a:cubicBezTo>
                  <a:pt x="661182" y="998383"/>
                  <a:pt x="641569" y="1005680"/>
                  <a:pt x="622527" y="1005680"/>
                </a:cubicBezTo>
                <a:cubicBezTo>
                  <a:pt x="618993" y="1005680"/>
                  <a:pt x="615458" y="1005453"/>
                  <a:pt x="611923" y="1004996"/>
                </a:cubicBezTo>
                <a:cubicBezTo>
                  <a:pt x="589233" y="1001576"/>
                  <a:pt x="567910" y="986867"/>
                  <a:pt x="553429" y="964745"/>
                </a:cubicBezTo>
                <a:cubicBezTo>
                  <a:pt x="543851" y="949923"/>
                  <a:pt x="538947" y="931564"/>
                  <a:pt x="539403" y="911611"/>
                </a:cubicBezTo>
                <a:lnTo>
                  <a:pt x="547842" y="498842"/>
                </a:lnTo>
                <a:close/>
                <a:moveTo>
                  <a:pt x="435137" y="46509"/>
                </a:moveTo>
                <a:cubicBezTo>
                  <a:pt x="404235" y="49037"/>
                  <a:pt x="373840" y="56798"/>
                  <a:pt x="345220" y="70110"/>
                </a:cubicBezTo>
                <a:cubicBezTo>
                  <a:pt x="224240" y="126438"/>
                  <a:pt x="193112" y="256881"/>
                  <a:pt x="186384" y="295536"/>
                </a:cubicBezTo>
                <a:cubicBezTo>
                  <a:pt x="183876" y="309446"/>
                  <a:pt x="174868" y="321420"/>
                  <a:pt x="162211" y="327577"/>
                </a:cubicBezTo>
                <a:cubicBezTo>
                  <a:pt x="135073" y="340576"/>
                  <a:pt x="70079" y="379116"/>
                  <a:pt x="51037" y="454600"/>
                </a:cubicBezTo>
                <a:cubicBezTo>
                  <a:pt x="28232" y="545478"/>
                  <a:pt x="85244" y="629627"/>
                  <a:pt x="147729" y="669536"/>
                </a:cubicBezTo>
                <a:cubicBezTo>
                  <a:pt x="149326" y="670562"/>
                  <a:pt x="151037" y="671474"/>
                  <a:pt x="152519" y="672500"/>
                </a:cubicBezTo>
                <a:lnTo>
                  <a:pt x="152519" y="554827"/>
                </a:lnTo>
                <a:cubicBezTo>
                  <a:pt x="152519" y="523471"/>
                  <a:pt x="166772" y="495421"/>
                  <a:pt x="189234" y="476721"/>
                </a:cubicBezTo>
                <a:cubicBezTo>
                  <a:pt x="189463" y="476493"/>
                  <a:pt x="189690" y="476265"/>
                  <a:pt x="189919" y="476037"/>
                </a:cubicBezTo>
                <a:cubicBezTo>
                  <a:pt x="207478" y="461669"/>
                  <a:pt x="230055" y="453004"/>
                  <a:pt x="254571" y="453004"/>
                </a:cubicBezTo>
                <a:lnTo>
                  <a:pt x="549666" y="453004"/>
                </a:lnTo>
                <a:cubicBezTo>
                  <a:pt x="561525" y="453004"/>
                  <a:pt x="572699" y="457678"/>
                  <a:pt x="581137" y="466230"/>
                </a:cubicBezTo>
                <a:cubicBezTo>
                  <a:pt x="589574" y="474783"/>
                  <a:pt x="594021" y="486185"/>
                  <a:pt x="593679" y="498044"/>
                </a:cubicBezTo>
                <a:lnTo>
                  <a:pt x="593679" y="498728"/>
                </a:lnTo>
                <a:lnTo>
                  <a:pt x="585242" y="912523"/>
                </a:lnTo>
                <a:cubicBezTo>
                  <a:pt x="585127" y="919934"/>
                  <a:pt x="586268" y="930653"/>
                  <a:pt x="592083" y="939660"/>
                </a:cubicBezTo>
                <a:cubicBezTo>
                  <a:pt x="599381" y="950835"/>
                  <a:pt x="609073" y="958132"/>
                  <a:pt x="618764" y="959501"/>
                </a:cubicBezTo>
                <a:cubicBezTo>
                  <a:pt x="628115" y="960754"/>
                  <a:pt x="639289" y="957105"/>
                  <a:pt x="648753" y="949238"/>
                </a:cubicBezTo>
                <a:cubicBezTo>
                  <a:pt x="662779" y="937949"/>
                  <a:pt x="671329" y="920390"/>
                  <a:pt x="672584" y="900778"/>
                </a:cubicBezTo>
                <a:lnTo>
                  <a:pt x="672584" y="677176"/>
                </a:lnTo>
                <a:cubicBezTo>
                  <a:pt x="672584" y="637153"/>
                  <a:pt x="701433" y="603972"/>
                  <a:pt x="739859" y="599982"/>
                </a:cubicBezTo>
                <a:cubicBezTo>
                  <a:pt x="742823" y="599640"/>
                  <a:pt x="745788" y="599640"/>
                  <a:pt x="748867" y="599525"/>
                </a:cubicBezTo>
                <a:cubicBezTo>
                  <a:pt x="768479" y="599640"/>
                  <a:pt x="787863" y="606709"/>
                  <a:pt x="803940" y="619366"/>
                </a:cubicBezTo>
                <a:cubicBezTo>
                  <a:pt x="825833" y="636811"/>
                  <a:pt x="838376" y="664177"/>
                  <a:pt x="838376" y="694508"/>
                </a:cubicBezTo>
                <a:lnTo>
                  <a:pt x="838376" y="803858"/>
                </a:lnTo>
                <a:cubicBezTo>
                  <a:pt x="838376" y="819935"/>
                  <a:pt x="844875" y="834530"/>
                  <a:pt x="855708" y="843081"/>
                </a:cubicBezTo>
                <a:cubicBezTo>
                  <a:pt x="863689" y="849353"/>
                  <a:pt x="873153" y="853115"/>
                  <a:pt x="881705" y="852660"/>
                </a:cubicBezTo>
                <a:cubicBezTo>
                  <a:pt x="892537" y="852432"/>
                  <a:pt x="903598" y="847072"/>
                  <a:pt x="912035" y="837836"/>
                </a:cubicBezTo>
                <a:cubicBezTo>
                  <a:pt x="921956" y="826776"/>
                  <a:pt x="926859" y="812409"/>
                  <a:pt x="925832" y="797244"/>
                </a:cubicBezTo>
                <a:lnTo>
                  <a:pt x="925832" y="731337"/>
                </a:lnTo>
                <a:cubicBezTo>
                  <a:pt x="925832" y="703744"/>
                  <a:pt x="937463" y="677176"/>
                  <a:pt x="957645" y="658476"/>
                </a:cubicBezTo>
                <a:cubicBezTo>
                  <a:pt x="977827" y="639890"/>
                  <a:pt x="1005193" y="630198"/>
                  <a:pt x="1032559" y="632365"/>
                </a:cubicBezTo>
                <a:lnTo>
                  <a:pt x="1098123" y="637382"/>
                </a:lnTo>
                <a:cubicBezTo>
                  <a:pt x="1102798" y="637837"/>
                  <a:pt x="1107360" y="637496"/>
                  <a:pt x="1111921" y="636697"/>
                </a:cubicBezTo>
                <a:cubicBezTo>
                  <a:pt x="1120016" y="635215"/>
                  <a:pt x="1127656" y="631794"/>
                  <a:pt x="1134384" y="626891"/>
                </a:cubicBezTo>
                <a:cubicBezTo>
                  <a:pt x="1141339" y="621760"/>
                  <a:pt x="1149549" y="615032"/>
                  <a:pt x="1157531" y="606937"/>
                </a:cubicBezTo>
                <a:cubicBezTo>
                  <a:pt x="1165968" y="598385"/>
                  <a:pt x="1174178" y="588351"/>
                  <a:pt x="1180563" y="577062"/>
                </a:cubicBezTo>
                <a:cubicBezTo>
                  <a:pt x="1180906" y="576492"/>
                  <a:pt x="1181247" y="575923"/>
                  <a:pt x="1181475" y="575466"/>
                </a:cubicBezTo>
                <a:cubicBezTo>
                  <a:pt x="1204508" y="541259"/>
                  <a:pt x="1213516" y="501806"/>
                  <a:pt x="1206105" y="467143"/>
                </a:cubicBezTo>
                <a:cubicBezTo>
                  <a:pt x="1200175" y="439093"/>
                  <a:pt x="1184554" y="417086"/>
                  <a:pt x="1167565" y="400666"/>
                </a:cubicBezTo>
                <a:cubicBezTo>
                  <a:pt x="1150688" y="384361"/>
                  <a:pt x="1132559" y="373529"/>
                  <a:pt x="1121840" y="367942"/>
                </a:cubicBezTo>
                <a:cubicBezTo>
                  <a:pt x="1108386" y="360872"/>
                  <a:pt x="1099605" y="347531"/>
                  <a:pt x="1098466" y="332024"/>
                </a:cubicBezTo>
                <a:cubicBezTo>
                  <a:pt x="1092194" y="254601"/>
                  <a:pt x="1046128" y="184704"/>
                  <a:pt x="978170" y="149812"/>
                </a:cubicBezTo>
                <a:cubicBezTo>
                  <a:pt x="906106" y="112641"/>
                  <a:pt x="818650" y="118114"/>
                  <a:pt x="750121" y="164066"/>
                </a:cubicBezTo>
                <a:cubicBezTo>
                  <a:pt x="731763" y="176267"/>
                  <a:pt x="707134" y="173074"/>
                  <a:pt x="692766" y="156426"/>
                </a:cubicBezTo>
                <a:cubicBezTo>
                  <a:pt x="625122" y="78433"/>
                  <a:pt x="527844" y="38924"/>
                  <a:pt x="435137" y="46509"/>
                </a:cubicBezTo>
                <a:close/>
                <a:moveTo>
                  <a:pt x="483269" y="997"/>
                </a:moveTo>
                <a:cubicBezTo>
                  <a:pt x="572859" y="7954"/>
                  <a:pt x="661353" y="51167"/>
                  <a:pt x="726062" y="125069"/>
                </a:cubicBezTo>
                <a:cubicBezTo>
                  <a:pt x="808387" y="70794"/>
                  <a:pt x="912834" y="64637"/>
                  <a:pt x="999264" y="109106"/>
                </a:cubicBezTo>
                <a:cubicBezTo>
                  <a:pt x="1081134" y="151181"/>
                  <a:pt x="1136550" y="234989"/>
                  <a:pt x="1144189" y="328033"/>
                </a:cubicBezTo>
                <a:cubicBezTo>
                  <a:pt x="1172011" y="342743"/>
                  <a:pt x="1235522" y="383677"/>
                  <a:pt x="1251145" y="458021"/>
                </a:cubicBezTo>
                <a:cubicBezTo>
                  <a:pt x="1261064" y="505112"/>
                  <a:pt x="1250117" y="555740"/>
                  <a:pt x="1220244" y="600552"/>
                </a:cubicBezTo>
                <a:cubicBezTo>
                  <a:pt x="1213630" y="612011"/>
                  <a:pt x="1205449" y="623100"/>
                  <a:pt x="1195700" y="633718"/>
                </a:cubicBezTo>
                <a:lnTo>
                  <a:pt x="1174252" y="652888"/>
                </a:lnTo>
                <a:lnTo>
                  <a:pt x="1233926" y="652888"/>
                </a:lnTo>
                <a:cubicBezTo>
                  <a:pt x="1296754" y="652888"/>
                  <a:pt x="1347950" y="704200"/>
                  <a:pt x="1347950" y="767255"/>
                </a:cubicBezTo>
                <a:lnTo>
                  <a:pt x="1347950" y="1110012"/>
                </a:lnTo>
                <a:cubicBezTo>
                  <a:pt x="1347837" y="1182191"/>
                  <a:pt x="1289000" y="1241027"/>
                  <a:pt x="1217050" y="1241027"/>
                </a:cubicBezTo>
                <a:lnTo>
                  <a:pt x="1144328" y="1241027"/>
                </a:lnTo>
                <a:lnTo>
                  <a:pt x="1132616" y="1274949"/>
                </a:lnTo>
                <a:cubicBezTo>
                  <a:pt x="1119446" y="1306220"/>
                  <a:pt x="1100119" y="1339601"/>
                  <a:pt x="1071783" y="1371471"/>
                </a:cubicBezTo>
                <a:cubicBezTo>
                  <a:pt x="999379" y="1452656"/>
                  <a:pt x="910097" y="1477286"/>
                  <a:pt x="863233" y="1484811"/>
                </a:cubicBezTo>
                <a:cubicBezTo>
                  <a:pt x="859470" y="1485495"/>
                  <a:pt x="855023" y="1485951"/>
                  <a:pt x="850576" y="1485951"/>
                </a:cubicBezTo>
                <a:lnTo>
                  <a:pt x="472813" y="1485951"/>
                </a:lnTo>
                <a:cubicBezTo>
                  <a:pt x="468481" y="1485951"/>
                  <a:pt x="464034" y="1485495"/>
                  <a:pt x="459586" y="1484811"/>
                </a:cubicBezTo>
                <a:cubicBezTo>
                  <a:pt x="413064" y="1477399"/>
                  <a:pt x="323669" y="1452770"/>
                  <a:pt x="251378" y="1371471"/>
                </a:cubicBezTo>
                <a:cubicBezTo>
                  <a:pt x="194594" y="1307731"/>
                  <a:pt x="173955" y="1237948"/>
                  <a:pt x="166429" y="1190627"/>
                </a:cubicBezTo>
                <a:cubicBezTo>
                  <a:pt x="165746" y="1186068"/>
                  <a:pt x="165517" y="1181620"/>
                  <a:pt x="165517" y="1178541"/>
                </a:cubicBezTo>
                <a:lnTo>
                  <a:pt x="165517" y="718339"/>
                </a:lnTo>
                <a:cubicBezTo>
                  <a:pt x="154343" y="721418"/>
                  <a:pt x="142371" y="719821"/>
                  <a:pt x="131881" y="713778"/>
                </a:cubicBezTo>
                <a:cubicBezTo>
                  <a:pt x="128916" y="712067"/>
                  <a:pt x="126065" y="710243"/>
                  <a:pt x="123100" y="708532"/>
                </a:cubicBezTo>
                <a:cubicBezTo>
                  <a:pt x="47047" y="660072"/>
                  <a:pt x="-21940" y="556651"/>
                  <a:pt x="6568" y="443768"/>
                </a:cubicBezTo>
                <a:cubicBezTo>
                  <a:pt x="30056" y="350382"/>
                  <a:pt x="107821" y="303403"/>
                  <a:pt x="141344" y="286984"/>
                </a:cubicBezTo>
                <a:cubicBezTo>
                  <a:pt x="149326" y="241603"/>
                  <a:pt x="185700" y="93941"/>
                  <a:pt x="325722" y="28833"/>
                </a:cubicBezTo>
                <a:cubicBezTo>
                  <a:pt x="375366" y="5700"/>
                  <a:pt x="429515" y="-3178"/>
                  <a:pt x="483269" y="997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3"/>
          <p:cNvSpPr/>
          <p:nvPr/>
        </p:nvSpPr>
        <p:spPr>
          <a:xfrm>
            <a:off x="6768945" y="4657949"/>
            <a:ext cx="1033062" cy="1432603"/>
          </a:xfrm>
          <a:custGeom>
            <a:rect b="b" l="l" r="r" t="t"/>
            <a:pathLst>
              <a:path extrusionOk="0" h="1432603" w="1033062">
                <a:moveTo>
                  <a:pt x="494980" y="1139787"/>
                </a:moveTo>
                <a:lnTo>
                  <a:pt x="558834" y="1139787"/>
                </a:lnTo>
                <a:cubicBezTo>
                  <a:pt x="571491" y="1139787"/>
                  <a:pt x="581639" y="1150164"/>
                  <a:pt x="581639" y="1163048"/>
                </a:cubicBezTo>
                <a:cubicBezTo>
                  <a:pt x="581639" y="1175933"/>
                  <a:pt x="571491" y="1186309"/>
                  <a:pt x="558834" y="1186309"/>
                </a:cubicBezTo>
                <a:lnTo>
                  <a:pt x="494980" y="1186309"/>
                </a:lnTo>
                <a:cubicBezTo>
                  <a:pt x="482323" y="1186309"/>
                  <a:pt x="472175" y="1175933"/>
                  <a:pt x="472175" y="1163048"/>
                </a:cubicBezTo>
                <a:cubicBezTo>
                  <a:pt x="472175" y="1150164"/>
                  <a:pt x="482323" y="1139787"/>
                  <a:pt x="494980" y="1139787"/>
                </a:cubicBezTo>
                <a:close/>
                <a:moveTo>
                  <a:pt x="559519" y="320179"/>
                </a:moveTo>
                <a:lnTo>
                  <a:pt x="624171" y="320179"/>
                </a:lnTo>
                <a:cubicBezTo>
                  <a:pt x="636942" y="320179"/>
                  <a:pt x="647317" y="330556"/>
                  <a:pt x="647203" y="343440"/>
                </a:cubicBezTo>
                <a:cubicBezTo>
                  <a:pt x="647203" y="356325"/>
                  <a:pt x="636942" y="366701"/>
                  <a:pt x="624171" y="366701"/>
                </a:cubicBezTo>
                <a:lnTo>
                  <a:pt x="559519" y="366701"/>
                </a:lnTo>
                <a:cubicBezTo>
                  <a:pt x="546633" y="366701"/>
                  <a:pt x="536371" y="356325"/>
                  <a:pt x="536371" y="343440"/>
                </a:cubicBezTo>
                <a:cubicBezTo>
                  <a:pt x="536371" y="330556"/>
                  <a:pt x="546748" y="320179"/>
                  <a:pt x="559519" y="320179"/>
                </a:cubicBezTo>
                <a:close/>
                <a:moveTo>
                  <a:pt x="273772" y="146521"/>
                </a:moveTo>
                <a:cubicBezTo>
                  <a:pt x="146863" y="154731"/>
                  <a:pt x="46066" y="260545"/>
                  <a:pt x="46066" y="389508"/>
                </a:cubicBezTo>
                <a:lnTo>
                  <a:pt x="46066" y="1136482"/>
                </a:lnTo>
                <a:cubicBezTo>
                  <a:pt x="46066" y="1137622"/>
                  <a:pt x="46066" y="1138763"/>
                  <a:pt x="46179" y="1139902"/>
                </a:cubicBezTo>
                <a:lnTo>
                  <a:pt x="384946" y="1139902"/>
                </a:lnTo>
                <a:cubicBezTo>
                  <a:pt x="397717" y="1139902"/>
                  <a:pt x="407980" y="1150279"/>
                  <a:pt x="407980" y="1163163"/>
                </a:cubicBezTo>
                <a:cubicBezTo>
                  <a:pt x="407980" y="1176048"/>
                  <a:pt x="397604" y="1186424"/>
                  <a:pt x="384946" y="1186424"/>
                </a:cubicBezTo>
                <a:lnTo>
                  <a:pt x="51311" y="1186424"/>
                </a:lnTo>
                <a:cubicBezTo>
                  <a:pt x="74344" y="1296800"/>
                  <a:pt x="172519" y="1380038"/>
                  <a:pt x="289736" y="1380038"/>
                </a:cubicBezTo>
                <a:lnTo>
                  <a:pt x="493384" y="1380038"/>
                </a:lnTo>
                <a:cubicBezTo>
                  <a:pt x="584945" y="1219378"/>
                  <a:pt x="696006" y="963050"/>
                  <a:pt x="623144" y="747431"/>
                </a:cubicBezTo>
                <a:cubicBezTo>
                  <a:pt x="559860" y="559746"/>
                  <a:pt x="425539" y="489736"/>
                  <a:pt x="381525" y="267044"/>
                </a:cubicBezTo>
                <a:cubicBezTo>
                  <a:pt x="371947" y="218015"/>
                  <a:pt x="385516" y="175028"/>
                  <a:pt x="394981" y="146977"/>
                </a:cubicBezTo>
                <a:cubicBezTo>
                  <a:pt x="453133" y="146977"/>
                  <a:pt x="511286" y="146977"/>
                  <a:pt x="569438" y="146977"/>
                </a:cubicBezTo>
                <a:cubicBezTo>
                  <a:pt x="538310" y="195437"/>
                  <a:pt x="501365" y="269896"/>
                  <a:pt x="502277" y="360545"/>
                </a:cubicBezTo>
                <a:cubicBezTo>
                  <a:pt x="503646" y="492700"/>
                  <a:pt x="514934" y="530784"/>
                  <a:pt x="676736" y="734090"/>
                </a:cubicBezTo>
                <a:cubicBezTo>
                  <a:pt x="751080" y="827475"/>
                  <a:pt x="788251" y="980953"/>
                  <a:pt x="770806" y="1147771"/>
                </a:cubicBezTo>
                <a:cubicBezTo>
                  <a:pt x="760316" y="1247655"/>
                  <a:pt x="724740" y="1327017"/>
                  <a:pt x="694751" y="1379923"/>
                </a:cubicBezTo>
                <a:lnTo>
                  <a:pt x="743554" y="1379923"/>
                </a:lnTo>
                <a:cubicBezTo>
                  <a:pt x="877874" y="1379923"/>
                  <a:pt x="987110" y="1270575"/>
                  <a:pt x="987110" y="1136482"/>
                </a:cubicBezTo>
                <a:lnTo>
                  <a:pt x="987110" y="389508"/>
                </a:lnTo>
                <a:cubicBezTo>
                  <a:pt x="987110" y="381868"/>
                  <a:pt x="986769" y="374229"/>
                  <a:pt x="985970" y="366817"/>
                </a:cubicBezTo>
                <a:lnTo>
                  <a:pt x="729072" y="366817"/>
                </a:lnTo>
                <a:cubicBezTo>
                  <a:pt x="716302" y="366817"/>
                  <a:pt x="706040" y="356441"/>
                  <a:pt x="706040" y="343556"/>
                </a:cubicBezTo>
                <a:cubicBezTo>
                  <a:pt x="706040" y="330671"/>
                  <a:pt x="716302" y="320295"/>
                  <a:pt x="729072" y="320295"/>
                </a:cubicBezTo>
                <a:lnTo>
                  <a:pt x="977076" y="320295"/>
                </a:lnTo>
                <a:cubicBezTo>
                  <a:pt x="948684" y="224400"/>
                  <a:pt x="862595" y="153020"/>
                  <a:pt x="759175" y="146521"/>
                </a:cubicBezTo>
                <a:lnTo>
                  <a:pt x="425653" y="146521"/>
                </a:lnTo>
                <a:lnTo>
                  <a:pt x="380157" y="146521"/>
                </a:lnTo>
                <a:lnTo>
                  <a:pt x="319611" y="146521"/>
                </a:lnTo>
                <a:lnTo>
                  <a:pt x="274115" y="146521"/>
                </a:lnTo>
                <a:close/>
                <a:moveTo>
                  <a:pt x="341161" y="46066"/>
                </a:moveTo>
                <a:cubicBezTo>
                  <a:pt x="329189" y="46066"/>
                  <a:pt x="319496" y="55757"/>
                  <a:pt x="319496" y="67845"/>
                </a:cubicBezTo>
                <a:lnTo>
                  <a:pt x="319496" y="99885"/>
                </a:lnTo>
                <a:lnTo>
                  <a:pt x="380043" y="99885"/>
                </a:lnTo>
                <a:lnTo>
                  <a:pt x="380043" y="67845"/>
                </a:lnTo>
                <a:cubicBezTo>
                  <a:pt x="380043" y="55871"/>
                  <a:pt x="370351" y="46066"/>
                  <a:pt x="358493" y="46066"/>
                </a:cubicBezTo>
                <a:close/>
                <a:moveTo>
                  <a:pt x="340932" y="0"/>
                </a:moveTo>
                <a:lnTo>
                  <a:pt x="358264" y="0"/>
                </a:lnTo>
                <a:cubicBezTo>
                  <a:pt x="395437" y="0"/>
                  <a:pt x="425539" y="30331"/>
                  <a:pt x="425539" y="67616"/>
                </a:cubicBezTo>
                <a:lnTo>
                  <a:pt x="425539" y="99885"/>
                </a:lnTo>
                <a:lnTo>
                  <a:pt x="743554" y="99885"/>
                </a:lnTo>
                <a:lnTo>
                  <a:pt x="1000564" y="99885"/>
                </a:lnTo>
                <a:cubicBezTo>
                  <a:pt x="1013223" y="99885"/>
                  <a:pt x="1023484" y="110262"/>
                  <a:pt x="1023484" y="123146"/>
                </a:cubicBezTo>
                <a:cubicBezTo>
                  <a:pt x="1023484" y="136031"/>
                  <a:pt x="1013450" y="146407"/>
                  <a:pt x="1000679" y="146407"/>
                </a:cubicBezTo>
                <a:lnTo>
                  <a:pt x="900566" y="146407"/>
                </a:lnTo>
                <a:cubicBezTo>
                  <a:pt x="980269" y="197832"/>
                  <a:pt x="1033062" y="287570"/>
                  <a:pt x="1033062" y="389394"/>
                </a:cubicBezTo>
                <a:lnTo>
                  <a:pt x="1033062" y="1136368"/>
                </a:lnTo>
                <a:cubicBezTo>
                  <a:pt x="1033062" y="1243779"/>
                  <a:pt x="974226" y="1337621"/>
                  <a:pt x="887111" y="1387450"/>
                </a:cubicBezTo>
                <a:lnTo>
                  <a:pt x="999197" y="1387450"/>
                </a:lnTo>
                <a:cubicBezTo>
                  <a:pt x="1011853" y="1387450"/>
                  <a:pt x="1022116" y="1397484"/>
                  <a:pt x="1022116" y="1410027"/>
                </a:cubicBezTo>
                <a:cubicBezTo>
                  <a:pt x="1022116" y="1422569"/>
                  <a:pt x="1011853" y="1432603"/>
                  <a:pt x="999197" y="1432603"/>
                </a:cubicBezTo>
                <a:lnTo>
                  <a:pt x="40820" y="1432603"/>
                </a:lnTo>
                <a:cubicBezTo>
                  <a:pt x="28164" y="1432603"/>
                  <a:pt x="17901" y="1422569"/>
                  <a:pt x="17901" y="1410027"/>
                </a:cubicBezTo>
                <a:cubicBezTo>
                  <a:pt x="17901" y="1397484"/>
                  <a:pt x="28164" y="1387450"/>
                  <a:pt x="40820" y="1387450"/>
                </a:cubicBezTo>
                <a:lnTo>
                  <a:pt x="145951" y="1387450"/>
                </a:lnTo>
                <a:cubicBezTo>
                  <a:pt x="58836" y="1337621"/>
                  <a:pt x="0" y="1243779"/>
                  <a:pt x="0" y="1136368"/>
                </a:cubicBezTo>
                <a:lnTo>
                  <a:pt x="0" y="389394"/>
                </a:lnTo>
                <a:cubicBezTo>
                  <a:pt x="0" y="287570"/>
                  <a:pt x="52907" y="197832"/>
                  <a:pt x="132611" y="146407"/>
                </a:cubicBezTo>
                <a:lnTo>
                  <a:pt x="42188" y="146407"/>
                </a:lnTo>
                <a:cubicBezTo>
                  <a:pt x="29417" y="146407"/>
                  <a:pt x="19156" y="136031"/>
                  <a:pt x="19156" y="123146"/>
                </a:cubicBezTo>
                <a:cubicBezTo>
                  <a:pt x="19156" y="110262"/>
                  <a:pt x="29417" y="99885"/>
                  <a:pt x="42188" y="99885"/>
                </a:cubicBezTo>
                <a:lnTo>
                  <a:pt x="273659" y="99885"/>
                </a:lnTo>
                <a:lnTo>
                  <a:pt x="273659" y="67616"/>
                </a:lnTo>
                <a:cubicBezTo>
                  <a:pt x="273659" y="30445"/>
                  <a:pt x="303875" y="0"/>
                  <a:pt x="340932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3"/>
          <p:cNvSpPr/>
          <p:nvPr/>
        </p:nvSpPr>
        <p:spPr>
          <a:xfrm>
            <a:off x="6366752" y="782940"/>
            <a:ext cx="1646178" cy="1627927"/>
          </a:xfrm>
          <a:custGeom>
            <a:rect b="b" l="l" r="r" t="t"/>
            <a:pathLst>
              <a:path extrusionOk="0" h="1627927" w="1646178">
                <a:moveTo>
                  <a:pt x="1096829" y="919266"/>
                </a:moveTo>
                <a:cubicBezTo>
                  <a:pt x="1094435" y="919266"/>
                  <a:pt x="1092155" y="919266"/>
                  <a:pt x="1089759" y="919495"/>
                </a:cubicBezTo>
                <a:cubicBezTo>
                  <a:pt x="1031379" y="923371"/>
                  <a:pt x="987023" y="973771"/>
                  <a:pt x="990786" y="1032151"/>
                </a:cubicBezTo>
                <a:cubicBezTo>
                  <a:pt x="992611" y="1060316"/>
                  <a:pt x="1005496" y="1086313"/>
                  <a:pt x="1026590" y="1105013"/>
                </a:cubicBezTo>
                <a:cubicBezTo>
                  <a:pt x="1047913" y="1123713"/>
                  <a:pt x="1074937" y="1132835"/>
                  <a:pt x="1103328" y="1131124"/>
                </a:cubicBezTo>
                <a:cubicBezTo>
                  <a:pt x="1161709" y="1127247"/>
                  <a:pt x="1206065" y="1076849"/>
                  <a:pt x="1202302" y="1018468"/>
                </a:cubicBezTo>
                <a:cubicBezTo>
                  <a:pt x="1200477" y="990304"/>
                  <a:pt x="1187706" y="964306"/>
                  <a:pt x="1166384" y="945606"/>
                </a:cubicBezTo>
                <a:cubicBezTo>
                  <a:pt x="1147114" y="928503"/>
                  <a:pt x="1122598" y="919266"/>
                  <a:pt x="1096829" y="919266"/>
                </a:cubicBezTo>
                <a:close/>
                <a:moveTo>
                  <a:pt x="1086110" y="864079"/>
                </a:moveTo>
                <a:cubicBezTo>
                  <a:pt x="1129212" y="861457"/>
                  <a:pt x="1170831" y="875367"/>
                  <a:pt x="1203327" y="903874"/>
                </a:cubicBezTo>
                <a:cubicBezTo>
                  <a:pt x="1235825" y="932379"/>
                  <a:pt x="1255323" y="971604"/>
                  <a:pt x="1258060" y="1014819"/>
                </a:cubicBezTo>
                <a:cubicBezTo>
                  <a:pt x="1260796" y="1057806"/>
                  <a:pt x="1246658" y="1099540"/>
                  <a:pt x="1218151" y="1131923"/>
                </a:cubicBezTo>
                <a:cubicBezTo>
                  <a:pt x="1189646" y="1164306"/>
                  <a:pt x="1150306" y="1183803"/>
                  <a:pt x="1107091" y="1186540"/>
                </a:cubicBezTo>
                <a:cubicBezTo>
                  <a:pt x="1103671" y="1186655"/>
                  <a:pt x="1100022" y="1186882"/>
                  <a:pt x="1096487" y="1186882"/>
                </a:cubicBezTo>
                <a:cubicBezTo>
                  <a:pt x="1057262" y="1186882"/>
                  <a:pt x="1019976" y="1172743"/>
                  <a:pt x="990102" y="1146632"/>
                </a:cubicBezTo>
                <a:cubicBezTo>
                  <a:pt x="957606" y="1118125"/>
                  <a:pt x="938107" y="1078901"/>
                  <a:pt x="935371" y="1035686"/>
                </a:cubicBezTo>
                <a:cubicBezTo>
                  <a:pt x="929555" y="946747"/>
                  <a:pt x="997286" y="869552"/>
                  <a:pt x="1086110" y="864079"/>
                </a:cubicBezTo>
                <a:close/>
                <a:moveTo>
                  <a:pt x="773000" y="570920"/>
                </a:moveTo>
                <a:cubicBezTo>
                  <a:pt x="727846" y="570920"/>
                  <a:pt x="684859" y="587454"/>
                  <a:pt x="651108" y="617898"/>
                </a:cubicBezTo>
                <a:cubicBezTo>
                  <a:pt x="614963" y="650624"/>
                  <a:pt x="593640" y="695321"/>
                  <a:pt x="591245" y="743895"/>
                </a:cubicBezTo>
                <a:cubicBezTo>
                  <a:pt x="588851" y="792584"/>
                  <a:pt x="605385" y="839220"/>
                  <a:pt x="638109" y="875366"/>
                </a:cubicBezTo>
                <a:cubicBezTo>
                  <a:pt x="670720" y="911626"/>
                  <a:pt x="715418" y="932948"/>
                  <a:pt x="763992" y="935343"/>
                </a:cubicBezTo>
                <a:cubicBezTo>
                  <a:pt x="812567" y="937737"/>
                  <a:pt x="859317" y="921204"/>
                  <a:pt x="895463" y="888593"/>
                </a:cubicBezTo>
                <a:cubicBezTo>
                  <a:pt x="931608" y="855868"/>
                  <a:pt x="952932" y="811170"/>
                  <a:pt x="955326" y="762595"/>
                </a:cubicBezTo>
                <a:cubicBezTo>
                  <a:pt x="960572" y="662254"/>
                  <a:pt x="883033" y="576393"/>
                  <a:pt x="782693" y="571149"/>
                </a:cubicBezTo>
                <a:cubicBezTo>
                  <a:pt x="779500" y="570920"/>
                  <a:pt x="776193" y="570920"/>
                  <a:pt x="773000" y="570920"/>
                </a:cubicBezTo>
                <a:close/>
                <a:moveTo>
                  <a:pt x="785543" y="515846"/>
                </a:moveTo>
                <a:cubicBezTo>
                  <a:pt x="916443" y="522460"/>
                  <a:pt x="1017584" y="634660"/>
                  <a:pt x="1010856" y="765674"/>
                </a:cubicBezTo>
                <a:cubicBezTo>
                  <a:pt x="1007550" y="829072"/>
                  <a:pt x="979955" y="887452"/>
                  <a:pt x="932634" y="929983"/>
                </a:cubicBezTo>
                <a:cubicBezTo>
                  <a:pt x="888508" y="969664"/>
                  <a:pt x="832406" y="991215"/>
                  <a:pt x="773570" y="991215"/>
                </a:cubicBezTo>
                <a:cubicBezTo>
                  <a:pt x="769237" y="991215"/>
                  <a:pt x="765133" y="991100"/>
                  <a:pt x="760914" y="990873"/>
                </a:cubicBezTo>
                <a:cubicBezTo>
                  <a:pt x="697516" y="987452"/>
                  <a:pt x="639136" y="959858"/>
                  <a:pt x="596605" y="912652"/>
                </a:cubicBezTo>
                <a:cubicBezTo>
                  <a:pt x="554187" y="865332"/>
                  <a:pt x="532523" y="804442"/>
                  <a:pt x="535829" y="741045"/>
                </a:cubicBezTo>
                <a:cubicBezTo>
                  <a:pt x="539135" y="677647"/>
                  <a:pt x="566730" y="619267"/>
                  <a:pt x="614050" y="576736"/>
                </a:cubicBezTo>
                <a:cubicBezTo>
                  <a:pt x="661142" y="534205"/>
                  <a:pt x="722259" y="512540"/>
                  <a:pt x="785543" y="515846"/>
                </a:cubicBezTo>
                <a:close/>
                <a:moveTo>
                  <a:pt x="834230" y="55416"/>
                </a:moveTo>
                <a:cubicBezTo>
                  <a:pt x="821460" y="55530"/>
                  <a:pt x="809830" y="61802"/>
                  <a:pt x="803331" y="72976"/>
                </a:cubicBezTo>
                <a:lnTo>
                  <a:pt x="742555" y="177651"/>
                </a:lnTo>
                <a:cubicBezTo>
                  <a:pt x="634688" y="363168"/>
                  <a:pt x="526820" y="548572"/>
                  <a:pt x="418954" y="734090"/>
                </a:cubicBezTo>
                <a:cubicBezTo>
                  <a:pt x="449284" y="768753"/>
                  <a:pt x="463994" y="815275"/>
                  <a:pt x="458406" y="862139"/>
                </a:cubicBezTo>
                <a:cubicBezTo>
                  <a:pt x="450196" y="931581"/>
                  <a:pt x="396834" y="989961"/>
                  <a:pt x="328646" y="1003871"/>
                </a:cubicBezTo>
                <a:cubicBezTo>
                  <a:pt x="306411" y="1008546"/>
                  <a:pt x="283606" y="1008546"/>
                  <a:pt x="261942" y="1004100"/>
                </a:cubicBezTo>
                <a:lnTo>
                  <a:pt x="198202" y="1113221"/>
                </a:lnTo>
                <a:cubicBezTo>
                  <a:pt x="277563" y="1155866"/>
                  <a:pt x="361485" y="1190758"/>
                  <a:pt x="447802" y="1216642"/>
                </a:cubicBezTo>
                <a:cubicBezTo>
                  <a:pt x="462511" y="1221088"/>
                  <a:pt x="470835" y="1236481"/>
                  <a:pt x="466388" y="1251305"/>
                </a:cubicBezTo>
                <a:cubicBezTo>
                  <a:pt x="461941" y="1266014"/>
                  <a:pt x="446547" y="1274337"/>
                  <a:pt x="431724" y="1269890"/>
                </a:cubicBezTo>
                <a:cubicBezTo>
                  <a:pt x="341873" y="1242980"/>
                  <a:pt x="254759" y="1206835"/>
                  <a:pt x="172205" y="1162707"/>
                </a:cubicBezTo>
                <a:cubicBezTo>
                  <a:pt x="137199" y="1222798"/>
                  <a:pt x="102193" y="1283117"/>
                  <a:pt x="67302" y="1343208"/>
                </a:cubicBezTo>
                <a:cubicBezTo>
                  <a:pt x="227164" y="1444462"/>
                  <a:pt x="478474" y="1558943"/>
                  <a:pt x="803444" y="1565214"/>
                </a:cubicBezTo>
                <a:cubicBezTo>
                  <a:pt x="1157148" y="1571941"/>
                  <a:pt x="1430123" y="1443892"/>
                  <a:pt x="1573224" y="1357347"/>
                </a:cubicBezTo>
                <a:lnTo>
                  <a:pt x="1474821" y="1179013"/>
                </a:lnTo>
                <a:cubicBezTo>
                  <a:pt x="1279041" y="1277530"/>
                  <a:pt x="1059999" y="1329525"/>
                  <a:pt x="839362" y="1329525"/>
                </a:cubicBezTo>
                <a:cubicBezTo>
                  <a:pt x="751220" y="1329525"/>
                  <a:pt x="662966" y="1321429"/>
                  <a:pt x="577220" y="1305239"/>
                </a:cubicBezTo>
                <a:cubicBezTo>
                  <a:pt x="562168" y="1302388"/>
                  <a:pt x="552248" y="1287793"/>
                  <a:pt x="554985" y="1272742"/>
                </a:cubicBezTo>
                <a:cubicBezTo>
                  <a:pt x="557835" y="1257691"/>
                  <a:pt x="572316" y="1247770"/>
                  <a:pt x="587483" y="1250507"/>
                </a:cubicBezTo>
                <a:cubicBezTo>
                  <a:pt x="670035" y="1265900"/>
                  <a:pt x="754756" y="1273654"/>
                  <a:pt x="839362" y="1273654"/>
                </a:cubicBezTo>
                <a:cubicBezTo>
                  <a:pt x="1050877" y="1273654"/>
                  <a:pt x="1260455" y="1224053"/>
                  <a:pt x="1447797" y="1130097"/>
                </a:cubicBezTo>
                <a:lnTo>
                  <a:pt x="1160341" y="609347"/>
                </a:lnTo>
                <a:cubicBezTo>
                  <a:pt x="1133773" y="619267"/>
                  <a:pt x="1104469" y="622460"/>
                  <a:pt x="1075964" y="618013"/>
                </a:cubicBezTo>
                <a:cubicBezTo>
                  <a:pt x="1005610" y="607295"/>
                  <a:pt x="949282" y="550739"/>
                  <a:pt x="938563" y="480500"/>
                </a:cubicBezTo>
                <a:cubicBezTo>
                  <a:pt x="929327" y="419154"/>
                  <a:pt x="954527" y="359063"/>
                  <a:pt x="1002532" y="323146"/>
                </a:cubicBezTo>
                <a:lnTo>
                  <a:pt x="864789" y="73545"/>
                </a:lnTo>
                <a:cubicBezTo>
                  <a:pt x="858518" y="62258"/>
                  <a:pt x="847230" y="55416"/>
                  <a:pt x="834230" y="55416"/>
                </a:cubicBezTo>
                <a:close/>
                <a:moveTo>
                  <a:pt x="833433" y="0"/>
                </a:moveTo>
                <a:cubicBezTo>
                  <a:pt x="833774" y="0"/>
                  <a:pt x="834230" y="0"/>
                  <a:pt x="834573" y="0"/>
                </a:cubicBezTo>
                <a:cubicBezTo>
                  <a:pt x="867754" y="342"/>
                  <a:pt x="897058" y="18015"/>
                  <a:pt x="913136" y="46864"/>
                </a:cubicBezTo>
                <a:lnTo>
                  <a:pt x="1063648" y="319382"/>
                </a:lnTo>
                <a:cubicBezTo>
                  <a:pt x="1067412" y="325996"/>
                  <a:pt x="1068209" y="333864"/>
                  <a:pt x="1065928" y="341047"/>
                </a:cubicBezTo>
                <a:cubicBezTo>
                  <a:pt x="1063648" y="348231"/>
                  <a:pt x="1058746" y="354161"/>
                  <a:pt x="1052018" y="357694"/>
                </a:cubicBezTo>
                <a:cubicBezTo>
                  <a:pt x="1009715" y="379017"/>
                  <a:pt x="986226" y="425197"/>
                  <a:pt x="993409" y="472404"/>
                </a:cubicBezTo>
                <a:cubicBezTo>
                  <a:pt x="1000479" y="518697"/>
                  <a:pt x="1037765" y="556097"/>
                  <a:pt x="1084287" y="563167"/>
                </a:cubicBezTo>
                <a:cubicBezTo>
                  <a:pt x="1110171" y="567157"/>
                  <a:pt x="1135484" y="562255"/>
                  <a:pt x="1157490" y="549142"/>
                </a:cubicBezTo>
                <a:cubicBezTo>
                  <a:pt x="1163991" y="545266"/>
                  <a:pt x="1171858" y="544125"/>
                  <a:pt x="1179041" y="546178"/>
                </a:cubicBezTo>
                <a:cubicBezTo>
                  <a:pt x="1186338" y="548230"/>
                  <a:pt x="1192610" y="553019"/>
                  <a:pt x="1196145" y="559518"/>
                </a:cubicBezTo>
                <a:lnTo>
                  <a:pt x="1502643" y="1114817"/>
                </a:lnTo>
                <a:cubicBezTo>
                  <a:pt x="1507546" y="1117212"/>
                  <a:pt x="1511765" y="1121089"/>
                  <a:pt x="1514615" y="1126219"/>
                </a:cubicBezTo>
                <a:lnTo>
                  <a:pt x="1642778" y="1358602"/>
                </a:lnTo>
                <a:cubicBezTo>
                  <a:pt x="1649735" y="1371486"/>
                  <a:pt x="1645744" y="1387792"/>
                  <a:pt x="1633315" y="1395660"/>
                </a:cubicBezTo>
                <a:cubicBezTo>
                  <a:pt x="1495118" y="1483573"/>
                  <a:pt x="1210170" y="1627927"/>
                  <a:pt x="834915" y="1627927"/>
                </a:cubicBezTo>
                <a:cubicBezTo>
                  <a:pt x="825451" y="1627927"/>
                  <a:pt x="815986" y="1627927"/>
                  <a:pt x="806295" y="1627586"/>
                </a:cubicBezTo>
                <a:cubicBezTo>
                  <a:pt x="449284" y="1620516"/>
                  <a:pt x="177564" y="1488817"/>
                  <a:pt x="12457" y="1379354"/>
                </a:cubicBezTo>
                <a:cubicBezTo>
                  <a:pt x="3562" y="1373425"/>
                  <a:pt x="-770" y="1363390"/>
                  <a:pt x="142" y="1353471"/>
                </a:cubicBezTo>
                <a:cubicBezTo>
                  <a:pt x="-429" y="1347883"/>
                  <a:pt x="712" y="1342182"/>
                  <a:pt x="3676" y="1337052"/>
                </a:cubicBezTo>
                <a:lnTo>
                  <a:pt x="224200" y="957919"/>
                </a:lnTo>
                <a:cubicBezTo>
                  <a:pt x="230928" y="946289"/>
                  <a:pt x="244952" y="941272"/>
                  <a:pt x="257609" y="945720"/>
                </a:cubicBezTo>
                <a:cubicBezTo>
                  <a:pt x="276309" y="952332"/>
                  <a:pt x="296947" y="953701"/>
                  <a:pt x="317130" y="949596"/>
                </a:cubicBezTo>
                <a:cubicBezTo>
                  <a:pt x="362169" y="940360"/>
                  <a:pt x="397403" y="901819"/>
                  <a:pt x="402762" y="855868"/>
                </a:cubicBezTo>
                <a:cubicBezTo>
                  <a:pt x="406981" y="819380"/>
                  <a:pt x="393184" y="783349"/>
                  <a:pt x="365704" y="759859"/>
                </a:cubicBezTo>
                <a:cubicBezTo>
                  <a:pt x="355556" y="751193"/>
                  <a:pt x="352933" y="736371"/>
                  <a:pt x="359775" y="724853"/>
                </a:cubicBezTo>
                <a:cubicBezTo>
                  <a:pt x="471291" y="533292"/>
                  <a:pt x="582693" y="341731"/>
                  <a:pt x="694094" y="149942"/>
                </a:cubicBezTo>
                <a:lnTo>
                  <a:pt x="754869" y="45267"/>
                </a:lnTo>
                <a:cubicBezTo>
                  <a:pt x="771290" y="16876"/>
                  <a:pt x="800594" y="0"/>
                  <a:pt x="833433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3"/>
          <p:cNvSpPr/>
          <p:nvPr/>
        </p:nvSpPr>
        <p:spPr>
          <a:xfrm>
            <a:off x="8917166" y="585487"/>
            <a:ext cx="1041613" cy="1808072"/>
          </a:xfrm>
          <a:custGeom>
            <a:rect b="b" l="l" r="r" t="t"/>
            <a:pathLst>
              <a:path extrusionOk="0" h="1509872" w="869823">
                <a:moveTo>
                  <a:pt x="812673" y="385160"/>
                </a:moveTo>
                <a:lnTo>
                  <a:pt x="514731" y="385160"/>
                </a:lnTo>
                <a:lnTo>
                  <a:pt x="542925" y="257144"/>
                </a:lnTo>
                <a:lnTo>
                  <a:pt x="668845" y="68264"/>
                </a:lnTo>
                <a:cubicBezTo>
                  <a:pt x="672084" y="63501"/>
                  <a:pt x="672941" y="57596"/>
                  <a:pt x="671322" y="52071"/>
                </a:cubicBezTo>
                <a:cubicBezTo>
                  <a:pt x="669607" y="46642"/>
                  <a:pt x="665702" y="42260"/>
                  <a:pt x="660368" y="39974"/>
                </a:cubicBezTo>
                <a:lnTo>
                  <a:pt x="570833" y="1589"/>
                </a:lnTo>
                <a:cubicBezTo>
                  <a:pt x="562642" y="-2031"/>
                  <a:pt x="553022" y="731"/>
                  <a:pt x="547783" y="7875"/>
                </a:cubicBezTo>
                <a:lnTo>
                  <a:pt x="407003" y="199709"/>
                </a:lnTo>
                <a:cubicBezTo>
                  <a:pt x="405289" y="201899"/>
                  <a:pt x="404146" y="204376"/>
                  <a:pt x="403670" y="207043"/>
                </a:cubicBezTo>
                <a:lnTo>
                  <a:pt x="365379" y="385160"/>
                </a:lnTo>
                <a:lnTo>
                  <a:pt x="57245" y="385160"/>
                </a:lnTo>
                <a:cubicBezTo>
                  <a:pt x="25622" y="385160"/>
                  <a:pt x="0" y="410973"/>
                  <a:pt x="0" y="442501"/>
                </a:cubicBezTo>
                <a:lnTo>
                  <a:pt x="0" y="507366"/>
                </a:lnTo>
                <a:cubicBezTo>
                  <a:pt x="0" y="538989"/>
                  <a:pt x="25718" y="564611"/>
                  <a:pt x="57245" y="564611"/>
                </a:cubicBezTo>
                <a:lnTo>
                  <a:pt x="79534" y="564611"/>
                </a:lnTo>
                <a:lnTo>
                  <a:pt x="105442" y="1077818"/>
                </a:lnTo>
                <a:lnTo>
                  <a:pt x="109728" y="1210216"/>
                </a:lnTo>
                <a:cubicBezTo>
                  <a:pt x="109823" y="1213645"/>
                  <a:pt x="110871" y="1216788"/>
                  <a:pt x="112586" y="1219455"/>
                </a:cubicBezTo>
                <a:lnTo>
                  <a:pt x="123825" y="1442435"/>
                </a:lnTo>
                <a:cubicBezTo>
                  <a:pt x="125730" y="1480250"/>
                  <a:pt x="156305" y="1509872"/>
                  <a:pt x="193548" y="1509872"/>
                </a:cubicBezTo>
                <a:lnTo>
                  <a:pt x="696563" y="1509872"/>
                </a:lnTo>
                <a:cubicBezTo>
                  <a:pt x="734092" y="1509872"/>
                  <a:pt x="764762" y="1479964"/>
                  <a:pt x="766477" y="1441769"/>
                </a:cubicBezTo>
                <a:lnTo>
                  <a:pt x="775907" y="1216883"/>
                </a:lnTo>
                <a:cubicBezTo>
                  <a:pt x="776859" y="1214788"/>
                  <a:pt x="777335" y="1212502"/>
                  <a:pt x="777335" y="1210025"/>
                </a:cubicBezTo>
                <a:lnTo>
                  <a:pt x="779240" y="1138397"/>
                </a:lnTo>
                <a:lnTo>
                  <a:pt x="803434" y="564611"/>
                </a:lnTo>
                <a:lnTo>
                  <a:pt x="812673" y="564611"/>
                </a:lnTo>
                <a:cubicBezTo>
                  <a:pt x="844296" y="564611"/>
                  <a:pt x="869823" y="538989"/>
                  <a:pt x="869823" y="507366"/>
                </a:cubicBezTo>
                <a:lnTo>
                  <a:pt x="869823" y="442501"/>
                </a:lnTo>
                <a:cubicBezTo>
                  <a:pt x="869823" y="410783"/>
                  <a:pt x="844105" y="385160"/>
                  <a:pt x="812673" y="385160"/>
                </a:cubicBezTo>
                <a:close/>
                <a:moveTo>
                  <a:pt x="766286" y="526226"/>
                </a:moveTo>
                <a:lnTo>
                  <a:pt x="766286" y="525273"/>
                </a:lnTo>
                <a:lnTo>
                  <a:pt x="115919" y="525273"/>
                </a:lnTo>
                <a:lnTo>
                  <a:pt x="116014" y="526226"/>
                </a:lnTo>
                <a:lnTo>
                  <a:pt x="97060" y="526226"/>
                </a:lnTo>
                <a:lnTo>
                  <a:pt x="77628" y="526226"/>
                </a:lnTo>
                <a:lnTo>
                  <a:pt x="57245" y="526226"/>
                </a:lnTo>
                <a:cubicBezTo>
                  <a:pt x="46863" y="526226"/>
                  <a:pt x="38385" y="517748"/>
                  <a:pt x="38385" y="507366"/>
                </a:cubicBezTo>
                <a:lnTo>
                  <a:pt x="38385" y="442501"/>
                </a:lnTo>
                <a:cubicBezTo>
                  <a:pt x="38385" y="432119"/>
                  <a:pt x="46863" y="423641"/>
                  <a:pt x="57245" y="423641"/>
                </a:cubicBezTo>
                <a:lnTo>
                  <a:pt x="357092" y="423641"/>
                </a:lnTo>
                <a:lnTo>
                  <a:pt x="396526" y="423641"/>
                </a:lnTo>
                <a:lnTo>
                  <a:pt x="466820" y="423641"/>
                </a:lnTo>
                <a:lnTo>
                  <a:pt x="506253" y="423641"/>
                </a:lnTo>
                <a:lnTo>
                  <a:pt x="812673" y="423641"/>
                </a:lnTo>
                <a:cubicBezTo>
                  <a:pt x="823055" y="423641"/>
                  <a:pt x="831437" y="432119"/>
                  <a:pt x="831437" y="442501"/>
                </a:cubicBezTo>
                <a:lnTo>
                  <a:pt x="831437" y="507366"/>
                </a:lnTo>
                <a:cubicBezTo>
                  <a:pt x="831437" y="517748"/>
                  <a:pt x="823055" y="526226"/>
                  <a:pt x="812673" y="526226"/>
                </a:cubicBezTo>
                <a:lnTo>
                  <a:pt x="804958" y="526226"/>
                </a:lnTo>
                <a:lnTo>
                  <a:pt x="785527" y="526226"/>
                </a:lnTo>
                <a:lnTo>
                  <a:pt x="766286" y="526226"/>
                </a:lnTo>
                <a:close/>
                <a:moveTo>
                  <a:pt x="440245" y="219044"/>
                </a:moveTo>
                <a:lnTo>
                  <a:pt x="569690" y="42737"/>
                </a:lnTo>
                <a:lnTo>
                  <a:pt x="624078" y="66073"/>
                </a:lnTo>
                <a:lnTo>
                  <a:pt x="508825" y="238761"/>
                </a:lnTo>
                <a:cubicBezTo>
                  <a:pt x="507492" y="240761"/>
                  <a:pt x="506539" y="242952"/>
                  <a:pt x="506063" y="245238"/>
                </a:cubicBezTo>
                <a:lnTo>
                  <a:pt x="475297" y="385160"/>
                </a:lnTo>
                <a:lnTo>
                  <a:pt x="404717" y="385160"/>
                </a:lnTo>
                <a:lnTo>
                  <a:pt x="440245" y="219044"/>
                </a:lnTo>
                <a:close/>
                <a:moveTo>
                  <a:pt x="135160" y="806451"/>
                </a:moveTo>
                <a:lnTo>
                  <a:pt x="749998" y="806451"/>
                </a:lnTo>
                <a:lnTo>
                  <a:pt x="741902" y="1104298"/>
                </a:lnTo>
                <a:lnTo>
                  <a:pt x="738283" y="1190309"/>
                </a:lnTo>
                <a:lnTo>
                  <a:pt x="149447" y="1190309"/>
                </a:lnTo>
                <a:lnTo>
                  <a:pt x="144113" y="1083152"/>
                </a:lnTo>
                <a:lnTo>
                  <a:pt x="135160" y="806451"/>
                </a:lnTo>
                <a:close/>
                <a:moveTo>
                  <a:pt x="727805" y="1440054"/>
                </a:moveTo>
                <a:cubicBezTo>
                  <a:pt x="727138" y="1457771"/>
                  <a:pt x="713327" y="1471582"/>
                  <a:pt x="696468" y="1471582"/>
                </a:cubicBezTo>
                <a:lnTo>
                  <a:pt x="193453" y="1471582"/>
                </a:lnTo>
                <a:cubicBezTo>
                  <a:pt x="176784" y="1471582"/>
                  <a:pt x="162973" y="1457866"/>
                  <a:pt x="162116" y="1440435"/>
                </a:cubicBezTo>
                <a:lnTo>
                  <a:pt x="151447" y="1228694"/>
                </a:lnTo>
                <a:lnTo>
                  <a:pt x="736663" y="1228694"/>
                </a:lnTo>
                <a:lnTo>
                  <a:pt x="727805" y="1440054"/>
                </a:lnTo>
                <a:close/>
                <a:moveTo>
                  <a:pt x="756095" y="768065"/>
                </a:moveTo>
                <a:lnTo>
                  <a:pt x="128207" y="768065"/>
                </a:lnTo>
                <a:lnTo>
                  <a:pt x="117920" y="564611"/>
                </a:lnTo>
                <a:lnTo>
                  <a:pt x="764667" y="564611"/>
                </a:lnTo>
                <a:lnTo>
                  <a:pt x="756095" y="76806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8629880" y="3028766"/>
            <a:ext cx="1653427" cy="845883"/>
          </a:xfrm>
          <a:custGeom>
            <a:rect b="b" l="l" r="r" t="t"/>
            <a:pathLst>
              <a:path extrusionOk="0" h="706374" w="1380732">
                <a:moveTo>
                  <a:pt x="1378794" y="234887"/>
                </a:moveTo>
                <a:cubicBezTo>
                  <a:pt x="1370221" y="186500"/>
                  <a:pt x="1334693" y="142304"/>
                  <a:pt x="1285925" y="119348"/>
                </a:cubicBezTo>
                <a:cubicBezTo>
                  <a:pt x="1234109" y="95155"/>
                  <a:pt x="1171910" y="97822"/>
                  <a:pt x="1127619" y="126397"/>
                </a:cubicBezTo>
                <a:cubicBezTo>
                  <a:pt x="1125905" y="127445"/>
                  <a:pt x="1124285" y="128588"/>
                  <a:pt x="1122666" y="129730"/>
                </a:cubicBezTo>
                <a:cubicBezTo>
                  <a:pt x="1087138" y="154876"/>
                  <a:pt x="1062754" y="196977"/>
                  <a:pt x="1055706" y="244316"/>
                </a:cubicBezTo>
                <a:lnTo>
                  <a:pt x="941787" y="245174"/>
                </a:lnTo>
                <a:lnTo>
                  <a:pt x="941787" y="229362"/>
                </a:lnTo>
                <a:cubicBezTo>
                  <a:pt x="941787" y="224123"/>
                  <a:pt x="939786" y="219075"/>
                  <a:pt x="935976" y="215455"/>
                </a:cubicBezTo>
                <a:cubicBezTo>
                  <a:pt x="932071" y="211836"/>
                  <a:pt x="926832" y="209931"/>
                  <a:pt x="921784" y="210217"/>
                </a:cubicBezTo>
                <a:cubicBezTo>
                  <a:pt x="855490" y="213455"/>
                  <a:pt x="792911" y="203740"/>
                  <a:pt x="735665" y="181546"/>
                </a:cubicBezTo>
                <a:cubicBezTo>
                  <a:pt x="682326" y="160972"/>
                  <a:pt x="653846" y="137350"/>
                  <a:pt x="623842" y="112395"/>
                </a:cubicBezTo>
                <a:cubicBezTo>
                  <a:pt x="597839" y="90869"/>
                  <a:pt x="571169" y="68675"/>
                  <a:pt x="528211" y="47911"/>
                </a:cubicBezTo>
                <a:cubicBezTo>
                  <a:pt x="498398" y="33528"/>
                  <a:pt x="419054" y="0"/>
                  <a:pt x="327615" y="0"/>
                </a:cubicBezTo>
                <a:cubicBezTo>
                  <a:pt x="280942" y="0"/>
                  <a:pt x="231031" y="8763"/>
                  <a:pt x="182930" y="33242"/>
                </a:cubicBezTo>
                <a:cubicBezTo>
                  <a:pt x="119303" y="65627"/>
                  <a:pt x="68058" y="122206"/>
                  <a:pt x="34721" y="197072"/>
                </a:cubicBezTo>
                <a:cubicBezTo>
                  <a:pt x="-8142" y="293084"/>
                  <a:pt x="-11285" y="390430"/>
                  <a:pt x="25101" y="486061"/>
                </a:cubicBezTo>
                <a:cubicBezTo>
                  <a:pt x="46817" y="543020"/>
                  <a:pt x="89775" y="620459"/>
                  <a:pt x="171024" y="666750"/>
                </a:cubicBezTo>
                <a:cubicBezTo>
                  <a:pt x="174929" y="668941"/>
                  <a:pt x="179024" y="671131"/>
                  <a:pt x="182930" y="673132"/>
                </a:cubicBezTo>
                <a:cubicBezTo>
                  <a:pt x="231031" y="697706"/>
                  <a:pt x="280847" y="706374"/>
                  <a:pt x="327519" y="706374"/>
                </a:cubicBezTo>
                <a:cubicBezTo>
                  <a:pt x="419054" y="706374"/>
                  <a:pt x="498398" y="672941"/>
                  <a:pt x="528021" y="658368"/>
                </a:cubicBezTo>
                <a:cubicBezTo>
                  <a:pt x="570883" y="637604"/>
                  <a:pt x="597744" y="615315"/>
                  <a:pt x="623651" y="593884"/>
                </a:cubicBezTo>
                <a:cubicBezTo>
                  <a:pt x="653751" y="568928"/>
                  <a:pt x="682230" y="545306"/>
                  <a:pt x="735475" y="524732"/>
                </a:cubicBezTo>
                <a:cubicBezTo>
                  <a:pt x="792815" y="502444"/>
                  <a:pt x="855395" y="492823"/>
                  <a:pt x="921594" y="496062"/>
                </a:cubicBezTo>
                <a:cubicBezTo>
                  <a:pt x="926642" y="496253"/>
                  <a:pt x="931976" y="494347"/>
                  <a:pt x="935786" y="490823"/>
                </a:cubicBezTo>
                <a:cubicBezTo>
                  <a:pt x="939596" y="487109"/>
                  <a:pt x="941787" y="482060"/>
                  <a:pt x="941787" y="476821"/>
                </a:cubicBezTo>
                <a:lnTo>
                  <a:pt x="941787" y="461867"/>
                </a:lnTo>
                <a:lnTo>
                  <a:pt x="1054848" y="462153"/>
                </a:lnTo>
                <a:cubicBezTo>
                  <a:pt x="1057516" y="478631"/>
                  <a:pt x="1062944" y="494824"/>
                  <a:pt x="1063040" y="495110"/>
                </a:cubicBezTo>
                <a:cubicBezTo>
                  <a:pt x="1068945" y="511778"/>
                  <a:pt x="1077422" y="527685"/>
                  <a:pt x="1087995" y="542068"/>
                </a:cubicBezTo>
                <a:cubicBezTo>
                  <a:pt x="1113237" y="575977"/>
                  <a:pt x="1145336" y="597027"/>
                  <a:pt x="1178673" y="601599"/>
                </a:cubicBezTo>
                <a:cubicBezTo>
                  <a:pt x="1188198" y="602932"/>
                  <a:pt x="1197628" y="603504"/>
                  <a:pt x="1206963" y="603504"/>
                </a:cubicBezTo>
                <a:cubicBezTo>
                  <a:pt x="1240205" y="603504"/>
                  <a:pt x="1272304" y="595598"/>
                  <a:pt x="1299355" y="580072"/>
                </a:cubicBezTo>
                <a:cubicBezTo>
                  <a:pt x="1343266" y="555403"/>
                  <a:pt x="1373555" y="510826"/>
                  <a:pt x="1378698" y="463772"/>
                </a:cubicBezTo>
                <a:cubicBezTo>
                  <a:pt x="1383175" y="422910"/>
                  <a:pt x="1367363" y="381000"/>
                  <a:pt x="1338979" y="353663"/>
                </a:cubicBezTo>
                <a:cubicBezTo>
                  <a:pt x="1370316" y="325279"/>
                  <a:pt x="1386604" y="279368"/>
                  <a:pt x="1378794" y="234887"/>
                </a:cubicBezTo>
                <a:close/>
                <a:moveTo>
                  <a:pt x="721664" y="489109"/>
                </a:moveTo>
                <a:cubicBezTo>
                  <a:pt x="662513" y="512064"/>
                  <a:pt x="630414" y="538734"/>
                  <a:pt x="599267" y="564547"/>
                </a:cubicBezTo>
                <a:cubicBezTo>
                  <a:pt x="573931" y="585597"/>
                  <a:pt x="550214" y="605409"/>
                  <a:pt x="511447" y="624078"/>
                </a:cubicBezTo>
                <a:cubicBezTo>
                  <a:pt x="470394" y="643890"/>
                  <a:pt x="326757" y="703612"/>
                  <a:pt x="200170" y="639128"/>
                </a:cubicBezTo>
                <a:cubicBezTo>
                  <a:pt x="196741" y="637318"/>
                  <a:pt x="193312" y="635413"/>
                  <a:pt x="189883" y="633508"/>
                </a:cubicBezTo>
                <a:cubicBezTo>
                  <a:pt x="118541" y="592931"/>
                  <a:pt x="80345" y="523494"/>
                  <a:pt x="60915" y="472535"/>
                </a:cubicBezTo>
                <a:cubicBezTo>
                  <a:pt x="28149" y="386525"/>
                  <a:pt x="31101" y="299180"/>
                  <a:pt x="69678" y="212788"/>
                </a:cubicBezTo>
                <a:cubicBezTo>
                  <a:pt x="90537" y="166211"/>
                  <a:pt x="130066" y="103346"/>
                  <a:pt x="200360" y="67532"/>
                </a:cubicBezTo>
                <a:cubicBezTo>
                  <a:pt x="326853" y="3048"/>
                  <a:pt x="470585" y="62770"/>
                  <a:pt x="511447" y="82867"/>
                </a:cubicBezTo>
                <a:cubicBezTo>
                  <a:pt x="550214" y="101537"/>
                  <a:pt x="573931" y="121349"/>
                  <a:pt x="599267" y="142304"/>
                </a:cubicBezTo>
                <a:cubicBezTo>
                  <a:pt x="630319" y="168116"/>
                  <a:pt x="662513" y="194882"/>
                  <a:pt x="721664" y="217742"/>
                </a:cubicBezTo>
                <a:cubicBezTo>
                  <a:pt x="776909" y="239173"/>
                  <a:pt x="836154" y="249746"/>
                  <a:pt x="898924" y="249460"/>
                </a:cubicBezTo>
                <a:lnTo>
                  <a:pt x="903496" y="249460"/>
                </a:lnTo>
                <a:lnTo>
                  <a:pt x="903496" y="457390"/>
                </a:lnTo>
                <a:lnTo>
                  <a:pt x="895971" y="457390"/>
                </a:lnTo>
                <a:cubicBezTo>
                  <a:pt x="834821" y="457676"/>
                  <a:pt x="776051" y="468154"/>
                  <a:pt x="721664" y="489109"/>
                </a:cubicBezTo>
                <a:close/>
                <a:moveTo>
                  <a:pt x="1340408" y="459677"/>
                </a:moveTo>
                <a:cubicBezTo>
                  <a:pt x="1336693" y="494538"/>
                  <a:pt x="1313642" y="528066"/>
                  <a:pt x="1280400" y="546830"/>
                </a:cubicBezTo>
                <a:cubicBezTo>
                  <a:pt x="1252873" y="562451"/>
                  <a:pt x="1218583" y="568452"/>
                  <a:pt x="1183817" y="563689"/>
                </a:cubicBezTo>
                <a:cubicBezTo>
                  <a:pt x="1152766" y="559308"/>
                  <a:pt x="1129810" y="534067"/>
                  <a:pt x="1118857" y="519208"/>
                </a:cubicBezTo>
                <a:cubicBezTo>
                  <a:pt x="1110475" y="507968"/>
                  <a:pt x="1103902" y="495490"/>
                  <a:pt x="1099425" y="482822"/>
                </a:cubicBezTo>
                <a:cubicBezTo>
                  <a:pt x="1098092" y="478346"/>
                  <a:pt x="1092758" y="454628"/>
                  <a:pt x="1091710" y="446246"/>
                </a:cubicBezTo>
                <a:cubicBezTo>
                  <a:pt x="1091805" y="445294"/>
                  <a:pt x="1091996" y="444246"/>
                  <a:pt x="1091615" y="443198"/>
                </a:cubicBezTo>
                <a:cubicBezTo>
                  <a:pt x="1091615" y="443103"/>
                  <a:pt x="1091615" y="443103"/>
                  <a:pt x="1091615" y="443008"/>
                </a:cubicBezTo>
                <a:cubicBezTo>
                  <a:pt x="1091615" y="432530"/>
                  <a:pt x="1083042" y="423958"/>
                  <a:pt x="1072469" y="423958"/>
                </a:cubicBezTo>
                <a:lnTo>
                  <a:pt x="941787" y="423672"/>
                </a:lnTo>
                <a:lnTo>
                  <a:pt x="941787" y="283559"/>
                </a:lnTo>
                <a:lnTo>
                  <a:pt x="1073041" y="282607"/>
                </a:lnTo>
                <a:cubicBezTo>
                  <a:pt x="1083138" y="282512"/>
                  <a:pt x="1091615" y="274606"/>
                  <a:pt x="1092091" y="264509"/>
                </a:cubicBezTo>
                <a:cubicBezTo>
                  <a:pt x="1093234" y="243173"/>
                  <a:pt x="1098854" y="222695"/>
                  <a:pt x="1107903" y="204788"/>
                </a:cubicBezTo>
                <a:cubicBezTo>
                  <a:pt x="1117047" y="186976"/>
                  <a:pt x="1129619" y="171736"/>
                  <a:pt x="1144669" y="161068"/>
                </a:cubicBezTo>
                <a:cubicBezTo>
                  <a:pt x="1145812" y="160115"/>
                  <a:pt x="1147050" y="159353"/>
                  <a:pt x="1148288" y="158591"/>
                </a:cubicBezTo>
                <a:cubicBezTo>
                  <a:pt x="1181626" y="137160"/>
                  <a:pt x="1229251" y="135350"/>
                  <a:pt x="1269256" y="154115"/>
                </a:cubicBezTo>
                <a:cubicBezTo>
                  <a:pt x="1306880" y="171736"/>
                  <a:pt x="1334312" y="205359"/>
                  <a:pt x="1340694" y="241649"/>
                </a:cubicBezTo>
                <a:cubicBezTo>
                  <a:pt x="1347457" y="279463"/>
                  <a:pt x="1328883" y="320040"/>
                  <a:pt x="1297545" y="336137"/>
                </a:cubicBezTo>
                <a:cubicBezTo>
                  <a:pt x="1291259" y="339376"/>
                  <a:pt x="1287354" y="345853"/>
                  <a:pt x="1287163" y="352806"/>
                </a:cubicBezTo>
                <a:cubicBezTo>
                  <a:pt x="1287068" y="359664"/>
                  <a:pt x="1290783" y="366332"/>
                  <a:pt x="1296879" y="369761"/>
                </a:cubicBezTo>
                <a:cubicBezTo>
                  <a:pt x="1326501" y="386620"/>
                  <a:pt x="1344408" y="423577"/>
                  <a:pt x="1340408" y="459677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3912859" y="2862288"/>
            <a:ext cx="1782890" cy="1176736"/>
          </a:xfrm>
          <a:custGeom>
            <a:rect b="b" l="l" r="r" t="t"/>
            <a:pathLst>
              <a:path extrusionOk="0" h="1176736" w="1782890">
                <a:moveTo>
                  <a:pt x="321434" y="929531"/>
                </a:moveTo>
                <a:cubicBezTo>
                  <a:pt x="373429" y="929531"/>
                  <a:pt x="373429" y="1003419"/>
                  <a:pt x="321434" y="1003419"/>
                </a:cubicBezTo>
                <a:cubicBezTo>
                  <a:pt x="269439" y="1003419"/>
                  <a:pt x="269439" y="929645"/>
                  <a:pt x="321434" y="929531"/>
                </a:cubicBezTo>
                <a:close/>
                <a:moveTo>
                  <a:pt x="941271" y="888482"/>
                </a:moveTo>
                <a:cubicBezTo>
                  <a:pt x="993267" y="888482"/>
                  <a:pt x="993267" y="962370"/>
                  <a:pt x="941271" y="962370"/>
                </a:cubicBezTo>
                <a:cubicBezTo>
                  <a:pt x="889276" y="962370"/>
                  <a:pt x="889276" y="888596"/>
                  <a:pt x="941271" y="888482"/>
                </a:cubicBezTo>
                <a:close/>
                <a:moveTo>
                  <a:pt x="1147771" y="874798"/>
                </a:moveTo>
                <a:cubicBezTo>
                  <a:pt x="1199880" y="874798"/>
                  <a:pt x="1199880" y="948686"/>
                  <a:pt x="1147771" y="948686"/>
                </a:cubicBezTo>
                <a:cubicBezTo>
                  <a:pt x="1095776" y="948686"/>
                  <a:pt x="1095890" y="874912"/>
                  <a:pt x="1147771" y="874798"/>
                </a:cubicBezTo>
                <a:close/>
                <a:moveTo>
                  <a:pt x="499997" y="861116"/>
                </a:moveTo>
                <a:cubicBezTo>
                  <a:pt x="551079" y="861116"/>
                  <a:pt x="551079" y="935004"/>
                  <a:pt x="499997" y="935004"/>
                </a:cubicBezTo>
                <a:cubicBezTo>
                  <a:pt x="448914" y="935004"/>
                  <a:pt x="448914" y="861230"/>
                  <a:pt x="499997" y="861116"/>
                </a:cubicBezTo>
                <a:close/>
                <a:moveTo>
                  <a:pt x="1023369" y="736601"/>
                </a:moveTo>
                <a:cubicBezTo>
                  <a:pt x="1075365" y="736601"/>
                  <a:pt x="1075365" y="810489"/>
                  <a:pt x="1023369" y="810489"/>
                </a:cubicBezTo>
                <a:cubicBezTo>
                  <a:pt x="971374" y="810489"/>
                  <a:pt x="971374" y="736601"/>
                  <a:pt x="1023369" y="736601"/>
                </a:cubicBezTo>
                <a:close/>
                <a:moveTo>
                  <a:pt x="362483" y="736601"/>
                </a:moveTo>
                <a:cubicBezTo>
                  <a:pt x="414478" y="736601"/>
                  <a:pt x="414478" y="810489"/>
                  <a:pt x="362483" y="810489"/>
                </a:cubicBezTo>
                <a:cubicBezTo>
                  <a:pt x="310488" y="810489"/>
                  <a:pt x="310488" y="736601"/>
                  <a:pt x="362483" y="736601"/>
                </a:cubicBezTo>
                <a:close/>
                <a:moveTo>
                  <a:pt x="541617" y="639452"/>
                </a:moveTo>
                <a:cubicBezTo>
                  <a:pt x="593726" y="639452"/>
                  <a:pt x="593726" y="714708"/>
                  <a:pt x="541617" y="714708"/>
                </a:cubicBezTo>
                <a:cubicBezTo>
                  <a:pt x="489621" y="714708"/>
                  <a:pt x="489735" y="639452"/>
                  <a:pt x="541617" y="639452"/>
                </a:cubicBezTo>
                <a:close/>
                <a:moveTo>
                  <a:pt x="121892" y="588141"/>
                </a:moveTo>
                <a:cubicBezTo>
                  <a:pt x="75598" y="625541"/>
                  <a:pt x="45952" y="682896"/>
                  <a:pt x="45952" y="746978"/>
                </a:cubicBezTo>
                <a:cubicBezTo>
                  <a:pt x="45952" y="792702"/>
                  <a:pt x="61003" y="835005"/>
                  <a:pt x="86545" y="869098"/>
                </a:cubicBezTo>
                <a:cubicBezTo>
                  <a:pt x="92018" y="816761"/>
                  <a:pt x="110033" y="768415"/>
                  <a:pt x="126339" y="731015"/>
                </a:cubicBezTo>
                <a:cubicBezTo>
                  <a:pt x="133180" y="715165"/>
                  <a:pt x="141390" y="698176"/>
                  <a:pt x="150741" y="680615"/>
                </a:cubicBezTo>
                <a:cubicBezTo>
                  <a:pt x="136601" y="650170"/>
                  <a:pt x="126566" y="618016"/>
                  <a:pt x="121892" y="588141"/>
                </a:cubicBezTo>
                <a:close/>
                <a:moveTo>
                  <a:pt x="1588475" y="550285"/>
                </a:moveTo>
                <a:cubicBezTo>
                  <a:pt x="1592922" y="576055"/>
                  <a:pt x="1592922" y="604903"/>
                  <a:pt x="1588133" y="635119"/>
                </a:cubicBezTo>
                <a:cubicBezTo>
                  <a:pt x="1631691" y="657697"/>
                  <a:pt x="1659284" y="702508"/>
                  <a:pt x="1658372" y="751653"/>
                </a:cubicBezTo>
                <a:cubicBezTo>
                  <a:pt x="1657460" y="804332"/>
                  <a:pt x="1623366" y="850740"/>
                  <a:pt x="1574450" y="869782"/>
                </a:cubicBezTo>
                <a:cubicBezTo>
                  <a:pt x="1579125" y="897832"/>
                  <a:pt x="1579809" y="942872"/>
                  <a:pt x="1551531" y="983807"/>
                </a:cubicBezTo>
                <a:cubicBezTo>
                  <a:pt x="1522683" y="1026110"/>
                  <a:pt x="1472170" y="1049485"/>
                  <a:pt x="1418351" y="1049485"/>
                </a:cubicBezTo>
                <a:cubicBezTo>
                  <a:pt x="1411852" y="1049485"/>
                  <a:pt x="1405238" y="1049143"/>
                  <a:pt x="1398625" y="1048459"/>
                </a:cubicBezTo>
                <a:cubicBezTo>
                  <a:pt x="1398625" y="1048459"/>
                  <a:pt x="1398510" y="1048459"/>
                  <a:pt x="1398510" y="1048459"/>
                </a:cubicBezTo>
                <a:cubicBezTo>
                  <a:pt x="1398852" y="1048915"/>
                  <a:pt x="1399195" y="1049256"/>
                  <a:pt x="1399422" y="1049713"/>
                </a:cubicBezTo>
                <a:cubicBezTo>
                  <a:pt x="1432490" y="1106269"/>
                  <a:pt x="1481064" y="1132153"/>
                  <a:pt x="1552557" y="1130898"/>
                </a:cubicBezTo>
                <a:cubicBezTo>
                  <a:pt x="1628498" y="1129530"/>
                  <a:pt x="1685965" y="1076851"/>
                  <a:pt x="1711963" y="1032040"/>
                </a:cubicBezTo>
                <a:cubicBezTo>
                  <a:pt x="1738416" y="986657"/>
                  <a:pt x="1737505" y="943100"/>
                  <a:pt x="1736478" y="892701"/>
                </a:cubicBezTo>
                <a:cubicBezTo>
                  <a:pt x="1734313" y="791675"/>
                  <a:pt x="1695316" y="685519"/>
                  <a:pt x="1626787" y="594070"/>
                </a:cubicBezTo>
                <a:cubicBezTo>
                  <a:pt x="1614586" y="577879"/>
                  <a:pt x="1601816" y="563512"/>
                  <a:pt x="1588475" y="550285"/>
                </a:cubicBezTo>
                <a:close/>
                <a:moveTo>
                  <a:pt x="199315" y="503763"/>
                </a:moveTo>
                <a:cubicBezTo>
                  <a:pt x="198402" y="503763"/>
                  <a:pt x="197604" y="503763"/>
                  <a:pt x="196692" y="503878"/>
                </a:cubicBezTo>
                <a:cubicBezTo>
                  <a:pt x="188368" y="504105"/>
                  <a:pt x="181641" y="506158"/>
                  <a:pt x="176966" y="510148"/>
                </a:cubicBezTo>
                <a:cubicBezTo>
                  <a:pt x="176281" y="510719"/>
                  <a:pt x="175598" y="511403"/>
                  <a:pt x="175028" y="512088"/>
                </a:cubicBezTo>
                <a:cubicBezTo>
                  <a:pt x="170238" y="517332"/>
                  <a:pt x="167160" y="525656"/>
                  <a:pt x="165791" y="536375"/>
                </a:cubicBezTo>
                <a:cubicBezTo>
                  <a:pt x="165336" y="539567"/>
                  <a:pt x="165107" y="542987"/>
                  <a:pt x="164994" y="546636"/>
                </a:cubicBezTo>
                <a:cubicBezTo>
                  <a:pt x="164879" y="547663"/>
                  <a:pt x="164879" y="548575"/>
                  <a:pt x="164879" y="549601"/>
                </a:cubicBezTo>
                <a:cubicBezTo>
                  <a:pt x="164765" y="553364"/>
                  <a:pt x="164879" y="557241"/>
                  <a:pt x="165107" y="561231"/>
                </a:cubicBezTo>
                <a:cubicBezTo>
                  <a:pt x="166476" y="581300"/>
                  <a:pt x="171493" y="605245"/>
                  <a:pt x="179930" y="629875"/>
                </a:cubicBezTo>
                <a:cubicBezTo>
                  <a:pt x="186773" y="618815"/>
                  <a:pt x="194184" y="607526"/>
                  <a:pt x="201937" y="596237"/>
                </a:cubicBezTo>
                <a:cubicBezTo>
                  <a:pt x="207524" y="588141"/>
                  <a:pt x="213454" y="579931"/>
                  <a:pt x="219497" y="571722"/>
                </a:cubicBezTo>
                <a:cubicBezTo>
                  <a:pt x="223830" y="565679"/>
                  <a:pt x="228505" y="559522"/>
                  <a:pt x="233293" y="553478"/>
                </a:cubicBezTo>
                <a:cubicBezTo>
                  <a:pt x="236030" y="549944"/>
                  <a:pt x="238881" y="546295"/>
                  <a:pt x="241845" y="542760"/>
                </a:cubicBezTo>
                <a:cubicBezTo>
                  <a:pt x="243670" y="540366"/>
                  <a:pt x="245494" y="537970"/>
                  <a:pt x="247547" y="535690"/>
                </a:cubicBezTo>
                <a:cubicBezTo>
                  <a:pt x="250511" y="531927"/>
                  <a:pt x="253590" y="528279"/>
                  <a:pt x="257010" y="524630"/>
                </a:cubicBezTo>
                <a:cubicBezTo>
                  <a:pt x="256555" y="523148"/>
                  <a:pt x="256098" y="521666"/>
                  <a:pt x="255871" y="520069"/>
                </a:cubicBezTo>
                <a:cubicBezTo>
                  <a:pt x="255528" y="519043"/>
                  <a:pt x="255187" y="517902"/>
                  <a:pt x="255072" y="516762"/>
                </a:cubicBezTo>
                <a:cubicBezTo>
                  <a:pt x="243898" y="512658"/>
                  <a:pt x="233522" y="509351"/>
                  <a:pt x="224058" y="507071"/>
                </a:cubicBezTo>
                <a:cubicBezTo>
                  <a:pt x="214822" y="504904"/>
                  <a:pt x="206612" y="503763"/>
                  <a:pt x="199315" y="503763"/>
                </a:cubicBezTo>
                <a:close/>
                <a:moveTo>
                  <a:pt x="1488247" y="489397"/>
                </a:moveTo>
                <a:cubicBezTo>
                  <a:pt x="1486765" y="489397"/>
                  <a:pt x="1485283" y="489510"/>
                  <a:pt x="1483686" y="489624"/>
                </a:cubicBezTo>
                <a:cubicBezTo>
                  <a:pt x="1498282" y="519726"/>
                  <a:pt x="1506491" y="553478"/>
                  <a:pt x="1506491" y="589053"/>
                </a:cubicBezTo>
                <a:cubicBezTo>
                  <a:pt x="1506491" y="700227"/>
                  <a:pt x="1427130" y="793044"/>
                  <a:pt x="1322000" y="813796"/>
                </a:cubicBezTo>
                <a:cubicBezTo>
                  <a:pt x="1324166" y="824971"/>
                  <a:pt x="1326446" y="836374"/>
                  <a:pt x="1328727" y="847890"/>
                </a:cubicBezTo>
                <a:cubicBezTo>
                  <a:pt x="1338761" y="898174"/>
                  <a:pt x="1348909" y="949713"/>
                  <a:pt x="1366013" y="993841"/>
                </a:cubicBezTo>
                <a:cubicBezTo>
                  <a:pt x="1421886" y="1015848"/>
                  <a:pt x="1484256" y="1000796"/>
                  <a:pt x="1513903" y="958037"/>
                </a:cubicBezTo>
                <a:cubicBezTo>
                  <a:pt x="1541155" y="918471"/>
                  <a:pt x="1528384" y="869896"/>
                  <a:pt x="1525534" y="860547"/>
                </a:cubicBezTo>
                <a:cubicBezTo>
                  <a:pt x="1523709" y="854275"/>
                  <a:pt x="1524393" y="847547"/>
                  <a:pt x="1527814" y="842074"/>
                </a:cubicBezTo>
                <a:cubicBezTo>
                  <a:pt x="1531121" y="836601"/>
                  <a:pt x="1536707" y="832610"/>
                  <a:pt x="1543093" y="831357"/>
                </a:cubicBezTo>
                <a:cubicBezTo>
                  <a:pt x="1582546" y="823717"/>
                  <a:pt x="1611850" y="789965"/>
                  <a:pt x="1612420" y="751082"/>
                </a:cubicBezTo>
                <a:cubicBezTo>
                  <a:pt x="1613104" y="715621"/>
                  <a:pt x="1589387" y="682440"/>
                  <a:pt x="1554610" y="670695"/>
                </a:cubicBezTo>
                <a:cubicBezTo>
                  <a:pt x="1543549" y="666819"/>
                  <a:pt x="1537164" y="655416"/>
                  <a:pt x="1539558" y="644127"/>
                </a:cubicBezTo>
                <a:cubicBezTo>
                  <a:pt x="1556891" y="565907"/>
                  <a:pt x="1536024" y="508324"/>
                  <a:pt x="1507632" y="493729"/>
                </a:cubicBezTo>
                <a:cubicBezTo>
                  <a:pt x="1501817" y="490765"/>
                  <a:pt x="1495316" y="489397"/>
                  <a:pt x="1488247" y="489397"/>
                </a:cubicBezTo>
                <a:close/>
                <a:moveTo>
                  <a:pt x="1321202" y="411061"/>
                </a:moveTo>
                <a:cubicBezTo>
                  <a:pt x="1321772" y="412658"/>
                  <a:pt x="1322114" y="414254"/>
                  <a:pt x="1322456" y="415851"/>
                </a:cubicBezTo>
                <a:cubicBezTo>
                  <a:pt x="1322798" y="417104"/>
                  <a:pt x="1323140" y="418359"/>
                  <a:pt x="1323254" y="419727"/>
                </a:cubicBezTo>
                <a:lnTo>
                  <a:pt x="1323254" y="419841"/>
                </a:lnTo>
                <a:cubicBezTo>
                  <a:pt x="1323710" y="421324"/>
                  <a:pt x="1324052" y="422806"/>
                  <a:pt x="1324280" y="424288"/>
                </a:cubicBezTo>
                <a:cubicBezTo>
                  <a:pt x="1325877" y="433296"/>
                  <a:pt x="1326902" y="443331"/>
                  <a:pt x="1327131" y="454163"/>
                </a:cubicBezTo>
                <a:cubicBezTo>
                  <a:pt x="1327472" y="465110"/>
                  <a:pt x="1327131" y="476853"/>
                  <a:pt x="1325990" y="489283"/>
                </a:cubicBezTo>
                <a:cubicBezTo>
                  <a:pt x="1324736" y="502395"/>
                  <a:pt x="1322798" y="516306"/>
                  <a:pt x="1319834" y="530673"/>
                </a:cubicBezTo>
                <a:cubicBezTo>
                  <a:pt x="1317667" y="542190"/>
                  <a:pt x="1314816" y="554049"/>
                  <a:pt x="1311509" y="566021"/>
                </a:cubicBezTo>
                <a:cubicBezTo>
                  <a:pt x="1307405" y="580274"/>
                  <a:pt x="1302729" y="594641"/>
                  <a:pt x="1297029" y="609122"/>
                </a:cubicBezTo>
                <a:cubicBezTo>
                  <a:pt x="1290301" y="626796"/>
                  <a:pt x="1282205" y="644470"/>
                  <a:pt x="1272855" y="661802"/>
                </a:cubicBezTo>
                <a:cubicBezTo>
                  <a:pt x="1273881" y="663853"/>
                  <a:pt x="1274907" y="666020"/>
                  <a:pt x="1275820" y="668073"/>
                </a:cubicBezTo>
                <a:cubicBezTo>
                  <a:pt x="1281863" y="680844"/>
                  <a:pt x="1287564" y="693956"/>
                  <a:pt x="1292810" y="707298"/>
                </a:cubicBezTo>
                <a:cubicBezTo>
                  <a:pt x="1300449" y="726567"/>
                  <a:pt x="1306492" y="747206"/>
                  <a:pt x="1311851" y="769099"/>
                </a:cubicBezTo>
                <a:cubicBezTo>
                  <a:pt x="1396458" y="752908"/>
                  <a:pt x="1460654" y="678335"/>
                  <a:pt x="1460654" y="589168"/>
                </a:cubicBezTo>
                <a:cubicBezTo>
                  <a:pt x="1460654" y="568644"/>
                  <a:pt x="1457346" y="548917"/>
                  <a:pt x="1451076" y="530559"/>
                </a:cubicBezTo>
                <a:lnTo>
                  <a:pt x="1424964" y="480617"/>
                </a:lnTo>
                <a:cubicBezTo>
                  <a:pt x="1421430" y="475600"/>
                  <a:pt x="1417666" y="470810"/>
                  <a:pt x="1413561" y="466363"/>
                </a:cubicBezTo>
                <a:cubicBezTo>
                  <a:pt x="1402957" y="454619"/>
                  <a:pt x="1390871" y="444243"/>
                  <a:pt x="1377644" y="435691"/>
                </a:cubicBezTo>
                <a:cubicBezTo>
                  <a:pt x="1377529" y="435691"/>
                  <a:pt x="1377529" y="435577"/>
                  <a:pt x="1377416" y="435577"/>
                </a:cubicBezTo>
                <a:cubicBezTo>
                  <a:pt x="1373995" y="433183"/>
                  <a:pt x="1370346" y="431130"/>
                  <a:pt x="1366812" y="429078"/>
                </a:cubicBezTo>
                <a:lnTo>
                  <a:pt x="1323938" y="411746"/>
                </a:lnTo>
                <a:cubicBezTo>
                  <a:pt x="1323026" y="411517"/>
                  <a:pt x="1322114" y="411290"/>
                  <a:pt x="1321202" y="411061"/>
                </a:cubicBezTo>
                <a:close/>
                <a:moveTo>
                  <a:pt x="1250164" y="400914"/>
                </a:moveTo>
                <a:cubicBezTo>
                  <a:pt x="1241726" y="402965"/>
                  <a:pt x="1231122" y="408211"/>
                  <a:pt x="1219492" y="415053"/>
                </a:cubicBezTo>
                <a:cubicBezTo>
                  <a:pt x="1217212" y="416421"/>
                  <a:pt x="1214931" y="417789"/>
                  <a:pt x="1212536" y="419271"/>
                </a:cubicBezTo>
                <a:cubicBezTo>
                  <a:pt x="1196116" y="429648"/>
                  <a:pt x="1178328" y="442532"/>
                  <a:pt x="1162251" y="454163"/>
                </a:cubicBezTo>
                <a:cubicBezTo>
                  <a:pt x="1157463" y="457583"/>
                  <a:pt x="1152673" y="461118"/>
                  <a:pt x="1147771" y="464653"/>
                </a:cubicBezTo>
                <a:lnTo>
                  <a:pt x="1140358" y="474117"/>
                </a:lnTo>
                <a:cubicBezTo>
                  <a:pt x="1141157" y="474915"/>
                  <a:pt x="1141955" y="475714"/>
                  <a:pt x="1142754" y="476512"/>
                </a:cubicBezTo>
                <a:cubicBezTo>
                  <a:pt x="1147200" y="480958"/>
                  <a:pt x="1151533" y="485519"/>
                  <a:pt x="1155866" y="490195"/>
                </a:cubicBezTo>
                <a:cubicBezTo>
                  <a:pt x="1169891" y="505246"/>
                  <a:pt x="1183232" y="520867"/>
                  <a:pt x="1195775" y="537058"/>
                </a:cubicBezTo>
                <a:cubicBezTo>
                  <a:pt x="1200563" y="543102"/>
                  <a:pt x="1205124" y="549259"/>
                  <a:pt x="1209685" y="555417"/>
                </a:cubicBezTo>
                <a:cubicBezTo>
                  <a:pt x="1214133" y="561687"/>
                  <a:pt x="1218580" y="567959"/>
                  <a:pt x="1222798" y="574344"/>
                </a:cubicBezTo>
                <a:cubicBezTo>
                  <a:pt x="1228728" y="583124"/>
                  <a:pt x="1234430" y="592019"/>
                  <a:pt x="1240016" y="601027"/>
                </a:cubicBezTo>
                <a:cubicBezTo>
                  <a:pt x="1242183" y="604561"/>
                  <a:pt x="1244235" y="608096"/>
                  <a:pt x="1246402" y="611744"/>
                </a:cubicBezTo>
                <a:cubicBezTo>
                  <a:pt x="1250620" y="602280"/>
                  <a:pt x="1254497" y="592702"/>
                  <a:pt x="1257918" y="583124"/>
                </a:cubicBezTo>
                <a:cubicBezTo>
                  <a:pt x="1263505" y="567732"/>
                  <a:pt x="1268066" y="552452"/>
                  <a:pt x="1271715" y="537514"/>
                </a:cubicBezTo>
                <a:cubicBezTo>
                  <a:pt x="1274680" y="525086"/>
                  <a:pt x="1276960" y="513000"/>
                  <a:pt x="1278556" y="501369"/>
                </a:cubicBezTo>
                <a:cubicBezTo>
                  <a:pt x="1280267" y="489624"/>
                  <a:pt x="1281179" y="478450"/>
                  <a:pt x="1281408" y="467960"/>
                </a:cubicBezTo>
                <a:cubicBezTo>
                  <a:pt x="1281863" y="454733"/>
                  <a:pt x="1281065" y="442646"/>
                  <a:pt x="1279126" y="432156"/>
                </a:cubicBezTo>
                <a:cubicBezTo>
                  <a:pt x="1277188" y="421780"/>
                  <a:pt x="1274109" y="413114"/>
                  <a:pt x="1270460" y="407413"/>
                </a:cubicBezTo>
                <a:close/>
                <a:moveTo>
                  <a:pt x="478219" y="281187"/>
                </a:moveTo>
                <a:cubicBezTo>
                  <a:pt x="377079" y="281187"/>
                  <a:pt x="294868" y="363627"/>
                  <a:pt x="294868" y="465110"/>
                </a:cubicBezTo>
                <a:cubicBezTo>
                  <a:pt x="294868" y="470810"/>
                  <a:pt x="295095" y="476397"/>
                  <a:pt x="295665" y="481870"/>
                </a:cubicBezTo>
                <a:cubicBezTo>
                  <a:pt x="362028" y="414140"/>
                  <a:pt x="444353" y="354049"/>
                  <a:pt x="541617" y="319842"/>
                </a:cubicBezTo>
                <a:cubicBezTo>
                  <a:pt x="551193" y="316535"/>
                  <a:pt x="561000" y="313343"/>
                  <a:pt x="571034" y="310492"/>
                </a:cubicBezTo>
                <a:cubicBezTo>
                  <a:pt x="572403" y="310036"/>
                  <a:pt x="573885" y="309694"/>
                  <a:pt x="575367" y="309238"/>
                </a:cubicBezTo>
                <a:cubicBezTo>
                  <a:pt x="574456" y="308553"/>
                  <a:pt x="573543" y="307983"/>
                  <a:pt x="572631" y="307527"/>
                </a:cubicBezTo>
                <a:cubicBezTo>
                  <a:pt x="566360" y="303651"/>
                  <a:pt x="559974" y="300343"/>
                  <a:pt x="553246" y="297266"/>
                </a:cubicBezTo>
                <a:cubicBezTo>
                  <a:pt x="530328" y="286889"/>
                  <a:pt x="505014" y="281187"/>
                  <a:pt x="478219" y="281187"/>
                </a:cubicBezTo>
                <a:close/>
                <a:moveTo>
                  <a:pt x="697260" y="226684"/>
                </a:moveTo>
                <a:cubicBezTo>
                  <a:pt x="679129" y="224973"/>
                  <a:pt x="653361" y="240823"/>
                  <a:pt x="628845" y="268531"/>
                </a:cubicBezTo>
                <a:cubicBezTo>
                  <a:pt x="624968" y="272977"/>
                  <a:pt x="621091" y="277767"/>
                  <a:pt x="617329" y="282784"/>
                </a:cubicBezTo>
                <a:cubicBezTo>
                  <a:pt x="623029" y="287116"/>
                  <a:pt x="628503" y="291677"/>
                  <a:pt x="633748" y="296581"/>
                </a:cubicBezTo>
                <a:cubicBezTo>
                  <a:pt x="660316" y="292362"/>
                  <a:pt x="687795" y="290082"/>
                  <a:pt x="716187" y="290082"/>
                </a:cubicBezTo>
                <a:cubicBezTo>
                  <a:pt x="718354" y="290082"/>
                  <a:pt x="720521" y="290082"/>
                  <a:pt x="722801" y="290195"/>
                </a:cubicBezTo>
                <a:cubicBezTo>
                  <a:pt x="726564" y="281530"/>
                  <a:pt x="730896" y="273206"/>
                  <a:pt x="735799" y="265110"/>
                </a:cubicBezTo>
                <a:cubicBezTo>
                  <a:pt x="724739" y="242875"/>
                  <a:pt x="712425" y="227824"/>
                  <a:pt x="697260" y="226684"/>
                </a:cubicBezTo>
                <a:close/>
                <a:moveTo>
                  <a:pt x="933176" y="198976"/>
                </a:moveTo>
                <a:cubicBezTo>
                  <a:pt x="874226" y="198976"/>
                  <a:pt x="821661" y="226798"/>
                  <a:pt x="788023" y="269900"/>
                </a:cubicBezTo>
                <a:cubicBezTo>
                  <a:pt x="782208" y="277197"/>
                  <a:pt x="777077" y="284951"/>
                  <a:pt x="772516" y="293161"/>
                </a:cubicBezTo>
                <a:cubicBezTo>
                  <a:pt x="781068" y="294073"/>
                  <a:pt x="789619" y="295213"/>
                  <a:pt x="798171" y="296581"/>
                </a:cubicBezTo>
                <a:cubicBezTo>
                  <a:pt x="907977" y="313229"/>
                  <a:pt x="1014476" y="363171"/>
                  <a:pt x="1103529" y="439909"/>
                </a:cubicBezTo>
                <a:cubicBezTo>
                  <a:pt x="1105581" y="437401"/>
                  <a:pt x="1107748" y="435007"/>
                  <a:pt x="1110029" y="432727"/>
                </a:cubicBezTo>
                <a:cubicBezTo>
                  <a:pt x="1114590" y="416763"/>
                  <a:pt x="1117097" y="399773"/>
                  <a:pt x="1117097" y="382327"/>
                </a:cubicBezTo>
                <a:cubicBezTo>
                  <a:pt x="1117097" y="281302"/>
                  <a:pt x="1034658" y="198976"/>
                  <a:pt x="933176" y="198976"/>
                </a:cubicBezTo>
                <a:close/>
                <a:moveTo>
                  <a:pt x="1181399" y="149055"/>
                </a:moveTo>
                <a:cubicBezTo>
                  <a:pt x="1145455" y="143838"/>
                  <a:pt x="1108147" y="158441"/>
                  <a:pt x="1085399" y="189398"/>
                </a:cubicBezTo>
                <a:cubicBezTo>
                  <a:pt x="1081864" y="194301"/>
                  <a:pt x="1076733" y="197608"/>
                  <a:pt x="1071147" y="199205"/>
                </a:cubicBezTo>
                <a:cubicBezTo>
                  <a:pt x="1126904" y="241051"/>
                  <a:pt x="1163050" y="307641"/>
                  <a:pt x="1163050" y="382441"/>
                </a:cubicBezTo>
                <a:cubicBezTo>
                  <a:pt x="1163050" y="385178"/>
                  <a:pt x="1163050" y="387914"/>
                  <a:pt x="1162822" y="390651"/>
                </a:cubicBezTo>
                <a:cubicBezTo>
                  <a:pt x="1175022" y="383468"/>
                  <a:pt x="1188021" y="377424"/>
                  <a:pt x="1201591" y="372749"/>
                </a:cubicBezTo>
                <a:cubicBezTo>
                  <a:pt x="1232034" y="355531"/>
                  <a:pt x="1259742" y="347778"/>
                  <a:pt x="1284258" y="360092"/>
                </a:cubicBezTo>
                <a:cubicBezTo>
                  <a:pt x="1299309" y="360435"/>
                  <a:pt x="1314018" y="362373"/>
                  <a:pt x="1328157" y="365565"/>
                </a:cubicBezTo>
                <a:cubicBezTo>
                  <a:pt x="1336138" y="367390"/>
                  <a:pt x="1344007" y="369556"/>
                  <a:pt x="1351647" y="372293"/>
                </a:cubicBezTo>
                <a:cubicBezTo>
                  <a:pt x="1359742" y="375030"/>
                  <a:pt x="1367610" y="378222"/>
                  <a:pt x="1375135" y="381871"/>
                </a:cubicBezTo>
                <a:cubicBezTo>
                  <a:pt x="1382546" y="385292"/>
                  <a:pt x="1389730" y="389282"/>
                  <a:pt x="1396685" y="393502"/>
                </a:cubicBezTo>
                <a:cubicBezTo>
                  <a:pt x="1414702" y="399317"/>
                  <a:pt x="1431805" y="405361"/>
                  <a:pt x="1448453" y="411746"/>
                </a:cubicBezTo>
                <a:cubicBezTo>
                  <a:pt x="1448909" y="383582"/>
                  <a:pt x="1438875" y="356216"/>
                  <a:pt x="1418351" y="336946"/>
                </a:cubicBezTo>
                <a:cubicBezTo>
                  <a:pt x="1387107" y="307527"/>
                  <a:pt x="1336253" y="302624"/>
                  <a:pt x="1294520" y="324745"/>
                </a:cubicBezTo>
                <a:cubicBezTo>
                  <a:pt x="1284372" y="329990"/>
                  <a:pt x="1272171" y="328508"/>
                  <a:pt x="1263847" y="320640"/>
                </a:cubicBezTo>
                <a:cubicBezTo>
                  <a:pt x="1255524" y="312887"/>
                  <a:pt x="1253243" y="300686"/>
                  <a:pt x="1257804" y="290424"/>
                </a:cubicBezTo>
                <a:cubicBezTo>
                  <a:pt x="1279241" y="243217"/>
                  <a:pt x="1260997" y="186548"/>
                  <a:pt x="1216299" y="161006"/>
                </a:cubicBezTo>
                <a:cubicBezTo>
                  <a:pt x="1205211" y="154735"/>
                  <a:pt x="1193381" y="150794"/>
                  <a:pt x="1181399" y="149055"/>
                </a:cubicBezTo>
                <a:close/>
                <a:moveTo>
                  <a:pt x="720866" y="53737"/>
                </a:moveTo>
                <a:cubicBezTo>
                  <a:pt x="708106" y="52283"/>
                  <a:pt x="695122" y="53338"/>
                  <a:pt x="682551" y="57243"/>
                </a:cubicBezTo>
                <a:cubicBezTo>
                  <a:pt x="645492" y="68761"/>
                  <a:pt x="617899" y="103994"/>
                  <a:pt x="612197" y="147094"/>
                </a:cubicBezTo>
                <a:cubicBezTo>
                  <a:pt x="610943" y="156787"/>
                  <a:pt x="604216" y="165111"/>
                  <a:pt x="594979" y="168531"/>
                </a:cubicBezTo>
                <a:cubicBezTo>
                  <a:pt x="585743" y="171839"/>
                  <a:pt x="575253" y="169786"/>
                  <a:pt x="567955" y="163173"/>
                </a:cubicBezTo>
                <a:cubicBezTo>
                  <a:pt x="532152" y="130561"/>
                  <a:pt x="482551" y="119957"/>
                  <a:pt x="438537" y="135578"/>
                </a:cubicBezTo>
                <a:cubicBezTo>
                  <a:pt x="388366" y="153480"/>
                  <a:pt x="354502" y="202511"/>
                  <a:pt x="354274" y="257813"/>
                </a:cubicBezTo>
                <a:cubicBezTo>
                  <a:pt x="354274" y="266478"/>
                  <a:pt x="350054" y="274574"/>
                  <a:pt x="342757" y="279591"/>
                </a:cubicBezTo>
                <a:cubicBezTo>
                  <a:pt x="335459" y="284495"/>
                  <a:pt x="326452" y="285634"/>
                  <a:pt x="318242" y="282556"/>
                </a:cubicBezTo>
                <a:cubicBezTo>
                  <a:pt x="299427" y="275487"/>
                  <a:pt x="275825" y="269101"/>
                  <a:pt x="251766" y="269101"/>
                </a:cubicBezTo>
                <a:cubicBezTo>
                  <a:pt x="235460" y="269101"/>
                  <a:pt x="218927" y="272065"/>
                  <a:pt x="203875" y="279934"/>
                </a:cubicBezTo>
                <a:cubicBezTo>
                  <a:pt x="170353" y="297151"/>
                  <a:pt x="153819" y="332385"/>
                  <a:pt x="145837" y="358953"/>
                </a:cubicBezTo>
                <a:cubicBezTo>
                  <a:pt x="134435" y="396922"/>
                  <a:pt x="132953" y="441050"/>
                  <a:pt x="140478" y="481985"/>
                </a:cubicBezTo>
                <a:cubicBezTo>
                  <a:pt x="142531" y="479476"/>
                  <a:pt x="144810" y="477196"/>
                  <a:pt x="147319" y="475144"/>
                </a:cubicBezTo>
                <a:cubicBezTo>
                  <a:pt x="150968" y="472065"/>
                  <a:pt x="154959" y="469442"/>
                  <a:pt x="159178" y="467275"/>
                </a:cubicBezTo>
                <a:cubicBezTo>
                  <a:pt x="165906" y="463626"/>
                  <a:pt x="173203" y="461232"/>
                  <a:pt x="181298" y="459978"/>
                </a:cubicBezTo>
                <a:cubicBezTo>
                  <a:pt x="188482" y="458609"/>
                  <a:pt x="196122" y="458268"/>
                  <a:pt x="204332" y="458724"/>
                </a:cubicBezTo>
                <a:cubicBezTo>
                  <a:pt x="217901" y="459294"/>
                  <a:pt x="232837" y="462031"/>
                  <a:pt x="249029" y="466705"/>
                </a:cubicBezTo>
                <a:lnTo>
                  <a:pt x="249029" y="465223"/>
                </a:lnTo>
                <a:cubicBezTo>
                  <a:pt x="249029" y="383353"/>
                  <a:pt x="292016" y="311290"/>
                  <a:pt x="356555" y="270583"/>
                </a:cubicBezTo>
                <a:cubicBezTo>
                  <a:pt x="365220" y="264996"/>
                  <a:pt x="374227" y="260093"/>
                  <a:pt x="383692" y="255988"/>
                </a:cubicBezTo>
                <a:cubicBezTo>
                  <a:pt x="412540" y="242648"/>
                  <a:pt x="444581" y="235350"/>
                  <a:pt x="478219" y="235350"/>
                </a:cubicBezTo>
                <a:cubicBezTo>
                  <a:pt x="514022" y="235350"/>
                  <a:pt x="547887" y="243673"/>
                  <a:pt x="578103" y="258382"/>
                </a:cubicBezTo>
                <a:cubicBezTo>
                  <a:pt x="583349" y="251200"/>
                  <a:pt x="588822" y="244472"/>
                  <a:pt x="594295" y="238200"/>
                </a:cubicBezTo>
                <a:cubicBezTo>
                  <a:pt x="629301" y="198520"/>
                  <a:pt x="667271" y="177995"/>
                  <a:pt x="700908" y="180961"/>
                </a:cubicBezTo>
                <a:cubicBezTo>
                  <a:pt x="729528" y="183126"/>
                  <a:pt x="749711" y="200230"/>
                  <a:pt x="765902" y="225430"/>
                </a:cubicBezTo>
                <a:cubicBezTo>
                  <a:pt x="807863" y="181074"/>
                  <a:pt x="867384" y="153252"/>
                  <a:pt x="933176" y="153252"/>
                </a:cubicBezTo>
                <a:cubicBezTo>
                  <a:pt x="947201" y="153252"/>
                  <a:pt x="960884" y="154507"/>
                  <a:pt x="974225" y="157015"/>
                </a:cubicBezTo>
                <a:cubicBezTo>
                  <a:pt x="982206" y="158383"/>
                  <a:pt x="990075" y="160208"/>
                  <a:pt x="997715" y="162488"/>
                </a:cubicBezTo>
                <a:cubicBezTo>
                  <a:pt x="1000450" y="163173"/>
                  <a:pt x="1003073" y="164085"/>
                  <a:pt x="1005696" y="164997"/>
                </a:cubicBezTo>
                <a:cubicBezTo>
                  <a:pt x="1013906" y="167619"/>
                  <a:pt x="1021887" y="170812"/>
                  <a:pt x="1029640" y="174460"/>
                </a:cubicBezTo>
                <a:cubicBezTo>
                  <a:pt x="1032492" y="175829"/>
                  <a:pt x="1035229" y="177312"/>
                  <a:pt x="1037965" y="178680"/>
                </a:cubicBezTo>
                <a:cubicBezTo>
                  <a:pt x="1037509" y="176285"/>
                  <a:pt x="1037280" y="173890"/>
                  <a:pt x="1037509" y="171383"/>
                </a:cubicBezTo>
                <a:cubicBezTo>
                  <a:pt x="1041614" y="127255"/>
                  <a:pt x="1014818" y="85977"/>
                  <a:pt x="973882" y="72979"/>
                </a:cubicBezTo>
                <a:cubicBezTo>
                  <a:pt x="929870" y="59182"/>
                  <a:pt x="880382" y="82443"/>
                  <a:pt x="861226" y="125773"/>
                </a:cubicBezTo>
                <a:cubicBezTo>
                  <a:pt x="856894" y="135578"/>
                  <a:pt x="847886" y="142077"/>
                  <a:pt x="836712" y="141621"/>
                </a:cubicBezTo>
                <a:cubicBezTo>
                  <a:pt x="826107" y="141621"/>
                  <a:pt x="816529" y="135236"/>
                  <a:pt x="812424" y="125317"/>
                </a:cubicBezTo>
                <a:cubicBezTo>
                  <a:pt x="795406" y="85037"/>
                  <a:pt x="759146" y="58099"/>
                  <a:pt x="720866" y="53737"/>
                </a:cubicBezTo>
                <a:close/>
                <a:moveTo>
                  <a:pt x="714214" y="71"/>
                </a:moveTo>
                <a:cubicBezTo>
                  <a:pt x="761377" y="1536"/>
                  <a:pt x="807321" y="25545"/>
                  <a:pt x="838194" y="64883"/>
                </a:cubicBezTo>
                <a:cubicBezTo>
                  <a:pt x="875594" y="22922"/>
                  <a:pt x="934431" y="5021"/>
                  <a:pt x="989961" y="22352"/>
                </a:cubicBezTo>
                <a:cubicBezTo>
                  <a:pt x="1036254" y="36834"/>
                  <a:pt x="1071032" y="73891"/>
                  <a:pt x="1084828" y="118931"/>
                </a:cubicBezTo>
                <a:cubicBezTo>
                  <a:pt x="1131693" y="89285"/>
                  <a:pt x="1192354" y="86320"/>
                  <a:pt x="1242867" y="115054"/>
                </a:cubicBezTo>
                <a:cubicBezTo>
                  <a:pt x="1295432" y="144814"/>
                  <a:pt x="1324166" y="202738"/>
                  <a:pt x="1319834" y="260435"/>
                </a:cubicBezTo>
                <a:cubicBezTo>
                  <a:pt x="1368978" y="251427"/>
                  <a:pt x="1419263" y="264540"/>
                  <a:pt x="1455066" y="298291"/>
                </a:cubicBezTo>
                <a:cubicBezTo>
                  <a:pt x="1492010" y="332955"/>
                  <a:pt x="1507175" y="384152"/>
                  <a:pt x="1500220" y="433753"/>
                </a:cubicBezTo>
                <a:cubicBezTo>
                  <a:pt x="1563731" y="464311"/>
                  <a:pt x="1616981" y="504219"/>
                  <a:pt x="1663618" y="566477"/>
                </a:cubicBezTo>
                <a:cubicBezTo>
                  <a:pt x="1737847" y="665678"/>
                  <a:pt x="1780036" y="781071"/>
                  <a:pt x="1782430" y="891675"/>
                </a:cubicBezTo>
                <a:cubicBezTo>
                  <a:pt x="1783685" y="944240"/>
                  <a:pt x="1784711" y="998630"/>
                  <a:pt x="1751986" y="1055186"/>
                </a:cubicBezTo>
                <a:cubicBezTo>
                  <a:pt x="1719945" y="1110260"/>
                  <a:pt x="1648794" y="1175139"/>
                  <a:pt x="1553698" y="1176736"/>
                </a:cubicBezTo>
                <a:cubicBezTo>
                  <a:pt x="1551531" y="1176623"/>
                  <a:pt x="1549707" y="1176623"/>
                  <a:pt x="1547768" y="1176623"/>
                </a:cubicBezTo>
                <a:cubicBezTo>
                  <a:pt x="1462250" y="1176623"/>
                  <a:pt x="1400790" y="1142643"/>
                  <a:pt x="1359970" y="1072746"/>
                </a:cubicBezTo>
                <a:cubicBezTo>
                  <a:pt x="1359172" y="1071264"/>
                  <a:pt x="1358487" y="1069896"/>
                  <a:pt x="1358032" y="1068413"/>
                </a:cubicBezTo>
                <a:cubicBezTo>
                  <a:pt x="1356435" y="1067956"/>
                  <a:pt x="1354953" y="1067273"/>
                  <a:pt x="1353471" y="1066247"/>
                </a:cubicBezTo>
                <a:cubicBezTo>
                  <a:pt x="1350506" y="1064423"/>
                  <a:pt x="1347998" y="1061800"/>
                  <a:pt x="1346174" y="1058607"/>
                </a:cubicBezTo>
                <a:cubicBezTo>
                  <a:pt x="1340358" y="1048687"/>
                  <a:pt x="1334999" y="1038310"/>
                  <a:pt x="1330324" y="1027479"/>
                </a:cubicBezTo>
                <a:cubicBezTo>
                  <a:pt x="1325534" y="1016873"/>
                  <a:pt x="1321316" y="1005927"/>
                  <a:pt x="1317553" y="994753"/>
                </a:cubicBezTo>
                <a:cubicBezTo>
                  <a:pt x="1313562" y="983237"/>
                  <a:pt x="1310027" y="971492"/>
                  <a:pt x="1306720" y="959519"/>
                </a:cubicBezTo>
                <a:cubicBezTo>
                  <a:pt x="1297485" y="925996"/>
                  <a:pt x="1290643" y="891219"/>
                  <a:pt x="1283802" y="856783"/>
                </a:cubicBezTo>
                <a:cubicBezTo>
                  <a:pt x="1281293" y="843671"/>
                  <a:pt x="1278670" y="830785"/>
                  <a:pt x="1276048" y="818243"/>
                </a:cubicBezTo>
                <a:cubicBezTo>
                  <a:pt x="1274451" y="810376"/>
                  <a:pt x="1272742" y="802507"/>
                  <a:pt x="1270916" y="794869"/>
                </a:cubicBezTo>
                <a:cubicBezTo>
                  <a:pt x="1269207" y="787000"/>
                  <a:pt x="1267382" y="779361"/>
                  <a:pt x="1265329" y="771949"/>
                </a:cubicBezTo>
                <a:cubicBezTo>
                  <a:pt x="1260882" y="754846"/>
                  <a:pt x="1255980" y="738882"/>
                  <a:pt x="1250164" y="724173"/>
                </a:cubicBezTo>
                <a:cubicBezTo>
                  <a:pt x="1248111" y="719041"/>
                  <a:pt x="1246059" y="713910"/>
                  <a:pt x="1243893" y="708780"/>
                </a:cubicBezTo>
                <a:cubicBezTo>
                  <a:pt x="1240359" y="700570"/>
                  <a:pt x="1236709" y="692474"/>
                  <a:pt x="1232833" y="684493"/>
                </a:cubicBezTo>
                <a:cubicBezTo>
                  <a:pt x="1232833" y="684264"/>
                  <a:pt x="1232719" y="684037"/>
                  <a:pt x="1232605" y="683808"/>
                </a:cubicBezTo>
                <a:cubicBezTo>
                  <a:pt x="1228956" y="675941"/>
                  <a:pt x="1225079" y="668187"/>
                  <a:pt x="1220974" y="660661"/>
                </a:cubicBezTo>
                <a:cubicBezTo>
                  <a:pt x="1220974" y="660547"/>
                  <a:pt x="1220860" y="660433"/>
                  <a:pt x="1220860" y="660433"/>
                </a:cubicBezTo>
                <a:cubicBezTo>
                  <a:pt x="1218010" y="654731"/>
                  <a:pt x="1214817" y="649031"/>
                  <a:pt x="1211625" y="643443"/>
                </a:cubicBezTo>
                <a:cubicBezTo>
                  <a:pt x="1211625" y="643443"/>
                  <a:pt x="1211625" y="643329"/>
                  <a:pt x="1211510" y="643443"/>
                </a:cubicBezTo>
                <a:cubicBezTo>
                  <a:pt x="1210711" y="641733"/>
                  <a:pt x="1209685" y="640023"/>
                  <a:pt x="1208773" y="638427"/>
                </a:cubicBezTo>
                <a:cubicBezTo>
                  <a:pt x="1201248" y="625200"/>
                  <a:pt x="1193152" y="612314"/>
                  <a:pt x="1184600" y="599658"/>
                </a:cubicBezTo>
                <a:cubicBezTo>
                  <a:pt x="1180381" y="593273"/>
                  <a:pt x="1175934" y="587001"/>
                  <a:pt x="1171373" y="580844"/>
                </a:cubicBezTo>
                <a:cubicBezTo>
                  <a:pt x="1166812" y="574573"/>
                  <a:pt x="1162137" y="568301"/>
                  <a:pt x="1157349" y="562258"/>
                </a:cubicBezTo>
                <a:cubicBezTo>
                  <a:pt x="1146288" y="548233"/>
                  <a:pt x="1134658" y="534550"/>
                  <a:pt x="1122343" y="521437"/>
                </a:cubicBezTo>
                <a:cubicBezTo>
                  <a:pt x="1121202" y="520183"/>
                  <a:pt x="1119949" y="518929"/>
                  <a:pt x="1118694" y="517675"/>
                </a:cubicBezTo>
                <a:cubicBezTo>
                  <a:pt x="1116528" y="515165"/>
                  <a:pt x="1114133" y="512771"/>
                  <a:pt x="1111853" y="510491"/>
                </a:cubicBezTo>
                <a:cubicBezTo>
                  <a:pt x="1108660" y="507184"/>
                  <a:pt x="1105468" y="503992"/>
                  <a:pt x="1102161" y="500799"/>
                </a:cubicBezTo>
                <a:cubicBezTo>
                  <a:pt x="1101134" y="499773"/>
                  <a:pt x="1100222" y="498861"/>
                  <a:pt x="1099196" y="497949"/>
                </a:cubicBezTo>
                <a:cubicBezTo>
                  <a:pt x="1098969" y="498062"/>
                  <a:pt x="1098740" y="498290"/>
                  <a:pt x="1098511" y="498405"/>
                </a:cubicBezTo>
                <a:cubicBezTo>
                  <a:pt x="1097029" y="496465"/>
                  <a:pt x="1095433" y="494641"/>
                  <a:pt x="1093723" y="492817"/>
                </a:cubicBezTo>
                <a:cubicBezTo>
                  <a:pt x="1093038" y="492133"/>
                  <a:pt x="1092241" y="491563"/>
                  <a:pt x="1091556" y="490879"/>
                </a:cubicBezTo>
                <a:cubicBezTo>
                  <a:pt x="1090530" y="489853"/>
                  <a:pt x="1089618" y="488940"/>
                  <a:pt x="1088477" y="488028"/>
                </a:cubicBezTo>
                <a:cubicBezTo>
                  <a:pt x="1087451" y="487116"/>
                  <a:pt x="1086539" y="486204"/>
                  <a:pt x="1085513" y="485292"/>
                </a:cubicBezTo>
                <a:cubicBezTo>
                  <a:pt x="1084031" y="483923"/>
                  <a:pt x="1082663" y="482669"/>
                  <a:pt x="1081181" y="481300"/>
                </a:cubicBezTo>
                <a:cubicBezTo>
                  <a:pt x="1080725" y="481529"/>
                  <a:pt x="1080382" y="481757"/>
                  <a:pt x="1080040" y="481985"/>
                </a:cubicBezTo>
                <a:cubicBezTo>
                  <a:pt x="1078899" y="481187"/>
                  <a:pt x="1077759" y="480388"/>
                  <a:pt x="1076505" y="479705"/>
                </a:cubicBezTo>
                <a:cubicBezTo>
                  <a:pt x="1076391" y="479705"/>
                  <a:pt x="1076391" y="479590"/>
                  <a:pt x="1076277" y="479590"/>
                </a:cubicBezTo>
                <a:cubicBezTo>
                  <a:pt x="1076619" y="479020"/>
                  <a:pt x="1076847" y="478450"/>
                  <a:pt x="1077190" y="477880"/>
                </a:cubicBezTo>
                <a:cubicBezTo>
                  <a:pt x="1072742" y="473889"/>
                  <a:pt x="1068181" y="470012"/>
                  <a:pt x="1063620" y="466363"/>
                </a:cubicBezTo>
                <a:cubicBezTo>
                  <a:pt x="989961" y="405588"/>
                  <a:pt x="904442" y="364197"/>
                  <a:pt x="815845" y="346295"/>
                </a:cubicBezTo>
                <a:cubicBezTo>
                  <a:pt x="807065" y="344471"/>
                  <a:pt x="798285" y="342875"/>
                  <a:pt x="789505" y="341621"/>
                </a:cubicBezTo>
                <a:cubicBezTo>
                  <a:pt x="781182" y="340366"/>
                  <a:pt x="772858" y="339340"/>
                  <a:pt x="764533" y="338542"/>
                </a:cubicBezTo>
                <a:cubicBezTo>
                  <a:pt x="761341" y="338199"/>
                  <a:pt x="758148" y="337972"/>
                  <a:pt x="754955" y="337743"/>
                </a:cubicBezTo>
                <a:cubicBezTo>
                  <a:pt x="747202" y="337060"/>
                  <a:pt x="739563" y="336604"/>
                  <a:pt x="731808" y="336490"/>
                </a:cubicBezTo>
                <a:cubicBezTo>
                  <a:pt x="729870" y="336375"/>
                  <a:pt x="727818" y="336261"/>
                  <a:pt x="725880" y="336261"/>
                </a:cubicBezTo>
                <a:cubicBezTo>
                  <a:pt x="722687" y="336261"/>
                  <a:pt x="719494" y="336148"/>
                  <a:pt x="716301" y="336148"/>
                </a:cubicBezTo>
                <a:cubicBezTo>
                  <a:pt x="713565" y="336148"/>
                  <a:pt x="710828" y="336148"/>
                  <a:pt x="708091" y="336261"/>
                </a:cubicBezTo>
                <a:cubicBezTo>
                  <a:pt x="694979" y="336490"/>
                  <a:pt x="682093" y="337174"/>
                  <a:pt x="669324" y="338542"/>
                </a:cubicBezTo>
                <a:cubicBezTo>
                  <a:pt x="660543" y="339227"/>
                  <a:pt x="651877" y="340366"/>
                  <a:pt x="643326" y="341735"/>
                </a:cubicBezTo>
                <a:cubicBezTo>
                  <a:pt x="634774" y="342989"/>
                  <a:pt x="626336" y="344585"/>
                  <a:pt x="618012" y="346295"/>
                </a:cubicBezTo>
                <a:cubicBezTo>
                  <a:pt x="603531" y="349261"/>
                  <a:pt x="589506" y="352910"/>
                  <a:pt x="575595" y="357128"/>
                </a:cubicBezTo>
                <a:cubicBezTo>
                  <a:pt x="565675" y="360207"/>
                  <a:pt x="555983" y="363513"/>
                  <a:pt x="546291" y="367162"/>
                </a:cubicBezTo>
                <a:cubicBezTo>
                  <a:pt x="537283" y="370582"/>
                  <a:pt x="528389" y="374117"/>
                  <a:pt x="519609" y="378109"/>
                </a:cubicBezTo>
                <a:cubicBezTo>
                  <a:pt x="450168" y="408667"/>
                  <a:pt x="389621" y="453478"/>
                  <a:pt x="338538" y="503763"/>
                </a:cubicBezTo>
                <a:cubicBezTo>
                  <a:pt x="336258" y="505930"/>
                  <a:pt x="333977" y="508210"/>
                  <a:pt x="331810" y="510491"/>
                </a:cubicBezTo>
                <a:cubicBezTo>
                  <a:pt x="328390" y="513797"/>
                  <a:pt x="325084" y="517218"/>
                  <a:pt x="321891" y="520639"/>
                </a:cubicBezTo>
                <a:cubicBezTo>
                  <a:pt x="319155" y="523490"/>
                  <a:pt x="316418" y="526340"/>
                  <a:pt x="313909" y="529191"/>
                </a:cubicBezTo>
                <a:cubicBezTo>
                  <a:pt x="312084" y="531015"/>
                  <a:pt x="310375" y="532953"/>
                  <a:pt x="308664" y="534778"/>
                </a:cubicBezTo>
                <a:cubicBezTo>
                  <a:pt x="308778" y="535006"/>
                  <a:pt x="308778" y="535120"/>
                  <a:pt x="308892" y="535349"/>
                </a:cubicBezTo>
                <a:cubicBezTo>
                  <a:pt x="308778" y="535349"/>
                  <a:pt x="308778" y="535462"/>
                  <a:pt x="308664" y="535462"/>
                </a:cubicBezTo>
                <a:cubicBezTo>
                  <a:pt x="307067" y="536602"/>
                  <a:pt x="305699" y="538085"/>
                  <a:pt x="304217" y="539339"/>
                </a:cubicBezTo>
                <a:cubicBezTo>
                  <a:pt x="301937" y="541278"/>
                  <a:pt x="299770" y="543216"/>
                  <a:pt x="297603" y="545383"/>
                </a:cubicBezTo>
                <a:cubicBezTo>
                  <a:pt x="296350" y="546636"/>
                  <a:pt x="295209" y="548004"/>
                  <a:pt x="293954" y="549373"/>
                </a:cubicBezTo>
                <a:cubicBezTo>
                  <a:pt x="292358" y="551197"/>
                  <a:pt x="290648" y="552908"/>
                  <a:pt x="289166" y="554732"/>
                </a:cubicBezTo>
                <a:cubicBezTo>
                  <a:pt x="288710" y="555302"/>
                  <a:pt x="288367" y="555873"/>
                  <a:pt x="287911" y="556329"/>
                </a:cubicBezTo>
                <a:cubicBezTo>
                  <a:pt x="284035" y="561118"/>
                  <a:pt x="280386" y="566135"/>
                  <a:pt x="276851" y="571265"/>
                </a:cubicBezTo>
                <a:cubicBezTo>
                  <a:pt x="275825" y="572862"/>
                  <a:pt x="274571" y="574458"/>
                  <a:pt x="273545" y="576169"/>
                </a:cubicBezTo>
                <a:cubicBezTo>
                  <a:pt x="272518" y="577423"/>
                  <a:pt x="271605" y="578563"/>
                  <a:pt x="270693" y="579818"/>
                </a:cubicBezTo>
                <a:cubicBezTo>
                  <a:pt x="265791" y="585861"/>
                  <a:pt x="261230" y="591905"/>
                  <a:pt x="256783" y="597948"/>
                </a:cubicBezTo>
                <a:cubicBezTo>
                  <a:pt x="251082" y="605701"/>
                  <a:pt x="245494" y="613455"/>
                  <a:pt x="240250" y="621209"/>
                </a:cubicBezTo>
                <a:cubicBezTo>
                  <a:pt x="229759" y="636374"/>
                  <a:pt x="220068" y="651425"/>
                  <a:pt x="211401" y="666134"/>
                </a:cubicBezTo>
                <a:cubicBezTo>
                  <a:pt x="208323" y="671265"/>
                  <a:pt x="205358" y="676397"/>
                  <a:pt x="202507" y="681414"/>
                </a:cubicBezTo>
                <a:cubicBezTo>
                  <a:pt x="197718" y="689623"/>
                  <a:pt x="193272" y="697833"/>
                  <a:pt x="189167" y="705701"/>
                </a:cubicBezTo>
                <a:cubicBezTo>
                  <a:pt x="185062" y="713797"/>
                  <a:pt x="181071" y="721664"/>
                  <a:pt x="177536" y="729304"/>
                </a:cubicBezTo>
                <a:cubicBezTo>
                  <a:pt x="174229" y="736145"/>
                  <a:pt x="171265" y="742759"/>
                  <a:pt x="168414" y="749259"/>
                </a:cubicBezTo>
                <a:cubicBezTo>
                  <a:pt x="149486" y="792702"/>
                  <a:pt x="127821" y="852451"/>
                  <a:pt x="131129" y="912769"/>
                </a:cubicBezTo>
                <a:cubicBezTo>
                  <a:pt x="131698" y="922804"/>
                  <a:pt x="132838" y="932838"/>
                  <a:pt x="135005" y="942758"/>
                </a:cubicBezTo>
                <a:cubicBezTo>
                  <a:pt x="136601" y="950739"/>
                  <a:pt x="138767" y="958722"/>
                  <a:pt x="141504" y="966589"/>
                </a:cubicBezTo>
                <a:cubicBezTo>
                  <a:pt x="142302" y="968983"/>
                  <a:pt x="143215" y="971379"/>
                  <a:pt x="144241" y="973773"/>
                </a:cubicBezTo>
                <a:cubicBezTo>
                  <a:pt x="165221" y="1027479"/>
                  <a:pt x="210147" y="1077421"/>
                  <a:pt x="260432" y="1102164"/>
                </a:cubicBezTo>
                <a:cubicBezTo>
                  <a:pt x="311287" y="1127249"/>
                  <a:pt x="372518" y="1123600"/>
                  <a:pt x="431697" y="1120067"/>
                </a:cubicBezTo>
                <a:cubicBezTo>
                  <a:pt x="449029" y="1119039"/>
                  <a:pt x="466816" y="1117900"/>
                  <a:pt x="484033" y="1117671"/>
                </a:cubicBezTo>
                <a:cubicBezTo>
                  <a:pt x="546063" y="1116418"/>
                  <a:pt x="609004" y="1116531"/>
                  <a:pt x="669779" y="1116759"/>
                </a:cubicBezTo>
                <a:cubicBezTo>
                  <a:pt x="697260" y="1116759"/>
                  <a:pt x="724739" y="1116874"/>
                  <a:pt x="752447" y="1116874"/>
                </a:cubicBezTo>
                <a:cubicBezTo>
                  <a:pt x="936596" y="1116531"/>
                  <a:pt x="1120746" y="1116418"/>
                  <a:pt x="1304896" y="1116418"/>
                </a:cubicBezTo>
                <a:cubicBezTo>
                  <a:pt x="1309799" y="1116418"/>
                  <a:pt x="1314247" y="1117900"/>
                  <a:pt x="1317894" y="1120408"/>
                </a:cubicBezTo>
                <a:cubicBezTo>
                  <a:pt x="1323938" y="1124627"/>
                  <a:pt x="1327815" y="1131469"/>
                  <a:pt x="1327815" y="1139336"/>
                </a:cubicBezTo>
                <a:cubicBezTo>
                  <a:pt x="1327815" y="1151993"/>
                  <a:pt x="1317553" y="1162255"/>
                  <a:pt x="1304896" y="1162255"/>
                </a:cubicBezTo>
                <a:cubicBezTo>
                  <a:pt x="1120746" y="1162255"/>
                  <a:pt x="936596" y="1162484"/>
                  <a:pt x="752447" y="1162711"/>
                </a:cubicBezTo>
                <a:cubicBezTo>
                  <a:pt x="724739" y="1162711"/>
                  <a:pt x="697146" y="1162711"/>
                  <a:pt x="669551" y="1162597"/>
                </a:cubicBezTo>
                <a:cubicBezTo>
                  <a:pt x="609004" y="1162484"/>
                  <a:pt x="546405" y="1162255"/>
                  <a:pt x="484945" y="1163396"/>
                </a:cubicBezTo>
                <a:cubicBezTo>
                  <a:pt x="468640" y="1163623"/>
                  <a:pt x="452106" y="1164763"/>
                  <a:pt x="434432" y="1165676"/>
                </a:cubicBezTo>
                <a:cubicBezTo>
                  <a:pt x="412312" y="1167158"/>
                  <a:pt x="389963" y="1168527"/>
                  <a:pt x="367728" y="1168527"/>
                </a:cubicBezTo>
                <a:cubicBezTo>
                  <a:pt x="324285" y="1168527"/>
                  <a:pt x="280956" y="1163510"/>
                  <a:pt x="240021" y="1143328"/>
                </a:cubicBezTo>
                <a:cubicBezTo>
                  <a:pt x="177308" y="1112313"/>
                  <a:pt x="121551" y="1048915"/>
                  <a:pt x="98175" y="981754"/>
                </a:cubicBezTo>
                <a:cubicBezTo>
                  <a:pt x="92930" y="966818"/>
                  <a:pt x="89509" y="951880"/>
                  <a:pt x="87343" y="936943"/>
                </a:cubicBezTo>
                <a:cubicBezTo>
                  <a:pt x="33865" y="890990"/>
                  <a:pt x="0" y="822918"/>
                  <a:pt x="0" y="747092"/>
                </a:cubicBezTo>
                <a:cubicBezTo>
                  <a:pt x="0" y="664082"/>
                  <a:pt x="40706" y="590422"/>
                  <a:pt x="103078" y="544927"/>
                </a:cubicBezTo>
                <a:cubicBezTo>
                  <a:pt x="89624" y="509692"/>
                  <a:pt x="82667" y="470240"/>
                  <a:pt x="82667" y="431016"/>
                </a:cubicBezTo>
                <a:cubicBezTo>
                  <a:pt x="82667" y="401027"/>
                  <a:pt x="86658" y="371267"/>
                  <a:pt x="94982" y="343673"/>
                </a:cubicBezTo>
                <a:cubicBezTo>
                  <a:pt x="110718" y="291450"/>
                  <a:pt x="140022" y="253138"/>
                  <a:pt x="179589" y="232613"/>
                </a:cubicBezTo>
                <a:cubicBezTo>
                  <a:pt x="221207" y="211177"/>
                  <a:pt x="266703" y="213457"/>
                  <a:pt x="304444" y="222693"/>
                </a:cubicBezTo>
                <a:cubicBezTo>
                  <a:pt x="316532" y="159980"/>
                  <a:pt x="360317" y="107073"/>
                  <a:pt x="420636" y="85636"/>
                </a:cubicBezTo>
                <a:cubicBezTo>
                  <a:pt x="470237" y="67848"/>
                  <a:pt x="524512" y="73549"/>
                  <a:pt x="570122" y="99433"/>
                </a:cubicBezTo>
                <a:cubicBezTo>
                  <a:pt x="587681" y="54735"/>
                  <a:pt x="623029" y="20072"/>
                  <a:pt x="667157" y="6389"/>
                </a:cubicBezTo>
                <a:cubicBezTo>
                  <a:pt x="682636" y="1600"/>
                  <a:pt x="698493" y="-417"/>
                  <a:pt x="714214" y="7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8866547" y="4560800"/>
            <a:ext cx="1141519" cy="1486453"/>
          </a:xfrm>
          <a:custGeom>
            <a:rect b="b" l="l" r="r" t="t"/>
            <a:pathLst>
              <a:path extrusionOk="0" h="1241297" w="953252">
                <a:moveTo>
                  <a:pt x="951541" y="236220"/>
                </a:moveTo>
                <a:lnTo>
                  <a:pt x="920299" y="133255"/>
                </a:lnTo>
                <a:cubicBezTo>
                  <a:pt x="915346" y="116776"/>
                  <a:pt x="900297" y="105537"/>
                  <a:pt x="882961" y="105537"/>
                </a:cubicBezTo>
                <a:lnTo>
                  <a:pt x="827050" y="105537"/>
                </a:lnTo>
                <a:cubicBezTo>
                  <a:pt x="825716" y="105537"/>
                  <a:pt x="824573" y="104680"/>
                  <a:pt x="824382" y="103537"/>
                </a:cubicBezTo>
                <a:lnTo>
                  <a:pt x="808094" y="30575"/>
                </a:lnTo>
                <a:cubicBezTo>
                  <a:pt x="804094" y="12668"/>
                  <a:pt x="788378" y="0"/>
                  <a:pt x="769900" y="0"/>
                </a:cubicBezTo>
                <a:lnTo>
                  <a:pt x="162109" y="0"/>
                </a:lnTo>
                <a:cubicBezTo>
                  <a:pt x="143535" y="0"/>
                  <a:pt x="127343" y="13240"/>
                  <a:pt x="123723" y="31432"/>
                </a:cubicBezTo>
                <a:lnTo>
                  <a:pt x="105912" y="120396"/>
                </a:lnTo>
                <a:cubicBezTo>
                  <a:pt x="105531" y="122110"/>
                  <a:pt x="105531" y="123920"/>
                  <a:pt x="105721" y="125634"/>
                </a:cubicBezTo>
                <a:lnTo>
                  <a:pt x="62763" y="125349"/>
                </a:lnTo>
                <a:cubicBezTo>
                  <a:pt x="62668" y="125349"/>
                  <a:pt x="62668" y="125349"/>
                  <a:pt x="62478" y="125349"/>
                </a:cubicBezTo>
                <a:cubicBezTo>
                  <a:pt x="45047" y="125349"/>
                  <a:pt x="29616" y="136969"/>
                  <a:pt x="24949" y="153829"/>
                </a:cubicBezTo>
                <a:lnTo>
                  <a:pt x="1517" y="237172"/>
                </a:lnTo>
                <a:cubicBezTo>
                  <a:pt x="-1912" y="249079"/>
                  <a:pt x="565" y="261556"/>
                  <a:pt x="7994" y="271367"/>
                </a:cubicBezTo>
                <a:cubicBezTo>
                  <a:pt x="15329" y="281178"/>
                  <a:pt x="26759" y="286893"/>
                  <a:pt x="39141" y="286893"/>
                </a:cubicBezTo>
                <a:lnTo>
                  <a:pt x="93719" y="286893"/>
                </a:lnTo>
                <a:cubicBezTo>
                  <a:pt x="93719" y="287655"/>
                  <a:pt x="93719" y="288322"/>
                  <a:pt x="93910" y="288988"/>
                </a:cubicBezTo>
                <a:lnTo>
                  <a:pt x="110579" y="422910"/>
                </a:lnTo>
                <a:lnTo>
                  <a:pt x="107531" y="422910"/>
                </a:lnTo>
                <a:cubicBezTo>
                  <a:pt x="97053" y="422910"/>
                  <a:pt x="87148" y="427387"/>
                  <a:pt x="80194" y="435197"/>
                </a:cubicBezTo>
                <a:cubicBezTo>
                  <a:pt x="73241" y="442913"/>
                  <a:pt x="69907" y="453390"/>
                  <a:pt x="71145" y="463677"/>
                </a:cubicBezTo>
                <a:lnTo>
                  <a:pt x="109150" y="796195"/>
                </a:lnTo>
                <a:cubicBezTo>
                  <a:pt x="111246" y="814768"/>
                  <a:pt x="126867" y="828675"/>
                  <a:pt x="145535" y="828675"/>
                </a:cubicBezTo>
                <a:lnTo>
                  <a:pt x="160871" y="828675"/>
                </a:lnTo>
                <a:lnTo>
                  <a:pt x="206686" y="1197388"/>
                </a:lnTo>
                <a:cubicBezTo>
                  <a:pt x="209829" y="1222439"/>
                  <a:pt x="230689" y="1241298"/>
                  <a:pt x="255263" y="1241298"/>
                </a:cubicBezTo>
                <a:lnTo>
                  <a:pt x="708272" y="1241298"/>
                </a:lnTo>
                <a:cubicBezTo>
                  <a:pt x="733133" y="1241298"/>
                  <a:pt x="753992" y="1222248"/>
                  <a:pt x="756945" y="1196911"/>
                </a:cubicBezTo>
                <a:lnTo>
                  <a:pt x="798475" y="828675"/>
                </a:lnTo>
                <a:lnTo>
                  <a:pt x="799427" y="828675"/>
                </a:lnTo>
                <a:cubicBezTo>
                  <a:pt x="817619" y="828675"/>
                  <a:pt x="833145" y="815149"/>
                  <a:pt x="835717" y="797338"/>
                </a:cubicBezTo>
                <a:lnTo>
                  <a:pt x="883247" y="464725"/>
                </a:lnTo>
                <a:cubicBezTo>
                  <a:pt x="884676" y="454247"/>
                  <a:pt x="881532" y="443579"/>
                  <a:pt x="874579" y="435578"/>
                </a:cubicBezTo>
                <a:cubicBezTo>
                  <a:pt x="867721" y="427577"/>
                  <a:pt x="857624" y="422910"/>
                  <a:pt x="846956" y="422910"/>
                </a:cubicBezTo>
                <a:lnTo>
                  <a:pt x="844290" y="422910"/>
                </a:lnTo>
                <a:lnTo>
                  <a:pt x="859434" y="288893"/>
                </a:lnTo>
                <a:cubicBezTo>
                  <a:pt x="859530" y="288131"/>
                  <a:pt x="859530" y="287655"/>
                  <a:pt x="859530" y="286893"/>
                </a:cubicBezTo>
                <a:lnTo>
                  <a:pt x="914203" y="286893"/>
                </a:lnTo>
                <a:cubicBezTo>
                  <a:pt x="926776" y="286893"/>
                  <a:pt x="938206" y="281178"/>
                  <a:pt x="945635" y="270891"/>
                </a:cubicBezTo>
                <a:cubicBezTo>
                  <a:pt x="952970" y="260890"/>
                  <a:pt x="955160" y="248221"/>
                  <a:pt x="951541" y="236220"/>
                </a:cubicBezTo>
                <a:close/>
                <a:moveTo>
                  <a:pt x="720655" y="1192816"/>
                </a:moveTo>
                <a:cubicBezTo>
                  <a:pt x="719893" y="1199674"/>
                  <a:pt x="714559" y="1204913"/>
                  <a:pt x="708272" y="1204913"/>
                </a:cubicBezTo>
                <a:lnTo>
                  <a:pt x="255263" y="1204913"/>
                </a:lnTo>
                <a:cubicBezTo>
                  <a:pt x="249073" y="1204913"/>
                  <a:pt x="243738" y="1199674"/>
                  <a:pt x="242881" y="1192911"/>
                </a:cubicBezTo>
                <a:lnTo>
                  <a:pt x="197637" y="828675"/>
                </a:lnTo>
                <a:lnTo>
                  <a:pt x="761803" y="828675"/>
                </a:lnTo>
                <a:lnTo>
                  <a:pt x="720655" y="1192816"/>
                </a:lnTo>
                <a:close/>
                <a:moveTo>
                  <a:pt x="847242" y="459581"/>
                </a:moveTo>
                <a:lnTo>
                  <a:pt x="813619" y="694849"/>
                </a:lnTo>
                <a:lnTo>
                  <a:pt x="799713" y="792099"/>
                </a:lnTo>
                <a:cubicBezTo>
                  <a:pt x="799713" y="792194"/>
                  <a:pt x="799617" y="792385"/>
                  <a:pt x="799427" y="792385"/>
                </a:cubicBezTo>
                <a:lnTo>
                  <a:pt x="765899" y="792385"/>
                </a:lnTo>
                <a:lnTo>
                  <a:pt x="193160" y="792099"/>
                </a:lnTo>
                <a:lnTo>
                  <a:pt x="156394" y="792099"/>
                </a:lnTo>
                <a:lnTo>
                  <a:pt x="145345" y="792099"/>
                </a:lnTo>
                <a:lnTo>
                  <a:pt x="107531" y="459295"/>
                </a:lnTo>
                <a:lnTo>
                  <a:pt x="115056" y="459295"/>
                </a:lnTo>
                <a:lnTo>
                  <a:pt x="151822" y="459295"/>
                </a:lnTo>
                <a:lnTo>
                  <a:pt x="803427" y="459581"/>
                </a:lnTo>
                <a:lnTo>
                  <a:pt x="840194" y="459581"/>
                </a:lnTo>
                <a:lnTo>
                  <a:pt x="847242" y="459581"/>
                </a:lnTo>
                <a:close/>
                <a:moveTo>
                  <a:pt x="807618" y="422910"/>
                </a:moveTo>
                <a:lnTo>
                  <a:pt x="147345" y="422910"/>
                </a:lnTo>
                <a:lnTo>
                  <a:pt x="130391" y="286893"/>
                </a:lnTo>
                <a:lnTo>
                  <a:pt x="822954" y="286893"/>
                </a:lnTo>
                <a:lnTo>
                  <a:pt x="807618" y="422910"/>
                </a:lnTo>
                <a:close/>
                <a:moveTo>
                  <a:pt x="916680" y="249555"/>
                </a:moveTo>
                <a:cubicBezTo>
                  <a:pt x="916013" y="250317"/>
                  <a:pt x="915346" y="250698"/>
                  <a:pt x="914489" y="250698"/>
                </a:cubicBezTo>
                <a:lnTo>
                  <a:pt x="848862" y="250698"/>
                </a:lnTo>
                <a:lnTo>
                  <a:pt x="104292" y="250698"/>
                </a:lnTo>
                <a:lnTo>
                  <a:pt x="39332" y="250698"/>
                </a:lnTo>
                <a:cubicBezTo>
                  <a:pt x="38379" y="250698"/>
                  <a:pt x="37808" y="250317"/>
                  <a:pt x="37141" y="249555"/>
                </a:cubicBezTo>
                <a:cubicBezTo>
                  <a:pt x="36569" y="248793"/>
                  <a:pt x="36475" y="248031"/>
                  <a:pt x="36665" y="247174"/>
                </a:cubicBezTo>
                <a:lnTo>
                  <a:pt x="60096" y="163830"/>
                </a:lnTo>
                <a:cubicBezTo>
                  <a:pt x="60287" y="162687"/>
                  <a:pt x="61430" y="161830"/>
                  <a:pt x="62668" y="161830"/>
                </a:cubicBezTo>
                <a:lnTo>
                  <a:pt x="356229" y="163449"/>
                </a:lnTo>
                <a:cubicBezTo>
                  <a:pt x="356324" y="163449"/>
                  <a:pt x="356324" y="163449"/>
                  <a:pt x="356324" y="163449"/>
                </a:cubicBezTo>
                <a:cubicBezTo>
                  <a:pt x="366230" y="163449"/>
                  <a:pt x="374517" y="155448"/>
                  <a:pt x="374517" y="145351"/>
                </a:cubicBezTo>
                <a:cubicBezTo>
                  <a:pt x="374612" y="135255"/>
                  <a:pt x="366515" y="127063"/>
                  <a:pt x="356419" y="127063"/>
                </a:cubicBezTo>
                <a:lnTo>
                  <a:pt x="142202" y="125920"/>
                </a:lnTo>
                <a:lnTo>
                  <a:pt x="159633" y="38862"/>
                </a:lnTo>
                <a:cubicBezTo>
                  <a:pt x="159918" y="37624"/>
                  <a:pt x="160966" y="36671"/>
                  <a:pt x="162299" y="36671"/>
                </a:cubicBezTo>
                <a:lnTo>
                  <a:pt x="770185" y="36671"/>
                </a:lnTo>
                <a:cubicBezTo>
                  <a:pt x="771519" y="36671"/>
                  <a:pt x="772566" y="37528"/>
                  <a:pt x="772852" y="38767"/>
                </a:cubicBezTo>
                <a:lnTo>
                  <a:pt x="789044" y="111633"/>
                </a:lnTo>
                <a:cubicBezTo>
                  <a:pt x="793045" y="129635"/>
                  <a:pt x="808856" y="142208"/>
                  <a:pt x="827240" y="142208"/>
                </a:cubicBezTo>
                <a:lnTo>
                  <a:pt x="883151" y="142208"/>
                </a:lnTo>
                <a:cubicBezTo>
                  <a:pt x="884294" y="142208"/>
                  <a:pt x="885342" y="143065"/>
                  <a:pt x="885723" y="144113"/>
                </a:cubicBezTo>
                <a:lnTo>
                  <a:pt x="916966" y="247174"/>
                </a:lnTo>
                <a:cubicBezTo>
                  <a:pt x="917346" y="248031"/>
                  <a:pt x="917156" y="248793"/>
                  <a:pt x="916680" y="24955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1908693" y="915993"/>
            <a:ext cx="1352945" cy="1539762"/>
          </a:xfrm>
          <a:custGeom>
            <a:rect b="b" l="l" r="r" t="t"/>
            <a:pathLst>
              <a:path extrusionOk="0" h="1285814" w="1129808">
                <a:moveTo>
                  <a:pt x="1089329" y="336172"/>
                </a:moveTo>
                <a:lnTo>
                  <a:pt x="1089900" y="332933"/>
                </a:lnTo>
                <a:lnTo>
                  <a:pt x="1093996" y="310550"/>
                </a:lnTo>
                <a:lnTo>
                  <a:pt x="1122476" y="155483"/>
                </a:lnTo>
                <a:cubicBezTo>
                  <a:pt x="1125619" y="137861"/>
                  <a:pt x="1121047" y="119574"/>
                  <a:pt x="1109522" y="105953"/>
                </a:cubicBezTo>
                <a:cubicBezTo>
                  <a:pt x="1097996" y="92237"/>
                  <a:pt x="1081137" y="84331"/>
                  <a:pt x="1063325" y="84331"/>
                </a:cubicBezTo>
                <a:lnTo>
                  <a:pt x="984363" y="84331"/>
                </a:lnTo>
                <a:cubicBezTo>
                  <a:pt x="955883" y="84331"/>
                  <a:pt x="931118" y="104619"/>
                  <a:pt x="925403" y="132528"/>
                </a:cubicBezTo>
                <a:lnTo>
                  <a:pt x="920355" y="157102"/>
                </a:lnTo>
                <a:lnTo>
                  <a:pt x="920355" y="62709"/>
                </a:lnTo>
                <a:cubicBezTo>
                  <a:pt x="920355" y="29562"/>
                  <a:pt x="893304" y="2416"/>
                  <a:pt x="860062" y="2416"/>
                </a:cubicBezTo>
                <a:lnTo>
                  <a:pt x="785862" y="2416"/>
                </a:lnTo>
                <a:cubicBezTo>
                  <a:pt x="752620" y="2416"/>
                  <a:pt x="725569" y="29562"/>
                  <a:pt x="725569" y="62709"/>
                </a:cubicBezTo>
                <a:lnTo>
                  <a:pt x="725569" y="150911"/>
                </a:lnTo>
                <a:lnTo>
                  <a:pt x="692612" y="150911"/>
                </a:lnTo>
                <a:cubicBezTo>
                  <a:pt x="684707" y="150911"/>
                  <a:pt x="676991" y="152435"/>
                  <a:pt x="670038" y="155292"/>
                </a:cubicBezTo>
                <a:lnTo>
                  <a:pt x="684326" y="73758"/>
                </a:lnTo>
                <a:cubicBezTo>
                  <a:pt x="687278" y="56518"/>
                  <a:pt x="682611" y="38897"/>
                  <a:pt x="671562" y="25276"/>
                </a:cubicBezTo>
                <a:cubicBezTo>
                  <a:pt x="660513" y="11751"/>
                  <a:pt x="644130" y="3654"/>
                  <a:pt x="626604" y="3083"/>
                </a:cubicBezTo>
                <a:lnTo>
                  <a:pt x="523448" y="35"/>
                </a:lnTo>
                <a:cubicBezTo>
                  <a:pt x="492206" y="-1013"/>
                  <a:pt x="465632" y="21752"/>
                  <a:pt x="461726" y="52899"/>
                </a:cubicBezTo>
                <a:lnTo>
                  <a:pt x="453059" y="123574"/>
                </a:lnTo>
                <a:lnTo>
                  <a:pt x="418769" y="123574"/>
                </a:lnTo>
                <a:lnTo>
                  <a:pt x="417245" y="96142"/>
                </a:lnTo>
                <a:cubicBezTo>
                  <a:pt x="416197" y="77949"/>
                  <a:pt x="407148" y="61471"/>
                  <a:pt x="392384" y="50708"/>
                </a:cubicBezTo>
                <a:cubicBezTo>
                  <a:pt x="377621" y="40040"/>
                  <a:pt x="359237" y="36611"/>
                  <a:pt x="341521" y="41278"/>
                </a:cubicBezTo>
                <a:lnTo>
                  <a:pt x="260654" y="62804"/>
                </a:lnTo>
                <a:cubicBezTo>
                  <a:pt x="250176" y="65662"/>
                  <a:pt x="240937" y="71091"/>
                  <a:pt x="233603" y="78426"/>
                </a:cubicBezTo>
                <a:cubicBezTo>
                  <a:pt x="227792" y="61662"/>
                  <a:pt x="214838" y="48422"/>
                  <a:pt x="198265" y="42040"/>
                </a:cubicBezTo>
                <a:cubicBezTo>
                  <a:pt x="187121" y="37754"/>
                  <a:pt x="175024" y="36897"/>
                  <a:pt x="163499" y="39563"/>
                </a:cubicBezTo>
                <a:lnTo>
                  <a:pt x="108349" y="52041"/>
                </a:lnTo>
                <a:cubicBezTo>
                  <a:pt x="77678" y="58899"/>
                  <a:pt x="57390" y="88617"/>
                  <a:pt x="62057" y="119574"/>
                </a:cubicBezTo>
                <a:lnTo>
                  <a:pt x="87870" y="294548"/>
                </a:lnTo>
                <a:lnTo>
                  <a:pt x="90823" y="314836"/>
                </a:lnTo>
                <a:lnTo>
                  <a:pt x="91966" y="322742"/>
                </a:lnTo>
                <a:cubicBezTo>
                  <a:pt x="79774" y="322075"/>
                  <a:pt x="67391" y="324075"/>
                  <a:pt x="55676" y="329028"/>
                </a:cubicBezTo>
                <a:lnTo>
                  <a:pt x="49008" y="331981"/>
                </a:lnTo>
                <a:cubicBezTo>
                  <a:pt x="14337" y="346840"/>
                  <a:pt x="-5380" y="383226"/>
                  <a:pt x="1288" y="420468"/>
                </a:cubicBezTo>
                <a:lnTo>
                  <a:pt x="142734" y="1214377"/>
                </a:lnTo>
                <a:cubicBezTo>
                  <a:pt x="150068" y="1255335"/>
                  <a:pt x="185406" y="1284957"/>
                  <a:pt x="226840" y="1285053"/>
                </a:cubicBezTo>
                <a:lnTo>
                  <a:pt x="559929" y="1285815"/>
                </a:lnTo>
                <a:lnTo>
                  <a:pt x="902829" y="1285053"/>
                </a:lnTo>
                <a:cubicBezTo>
                  <a:pt x="944263" y="1284957"/>
                  <a:pt x="979601" y="1255144"/>
                  <a:pt x="986935" y="1214377"/>
                </a:cubicBezTo>
                <a:lnTo>
                  <a:pt x="1128381" y="420468"/>
                </a:lnTo>
                <a:cubicBezTo>
                  <a:pt x="1134858" y="386559"/>
                  <a:pt x="1118856" y="353031"/>
                  <a:pt x="1089329" y="336172"/>
                </a:cubicBezTo>
                <a:close/>
                <a:moveTo>
                  <a:pt x="964551" y="140624"/>
                </a:moveTo>
                <a:cubicBezTo>
                  <a:pt x="966551" y="131194"/>
                  <a:pt x="974838" y="124336"/>
                  <a:pt x="984554" y="124336"/>
                </a:cubicBezTo>
                <a:lnTo>
                  <a:pt x="1063516" y="124336"/>
                </a:lnTo>
                <a:cubicBezTo>
                  <a:pt x="1071707" y="124336"/>
                  <a:pt x="1076851" y="129003"/>
                  <a:pt x="1079137" y="131670"/>
                </a:cubicBezTo>
                <a:cubicBezTo>
                  <a:pt x="1081423" y="134337"/>
                  <a:pt x="1084947" y="140148"/>
                  <a:pt x="1083518" y="148434"/>
                </a:cubicBezTo>
                <a:lnTo>
                  <a:pt x="1056467" y="295786"/>
                </a:lnTo>
                <a:lnTo>
                  <a:pt x="1052848" y="315598"/>
                </a:lnTo>
                <a:lnTo>
                  <a:pt x="1051419" y="323218"/>
                </a:lnTo>
                <a:cubicBezTo>
                  <a:pt x="1024844" y="320360"/>
                  <a:pt x="997698" y="330648"/>
                  <a:pt x="980172" y="351888"/>
                </a:cubicBezTo>
                <a:lnTo>
                  <a:pt x="901972" y="446091"/>
                </a:lnTo>
                <a:lnTo>
                  <a:pt x="909401" y="409800"/>
                </a:lnTo>
                <a:lnTo>
                  <a:pt x="920450" y="355603"/>
                </a:lnTo>
                <a:lnTo>
                  <a:pt x="964551" y="140624"/>
                </a:lnTo>
                <a:close/>
                <a:moveTo>
                  <a:pt x="765574" y="62519"/>
                </a:moveTo>
                <a:cubicBezTo>
                  <a:pt x="765574" y="51279"/>
                  <a:pt x="774718" y="42040"/>
                  <a:pt x="786053" y="42040"/>
                </a:cubicBezTo>
                <a:lnTo>
                  <a:pt x="860252" y="42040"/>
                </a:lnTo>
                <a:cubicBezTo>
                  <a:pt x="871587" y="42040"/>
                  <a:pt x="880731" y="51184"/>
                  <a:pt x="880731" y="62519"/>
                </a:cubicBezTo>
                <a:lnTo>
                  <a:pt x="880731" y="351603"/>
                </a:lnTo>
                <a:lnTo>
                  <a:pt x="855490" y="474856"/>
                </a:lnTo>
                <a:lnTo>
                  <a:pt x="848060" y="511146"/>
                </a:lnTo>
                <a:lnTo>
                  <a:pt x="836821" y="524672"/>
                </a:lnTo>
                <a:cubicBezTo>
                  <a:pt x="829010" y="534102"/>
                  <a:pt x="817390" y="539531"/>
                  <a:pt x="805198" y="539531"/>
                </a:cubicBezTo>
                <a:lnTo>
                  <a:pt x="794720" y="539531"/>
                </a:lnTo>
                <a:lnTo>
                  <a:pt x="795673" y="531625"/>
                </a:lnTo>
                <a:lnTo>
                  <a:pt x="798054" y="511527"/>
                </a:lnTo>
                <a:lnTo>
                  <a:pt x="833392" y="218443"/>
                </a:lnTo>
                <a:cubicBezTo>
                  <a:pt x="835392" y="201298"/>
                  <a:pt x="830058" y="184058"/>
                  <a:pt x="818628" y="171199"/>
                </a:cubicBezTo>
                <a:cubicBezTo>
                  <a:pt x="807198" y="158340"/>
                  <a:pt x="790720" y="150911"/>
                  <a:pt x="773480" y="150911"/>
                </a:cubicBezTo>
                <a:lnTo>
                  <a:pt x="765574" y="150911"/>
                </a:lnTo>
                <a:lnTo>
                  <a:pt x="765574" y="62519"/>
                </a:lnTo>
                <a:close/>
                <a:moveTo>
                  <a:pt x="672705" y="207489"/>
                </a:moveTo>
                <a:cubicBezTo>
                  <a:pt x="674420" y="197679"/>
                  <a:pt x="682897" y="190535"/>
                  <a:pt x="692898" y="190535"/>
                </a:cubicBezTo>
                <a:lnTo>
                  <a:pt x="725664" y="190535"/>
                </a:lnTo>
                <a:lnTo>
                  <a:pt x="765479" y="190535"/>
                </a:lnTo>
                <a:lnTo>
                  <a:pt x="773575" y="190535"/>
                </a:lnTo>
                <a:cubicBezTo>
                  <a:pt x="779480" y="190535"/>
                  <a:pt x="784910" y="193107"/>
                  <a:pt x="788910" y="197393"/>
                </a:cubicBezTo>
                <a:cubicBezTo>
                  <a:pt x="792911" y="201870"/>
                  <a:pt x="794625" y="207584"/>
                  <a:pt x="793958" y="213395"/>
                </a:cubicBezTo>
                <a:lnTo>
                  <a:pt x="765574" y="448662"/>
                </a:lnTo>
                <a:lnTo>
                  <a:pt x="757954" y="511432"/>
                </a:lnTo>
                <a:lnTo>
                  <a:pt x="755573" y="531530"/>
                </a:lnTo>
                <a:lnTo>
                  <a:pt x="754620" y="539436"/>
                </a:lnTo>
                <a:lnTo>
                  <a:pt x="615746" y="539436"/>
                </a:lnTo>
                <a:lnTo>
                  <a:pt x="617079" y="531530"/>
                </a:lnTo>
                <a:lnTo>
                  <a:pt x="620508" y="511432"/>
                </a:lnTo>
                <a:lnTo>
                  <a:pt x="672705" y="207489"/>
                </a:lnTo>
                <a:close/>
                <a:moveTo>
                  <a:pt x="501541" y="57756"/>
                </a:moveTo>
                <a:cubicBezTo>
                  <a:pt x="502874" y="47374"/>
                  <a:pt x="511542" y="39849"/>
                  <a:pt x="521924" y="39849"/>
                </a:cubicBezTo>
                <a:cubicBezTo>
                  <a:pt x="522210" y="39849"/>
                  <a:pt x="522305" y="39849"/>
                  <a:pt x="522591" y="39754"/>
                </a:cubicBezTo>
                <a:lnTo>
                  <a:pt x="625652" y="42802"/>
                </a:lnTo>
                <a:cubicBezTo>
                  <a:pt x="631748" y="43088"/>
                  <a:pt x="637272" y="45755"/>
                  <a:pt x="640987" y="50422"/>
                </a:cubicBezTo>
                <a:cubicBezTo>
                  <a:pt x="644702" y="55089"/>
                  <a:pt x="646321" y="60900"/>
                  <a:pt x="645273" y="66900"/>
                </a:cubicBezTo>
                <a:lnTo>
                  <a:pt x="582789" y="423802"/>
                </a:lnTo>
                <a:lnTo>
                  <a:pt x="568121" y="180438"/>
                </a:lnTo>
                <a:cubicBezTo>
                  <a:pt x="566311" y="148530"/>
                  <a:pt x="539736" y="123669"/>
                  <a:pt x="507827" y="123669"/>
                </a:cubicBezTo>
                <a:lnTo>
                  <a:pt x="493445" y="123669"/>
                </a:lnTo>
                <a:lnTo>
                  <a:pt x="501541" y="57756"/>
                </a:lnTo>
                <a:close/>
                <a:moveTo>
                  <a:pt x="421055" y="163579"/>
                </a:moveTo>
                <a:lnTo>
                  <a:pt x="448201" y="163579"/>
                </a:lnTo>
                <a:lnTo>
                  <a:pt x="488492" y="163579"/>
                </a:lnTo>
                <a:lnTo>
                  <a:pt x="508113" y="163579"/>
                </a:lnTo>
                <a:cubicBezTo>
                  <a:pt x="519067" y="163579"/>
                  <a:pt x="527925" y="172056"/>
                  <a:pt x="528592" y="182820"/>
                </a:cubicBezTo>
                <a:lnTo>
                  <a:pt x="548404" y="511527"/>
                </a:lnTo>
                <a:lnTo>
                  <a:pt x="549642" y="531625"/>
                </a:lnTo>
                <a:lnTo>
                  <a:pt x="550118" y="539531"/>
                </a:lnTo>
                <a:lnTo>
                  <a:pt x="419626" y="539531"/>
                </a:lnTo>
                <a:lnTo>
                  <a:pt x="418959" y="531625"/>
                </a:lnTo>
                <a:lnTo>
                  <a:pt x="417340" y="511527"/>
                </a:lnTo>
                <a:lnTo>
                  <a:pt x="412577" y="453330"/>
                </a:lnTo>
                <a:lnTo>
                  <a:pt x="390765" y="185772"/>
                </a:lnTo>
                <a:cubicBezTo>
                  <a:pt x="390289" y="180057"/>
                  <a:pt x="392194" y="174437"/>
                  <a:pt x="396099" y="170247"/>
                </a:cubicBezTo>
                <a:cubicBezTo>
                  <a:pt x="397814" y="168341"/>
                  <a:pt x="399814" y="166818"/>
                  <a:pt x="402100" y="165675"/>
                </a:cubicBezTo>
                <a:cubicBezTo>
                  <a:pt x="404862" y="164341"/>
                  <a:pt x="407910" y="163579"/>
                  <a:pt x="411149" y="163579"/>
                </a:cubicBezTo>
                <a:lnTo>
                  <a:pt x="421055" y="163579"/>
                </a:lnTo>
                <a:close/>
                <a:moveTo>
                  <a:pt x="271226" y="101381"/>
                </a:moveTo>
                <a:lnTo>
                  <a:pt x="352094" y="79854"/>
                </a:lnTo>
                <a:cubicBezTo>
                  <a:pt x="358094" y="78235"/>
                  <a:pt x="364286" y="79473"/>
                  <a:pt x="369334" y="83093"/>
                </a:cubicBezTo>
                <a:cubicBezTo>
                  <a:pt x="374192" y="86617"/>
                  <a:pt x="377335" y="92427"/>
                  <a:pt x="377716" y="98523"/>
                </a:cubicBezTo>
                <a:lnTo>
                  <a:pt x="379526" y="132242"/>
                </a:lnTo>
                <a:cubicBezTo>
                  <a:pt x="374668" y="135099"/>
                  <a:pt x="370286" y="138719"/>
                  <a:pt x="366381" y="142910"/>
                </a:cubicBezTo>
                <a:cubicBezTo>
                  <a:pt x="354951" y="155292"/>
                  <a:pt x="349236" y="171961"/>
                  <a:pt x="350570" y="188725"/>
                </a:cubicBezTo>
                <a:lnTo>
                  <a:pt x="376954" y="511432"/>
                </a:lnTo>
                <a:lnTo>
                  <a:pt x="378573" y="531530"/>
                </a:lnTo>
                <a:lnTo>
                  <a:pt x="379240" y="539436"/>
                </a:lnTo>
                <a:lnTo>
                  <a:pt x="335996" y="539436"/>
                </a:lnTo>
                <a:lnTo>
                  <a:pt x="334282" y="531530"/>
                </a:lnTo>
                <a:lnTo>
                  <a:pt x="329900" y="511432"/>
                </a:lnTo>
                <a:lnTo>
                  <a:pt x="261797" y="202822"/>
                </a:lnTo>
                <a:lnTo>
                  <a:pt x="256177" y="122622"/>
                </a:lnTo>
                <a:cubicBezTo>
                  <a:pt x="255415" y="112811"/>
                  <a:pt x="261797" y="103953"/>
                  <a:pt x="271226" y="101381"/>
                </a:cubicBezTo>
                <a:close/>
                <a:moveTo>
                  <a:pt x="134543" y="335315"/>
                </a:moveTo>
                <a:lnTo>
                  <a:pt x="130161" y="305882"/>
                </a:lnTo>
                <a:lnTo>
                  <a:pt x="101777" y="113573"/>
                </a:lnTo>
                <a:cubicBezTo>
                  <a:pt x="100157" y="103095"/>
                  <a:pt x="107111" y="93094"/>
                  <a:pt x="117588" y="90713"/>
                </a:cubicBezTo>
                <a:lnTo>
                  <a:pt x="172738" y="78235"/>
                </a:lnTo>
                <a:cubicBezTo>
                  <a:pt x="174167" y="77854"/>
                  <a:pt x="175691" y="77663"/>
                  <a:pt x="177119" y="77663"/>
                </a:cubicBezTo>
                <a:cubicBezTo>
                  <a:pt x="179691" y="77663"/>
                  <a:pt x="182072" y="78045"/>
                  <a:pt x="184549" y="79187"/>
                </a:cubicBezTo>
                <a:cubicBezTo>
                  <a:pt x="191026" y="81664"/>
                  <a:pt x="195693" y="86998"/>
                  <a:pt x="197122" y="93761"/>
                </a:cubicBezTo>
                <a:lnTo>
                  <a:pt x="221982" y="206632"/>
                </a:lnTo>
                <a:lnTo>
                  <a:pt x="251605" y="341220"/>
                </a:lnTo>
                <a:lnTo>
                  <a:pt x="280466" y="472189"/>
                </a:lnTo>
                <a:lnTo>
                  <a:pt x="282752" y="482381"/>
                </a:lnTo>
                <a:lnTo>
                  <a:pt x="291134" y="520481"/>
                </a:lnTo>
                <a:lnTo>
                  <a:pt x="291419" y="521624"/>
                </a:lnTo>
                <a:lnTo>
                  <a:pt x="150545" y="351793"/>
                </a:lnTo>
                <a:cubicBezTo>
                  <a:pt x="145877" y="346173"/>
                  <a:pt x="140639" y="341411"/>
                  <a:pt x="134828" y="337315"/>
                </a:cubicBezTo>
                <a:lnTo>
                  <a:pt x="134543" y="335315"/>
                </a:lnTo>
                <a:close/>
                <a:moveTo>
                  <a:pt x="1089614" y="413515"/>
                </a:moveTo>
                <a:lnTo>
                  <a:pt x="948263" y="1207329"/>
                </a:lnTo>
                <a:cubicBezTo>
                  <a:pt x="944263" y="1229141"/>
                  <a:pt x="925403" y="1245048"/>
                  <a:pt x="903210" y="1245048"/>
                </a:cubicBezTo>
                <a:lnTo>
                  <a:pt x="570407" y="1245810"/>
                </a:lnTo>
                <a:lnTo>
                  <a:pt x="227507" y="1245048"/>
                </a:lnTo>
                <a:cubicBezTo>
                  <a:pt x="205313" y="1245048"/>
                  <a:pt x="186263" y="1229141"/>
                  <a:pt x="182453" y="1207329"/>
                </a:cubicBezTo>
                <a:lnTo>
                  <a:pt x="41007" y="413515"/>
                </a:lnTo>
                <a:cubicBezTo>
                  <a:pt x="37673" y="394655"/>
                  <a:pt x="47484" y="376177"/>
                  <a:pt x="65201" y="368557"/>
                </a:cubicBezTo>
                <a:lnTo>
                  <a:pt x="71868" y="365604"/>
                </a:lnTo>
                <a:cubicBezTo>
                  <a:pt x="77202" y="363318"/>
                  <a:pt x="82631" y="362271"/>
                  <a:pt x="88061" y="362271"/>
                </a:cubicBezTo>
                <a:cubicBezTo>
                  <a:pt x="100062" y="362271"/>
                  <a:pt x="111873" y="367605"/>
                  <a:pt x="119779" y="377130"/>
                </a:cubicBezTo>
                <a:lnTo>
                  <a:pt x="263225" y="550008"/>
                </a:lnTo>
                <a:cubicBezTo>
                  <a:pt x="278656" y="568582"/>
                  <a:pt x="301325" y="579250"/>
                  <a:pt x="325519" y="579250"/>
                </a:cubicBezTo>
                <a:lnTo>
                  <a:pt x="805007" y="579250"/>
                </a:lnTo>
                <a:cubicBezTo>
                  <a:pt x="829201" y="579250"/>
                  <a:pt x="851966" y="568582"/>
                  <a:pt x="867301" y="550008"/>
                </a:cubicBezTo>
                <a:lnTo>
                  <a:pt x="1010747" y="377130"/>
                </a:lnTo>
                <a:cubicBezTo>
                  <a:pt x="1022463" y="363223"/>
                  <a:pt x="1042085" y="358365"/>
                  <a:pt x="1058753" y="365604"/>
                </a:cubicBezTo>
                <a:lnTo>
                  <a:pt x="1065421" y="368557"/>
                </a:lnTo>
                <a:cubicBezTo>
                  <a:pt x="1082947" y="376177"/>
                  <a:pt x="1092948" y="394655"/>
                  <a:pt x="1089614" y="41351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3971007" y="975186"/>
            <a:ext cx="1660988" cy="1291065"/>
          </a:xfrm>
          <a:custGeom>
            <a:rect b="b" l="l" r="r" t="t"/>
            <a:pathLst>
              <a:path extrusionOk="0" h="1078134" w="1387046">
                <a:moveTo>
                  <a:pt x="1387034" y="613410"/>
                </a:moveTo>
                <a:lnTo>
                  <a:pt x="1383224" y="473011"/>
                </a:lnTo>
                <a:cubicBezTo>
                  <a:pt x="1383128" y="468154"/>
                  <a:pt x="1381509" y="463677"/>
                  <a:pt x="1378842" y="460058"/>
                </a:cubicBezTo>
                <a:lnTo>
                  <a:pt x="1378842" y="460058"/>
                </a:lnTo>
                <a:cubicBezTo>
                  <a:pt x="1383319" y="447770"/>
                  <a:pt x="1385700" y="434531"/>
                  <a:pt x="1385700" y="420719"/>
                </a:cubicBezTo>
                <a:cubicBezTo>
                  <a:pt x="1385700" y="380619"/>
                  <a:pt x="1365317" y="345281"/>
                  <a:pt x="1334456" y="324517"/>
                </a:cubicBezTo>
                <a:lnTo>
                  <a:pt x="1334456" y="282607"/>
                </a:lnTo>
                <a:cubicBezTo>
                  <a:pt x="1334456" y="126682"/>
                  <a:pt x="1207583" y="0"/>
                  <a:pt x="1051754" y="0"/>
                </a:cubicBezTo>
                <a:lnTo>
                  <a:pt x="335283" y="0"/>
                </a:lnTo>
                <a:cubicBezTo>
                  <a:pt x="179359" y="0"/>
                  <a:pt x="52581" y="126873"/>
                  <a:pt x="52581" y="282607"/>
                </a:cubicBezTo>
                <a:lnTo>
                  <a:pt x="52581" y="324612"/>
                </a:lnTo>
                <a:cubicBezTo>
                  <a:pt x="52581" y="324612"/>
                  <a:pt x="52581" y="324612"/>
                  <a:pt x="52581" y="324612"/>
                </a:cubicBezTo>
                <a:cubicBezTo>
                  <a:pt x="21720" y="345377"/>
                  <a:pt x="1336" y="380810"/>
                  <a:pt x="1336" y="420815"/>
                </a:cubicBezTo>
                <a:cubicBezTo>
                  <a:pt x="1336" y="433864"/>
                  <a:pt x="3527" y="446437"/>
                  <a:pt x="7528" y="458153"/>
                </a:cubicBezTo>
                <a:cubicBezTo>
                  <a:pt x="7052" y="458534"/>
                  <a:pt x="6671" y="458915"/>
                  <a:pt x="6194" y="459391"/>
                </a:cubicBezTo>
                <a:cubicBezTo>
                  <a:pt x="2098" y="463677"/>
                  <a:pt x="-92" y="469392"/>
                  <a:pt x="3" y="475393"/>
                </a:cubicBezTo>
                <a:lnTo>
                  <a:pt x="3813" y="614172"/>
                </a:lnTo>
                <a:cubicBezTo>
                  <a:pt x="3813" y="614363"/>
                  <a:pt x="3813" y="614363"/>
                  <a:pt x="3813" y="614363"/>
                </a:cubicBezTo>
                <a:cubicBezTo>
                  <a:pt x="3718" y="618077"/>
                  <a:pt x="4480" y="621697"/>
                  <a:pt x="6194" y="625031"/>
                </a:cubicBezTo>
                <a:cubicBezTo>
                  <a:pt x="2956" y="635508"/>
                  <a:pt x="1336" y="646557"/>
                  <a:pt x="1336" y="658082"/>
                </a:cubicBezTo>
                <a:cubicBezTo>
                  <a:pt x="1336" y="697897"/>
                  <a:pt x="21720" y="733044"/>
                  <a:pt x="52581" y="753713"/>
                </a:cubicBezTo>
                <a:lnTo>
                  <a:pt x="52581" y="795623"/>
                </a:lnTo>
                <a:cubicBezTo>
                  <a:pt x="52581" y="951548"/>
                  <a:pt x="179454" y="1078135"/>
                  <a:pt x="335283" y="1078135"/>
                </a:cubicBezTo>
                <a:lnTo>
                  <a:pt x="1051754" y="1078135"/>
                </a:lnTo>
                <a:cubicBezTo>
                  <a:pt x="1207583" y="1078135"/>
                  <a:pt x="1334456" y="951357"/>
                  <a:pt x="1334456" y="795623"/>
                </a:cubicBezTo>
                <a:lnTo>
                  <a:pt x="1334456" y="753713"/>
                </a:lnTo>
                <a:cubicBezTo>
                  <a:pt x="1365317" y="733044"/>
                  <a:pt x="1385700" y="697897"/>
                  <a:pt x="1385700" y="658082"/>
                </a:cubicBezTo>
                <a:cubicBezTo>
                  <a:pt x="1385700" y="647795"/>
                  <a:pt x="1384367" y="637889"/>
                  <a:pt x="1381795" y="628364"/>
                </a:cubicBezTo>
                <a:cubicBezTo>
                  <a:pt x="1385319" y="624269"/>
                  <a:pt x="1387224" y="618839"/>
                  <a:pt x="1387034" y="613410"/>
                </a:cubicBezTo>
                <a:close/>
                <a:moveTo>
                  <a:pt x="1336456" y="593027"/>
                </a:moveTo>
                <a:cubicBezTo>
                  <a:pt x="1335789" y="593027"/>
                  <a:pt x="1335122" y="593122"/>
                  <a:pt x="1334456" y="593217"/>
                </a:cubicBezTo>
                <a:cubicBezTo>
                  <a:pt x="1326169" y="594074"/>
                  <a:pt x="1318835" y="595217"/>
                  <a:pt x="1312072" y="596551"/>
                </a:cubicBezTo>
                <a:cubicBezTo>
                  <a:pt x="1310548" y="596932"/>
                  <a:pt x="1309024" y="597218"/>
                  <a:pt x="1307595" y="597599"/>
                </a:cubicBezTo>
                <a:cubicBezTo>
                  <a:pt x="1301309" y="599027"/>
                  <a:pt x="1295594" y="600647"/>
                  <a:pt x="1290355" y="602266"/>
                </a:cubicBezTo>
                <a:cubicBezTo>
                  <a:pt x="1284640" y="604076"/>
                  <a:pt x="1279401" y="605885"/>
                  <a:pt x="1274258" y="607790"/>
                </a:cubicBezTo>
                <a:cubicBezTo>
                  <a:pt x="1254541" y="614744"/>
                  <a:pt x="1236062" y="621221"/>
                  <a:pt x="1198153" y="621221"/>
                </a:cubicBezTo>
                <a:cubicBezTo>
                  <a:pt x="1160243" y="621221"/>
                  <a:pt x="1141670" y="614744"/>
                  <a:pt x="1121953" y="607790"/>
                </a:cubicBezTo>
                <a:cubicBezTo>
                  <a:pt x="1100807" y="600265"/>
                  <a:pt x="1076709" y="591884"/>
                  <a:pt x="1031084" y="591884"/>
                </a:cubicBezTo>
                <a:cubicBezTo>
                  <a:pt x="985650" y="591884"/>
                  <a:pt x="961647" y="600265"/>
                  <a:pt x="940216" y="607790"/>
                </a:cubicBezTo>
                <a:cubicBezTo>
                  <a:pt x="920499" y="614744"/>
                  <a:pt x="902020" y="621221"/>
                  <a:pt x="864016" y="621221"/>
                </a:cubicBezTo>
                <a:cubicBezTo>
                  <a:pt x="825916" y="621221"/>
                  <a:pt x="807437" y="614744"/>
                  <a:pt x="787720" y="607790"/>
                </a:cubicBezTo>
                <a:cubicBezTo>
                  <a:pt x="766575" y="600265"/>
                  <a:pt x="742477" y="591884"/>
                  <a:pt x="697043" y="591884"/>
                </a:cubicBezTo>
                <a:cubicBezTo>
                  <a:pt x="651513" y="591884"/>
                  <a:pt x="627510" y="600265"/>
                  <a:pt x="606174" y="607790"/>
                </a:cubicBezTo>
                <a:cubicBezTo>
                  <a:pt x="586457" y="614744"/>
                  <a:pt x="567979" y="621221"/>
                  <a:pt x="529974" y="621221"/>
                </a:cubicBezTo>
                <a:cubicBezTo>
                  <a:pt x="491874" y="621221"/>
                  <a:pt x="473396" y="614744"/>
                  <a:pt x="453679" y="607790"/>
                </a:cubicBezTo>
                <a:cubicBezTo>
                  <a:pt x="432533" y="600265"/>
                  <a:pt x="408340" y="591884"/>
                  <a:pt x="362906" y="591884"/>
                </a:cubicBezTo>
                <a:cubicBezTo>
                  <a:pt x="317376" y="591884"/>
                  <a:pt x="293373" y="600265"/>
                  <a:pt x="272037" y="607790"/>
                </a:cubicBezTo>
                <a:cubicBezTo>
                  <a:pt x="252320" y="614744"/>
                  <a:pt x="233842" y="621221"/>
                  <a:pt x="195742" y="621221"/>
                </a:cubicBezTo>
                <a:cubicBezTo>
                  <a:pt x="161071" y="621221"/>
                  <a:pt x="125543" y="615886"/>
                  <a:pt x="96491" y="609886"/>
                </a:cubicBezTo>
                <a:lnTo>
                  <a:pt x="95063" y="609505"/>
                </a:lnTo>
                <a:lnTo>
                  <a:pt x="91443" y="608648"/>
                </a:lnTo>
                <a:cubicBezTo>
                  <a:pt x="91443" y="608648"/>
                  <a:pt x="91443" y="608648"/>
                  <a:pt x="91443" y="608648"/>
                </a:cubicBezTo>
                <a:lnTo>
                  <a:pt x="52390" y="599408"/>
                </a:lnTo>
                <a:lnTo>
                  <a:pt x="47152" y="596551"/>
                </a:lnTo>
                <a:lnTo>
                  <a:pt x="46294" y="566928"/>
                </a:lnTo>
                <a:lnTo>
                  <a:pt x="44771" y="511397"/>
                </a:lnTo>
                <a:lnTo>
                  <a:pt x="44771" y="511397"/>
                </a:lnTo>
                <a:cubicBezTo>
                  <a:pt x="44771" y="511397"/>
                  <a:pt x="44771" y="511397"/>
                  <a:pt x="44771" y="511397"/>
                </a:cubicBezTo>
                <a:lnTo>
                  <a:pt x="44390" y="496062"/>
                </a:lnTo>
                <a:cubicBezTo>
                  <a:pt x="46009" y="495967"/>
                  <a:pt x="47533" y="495776"/>
                  <a:pt x="49057" y="495681"/>
                </a:cubicBezTo>
                <a:cubicBezTo>
                  <a:pt x="50200" y="495586"/>
                  <a:pt x="51343" y="495490"/>
                  <a:pt x="52390" y="495395"/>
                </a:cubicBezTo>
                <a:cubicBezTo>
                  <a:pt x="54867" y="495110"/>
                  <a:pt x="57344" y="494824"/>
                  <a:pt x="59630" y="494538"/>
                </a:cubicBezTo>
                <a:cubicBezTo>
                  <a:pt x="59630" y="494538"/>
                  <a:pt x="59630" y="494538"/>
                  <a:pt x="59630" y="494538"/>
                </a:cubicBezTo>
                <a:cubicBezTo>
                  <a:pt x="60963" y="494348"/>
                  <a:pt x="62297" y="494157"/>
                  <a:pt x="63535" y="493967"/>
                </a:cubicBezTo>
                <a:cubicBezTo>
                  <a:pt x="66964" y="493490"/>
                  <a:pt x="70202" y="492919"/>
                  <a:pt x="73346" y="492252"/>
                </a:cubicBezTo>
                <a:cubicBezTo>
                  <a:pt x="74965" y="491966"/>
                  <a:pt x="76489" y="491585"/>
                  <a:pt x="78013" y="491300"/>
                </a:cubicBezTo>
                <a:cubicBezTo>
                  <a:pt x="82013" y="490442"/>
                  <a:pt x="85823" y="489490"/>
                  <a:pt x="89348" y="488442"/>
                </a:cubicBezTo>
                <a:cubicBezTo>
                  <a:pt x="90110" y="488252"/>
                  <a:pt x="90776" y="488061"/>
                  <a:pt x="91538" y="487775"/>
                </a:cubicBezTo>
                <a:lnTo>
                  <a:pt x="91538" y="487775"/>
                </a:lnTo>
                <a:cubicBezTo>
                  <a:pt x="93158" y="487299"/>
                  <a:pt x="94777" y="486823"/>
                  <a:pt x="96301" y="486346"/>
                </a:cubicBezTo>
                <a:cubicBezTo>
                  <a:pt x="101921" y="484632"/>
                  <a:pt x="107159" y="482727"/>
                  <a:pt x="112208" y="480917"/>
                </a:cubicBezTo>
                <a:cubicBezTo>
                  <a:pt x="131924" y="473964"/>
                  <a:pt x="150403" y="467487"/>
                  <a:pt x="188408" y="467487"/>
                </a:cubicBezTo>
                <a:cubicBezTo>
                  <a:pt x="226317" y="467487"/>
                  <a:pt x="244796" y="473964"/>
                  <a:pt x="264512" y="480917"/>
                </a:cubicBezTo>
                <a:cubicBezTo>
                  <a:pt x="275752" y="484918"/>
                  <a:pt x="287849" y="489109"/>
                  <a:pt x="303565" y="492252"/>
                </a:cubicBezTo>
                <a:cubicBezTo>
                  <a:pt x="317376" y="494919"/>
                  <a:pt x="334045" y="496824"/>
                  <a:pt x="355381" y="496824"/>
                </a:cubicBezTo>
                <a:cubicBezTo>
                  <a:pt x="376717" y="496824"/>
                  <a:pt x="393290" y="494919"/>
                  <a:pt x="407102" y="492252"/>
                </a:cubicBezTo>
                <a:cubicBezTo>
                  <a:pt x="422723" y="489109"/>
                  <a:pt x="434915" y="484918"/>
                  <a:pt x="446059" y="480917"/>
                </a:cubicBezTo>
                <a:cubicBezTo>
                  <a:pt x="465776" y="473964"/>
                  <a:pt x="484254" y="467487"/>
                  <a:pt x="522164" y="467487"/>
                </a:cubicBezTo>
                <a:cubicBezTo>
                  <a:pt x="560264" y="467487"/>
                  <a:pt x="578742" y="473964"/>
                  <a:pt x="598459" y="480917"/>
                </a:cubicBezTo>
                <a:cubicBezTo>
                  <a:pt x="609698" y="484918"/>
                  <a:pt x="621795" y="489109"/>
                  <a:pt x="637416" y="492252"/>
                </a:cubicBezTo>
                <a:cubicBezTo>
                  <a:pt x="651227" y="494919"/>
                  <a:pt x="667801" y="496824"/>
                  <a:pt x="689137" y="496824"/>
                </a:cubicBezTo>
                <a:cubicBezTo>
                  <a:pt x="710473" y="496824"/>
                  <a:pt x="727142" y="494919"/>
                  <a:pt x="740953" y="492252"/>
                </a:cubicBezTo>
                <a:cubicBezTo>
                  <a:pt x="756574" y="489109"/>
                  <a:pt x="768670" y="484918"/>
                  <a:pt x="780005" y="480917"/>
                </a:cubicBezTo>
                <a:cubicBezTo>
                  <a:pt x="799722" y="473964"/>
                  <a:pt x="818201" y="467487"/>
                  <a:pt x="856205" y="467487"/>
                </a:cubicBezTo>
                <a:cubicBezTo>
                  <a:pt x="894305" y="467487"/>
                  <a:pt x="912784" y="473964"/>
                  <a:pt x="932501" y="480917"/>
                </a:cubicBezTo>
                <a:cubicBezTo>
                  <a:pt x="943740" y="484918"/>
                  <a:pt x="955837" y="489109"/>
                  <a:pt x="971458" y="492252"/>
                </a:cubicBezTo>
                <a:cubicBezTo>
                  <a:pt x="985269" y="494919"/>
                  <a:pt x="1001938" y="496824"/>
                  <a:pt x="1023178" y="496824"/>
                </a:cubicBezTo>
                <a:cubicBezTo>
                  <a:pt x="1044515" y="496824"/>
                  <a:pt x="1061183" y="494919"/>
                  <a:pt x="1074995" y="492252"/>
                </a:cubicBezTo>
                <a:cubicBezTo>
                  <a:pt x="1090616" y="489109"/>
                  <a:pt x="1102712" y="484918"/>
                  <a:pt x="1114047" y="480917"/>
                </a:cubicBezTo>
                <a:cubicBezTo>
                  <a:pt x="1133764" y="473964"/>
                  <a:pt x="1152242" y="467487"/>
                  <a:pt x="1190342" y="467487"/>
                </a:cubicBezTo>
                <a:cubicBezTo>
                  <a:pt x="1228252" y="467487"/>
                  <a:pt x="1246826" y="473964"/>
                  <a:pt x="1266542" y="480917"/>
                </a:cubicBezTo>
                <a:cubicBezTo>
                  <a:pt x="1273781" y="483489"/>
                  <a:pt x="1281306" y="486156"/>
                  <a:pt x="1289974" y="488537"/>
                </a:cubicBezTo>
                <a:cubicBezTo>
                  <a:pt x="1290450" y="488728"/>
                  <a:pt x="1290926" y="488823"/>
                  <a:pt x="1291403" y="488918"/>
                </a:cubicBezTo>
                <a:lnTo>
                  <a:pt x="1291403" y="488918"/>
                </a:lnTo>
                <a:cubicBezTo>
                  <a:pt x="1297499" y="490633"/>
                  <a:pt x="1304166" y="492157"/>
                  <a:pt x="1311691" y="493395"/>
                </a:cubicBezTo>
                <a:cubicBezTo>
                  <a:pt x="1316072" y="494157"/>
                  <a:pt x="1320835" y="494729"/>
                  <a:pt x="1325883" y="495300"/>
                </a:cubicBezTo>
                <a:cubicBezTo>
                  <a:pt x="1328550" y="495586"/>
                  <a:pt x="1331217" y="495871"/>
                  <a:pt x="1334075" y="496062"/>
                </a:cubicBezTo>
                <a:cubicBezTo>
                  <a:pt x="1335789" y="496157"/>
                  <a:pt x="1337504" y="496348"/>
                  <a:pt x="1339313" y="496443"/>
                </a:cubicBezTo>
                <a:lnTo>
                  <a:pt x="1339790" y="513017"/>
                </a:lnTo>
                <a:lnTo>
                  <a:pt x="1341313" y="567881"/>
                </a:lnTo>
                <a:lnTo>
                  <a:pt x="1341980" y="592646"/>
                </a:lnTo>
                <a:cubicBezTo>
                  <a:pt x="1340361" y="592646"/>
                  <a:pt x="1338456" y="592836"/>
                  <a:pt x="1336456" y="593027"/>
                </a:cubicBezTo>
                <a:lnTo>
                  <a:pt x="1336456" y="593027"/>
                </a:lnTo>
                <a:close/>
                <a:moveTo>
                  <a:pt x="52676" y="389573"/>
                </a:moveTo>
                <a:cubicBezTo>
                  <a:pt x="52676" y="389573"/>
                  <a:pt x="52676" y="389573"/>
                  <a:pt x="52676" y="389573"/>
                </a:cubicBezTo>
                <a:lnTo>
                  <a:pt x="52676" y="389573"/>
                </a:lnTo>
                <a:cubicBezTo>
                  <a:pt x="57629" y="379381"/>
                  <a:pt x="64868" y="370618"/>
                  <a:pt x="73727" y="363855"/>
                </a:cubicBezTo>
                <a:cubicBezTo>
                  <a:pt x="74012" y="363569"/>
                  <a:pt x="74393" y="363379"/>
                  <a:pt x="74679" y="363188"/>
                </a:cubicBezTo>
                <a:cubicBezTo>
                  <a:pt x="75251" y="362807"/>
                  <a:pt x="75727" y="362331"/>
                  <a:pt x="76298" y="361950"/>
                </a:cubicBezTo>
                <a:cubicBezTo>
                  <a:pt x="76679" y="361664"/>
                  <a:pt x="77156" y="361379"/>
                  <a:pt x="77536" y="361093"/>
                </a:cubicBezTo>
                <a:cubicBezTo>
                  <a:pt x="79346" y="359855"/>
                  <a:pt x="81347" y="358711"/>
                  <a:pt x="83252" y="357664"/>
                </a:cubicBezTo>
                <a:cubicBezTo>
                  <a:pt x="83823" y="357378"/>
                  <a:pt x="84299" y="357092"/>
                  <a:pt x="84871" y="356807"/>
                </a:cubicBezTo>
                <a:cubicBezTo>
                  <a:pt x="85157" y="356711"/>
                  <a:pt x="85347" y="356521"/>
                  <a:pt x="85633" y="356425"/>
                </a:cubicBezTo>
                <a:cubicBezTo>
                  <a:pt x="86014" y="356235"/>
                  <a:pt x="86395" y="356044"/>
                  <a:pt x="86776" y="355854"/>
                </a:cubicBezTo>
                <a:cubicBezTo>
                  <a:pt x="87252" y="355663"/>
                  <a:pt x="87728" y="355378"/>
                  <a:pt x="88205" y="355187"/>
                </a:cubicBezTo>
                <a:cubicBezTo>
                  <a:pt x="88205" y="355187"/>
                  <a:pt x="88205" y="355187"/>
                  <a:pt x="88205" y="355187"/>
                </a:cubicBezTo>
                <a:cubicBezTo>
                  <a:pt x="88871" y="354902"/>
                  <a:pt x="89538" y="354616"/>
                  <a:pt x="90110" y="354330"/>
                </a:cubicBezTo>
                <a:cubicBezTo>
                  <a:pt x="90300" y="354235"/>
                  <a:pt x="90395" y="354140"/>
                  <a:pt x="90586" y="354140"/>
                </a:cubicBezTo>
                <a:cubicBezTo>
                  <a:pt x="90681" y="354140"/>
                  <a:pt x="90776" y="354044"/>
                  <a:pt x="90872" y="354044"/>
                </a:cubicBezTo>
                <a:cubicBezTo>
                  <a:pt x="91443" y="353759"/>
                  <a:pt x="92015" y="353568"/>
                  <a:pt x="92586" y="353378"/>
                </a:cubicBezTo>
                <a:cubicBezTo>
                  <a:pt x="92967" y="353282"/>
                  <a:pt x="93253" y="353187"/>
                  <a:pt x="93634" y="352996"/>
                </a:cubicBezTo>
                <a:cubicBezTo>
                  <a:pt x="94682" y="352615"/>
                  <a:pt x="95729" y="352330"/>
                  <a:pt x="96777" y="352044"/>
                </a:cubicBezTo>
                <a:lnTo>
                  <a:pt x="96777" y="352044"/>
                </a:lnTo>
                <a:cubicBezTo>
                  <a:pt x="103064" y="350139"/>
                  <a:pt x="109826" y="349186"/>
                  <a:pt x="116684" y="349186"/>
                </a:cubicBezTo>
                <a:lnTo>
                  <a:pt x="228889" y="349186"/>
                </a:lnTo>
                <a:cubicBezTo>
                  <a:pt x="241081" y="349186"/>
                  <a:pt x="250987" y="339281"/>
                  <a:pt x="250987" y="327088"/>
                </a:cubicBezTo>
                <a:cubicBezTo>
                  <a:pt x="250987" y="314801"/>
                  <a:pt x="241081" y="304895"/>
                  <a:pt x="228889" y="304895"/>
                </a:cubicBezTo>
                <a:lnTo>
                  <a:pt x="116684" y="304895"/>
                </a:lnTo>
                <a:cubicBezTo>
                  <a:pt x="109922" y="304895"/>
                  <a:pt x="103254" y="305467"/>
                  <a:pt x="96777" y="306610"/>
                </a:cubicBezTo>
                <a:lnTo>
                  <a:pt x="96777" y="282607"/>
                </a:lnTo>
                <a:cubicBezTo>
                  <a:pt x="96777" y="151067"/>
                  <a:pt x="203743" y="44101"/>
                  <a:pt x="335283" y="44101"/>
                </a:cubicBezTo>
                <a:lnTo>
                  <a:pt x="1051754" y="44101"/>
                </a:lnTo>
                <a:cubicBezTo>
                  <a:pt x="1183294" y="44101"/>
                  <a:pt x="1290260" y="151067"/>
                  <a:pt x="1290260" y="282607"/>
                </a:cubicBezTo>
                <a:lnTo>
                  <a:pt x="1290260" y="306610"/>
                </a:lnTo>
                <a:cubicBezTo>
                  <a:pt x="1283783" y="305467"/>
                  <a:pt x="1277115" y="304895"/>
                  <a:pt x="1270352" y="304895"/>
                </a:cubicBezTo>
                <a:lnTo>
                  <a:pt x="395481" y="304895"/>
                </a:lnTo>
                <a:cubicBezTo>
                  <a:pt x="383289" y="304895"/>
                  <a:pt x="373478" y="314801"/>
                  <a:pt x="373478" y="327088"/>
                </a:cubicBezTo>
                <a:cubicBezTo>
                  <a:pt x="373478" y="339281"/>
                  <a:pt x="383289" y="349186"/>
                  <a:pt x="395481" y="349186"/>
                </a:cubicBezTo>
                <a:lnTo>
                  <a:pt x="1270352" y="349186"/>
                </a:lnTo>
                <a:cubicBezTo>
                  <a:pt x="1277306" y="349186"/>
                  <a:pt x="1283973" y="350139"/>
                  <a:pt x="1290260" y="352044"/>
                </a:cubicBezTo>
                <a:cubicBezTo>
                  <a:pt x="1291117" y="352330"/>
                  <a:pt x="1291974" y="352520"/>
                  <a:pt x="1292831" y="352806"/>
                </a:cubicBezTo>
                <a:cubicBezTo>
                  <a:pt x="1293117" y="352901"/>
                  <a:pt x="1293308" y="352901"/>
                  <a:pt x="1293498" y="353092"/>
                </a:cubicBezTo>
                <a:cubicBezTo>
                  <a:pt x="1294260" y="353378"/>
                  <a:pt x="1295022" y="353568"/>
                  <a:pt x="1295689" y="353854"/>
                </a:cubicBezTo>
                <a:cubicBezTo>
                  <a:pt x="1296641" y="354235"/>
                  <a:pt x="1297594" y="354616"/>
                  <a:pt x="1298451" y="354997"/>
                </a:cubicBezTo>
                <a:cubicBezTo>
                  <a:pt x="1299023" y="355283"/>
                  <a:pt x="1299594" y="355473"/>
                  <a:pt x="1300261" y="355759"/>
                </a:cubicBezTo>
                <a:cubicBezTo>
                  <a:pt x="1300832" y="356044"/>
                  <a:pt x="1301404" y="356235"/>
                  <a:pt x="1301880" y="356521"/>
                </a:cubicBezTo>
                <a:cubicBezTo>
                  <a:pt x="1302547" y="356807"/>
                  <a:pt x="1303213" y="357188"/>
                  <a:pt x="1303785" y="357569"/>
                </a:cubicBezTo>
                <a:cubicBezTo>
                  <a:pt x="1304071" y="357664"/>
                  <a:pt x="1304357" y="357854"/>
                  <a:pt x="1304642" y="357950"/>
                </a:cubicBezTo>
                <a:cubicBezTo>
                  <a:pt x="1305404" y="358331"/>
                  <a:pt x="1306166" y="358807"/>
                  <a:pt x="1306833" y="359188"/>
                </a:cubicBezTo>
                <a:cubicBezTo>
                  <a:pt x="1307690" y="359664"/>
                  <a:pt x="1308643" y="360236"/>
                  <a:pt x="1309500" y="360807"/>
                </a:cubicBezTo>
                <a:cubicBezTo>
                  <a:pt x="1309976" y="361093"/>
                  <a:pt x="1310548" y="361474"/>
                  <a:pt x="1311024" y="361855"/>
                </a:cubicBezTo>
                <a:cubicBezTo>
                  <a:pt x="1311310" y="362045"/>
                  <a:pt x="1311691" y="362331"/>
                  <a:pt x="1311977" y="362521"/>
                </a:cubicBezTo>
                <a:cubicBezTo>
                  <a:pt x="1321502" y="369380"/>
                  <a:pt x="1329217" y="378523"/>
                  <a:pt x="1334360" y="389192"/>
                </a:cubicBezTo>
                <a:cubicBezTo>
                  <a:pt x="1338932" y="398621"/>
                  <a:pt x="1341504" y="409194"/>
                  <a:pt x="1341504" y="420434"/>
                </a:cubicBezTo>
                <a:cubicBezTo>
                  <a:pt x="1341504" y="431578"/>
                  <a:pt x="1339028" y="442055"/>
                  <a:pt x="1334456" y="451390"/>
                </a:cubicBezTo>
                <a:lnTo>
                  <a:pt x="1334360" y="451390"/>
                </a:lnTo>
                <a:cubicBezTo>
                  <a:pt x="1325883" y="450628"/>
                  <a:pt x="1318549" y="449485"/>
                  <a:pt x="1311977" y="448056"/>
                </a:cubicBezTo>
                <a:cubicBezTo>
                  <a:pt x="1303976" y="446342"/>
                  <a:pt x="1297022" y="444151"/>
                  <a:pt x="1290260" y="441960"/>
                </a:cubicBezTo>
                <a:cubicBezTo>
                  <a:pt x="1287307" y="440912"/>
                  <a:pt x="1284449" y="439960"/>
                  <a:pt x="1281496" y="438912"/>
                </a:cubicBezTo>
                <a:cubicBezTo>
                  <a:pt x="1260351" y="431387"/>
                  <a:pt x="1236253" y="423005"/>
                  <a:pt x="1190819" y="423005"/>
                </a:cubicBezTo>
                <a:cubicBezTo>
                  <a:pt x="1145289" y="423005"/>
                  <a:pt x="1121286" y="431387"/>
                  <a:pt x="1099950" y="438912"/>
                </a:cubicBezTo>
                <a:cubicBezTo>
                  <a:pt x="1080233" y="445865"/>
                  <a:pt x="1061755" y="452342"/>
                  <a:pt x="1023655" y="452342"/>
                </a:cubicBezTo>
                <a:cubicBezTo>
                  <a:pt x="985745" y="452342"/>
                  <a:pt x="967171" y="445865"/>
                  <a:pt x="947550" y="438912"/>
                </a:cubicBezTo>
                <a:cubicBezTo>
                  <a:pt x="926404" y="431387"/>
                  <a:pt x="902306" y="423005"/>
                  <a:pt x="856682" y="423005"/>
                </a:cubicBezTo>
                <a:cubicBezTo>
                  <a:pt x="811247" y="423005"/>
                  <a:pt x="787149" y="431387"/>
                  <a:pt x="766003" y="438912"/>
                </a:cubicBezTo>
                <a:cubicBezTo>
                  <a:pt x="746287" y="445865"/>
                  <a:pt x="727808" y="452342"/>
                  <a:pt x="689708" y="452342"/>
                </a:cubicBezTo>
                <a:cubicBezTo>
                  <a:pt x="651799" y="452342"/>
                  <a:pt x="633225" y="445865"/>
                  <a:pt x="613508" y="438912"/>
                </a:cubicBezTo>
                <a:cubicBezTo>
                  <a:pt x="592363" y="431387"/>
                  <a:pt x="568265" y="423005"/>
                  <a:pt x="522640" y="423005"/>
                </a:cubicBezTo>
                <a:cubicBezTo>
                  <a:pt x="477206" y="423005"/>
                  <a:pt x="453107" y="431387"/>
                  <a:pt x="431962" y="438912"/>
                </a:cubicBezTo>
                <a:cubicBezTo>
                  <a:pt x="412245" y="445865"/>
                  <a:pt x="393767" y="452342"/>
                  <a:pt x="355857" y="452342"/>
                </a:cubicBezTo>
                <a:cubicBezTo>
                  <a:pt x="317757" y="452342"/>
                  <a:pt x="299279" y="445865"/>
                  <a:pt x="279562" y="438912"/>
                </a:cubicBezTo>
                <a:cubicBezTo>
                  <a:pt x="258416" y="431387"/>
                  <a:pt x="234318" y="423005"/>
                  <a:pt x="188884" y="423005"/>
                </a:cubicBezTo>
                <a:cubicBezTo>
                  <a:pt x="143450" y="423005"/>
                  <a:pt x="119351" y="431387"/>
                  <a:pt x="98206" y="438912"/>
                </a:cubicBezTo>
                <a:cubicBezTo>
                  <a:pt x="97730" y="439103"/>
                  <a:pt x="97253" y="439293"/>
                  <a:pt x="96682" y="439484"/>
                </a:cubicBezTo>
                <a:cubicBezTo>
                  <a:pt x="89252" y="442055"/>
                  <a:pt x="81918" y="444532"/>
                  <a:pt x="73631" y="446627"/>
                </a:cubicBezTo>
                <a:cubicBezTo>
                  <a:pt x="67345" y="448246"/>
                  <a:pt x="60487" y="449580"/>
                  <a:pt x="52581" y="450533"/>
                </a:cubicBezTo>
                <a:cubicBezTo>
                  <a:pt x="52486" y="450533"/>
                  <a:pt x="52295" y="450533"/>
                  <a:pt x="52200" y="450533"/>
                </a:cubicBezTo>
                <a:cubicBezTo>
                  <a:pt x="52200" y="450533"/>
                  <a:pt x="52200" y="450533"/>
                  <a:pt x="52200" y="450533"/>
                </a:cubicBezTo>
                <a:cubicBezTo>
                  <a:pt x="47914" y="441388"/>
                  <a:pt x="45533" y="431102"/>
                  <a:pt x="45533" y="420338"/>
                </a:cubicBezTo>
                <a:cubicBezTo>
                  <a:pt x="45533" y="409670"/>
                  <a:pt x="48104" y="399002"/>
                  <a:pt x="52676" y="389573"/>
                </a:cubicBezTo>
                <a:close/>
                <a:moveTo>
                  <a:pt x="1334456" y="689134"/>
                </a:moveTo>
                <a:cubicBezTo>
                  <a:pt x="1329312" y="699707"/>
                  <a:pt x="1321597" y="708851"/>
                  <a:pt x="1312072" y="715613"/>
                </a:cubicBezTo>
                <a:cubicBezTo>
                  <a:pt x="1305595" y="720376"/>
                  <a:pt x="1298261" y="723995"/>
                  <a:pt x="1290355" y="726281"/>
                </a:cubicBezTo>
                <a:cubicBezTo>
                  <a:pt x="1284068" y="728186"/>
                  <a:pt x="1277306" y="729139"/>
                  <a:pt x="1270448" y="729139"/>
                </a:cubicBezTo>
                <a:lnTo>
                  <a:pt x="1143956" y="729139"/>
                </a:lnTo>
                <a:cubicBezTo>
                  <a:pt x="1131763" y="729139"/>
                  <a:pt x="1121858" y="738950"/>
                  <a:pt x="1121858" y="751142"/>
                </a:cubicBezTo>
                <a:cubicBezTo>
                  <a:pt x="1121858" y="763334"/>
                  <a:pt x="1131763" y="773144"/>
                  <a:pt x="1143956" y="773144"/>
                </a:cubicBezTo>
                <a:lnTo>
                  <a:pt x="1270448" y="773144"/>
                </a:lnTo>
                <a:cubicBezTo>
                  <a:pt x="1277210" y="773144"/>
                  <a:pt x="1283878" y="772573"/>
                  <a:pt x="1290355" y="771430"/>
                </a:cubicBezTo>
                <a:lnTo>
                  <a:pt x="1290355" y="795719"/>
                </a:lnTo>
                <a:cubicBezTo>
                  <a:pt x="1290355" y="927259"/>
                  <a:pt x="1183389" y="1034224"/>
                  <a:pt x="1051849" y="1034224"/>
                </a:cubicBezTo>
                <a:lnTo>
                  <a:pt x="335378" y="1034224"/>
                </a:lnTo>
                <a:cubicBezTo>
                  <a:pt x="203838" y="1034224"/>
                  <a:pt x="96872" y="927259"/>
                  <a:pt x="96872" y="795719"/>
                </a:cubicBezTo>
                <a:lnTo>
                  <a:pt x="96872" y="771430"/>
                </a:lnTo>
                <a:cubicBezTo>
                  <a:pt x="103349" y="772573"/>
                  <a:pt x="110017" y="773144"/>
                  <a:pt x="116780" y="773144"/>
                </a:cubicBezTo>
                <a:lnTo>
                  <a:pt x="964886" y="773144"/>
                </a:lnTo>
                <a:cubicBezTo>
                  <a:pt x="977078" y="773144"/>
                  <a:pt x="986984" y="763334"/>
                  <a:pt x="986984" y="751142"/>
                </a:cubicBezTo>
                <a:cubicBezTo>
                  <a:pt x="986984" y="738950"/>
                  <a:pt x="977173" y="729139"/>
                  <a:pt x="964886" y="729139"/>
                </a:cubicBezTo>
                <a:lnTo>
                  <a:pt x="116780" y="729139"/>
                </a:lnTo>
                <a:cubicBezTo>
                  <a:pt x="109826" y="729139"/>
                  <a:pt x="103159" y="728186"/>
                  <a:pt x="96872" y="726281"/>
                </a:cubicBezTo>
                <a:cubicBezTo>
                  <a:pt x="88395" y="723805"/>
                  <a:pt x="80680" y="719900"/>
                  <a:pt x="73822" y="714661"/>
                </a:cubicBezTo>
                <a:cubicBezTo>
                  <a:pt x="64964" y="707993"/>
                  <a:pt x="57725" y="699230"/>
                  <a:pt x="52772" y="689134"/>
                </a:cubicBezTo>
                <a:cubicBezTo>
                  <a:pt x="48200" y="679704"/>
                  <a:pt x="45628" y="669227"/>
                  <a:pt x="45628" y="658082"/>
                </a:cubicBezTo>
                <a:cubicBezTo>
                  <a:pt x="45628" y="653129"/>
                  <a:pt x="46104" y="648272"/>
                  <a:pt x="47152" y="643509"/>
                </a:cubicBezTo>
                <a:cubicBezTo>
                  <a:pt x="48961" y="643985"/>
                  <a:pt x="50867" y="644461"/>
                  <a:pt x="52772" y="644938"/>
                </a:cubicBezTo>
                <a:cubicBezTo>
                  <a:pt x="59058" y="646557"/>
                  <a:pt x="66107" y="648272"/>
                  <a:pt x="73822" y="649986"/>
                </a:cubicBezTo>
                <a:cubicBezTo>
                  <a:pt x="80965" y="651605"/>
                  <a:pt x="88681" y="653225"/>
                  <a:pt x="96872" y="654844"/>
                </a:cubicBezTo>
                <a:cubicBezTo>
                  <a:pt x="126400" y="660463"/>
                  <a:pt x="161547" y="665321"/>
                  <a:pt x="196313" y="665321"/>
                </a:cubicBezTo>
                <a:cubicBezTo>
                  <a:pt x="241843" y="665321"/>
                  <a:pt x="265846" y="656939"/>
                  <a:pt x="287182" y="649415"/>
                </a:cubicBezTo>
                <a:cubicBezTo>
                  <a:pt x="306899" y="642461"/>
                  <a:pt x="325377" y="635984"/>
                  <a:pt x="363477" y="635984"/>
                </a:cubicBezTo>
                <a:cubicBezTo>
                  <a:pt x="401386" y="635984"/>
                  <a:pt x="419960" y="642461"/>
                  <a:pt x="439677" y="649415"/>
                </a:cubicBezTo>
                <a:cubicBezTo>
                  <a:pt x="460823" y="656939"/>
                  <a:pt x="484921" y="665321"/>
                  <a:pt x="530546" y="665321"/>
                </a:cubicBezTo>
                <a:cubicBezTo>
                  <a:pt x="575980" y="665321"/>
                  <a:pt x="600078" y="656939"/>
                  <a:pt x="621224" y="649415"/>
                </a:cubicBezTo>
                <a:cubicBezTo>
                  <a:pt x="640940" y="642461"/>
                  <a:pt x="659419" y="635984"/>
                  <a:pt x="697519" y="635984"/>
                </a:cubicBezTo>
                <a:cubicBezTo>
                  <a:pt x="735428" y="635984"/>
                  <a:pt x="754002" y="642461"/>
                  <a:pt x="773719" y="649415"/>
                </a:cubicBezTo>
                <a:cubicBezTo>
                  <a:pt x="794864" y="656939"/>
                  <a:pt x="818962" y="665321"/>
                  <a:pt x="864587" y="665321"/>
                </a:cubicBezTo>
                <a:cubicBezTo>
                  <a:pt x="910021" y="665321"/>
                  <a:pt x="934120" y="656939"/>
                  <a:pt x="955265" y="649415"/>
                </a:cubicBezTo>
                <a:cubicBezTo>
                  <a:pt x="974982" y="642461"/>
                  <a:pt x="993461" y="635984"/>
                  <a:pt x="1031465" y="635984"/>
                </a:cubicBezTo>
                <a:cubicBezTo>
                  <a:pt x="1069565" y="635984"/>
                  <a:pt x="1088044" y="642461"/>
                  <a:pt x="1107761" y="649415"/>
                </a:cubicBezTo>
                <a:cubicBezTo>
                  <a:pt x="1128906" y="656939"/>
                  <a:pt x="1153004" y="665321"/>
                  <a:pt x="1198438" y="665321"/>
                </a:cubicBezTo>
                <a:cubicBezTo>
                  <a:pt x="1243968" y="665321"/>
                  <a:pt x="1267971" y="656939"/>
                  <a:pt x="1289117" y="649605"/>
                </a:cubicBezTo>
                <a:cubicBezTo>
                  <a:pt x="1289593" y="649415"/>
                  <a:pt x="1290164" y="649224"/>
                  <a:pt x="1290641" y="649034"/>
                </a:cubicBezTo>
                <a:cubicBezTo>
                  <a:pt x="1297689" y="646557"/>
                  <a:pt x="1304547" y="644176"/>
                  <a:pt x="1312358" y="642176"/>
                </a:cubicBezTo>
                <a:cubicBezTo>
                  <a:pt x="1319025" y="640461"/>
                  <a:pt x="1326264" y="638937"/>
                  <a:pt x="1334741" y="637889"/>
                </a:cubicBezTo>
                <a:cubicBezTo>
                  <a:pt x="1336075" y="637699"/>
                  <a:pt x="1337408" y="637508"/>
                  <a:pt x="1338837" y="637413"/>
                </a:cubicBezTo>
                <a:cubicBezTo>
                  <a:pt x="1340837" y="643985"/>
                  <a:pt x="1341885" y="650938"/>
                  <a:pt x="1341885" y="658082"/>
                </a:cubicBezTo>
                <a:cubicBezTo>
                  <a:pt x="1341599" y="669227"/>
                  <a:pt x="1339028" y="679704"/>
                  <a:pt x="1334456" y="68913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1935836" y="2945005"/>
            <a:ext cx="1347864" cy="1354678"/>
          </a:xfrm>
          <a:custGeom>
            <a:rect b="b" l="l" r="r" t="t"/>
            <a:pathLst>
              <a:path extrusionOk="0" h="1354678" w="1347864">
                <a:moveTo>
                  <a:pt x="635859" y="440414"/>
                </a:moveTo>
                <a:cubicBezTo>
                  <a:pt x="674123" y="435326"/>
                  <a:pt x="704995" y="449095"/>
                  <a:pt x="712265" y="452857"/>
                </a:cubicBezTo>
                <a:cubicBezTo>
                  <a:pt x="723895" y="458673"/>
                  <a:pt x="728569" y="472698"/>
                  <a:pt x="722755" y="484214"/>
                </a:cubicBezTo>
                <a:cubicBezTo>
                  <a:pt x="716939" y="495731"/>
                  <a:pt x="702914" y="500406"/>
                  <a:pt x="691284" y="494705"/>
                </a:cubicBezTo>
                <a:cubicBezTo>
                  <a:pt x="687407" y="492880"/>
                  <a:pt x="652630" y="476574"/>
                  <a:pt x="616826" y="494705"/>
                </a:cubicBezTo>
                <a:cubicBezTo>
                  <a:pt x="585355" y="510668"/>
                  <a:pt x="575892" y="541683"/>
                  <a:pt x="574409" y="547612"/>
                </a:cubicBezTo>
                <a:cubicBezTo>
                  <a:pt x="571787" y="558330"/>
                  <a:pt x="562209" y="565172"/>
                  <a:pt x="551719" y="565172"/>
                </a:cubicBezTo>
                <a:cubicBezTo>
                  <a:pt x="549894" y="565172"/>
                  <a:pt x="547841" y="564830"/>
                  <a:pt x="545789" y="564374"/>
                </a:cubicBezTo>
                <a:cubicBezTo>
                  <a:pt x="533246" y="561067"/>
                  <a:pt x="525721" y="548297"/>
                  <a:pt x="529027" y="535867"/>
                </a:cubicBezTo>
                <a:cubicBezTo>
                  <a:pt x="532448" y="522640"/>
                  <a:pt x="547499" y="477145"/>
                  <a:pt x="595731" y="452857"/>
                </a:cubicBezTo>
                <a:cubicBezTo>
                  <a:pt x="609528" y="445902"/>
                  <a:pt x="623104" y="442111"/>
                  <a:pt x="635859" y="440414"/>
                </a:cubicBezTo>
                <a:close/>
                <a:moveTo>
                  <a:pt x="708844" y="347956"/>
                </a:moveTo>
                <a:cubicBezTo>
                  <a:pt x="545333" y="347956"/>
                  <a:pt x="412266" y="481022"/>
                  <a:pt x="412266" y="644534"/>
                </a:cubicBezTo>
                <a:cubicBezTo>
                  <a:pt x="412266" y="808044"/>
                  <a:pt x="545333" y="941111"/>
                  <a:pt x="708844" y="941111"/>
                </a:cubicBezTo>
                <a:cubicBezTo>
                  <a:pt x="872355" y="941111"/>
                  <a:pt x="1005421" y="808044"/>
                  <a:pt x="1005421" y="644534"/>
                </a:cubicBezTo>
                <a:cubicBezTo>
                  <a:pt x="1005421" y="481022"/>
                  <a:pt x="872355" y="347956"/>
                  <a:pt x="708844" y="347956"/>
                </a:cubicBezTo>
                <a:close/>
                <a:moveTo>
                  <a:pt x="708844" y="301092"/>
                </a:moveTo>
                <a:cubicBezTo>
                  <a:pt x="898124" y="301092"/>
                  <a:pt x="1052285" y="455253"/>
                  <a:pt x="1052285" y="644534"/>
                </a:cubicBezTo>
                <a:cubicBezTo>
                  <a:pt x="1052285" y="833814"/>
                  <a:pt x="898124" y="987975"/>
                  <a:pt x="708844" y="987975"/>
                </a:cubicBezTo>
                <a:cubicBezTo>
                  <a:pt x="519335" y="987975"/>
                  <a:pt x="365402" y="833814"/>
                  <a:pt x="365402" y="644534"/>
                </a:cubicBezTo>
                <a:cubicBezTo>
                  <a:pt x="365402" y="455253"/>
                  <a:pt x="519563" y="301092"/>
                  <a:pt x="708844" y="301092"/>
                </a:cubicBezTo>
                <a:close/>
                <a:moveTo>
                  <a:pt x="803969" y="46810"/>
                </a:moveTo>
                <a:cubicBezTo>
                  <a:pt x="706913" y="45107"/>
                  <a:pt x="617183" y="55925"/>
                  <a:pt x="558560" y="74183"/>
                </a:cubicBezTo>
                <a:cubicBezTo>
                  <a:pt x="491855" y="95050"/>
                  <a:pt x="444421" y="132450"/>
                  <a:pt x="384103" y="179998"/>
                </a:cubicBezTo>
                <a:cubicBezTo>
                  <a:pt x="324810" y="226748"/>
                  <a:pt x="257649" y="279541"/>
                  <a:pt x="153773" y="331536"/>
                </a:cubicBezTo>
                <a:cubicBezTo>
                  <a:pt x="115346" y="350693"/>
                  <a:pt x="16829" y="437580"/>
                  <a:pt x="56168" y="533018"/>
                </a:cubicBezTo>
                <a:lnTo>
                  <a:pt x="70079" y="566656"/>
                </a:lnTo>
                <a:cubicBezTo>
                  <a:pt x="146019" y="750007"/>
                  <a:pt x="159587" y="782960"/>
                  <a:pt x="139178" y="886722"/>
                </a:cubicBezTo>
                <a:cubicBezTo>
                  <a:pt x="124810" y="959926"/>
                  <a:pt x="145107" y="1030735"/>
                  <a:pt x="199497" y="1096983"/>
                </a:cubicBezTo>
                <a:cubicBezTo>
                  <a:pt x="300066" y="1219217"/>
                  <a:pt x="511125" y="1307929"/>
                  <a:pt x="701432" y="1307929"/>
                </a:cubicBezTo>
                <a:cubicBezTo>
                  <a:pt x="768935" y="1307929"/>
                  <a:pt x="794135" y="1277826"/>
                  <a:pt x="825833" y="1239514"/>
                </a:cubicBezTo>
                <a:cubicBezTo>
                  <a:pt x="862663" y="1194930"/>
                  <a:pt x="904511" y="1144646"/>
                  <a:pt x="1014544" y="1144646"/>
                </a:cubicBezTo>
                <a:cubicBezTo>
                  <a:pt x="1125603" y="1144646"/>
                  <a:pt x="1171328" y="1074407"/>
                  <a:pt x="1204623" y="1022981"/>
                </a:cubicBezTo>
                <a:cubicBezTo>
                  <a:pt x="1212604" y="1010895"/>
                  <a:pt x="1220131" y="999264"/>
                  <a:pt x="1227769" y="989915"/>
                </a:cubicBezTo>
                <a:cubicBezTo>
                  <a:pt x="1316823" y="881021"/>
                  <a:pt x="1298123" y="788319"/>
                  <a:pt x="1278283" y="690258"/>
                </a:cubicBezTo>
                <a:cubicBezTo>
                  <a:pt x="1263345" y="615572"/>
                  <a:pt x="1247724" y="538263"/>
                  <a:pt x="1278169" y="452175"/>
                </a:cubicBezTo>
                <a:cubicBezTo>
                  <a:pt x="1317849" y="341343"/>
                  <a:pt x="1305079" y="250693"/>
                  <a:pt x="1240199" y="183191"/>
                </a:cubicBezTo>
                <a:cubicBezTo>
                  <a:pt x="1147839" y="87267"/>
                  <a:pt x="965729" y="49648"/>
                  <a:pt x="803969" y="46810"/>
                </a:cubicBezTo>
                <a:close/>
                <a:moveTo>
                  <a:pt x="801661" y="112"/>
                </a:moveTo>
                <a:cubicBezTo>
                  <a:pt x="973254" y="2467"/>
                  <a:pt x="1169546" y="42242"/>
                  <a:pt x="1273950" y="150922"/>
                </a:cubicBezTo>
                <a:cubicBezTo>
                  <a:pt x="1352057" y="232336"/>
                  <a:pt x="1368476" y="339063"/>
                  <a:pt x="1322182" y="468252"/>
                </a:cubicBezTo>
                <a:cubicBezTo>
                  <a:pt x="1295957" y="541912"/>
                  <a:pt x="1309526" y="609529"/>
                  <a:pt x="1323892" y="681021"/>
                </a:cubicBezTo>
                <a:cubicBezTo>
                  <a:pt x="1344987" y="785582"/>
                  <a:pt x="1366766" y="893449"/>
                  <a:pt x="1263801" y="1019561"/>
                </a:cubicBezTo>
                <a:cubicBezTo>
                  <a:pt x="1257872" y="1026857"/>
                  <a:pt x="1251373" y="1036893"/>
                  <a:pt x="1243848" y="1048409"/>
                </a:cubicBezTo>
                <a:cubicBezTo>
                  <a:pt x="1208956" y="1101886"/>
                  <a:pt x="1150804" y="1191395"/>
                  <a:pt x="1014315" y="1191395"/>
                </a:cubicBezTo>
                <a:cubicBezTo>
                  <a:pt x="926289" y="1191395"/>
                  <a:pt x="896301" y="1227542"/>
                  <a:pt x="861638" y="1269388"/>
                </a:cubicBezTo>
                <a:cubicBezTo>
                  <a:pt x="828342" y="1309411"/>
                  <a:pt x="790714" y="1354678"/>
                  <a:pt x="701205" y="1354678"/>
                </a:cubicBezTo>
                <a:cubicBezTo>
                  <a:pt x="494820" y="1354678"/>
                  <a:pt x="273498" y="1260951"/>
                  <a:pt x="163009" y="1126629"/>
                </a:cubicBezTo>
                <a:cubicBezTo>
                  <a:pt x="100181" y="1050233"/>
                  <a:pt x="75894" y="964031"/>
                  <a:pt x="92883" y="877600"/>
                </a:cubicBezTo>
                <a:cubicBezTo>
                  <a:pt x="110558" y="787748"/>
                  <a:pt x="101093" y="764601"/>
                  <a:pt x="26522" y="584329"/>
                </a:cubicBezTo>
                <a:lnTo>
                  <a:pt x="12610" y="550692"/>
                </a:lnTo>
                <a:cubicBezTo>
                  <a:pt x="-35964" y="432676"/>
                  <a:pt x="66886" y="322301"/>
                  <a:pt x="132793" y="289462"/>
                </a:cubicBezTo>
                <a:cubicBezTo>
                  <a:pt x="232449" y="239633"/>
                  <a:pt x="297671" y="188322"/>
                  <a:pt x="355140" y="143054"/>
                </a:cubicBezTo>
                <a:cubicBezTo>
                  <a:pt x="416713" y="94594"/>
                  <a:pt x="469849" y="52974"/>
                  <a:pt x="544649" y="29486"/>
                </a:cubicBezTo>
                <a:cubicBezTo>
                  <a:pt x="604640" y="10757"/>
                  <a:pt x="698705" y="-1301"/>
                  <a:pt x="801661" y="11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6267918" y="3009891"/>
            <a:ext cx="1928792" cy="1021250"/>
          </a:xfrm>
          <a:custGeom>
            <a:rect b="b" l="l" r="r" t="t"/>
            <a:pathLst>
              <a:path extrusionOk="0" h="1021250" w="1928792">
                <a:moveTo>
                  <a:pt x="1714731" y="521722"/>
                </a:moveTo>
                <a:cubicBezTo>
                  <a:pt x="1680144" y="520983"/>
                  <a:pt x="1645117" y="529221"/>
                  <a:pt x="1614815" y="548292"/>
                </a:cubicBezTo>
                <a:cubicBezTo>
                  <a:pt x="1390415" y="627881"/>
                  <a:pt x="1155297" y="668588"/>
                  <a:pt x="915846" y="669043"/>
                </a:cubicBezTo>
                <a:cubicBezTo>
                  <a:pt x="667729" y="686831"/>
                  <a:pt x="430558" y="590367"/>
                  <a:pt x="191676" y="569386"/>
                </a:cubicBezTo>
                <a:cubicBezTo>
                  <a:pt x="43444" y="588200"/>
                  <a:pt x="-11515" y="761746"/>
                  <a:pt x="119385" y="851368"/>
                </a:cubicBezTo>
                <a:cubicBezTo>
                  <a:pt x="647774" y="1024458"/>
                  <a:pt x="1239789" y="1015564"/>
                  <a:pt x="1762592" y="826625"/>
                </a:cubicBezTo>
                <a:cubicBezTo>
                  <a:pt x="1815727" y="808268"/>
                  <a:pt x="1856433" y="769613"/>
                  <a:pt x="1874677" y="720697"/>
                </a:cubicBezTo>
                <a:cubicBezTo>
                  <a:pt x="1918292" y="606957"/>
                  <a:pt x="1818492" y="523940"/>
                  <a:pt x="1714731" y="521722"/>
                </a:cubicBezTo>
                <a:close/>
                <a:moveTo>
                  <a:pt x="1490116" y="283783"/>
                </a:moveTo>
                <a:cubicBezTo>
                  <a:pt x="1446887" y="285807"/>
                  <a:pt x="1404555" y="304051"/>
                  <a:pt x="1384714" y="336776"/>
                </a:cubicBezTo>
                <a:cubicBezTo>
                  <a:pt x="1364760" y="358440"/>
                  <a:pt x="1352218" y="370641"/>
                  <a:pt x="1327931" y="371667"/>
                </a:cubicBezTo>
                <a:cubicBezTo>
                  <a:pt x="1303871" y="372466"/>
                  <a:pt x="1290302" y="361406"/>
                  <a:pt x="1268638" y="341451"/>
                </a:cubicBezTo>
                <a:cubicBezTo>
                  <a:pt x="1221545" y="277028"/>
                  <a:pt x="1092469" y="284211"/>
                  <a:pt x="1052333" y="349889"/>
                </a:cubicBezTo>
                <a:cubicBezTo>
                  <a:pt x="969894" y="452511"/>
                  <a:pt x="929415" y="295158"/>
                  <a:pt x="826108" y="308156"/>
                </a:cubicBezTo>
                <a:cubicBezTo>
                  <a:pt x="734661" y="307244"/>
                  <a:pt x="730100" y="387403"/>
                  <a:pt x="663396" y="397893"/>
                </a:cubicBezTo>
                <a:cubicBezTo>
                  <a:pt x="598515" y="393219"/>
                  <a:pt x="580614" y="311577"/>
                  <a:pt x="493955" y="321269"/>
                </a:cubicBezTo>
                <a:cubicBezTo>
                  <a:pt x="400911" y="319787"/>
                  <a:pt x="397149" y="404962"/>
                  <a:pt x="327593" y="410892"/>
                </a:cubicBezTo>
                <a:cubicBezTo>
                  <a:pt x="328164" y="427426"/>
                  <a:pt x="349715" y="438258"/>
                  <a:pt x="372177" y="438372"/>
                </a:cubicBezTo>
                <a:cubicBezTo>
                  <a:pt x="427707" y="440538"/>
                  <a:pt x="446521" y="359125"/>
                  <a:pt x="498745" y="362774"/>
                </a:cubicBezTo>
                <a:cubicBezTo>
                  <a:pt x="560888" y="369958"/>
                  <a:pt x="574001" y="443275"/>
                  <a:pt x="657581" y="439512"/>
                </a:cubicBezTo>
                <a:cubicBezTo>
                  <a:pt x="751879" y="446696"/>
                  <a:pt x="761685" y="357072"/>
                  <a:pt x="830898" y="349661"/>
                </a:cubicBezTo>
                <a:cubicBezTo>
                  <a:pt x="893041" y="356845"/>
                  <a:pt x="906154" y="430163"/>
                  <a:pt x="989734" y="426399"/>
                </a:cubicBezTo>
                <a:cubicBezTo>
                  <a:pt x="1084146" y="433583"/>
                  <a:pt x="1093953" y="343845"/>
                  <a:pt x="1163165" y="336548"/>
                </a:cubicBezTo>
                <a:cubicBezTo>
                  <a:pt x="1225309" y="343845"/>
                  <a:pt x="1238421" y="417050"/>
                  <a:pt x="1322002" y="413287"/>
                </a:cubicBezTo>
                <a:cubicBezTo>
                  <a:pt x="1416414" y="420470"/>
                  <a:pt x="1426333" y="330733"/>
                  <a:pt x="1495432" y="323436"/>
                </a:cubicBezTo>
                <a:cubicBezTo>
                  <a:pt x="1540472" y="324233"/>
                  <a:pt x="1561909" y="378053"/>
                  <a:pt x="1608772" y="392307"/>
                </a:cubicBezTo>
                <a:cubicBezTo>
                  <a:pt x="1626332" y="399718"/>
                  <a:pt x="1659285" y="390938"/>
                  <a:pt x="1658259" y="373150"/>
                </a:cubicBezTo>
                <a:cubicBezTo>
                  <a:pt x="1650163" y="350003"/>
                  <a:pt x="1618921" y="353196"/>
                  <a:pt x="1600905" y="328110"/>
                </a:cubicBezTo>
                <a:cubicBezTo>
                  <a:pt x="1577473" y="295956"/>
                  <a:pt x="1533346" y="281759"/>
                  <a:pt x="1490116" y="283783"/>
                </a:cubicBezTo>
                <a:close/>
                <a:moveTo>
                  <a:pt x="1693398" y="46128"/>
                </a:moveTo>
                <a:cubicBezTo>
                  <a:pt x="1657817" y="43969"/>
                  <a:pt x="1622541" y="53226"/>
                  <a:pt x="1590984" y="71783"/>
                </a:cubicBezTo>
                <a:cubicBezTo>
                  <a:pt x="1381864" y="151601"/>
                  <a:pt x="1162822" y="192421"/>
                  <a:pt x="939677" y="193106"/>
                </a:cubicBezTo>
                <a:cubicBezTo>
                  <a:pt x="738880" y="193675"/>
                  <a:pt x="541846" y="161748"/>
                  <a:pt x="351767" y="98123"/>
                </a:cubicBezTo>
                <a:cubicBezTo>
                  <a:pt x="171380" y="49321"/>
                  <a:pt x="57014" y="246469"/>
                  <a:pt x="185862" y="364028"/>
                </a:cubicBezTo>
                <a:cubicBezTo>
                  <a:pt x="234436" y="305533"/>
                  <a:pt x="323375" y="276571"/>
                  <a:pt x="408551" y="298008"/>
                </a:cubicBezTo>
                <a:cubicBezTo>
                  <a:pt x="517444" y="239171"/>
                  <a:pt x="594526" y="299490"/>
                  <a:pt x="660887" y="351828"/>
                </a:cubicBezTo>
                <a:cubicBezTo>
                  <a:pt x="703077" y="325488"/>
                  <a:pt x="728732" y="264143"/>
                  <a:pt x="823600" y="262090"/>
                </a:cubicBezTo>
                <a:cubicBezTo>
                  <a:pt x="909803" y="254792"/>
                  <a:pt x="951308" y="313971"/>
                  <a:pt x="992128" y="338714"/>
                </a:cubicBezTo>
                <a:cubicBezTo>
                  <a:pt x="1036028" y="314085"/>
                  <a:pt x="1060200" y="250574"/>
                  <a:pt x="1156096" y="248978"/>
                </a:cubicBezTo>
                <a:cubicBezTo>
                  <a:pt x="1243324" y="241223"/>
                  <a:pt x="1283461" y="302340"/>
                  <a:pt x="1325764" y="325601"/>
                </a:cubicBezTo>
                <a:cubicBezTo>
                  <a:pt x="1368181" y="299376"/>
                  <a:pt x="1393723" y="237917"/>
                  <a:pt x="1488705" y="235865"/>
                </a:cubicBezTo>
                <a:cubicBezTo>
                  <a:pt x="1522912" y="233584"/>
                  <a:pt x="1552701" y="242079"/>
                  <a:pt x="1576917" y="254237"/>
                </a:cubicBezTo>
                <a:lnTo>
                  <a:pt x="1581280" y="257451"/>
                </a:lnTo>
                <a:lnTo>
                  <a:pt x="1653820" y="250144"/>
                </a:lnTo>
                <a:cubicBezTo>
                  <a:pt x="1702523" y="253347"/>
                  <a:pt x="1748974" y="272450"/>
                  <a:pt x="1781827" y="305328"/>
                </a:cubicBezTo>
                <a:lnTo>
                  <a:pt x="1786127" y="312107"/>
                </a:lnTo>
                <a:lnTo>
                  <a:pt x="1799589" y="300435"/>
                </a:lnTo>
                <a:cubicBezTo>
                  <a:pt x="1868073" y="219899"/>
                  <a:pt x="1845089" y="78811"/>
                  <a:pt x="1728955" y="52171"/>
                </a:cubicBezTo>
                <a:cubicBezTo>
                  <a:pt x="1717153" y="48836"/>
                  <a:pt x="1705259" y="46848"/>
                  <a:pt x="1693398" y="46128"/>
                </a:cubicBezTo>
                <a:close/>
                <a:moveTo>
                  <a:pt x="1697989" y="557"/>
                </a:moveTo>
                <a:cubicBezTo>
                  <a:pt x="1712428" y="1594"/>
                  <a:pt x="1726874" y="4081"/>
                  <a:pt x="1741155" y="8043"/>
                </a:cubicBezTo>
                <a:cubicBezTo>
                  <a:pt x="1893606" y="43363"/>
                  <a:pt x="1923313" y="232243"/>
                  <a:pt x="1830276" y="335590"/>
                </a:cubicBezTo>
                <a:lnTo>
                  <a:pt x="1810945" y="351237"/>
                </a:lnTo>
                <a:lnTo>
                  <a:pt x="1819491" y="364711"/>
                </a:lnTo>
                <a:cubicBezTo>
                  <a:pt x="1834313" y="405646"/>
                  <a:pt x="1830778" y="454221"/>
                  <a:pt x="1811851" y="494129"/>
                </a:cubicBezTo>
                <a:cubicBezTo>
                  <a:pt x="1797825" y="488200"/>
                  <a:pt x="1782660" y="483868"/>
                  <a:pt x="1766926" y="481473"/>
                </a:cubicBezTo>
                <a:cubicBezTo>
                  <a:pt x="1813119" y="398762"/>
                  <a:pt x="1755339" y="311686"/>
                  <a:pt x="1668445" y="296863"/>
                </a:cubicBezTo>
                <a:lnTo>
                  <a:pt x="1632664" y="295290"/>
                </a:lnTo>
                <a:lnTo>
                  <a:pt x="1655122" y="311504"/>
                </a:lnTo>
                <a:cubicBezTo>
                  <a:pt x="1679510" y="326421"/>
                  <a:pt x="1704011" y="338116"/>
                  <a:pt x="1703755" y="371554"/>
                </a:cubicBezTo>
                <a:cubicBezTo>
                  <a:pt x="1699878" y="472807"/>
                  <a:pt x="1559400" y="443161"/>
                  <a:pt x="1520632" y="387973"/>
                </a:cubicBezTo>
                <a:cubicBezTo>
                  <a:pt x="1489047" y="362888"/>
                  <a:pt x="1499195" y="360380"/>
                  <a:pt x="1468864" y="389570"/>
                </a:cubicBezTo>
                <a:cubicBezTo>
                  <a:pt x="1380609" y="495612"/>
                  <a:pt x="1251762" y="469615"/>
                  <a:pt x="1162481" y="382500"/>
                </a:cubicBezTo>
                <a:cubicBezTo>
                  <a:pt x="1118581" y="407129"/>
                  <a:pt x="1094522" y="470640"/>
                  <a:pt x="998513" y="472237"/>
                </a:cubicBezTo>
                <a:cubicBezTo>
                  <a:pt x="912311" y="479535"/>
                  <a:pt x="870920" y="420356"/>
                  <a:pt x="829986" y="395613"/>
                </a:cubicBezTo>
                <a:cubicBezTo>
                  <a:pt x="786314" y="420356"/>
                  <a:pt x="761571" y="483754"/>
                  <a:pt x="666133" y="485351"/>
                </a:cubicBezTo>
                <a:cubicBezTo>
                  <a:pt x="579018" y="493104"/>
                  <a:pt x="538880" y="431987"/>
                  <a:pt x="496578" y="408726"/>
                </a:cubicBezTo>
                <a:cubicBezTo>
                  <a:pt x="483351" y="409979"/>
                  <a:pt x="453135" y="453195"/>
                  <a:pt x="432268" y="465396"/>
                </a:cubicBezTo>
                <a:cubicBezTo>
                  <a:pt x="382554" y="505419"/>
                  <a:pt x="280615" y="477368"/>
                  <a:pt x="280730" y="412602"/>
                </a:cubicBezTo>
                <a:cubicBezTo>
                  <a:pt x="279020" y="386377"/>
                  <a:pt x="302737" y="363003"/>
                  <a:pt x="328848" y="364712"/>
                </a:cubicBezTo>
                <a:cubicBezTo>
                  <a:pt x="333067" y="364485"/>
                  <a:pt x="335233" y="364142"/>
                  <a:pt x="353249" y="344644"/>
                </a:cubicBezTo>
                <a:cubicBezTo>
                  <a:pt x="355415" y="342250"/>
                  <a:pt x="357810" y="339627"/>
                  <a:pt x="360319" y="337004"/>
                </a:cubicBezTo>
                <a:cubicBezTo>
                  <a:pt x="250969" y="329935"/>
                  <a:pt x="158040" y="423549"/>
                  <a:pt x="208552" y="521838"/>
                </a:cubicBezTo>
                <a:cubicBezTo>
                  <a:pt x="237515" y="519672"/>
                  <a:pt x="267388" y="522066"/>
                  <a:pt x="296921" y="529706"/>
                </a:cubicBezTo>
                <a:cubicBezTo>
                  <a:pt x="717443" y="661860"/>
                  <a:pt x="1182892" y="653764"/>
                  <a:pt x="1597712" y="505646"/>
                </a:cubicBezTo>
                <a:cubicBezTo>
                  <a:pt x="1700334" y="450458"/>
                  <a:pt x="1845488" y="475430"/>
                  <a:pt x="1906377" y="577369"/>
                </a:cubicBezTo>
                <a:cubicBezTo>
                  <a:pt x="2080606" y="970524"/>
                  <a:pt x="1189505" y="1002452"/>
                  <a:pt x="947544" y="1021037"/>
                </a:cubicBezTo>
                <a:cubicBezTo>
                  <a:pt x="658037" y="1024572"/>
                  <a:pt x="368642" y="984435"/>
                  <a:pt x="95668" y="891049"/>
                </a:cubicBezTo>
                <a:cubicBezTo>
                  <a:pt x="-61800" y="787401"/>
                  <a:pt x="-14480" y="566650"/>
                  <a:pt x="161689" y="529934"/>
                </a:cubicBezTo>
                <a:cubicBezTo>
                  <a:pt x="144927" y="489797"/>
                  <a:pt x="143559" y="443390"/>
                  <a:pt x="161346" y="403480"/>
                </a:cubicBezTo>
                <a:cubicBezTo>
                  <a:pt x="-18016" y="255591"/>
                  <a:pt x="146751" y="-12595"/>
                  <a:pt x="364651" y="54109"/>
                </a:cubicBezTo>
                <a:cubicBezTo>
                  <a:pt x="550511" y="116481"/>
                  <a:pt x="743897" y="148179"/>
                  <a:pt x="939563" y="147267"/>
                </a:cubicBezTo>
                <a:cubicBezTo>
                  <a:pt x="1156438" y="146811"/>
                  <a:pt x="1369663" y="107017"/>
                  <a:pt x="1572854" y="29709"/>
                </a:cubicBezTo>
                <a:cubicBezTo>
                  <a:pt x="1611423" y="7388"/>
                  <a:pt x="1654674" y="-2554"/>
                  <a:pt x="1697989" y="557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2115728" y="4647440"/>
            <a:ext cx="1397062" cy="1484654"/>
          </a:xfrm>
          <a:custGeom>
            <a:rect b="b" l="l" r="r" t="t"/>
            <a:pathLst>
              <a:path extrusionOk="0" h="1484654" w="1397062">
                <a:moveTo>
                  <a:pt x="957207" y="571661"/>
                </a:moveTo>
                <a:cubicBezTo>
                  <a:pt x="934516" y="570293"/>
                  <a:pt x="912624" y="575423"/>
                  <a:pt x="894037" y="585115"/>
                </a:cubicBezTo>
                <a:cubicBezTo>
                  <a:pt x="863023" y="601192"/>
                  <a:pt x="840788" y="630042"/>
                  <a:pt x="838280" y="663335"/>
                </a:cubicBezTo>
                <a:lnTo>
                  <a:pt x="837139" y="687510"/>
                </a:lnTo>
                <a:lnTo>
                  <a:pt x="837139" y="688878"/>
                </a:lnTo>
                <a:lnTo>
                  <a:pt x="835087" y="733689"/>
                </a:lnTo>
                <a:lnTo>
                  <a:pt x="803388" y="1429124"/>
                </a:lnTo>
                <a:lnTo>
                  <a:pt x="956409" y="1429124"/>
                </a:lnTo>
                <a:lnTo>
                  <a:pt x="1053216" y="731636"/>
                </a:lnTo>
                <a:lnTo>
                  <a:pt x="1059601" y="685343"/>
                </a:lnTo>
                <a:lnTo>
                  <a:pt x="1060171" y="681466"/>
                </a:lnTo>
                <a:lnTo>
                  <a:pt x="1060969" y="675309"/>
                </a:lnTo>
                <a:cubicBezTo>
                  <a:pt x="1062566" y="652048"/>
                  <a:pt x="1054470" y="628901"/>
                  <a:pt x="1037937" y="610087"/>
                </a:cubicBezTo>
                <a:cubicBezTo>
                  <a:pt x="1023569" y="593781"/>
                  <a:pt x="1004186" y="581809"/>
                  <a:pt x="982407" y="575880"/>
                </a:cubicBezTo>
                <a:cubicBezTo>
                  <a:pt x="974311" y="573599"/>
                  <a:pt x="965873" y="572116"/>
                  <a:pt x="957207" y="571661"/>
                </a:cubicBezTo>
                <a:close/>
                <a:moveTo>
                  <a:pt x="457780" y="571546"/>
                </a:moveTo>
                <a:cubicBezTo>
                  <a:pt x="403961" y="575081"/>
                  <a:pt x="363025" y="621717"/>
                  <a:pt x="366332" y="675423"/>
                </a:cubicBezTo>
                <a:lnTo>
                  <a:pt x="368385" y="691956"/>
                </a:lnTo>
                <a:lnTo>
                  <a:pt x="374199" y="738136"/>
                </a:lnTo>
                <a:lnTo>
                  <a:pt x="460402" y="1429124"/>
                </a:lnTo>
                <a:lnTo>
                  <a:pt x="593355" y="1429124"/>
                </a:lnTo>
                <a:lnTo>
                  <a:pt x="565191" y="736312"/>
                </a:lnTo>
                <a:lnTo>
                  <a:pt x="563366" y="690018"/>
                </a:lnTo>
                <a:lnTo>
                  <a:pt x="562796" y="677589"/>
                </a:lnTo>
                <a:lnTo>
                  <a:pt x="562227" y="662652"/>
                </a:lnTo>
                <a:cubicBezTo>
                  <a:pt x="560516" y="637224"/>
                  <a:pt x="548544" y="613280"/>
                  <a:pt x="528816" y="595834"/>
                </a:cubicBezTo>
                <a:cubicBezTo>
                  <a:pt x="523458" y="591158"/>
                  <a:pt x="517643" y="587053"/>
                  <a:pt x="511600" y="583747"/>
                </a:cubicBezTo>
                <a:cubicBezTo>
                  <a:pt x="495294" y="574511"/>
                  <a:pt x="476708" y="570406"/>
                  <a:pt x="457780" y="571546"/>
                </a:cubicBezTo>
                <a:close/>
                <a:moveTo>
                  <a:pt x="1186169" y="569152"/>
                </a:moveTo>
                <a:cubicBezTo>
                  <a:pt x="1147856" y="569152"/>
                  <a:pt x="1114105" y="591501"/>
                  <a:pt x="1098598" y="623428"/>
                </a:cubicBezTo>
                <a:cubicBezTo>
                  <a:pt x="1105211" y="641329"/>
                  <a:pt x="1108061" y="660258"/>
                  <a:pt x="1106693" y="679300"/>
                </a:cubicBezTo>
                <a:cubicBezTo>
                  <a:pt x="1106693" y="679755"/>
                  <a:pt x="1106465" y="680211"/>
                  <a:pt x="1106465" y="680782"/>
                </a:cubicBezTo>
                <a:lnTo>
                  <a:pt x="1105895" y="685001"/>
                </a:lnTo>
                <a:lnTo>
                  <a:pt x="1099510" y="731180"/>
                </a:lnTo>
                <a:lnTo>
                  <a:pt x="1001449" y="1438702"/>
                </a:lnTo>
                <a:lnTo>
                  <a:pt x="1089247" y="1438702"/>
                </a:lnTo>
                <a:cubicBezTo>
                  <a:pt x="1109202" y="1357403"/>
                  <a:pt x="1128928" y="1275990"/>
                  <a:pt x="1148654" y="1194690"/>
                </a:cubicBezTo>
                <a:cubicBezTo>
                  <a:pt x="1184686" y="1046117"/>
                  <a:pt x="1221972" y="892525"/>
                  <a:pt x="1259372" y="741557"/>
                </a:cubicBezTo>
                <a:cubicBezTo>
                  <a:pt x="1262337" y="730041"/>
                  <a:pt x="1265644" y="719094"/>
                  <a:pt x="1269064" y="708490"/>
                </a:cubicBezTo>
                <a:cubicBezTo>
                  <a:pt x="1273740" y="693553"/>
                  <a:pt x="1278414" y="679300"/>
                  <a:pt x="1280239" y="665731"/>
                </a:cubicBezTo>
                <a:cubicBezTo>
                  <a:pt x="1280695" y="662994"/>
                  <a:pt x="1281037" y="660258"/>
                  <a:pt x="1281151" y="657635"/>
                </a:cubicBezTo>
                <a:cubicBezTo>
                  <a:pt x="1282063" y="643268"/>
                  <a:pt x="1279098" y="630725"/>
                  <a:pt x="1272256" y="618182"/>
                </a:cubicBezTo>
                <a:cubicBezTo>
                  <a:pt x="1271573" y="617042"/>
                  <a:pt x="1270888" y="615788"/>
                  <a:pt x="1270091" y="614648"/>
                </a:cubicBezTo>
                <a:cubicBezTo>
                  <a:pt x="1253100" y="586940"/>
                  <a:pt x="1220717" y="569152"/>
                  <a:pt x="1186396" y="569152"/>
                </a:cubicBezTo>
                <a:cubicBezTo>
                  <a:pt x="1186396" y="569152"/>
                  <a:pt x="1186396" y="569152"/>
                  <a:pt x="1186169" y="569152"/>
                </a:cubicBezTo>
                <a:close/>
                <a:moveTo>
                  <a:pt x="705517" y="566725"/>
                </a:moveTo>
                <a:cubicBezTo>
                  <a:pt x="694174" y="565304"/>
                  <a:pt x="682835" y="565646"/>
                  <a:pt x="672374" y="567897"/>
                </a:cubicBezTo>
                <a:cubicBezTo>
                  <a:pt x="632922" y="576336"/>
                  <a:pt x="604644" y="603587"/>
                  <a:pt x="606924" y="644750"/>
                </a:cubicBezTo>
                <a:cubicBezTo>
                  <a:pt x="608520" y="675080"/>
                  <a:pt x="610002" y="705411"/>
                  <a:pt x="611257" y="735741"/>
                </a:cubicBezTo>
                <a:cubicBezTo>
                  <a:pt x="611485" y="740645"/>
                  <a:pt x="639991" y="1438588"/>
                  <a:pt x="639991" y="1438588"/>
                </a:cubicBezTo>
                <a:lnTo>
                  <a:pt x="757437" y="1438588"/>
                </a:lnTo>
                <a:cubicBezTo>
                  <a:pt x="758120" y="1438588"/>
                  <a:pt x="761769" y="1342580"/>
                  <a:pt x="761998" y="1337221"/>
                </a:cubicBezTo>
                <a:cubicBezTo>
                  <a:pt x="767698" y="1210653"/>
                  <a:pt x="773400" y="1084200"/>
                  <a:pt x="779101" y="957747"/>
                </a:cubicBezTo>
                <a:cubicBezTo>
                  <a:pt x="783092" y="868694"/>
                  <a:pt x="792441" y="777475"/>
                  <a:pt x="791073" y="687737"/>
                </a:cubicBezTo>
                <a:cubicBezTo>
                  <a:pt x="790959" y="680782"/>
                  <a:pt x="790732" y="673712"/>
                  <a:pt x="790503" y="666757"/>
                </a:cubicBezTo>
                <a:cubicBezTo>
                  <a:pt x="789933" y="652048"/>
                  <a:pt x="788907" y="637224"/>
                  <a:pt x="784231" y="623199"/>
                </a:cubicBezTo>
                <a:cubicBezTo>
                  <a:pt x="773627" y="591130"/>
                  <a:pt x="739548" y="570991"/>
                  <a:pt x="705517" y="566725"/>
                </a:cubicBezTo>
                <a:close/>
                <a:moveTo>
                  <a:pt x="215363" y="565845"/>
                </a:moveTo>
                <a:cubicBezTo>
                  <a:pt x="168955" y="565845"/>
                  <a:pt x="130187" y="596404"/>
                  <a:pt x="120837" y="637110"/>
                </a:cubicBezTo>
                <a:cubicBezTo>
                  <a:pt x="119469" y="643153"/>
                  <a:pt x="118784" y="649425"/>
                  <a:pt x="118784" y="655810"/>
                </a:cubicBezTo>
                <a:cubicBezTo>
                  <a:pt x="118784" y="659459"/>
                  <a:pt x="119127" y="663564"/>
                  <a:pt x="119811" y="668467"/>
                </a:cubicBezTo>
                <a:cubicBezTo>
                  <a:pt x="120153" y="670633"/>
                  <a:pt x="120153" y="672572"/>
                  <a:pt x="120039" y="674738"/>
                </a:cubicBezTo>
                <a:lnTo>
                  <a:pt x="134064" y="737452"/>
                </a:lnTo>
                <a:lnTo>
                  <a:pt x="291304" y="1438702"/>
                </a:lnTo>
                <a:lnTo>
                  <a:pt x="291304" y="1438588"/>
                </a:lnTo>
                <a:lnTo>
                  <a:pt x="415363" y="1438588"/>
                </a:lnTo>
                <a:lnTo>
                  <a:pt x="327906" y="738478"/>
                </a:lnTo>
                <a:lnTo>
                  <a:pt x="322204" y="692298"/>
                </a:lnTo>
                <a:cubicBezTo>
                  <a:pt x="322433" y="691500"/>
                  <a:pt x="322546" y="690588"/>
                  <a:pt x="322660" y="689675"/>
                </a:cubicBezTo>
                <a:cubicBezTo>
                  <a:pt x="323915" y="678729"/>
                  <a:pt x="321292" y="667669"/>
                  <a:pt x="317985" y="657406"/>
                </a:cubicBezTo>
                <a:cubicBezTo>
                  <a:pt x="314793" y="647828"/>
                  <a:pt x="313311" y="637680"/>
                  <a:pt x="309776" y="628102"/>
                </a:cubicBezTo>
                <a:cubicBezTo>
                  <a:pt x="308407" y="624567"/>
                  <a:pt x="306583" y="621489"/>
                  <a:pt x="303733" y="619209"/>
                </a:cubicBezTo>
                <a:cubicBezTo>
                  <a:pt x="299970" y="611683"/>
                  <a:pt x="295067" y="604614"/>
                  <a:pt x="289024" y="598113"/>
                </a:cubicBezTo>
                <a:cubicBezTo>
                  <a:pt x="270209" y="577931"/>
                  <a:pt x="242843" y="565845"/>
                  <a:pt x="215363" y="565845"/>
                </a:cubicBezTo>
                <a:close/>
                <a:moveTo>
                  <a:pt x="1082292" y="419779"/>
                </a:moveTo>
                <a:cubicBezTo>
                  <a:pt x="1101106" y="416246"/>
                  <a:pt x="1121401" y="421604"/>
                  <a:pt x="1137593" y="434489"/>
                </a:cubicBezTo>
                <a:cubicBezTo>
                  <a:pt x="1155267" y="448514"/>
                  <a:pt x="1166099" y="469836"/>
                  <a:pt x="1167353" y="492870"/>
                </a:cubicBezTo>
                <a:cubicBezTo>
                  <a:pt x="1167923" y="505641"/>
                  <a:pt x="1158118" y="516358"/>
                  <a:pt x="1145461" y="516928"/>
                </a:cubicBezTo>
                <a:cubicBezTo>
                  <a:pt x="1145233" y="517270"/>
                  <a:pt x="1145005" y="517270"/>
                  <a:pt x="1144662" y="517270"/>
                </a:cubicBezTo>
                <a:cubicBezTo>
                  <a:pt x="1132463" y="517270"/>
                  <a:pt x="1122313" y="507692"/>
                  <a:pt x="1121744" y="495378"/>
                </a:cubicBezTo>
                <a:cubicBezTo>
                  <a:pt x="1121288" y="485571"/>
                  <a:pt x="1116613" y="476678"/>
                  <a:pt x="1109315" y="470862"/>
                </a:cubicBezTo>
                <a:cubicBezTo>
                  <a:pt x="1103500" y="466188"/>
                  <a:pt x="1096658" y="464135"/>
                  <a:pt x="1090843" y="465162"/>
                </a:cubicBezTo>
                <a:cubicBezTo>
                  <a:pt x="1081265" y="466986"/>
                  <a:pt x="1070889" y="478616"/>
                  <a:pt x="1070774" y="494238"/>
                </a:cubicBezTo>
                <a:cubicBezTo>
                  <a:pt x="1070774" y="506894"/>
                  <a:pt x="1060513" y="517043"/>
                  <a:pt x="1047856" y="517043"/>
                </a:cubicBezTo>
                <a:cubicBezTo>
                  <a:pt x="1047856" y="517043"/>
                  <a:pt x="1047856" y="517043"/>
                  <a:pt x="1047742" y="517043"/>
                </a:cubicBezTo>
                <a:cubicBezTo>
                  <a:pt x="1034971" y="517043"/>
                  <a:pt x="1024824" y="506666"/>
                  <a:pt x="1024937" y="493896"/>
                </a:cubicBezTo>
                <a:cubicBezTo>
                  <a:pt x="1025165" y="457749"/>
                  <a:pt x="1049794" y="425937"/>
                  <a:pt x="1082292" y="419779"/>
                </a:cubicBezTo>
                <a:close/>
                <a:moveTo>
                  <a:pt x="746262" y="353987"/>
                </a:moveTo>
                <a:cubicBezTo>
                  <a:pt x="779557" y="348743"/>
                  <a:pt x="812168" y="362426"/>
                  <a:pt x="832920" y="387055"/>
                </a:cubicBezTo>
                <a:cubicBezTo>
                  <a:pt x="836683" y="383976"/>
                  <a:pt x="840902" y="381353"/>
                  <a:pt x="845121" y="379073"/>
                </a:cubicBezTo>
                <a:cubicBezTo>
                  <a:pt x="862224" y="370293"/>
                  <a:pt x="881951" y="369039"/>
                  <a:pt x="898827" y="375538"/>
                </a:cubicBezTo>
                <a:cubicBezTo>
                  <a:pt x="929385" y="387396"/>
                  <a:pt x="947058" y="422175"/>
                  <a:pt x="939876" y="456268"/>
                </a:cubicBezTo>
                <a:cubicBezTo>
                  <a:pt x="937366" y="467213"/>
                  <a:pt x="927902" y="474739"/>
                  <a:pt x="917412" y="474739"/>
                </a:cubicBezTo>
                <a:cubicBezTo>
                  <a:pt x="915930" y="474739"/>
                  <a:pt x="914219" y="474626"/>
                  <a:pt x="912737" y="474283"/>
                </a:cubicBezTo>
                <a:cubicBezTo>
                  <a:pt x="900423" y="471660"/>
                  <a:pt x="892441" y="459346"/>
                  <a:pt x="895063" y="446804"/>
                </a:cubicBezTo>
                <a:cubicBezTo>
                  <a:pt x="897800" y="433691"/>
                  <a:pt x="890617" y="422061"/>
                  <a:pt x="882407" y="418867"/>
                </a:cubicBezTo>
                <a:cubicBezTo>
                  <a:pt x="877504" y="417043"/>
                  <a:pt x="871346" y="417499"/>
                  <a:pt x="865759" y="420464"/>
                </a:cubicBezTo>
                <a:cubicBezTo>
                  <a:pt x="861883" y="422402"/>
                  <a:pt x="854927" y="427192"/>
                  <a:pt x="852305" y="437226"/>
                </a:cubicBezTo>
                <a:cubicBezTo>
                  <a:pt x="849568" y="447374"/>
                  <a:pt x="839875" y="454671"/>
                  <a:pt x="830070" y="454329"/>
                </a:cubicBezTo>
                <a:cubicBezTo>
                  <a:pt x="819693" y="454215"/>
                  <a:pt x="810685" y="447145"/>
                  <a:pt x="808063" y="436770"/>
                </a:cubicBezTo>
                <a:cubicBezTo>
                  <a:pt x="802019" y="412025"/>
                  <a:pt x="777846" y="395835"/>
                  <a:pt x="753332" y="399711"/>
                </a:cubicBezTo>
                <a:cubicBezTo>
                  <a:pt x="729386" y="403475"/>
                  <a:pt x="711371" y="425708"/>
                  <a:pt x="712283" y="450566"/>
                </a:cubicBezTo>
                <a:cubicBezTo>
                  <a:pt x="712739" y="463337"/>
                  <a:pt x="702932" y="474055"/>
                  <a:pt x="690275" y="474626"/>
                </a:cubicBezTo>
                <a:cubicBezTo>
                  <a:pt x="677163" y="475196"/>
                  <a:pt x="666901" y="465161"/>
                  <a:pt x="666445" y="452391"/>
                </a:cubicBezTo>
                <a:cubicBezTo>
                  <a:pt x="664620" y="403816"/>
                  <a:pt x="698827" y="361512"/>
                  <a:pt x="746262" y="353987"/>
                </a:cubicBezTo>
                <a:close/>
                <a:moveTo>
                  <a:pt x="455612" y="302336"/>
                </a:moveTo>
                <a:cubicBezTo>
                  <a:pt x="474884" y="298458"/>
                  <a:pt x="495293" y="302906"/>
                  <a:pt x="513196" y="314992"/>
                </a:cubicBezTo>
                <a:cubicBezTo>
                  <a:pt x="533948" y="329017"/>
                  <a:pt x="548771" y="351822"/>
                  <a:pt x="553902" y="377933"/>
                </a:cubicBezTo>
                <a:cubicBezTo>
                  <a:pt x="556410" y="390248"/>
                  <a:pt x="548315" y="402449"/>
                  <a:pt x="535886" y="404843"/>
                </a:cubicBezTo>
                <a:cubicBezTo>
                  <a:pt x="523686" y="407238"/>
                  <a:pt x="511371" y="399142"/>
                  <a:pt x="508976" y="386714"/>
                </a:cubicBezTo>
                <a:cubicBezTo>
                  <a:pt x="506239" y="372689"/>
                  <a:pt x="498601" y="360601"/>
                  <a:pt x="487882" y="353419"/>
                </a:cubicBezTo>
                <a:cubicBezTo>
                  <a:pt x="480242" y="348400"/>
                  <a:pt x="471691" y="346121"/>
                  <a:pt x="464621" y="347603"/>
                </a:cubicBezTo>
                <a:cubicBezTo>
                  <a:pt x="453788" y="349655"/>
                  <a:pt x="443869" y="360374"/>
                  <a:pt x="439308" y="374969"/>
                </a:cubicBezTo>
                <a:cubicBezTo>
                  <a:pt x="437027" y="382153"/>
                  <a:pt x="431326" y="387740"/>
                  <a:pt x="424142" y="390020"/>
                </a:cubicBezTo>
                <a:cubicBezTo>
                  <a:pt x="416959" y="392301"/>
                  <a:pt x="409205" y="390704"/>
                  <a:pt x="403390" y="386143"/>
                </a:cubicBezTo>
                <a:cubicBezTo>
                  <a:pt x="390619" y="376224"/>
                  <a:pt x="372375" y="375995"/>
                  <a:pt x="360859" y="385687"/>
                </a:cubicBezTo>
                <a:cubicBezTo>
                  <a:pt x="347632" y="396862"/>
                  <a:pt x="345921" y="417956"/>
                  <a:pt x="357210" y="432665"/>
                </a:cubicBezTo>
                <a:cubicBezTo>
                  <a:pt x="364849" y="442813"/>
                  <a:pt x="362911" y="457181"/>
                  <a:pt x="352877" y="464820"/>
                </a:cubicBezTo>
                <a:cubicBezTo>
                  <a:pt x="348658" y="467899"/>
                  <a:pt x="343755" y="469381"/>
                  <a:pt x="338851" y="469381"/>
                </a:cubicBezTo>
                <a:cubicBezTo>
                  <a:pt x="332010" y="469381"/>
                  <a:pt x="325168" y="466302"/>
                  <a:pt x="320722" y="460373"/>
                </a:cubicBezTo>
                <a:cubicBezTo>
                  <a:pt x="294725" y="426393"/>
                  <a:pt x="299399" y="376907"/>
                  <a:pt x="331213" y="350226"/>
                </a:cubicBezTo>
                <a:cubicBezTo>
                  <a:pt x="352307" y="332438"/>
                  <a:pt x="381155" y="327991"/>
                  <a:pt x="407039" y="336543"/>
                </a:cubicBezTo>
                <a:cubicBezTo>
                  <a:pt x="418897" y="318527"/>
                  <a:pt x="436229" y="306212"/>
                  <a:pt x="455612" y="302336"/>
                </a:cubicBezTo>
                <a:close/>
                <a:moveTo>
                  <a:pt x="702476" y="164479"/>
                </a:moveTo>
                <a:cubicBezTo>
                  <a:pt x="732464" y="166987"/>
                  <a:pt x="758917" y="184205"/>
                  <a:pt x="774996" y="208948"/>
                </a:cubicBezTo>
                <a:cubicBezTo>
                  <a:pt x="787310" y="200852"/>
                  <a:pt x="802133" y="196748"/>
                  <a:pt x="816957" y="198116"/>
                </a:cubicBezTo>
                <a:cubicBezTo>
                  <a:pt x="834516" y="199599"/>
                  <a:pt x="851164" y="208834"/>
                  <a:pt x="862794" y="223202"/>
                </a:cubicBezTo>
                <a:cubicBezTo>
                  <a:pt x="864048" y="224798"/>
                  <a:pt x="865188" y="226395"/>
                  <a:pt x="866443" y="228104"/>
                </a:cubicBezTo>
                <a:cubicBezTo>
                  <a:pt x="889932" y="210659"/>
                  <a:pt x="919008" y="204160"/>
                  <a:pt x="943637" y="212826"/>
                </a:cubicBezTo>
                <a:cubicBezTo>
                  <a:pt x="964732" y="220123"/>
                  <a:pt x="982064" y="238367"/>
                  <a:pt x="990957" y="262426"/>
                </a:cubicBezTo>
                <a:cubicBezTo>
                  <a:pt x="1002017" y="291844"/>
                  <a:pt x="998940" y="324911"/>
                  <a:pt x="982748" y="353304"/>
                </a:cubicBezTo>
                <a:cubicBezTo>
                  <a:pt x="978300" y="360715"/>
                  <a:pt x="970662" y="365048"/>
                  <a:pt x="962679" y="365048"/>
                </a:cubicBezTo>
                <a:cubicBezTo>
                  <a:pt x="958917" y="365048"/>
                  <a:pt x="954926" y="364135"/>
                  <a:pt x="951391" y="361969"/>
                </a:cubicBezTo>
                <a:cubicBezTo>
                  <a:pt x="940444" y="355698"/>
                  <a:pt x="936568" y="341673"/>
                  <a:pt x="942840" y="330612"/>
                </a:cubicBezTo>
                <a:cubicBezTo>
                  <a:pt x="952303" y="314079"/>
                  <a:pt x="954127" y="295151"/>
                  <a:pt x="947857" y="278617"/>
                </a:cubicBezTo>
                <a:cubicBezTo>
                  <a:pt x="943752" y="267557"/>
                  <a:pt x="936112" y="258778"/>
                  <a:pt x="928130" y="256040"/>
                </a:cubicBezTo>
                <a:cubicBezTo>
                  <a:pt x="913307" y="250909"/>
                  <a:pt x="888564" y="261628"/>
                  <a:pt x="875109" y="285915"/>
                </a:cubicBezTo>
                <a:cubicBezTo>
                  <a:pt x="869749" y="295607"/>
                  <a:pt x="858233" y="300054"/>
                  <a:pt x="847856" y="296634"/>
                </a:cubicBezTo>
                <a:cubicBezTo>
                  <a:pt x="837481" y="293326"/>
                  <a:pt x="830867" y="282950"/>
                  <a:pt x="832235" y="271890"/>
                </a:cubicBezTo>
                <a:cubicBezTo>
                  <a:pt x="833490" y="262198"/>
                  <a:pt x="829385" y="255243"/>
                  <a:pt x="826762" y="252050"/>
                </a:cubicBezTo>
                <a:cubicBezTo>
                  <a:pt x="823000" y="247375"/>
                  <a:pt x="817983" y="244410"/>
                  <a:pt x="812737" y="243954"/>
                </a:cubicBezTo>
                <a:cubicBezTo>
                  <a:pt x="803045" y="243042"/>
                  <a:pt x="793011" y="250682"/>
                  <a:pt x="789476" y="261513"/>
                </a:cubicBezTo>
                <a:cubicBezTo>
                  <a:pt x="786169" y="271662"/>
                  <a:pt x="776249" y="278390"/>
                  <a:pt x="765418" y="277363"/>
                </a:cubicBezTo>
                <a:cubicBezTo>
                  <a:pt x="754699" y="276451"/>
                  <a:pt x="746033" y="268013"/>
                  <a:pt x="744778" y="257294"/>
                </a:cubicBezTo>
                <a:cubicBezTo>
                  <a:pt x="741586" y="232095"/>
                  <a:pt x="722088" y="212255"/>
                  <a:pt x="698256" y="210089"/>
                </a:cubicBezTo>
                <a:cubicBezTo>
                  <a:pt x="671461" y="207808"/>
                  <a:pt x="646147" y="228903"/>
                  <a:pt x="642271" y="257523"/>
                </a:cubicBezTo>
                <a:cubicBezTo>
                  <a:pt x="640674" y="270065"/>
                  <a:pt x="629158" y="278960"/>
                  <a:pt x="616615" y="277249"/>
                </a:cubicBezTo>
                <a:cubicBezTo>
                  <a:pt x="604073" y="275652"/>
                  <a:pt x="595178" y="264136"/>
                  <a:pt x="596889" y="251594"/>
                </a:cubicBezTo>
                <a:cubicBezTo>
                  <a:pt x="603959" y="199028"/>
                  <a:pt x="651278" y="160032"/>
                  <a:pt x="702476" y="164479"/>
                </a:cubicBezTo>
                <a:close/>
                <a:moveTo>
                  <a:pt x="575681" y="46464"/>
                </a:moveTo>
                <a:cubicBezTo>
                  <a:pt x="549456" y="42245"/>
                  <a:pt x="522887" y="57182"/>
                  <a:pt x="511257" y="82838"/>
                </a:cubicBezTo>
                <a:cubicBezTo>
                  <a:pt x="508407" y="89108"/>
                  <a:pt x="503048" y="93669"/>
                  <a:pt x="496320" y="95494"/>
                </a:cubicBezTo>
                <a:cubicBezTo>
                  <a:pt x="489707" y="97318"/>
                  <a:pt x="482523" y="95951"/>
                  <a:pt x="477050" y="91960"/>
                </a:cubicBezTo>
                <a:cubicBezTo>
                  <a:pt x="463709" y="82495"/>
                  <a:pt x="447175" y="78618"/>
                  <a:pt x="430642" y="81469"/>
                </a:cubicBezTo>
                <a:cubicBezTo>
                  <a:pt x="414108" y="84206"/>
                  <a:pt x="399969" y="93099"/>
                  <a:pt x="390278" y="106440"/>
                </a:cubicBezTo>
                <a:cubicBezTo>
                  <a:pt x="380813" y="119895"/>
                  <a:pt x="376936" y="136315"/>
                  <a:pt x="379672" y="152848"/>
                </a:cubicBezTo>
                <a:cubicBezTo>
                  <a:pt x="382182" y="167101"/>
                  <a:pt x="389023" y="179758"/>
                  <a:pt x="399627" y="189109"/>
                </a:cubicBezTo>
                <a:cubicBezTo>
                  <a:pt x="402250" y="190933"/>
                  <a:pt x="404644" y="192985"/>
                  <a:pt x="406925" y="194923"/>
                </a:cubicBezTo>
                <a:cubicBezTo>
                  <a:pt x="415819" y="203248"/>
                  <a:pt x="416845" y="216817"/>
                  <a:pt x="409205" y="226395"/>
                </a:cubicBezTo>
                <a:cubicBezTo>
                  <a:pt x="401565" y="235858"/>
                  <a:pt x="387997" y="237682"/>
                  <a:pt x="378077" y="230613"/>
                </a:cubicBezTo>
                <a:cubicBezTo>
                  <a:pt x="375910" y="229130"/>
                  <a:pt x="373743" y="227421"/>
                  <a:pt x="371805" y="225710"/>
                </a:cubicBezTo>
                <a:cubicBezTo>
                  <a:pt x="365192" y="221719"/>
                  <a:pt x="357096" y="220693"/>
                  <a:pt x="350368" y="223430"/>
                </a:cubicBezTo>
                <a:cubicBezTo>
                  <a:pt x="340448" y="227306"/>
                  <a:pt x="334178" y="238025"/>
                  <a:pt x="335203" y="249427"/>
                </a:cubicBezTo>
                <a:cubicBezTo>
                  <a:pt x="336002" y="258320"/>
                  <a:pt x="331555" y="266988"/>
                  <a:pt x="323915" y="271320"/>
                </a:cubicBezTo>
                <a:cubicBezTo>
                  <a:pt x="316275" y="275767"/>
                  <a:pt x="306583" y="275538"/>
                  <a:pt x="299285" y="270294"/>
                </a:cubicBezTo>
                <a:cubicBezTo>
                  <a:pt x="274200" y="252847"/>
                  <a:pt x="240221" y="255699"/>
                  <a:pt x="220267" y="277022"/>
                </a:cubicBezTo>
                <a:cubicBezTo>
                  <a:pt x="202706" y="295835"/>
                  <a:pt x="199970" y="325482"/>
                  <a:pt x="213539" y="348857"/>
                </a:cubicBezTo>
                <a:cubicBezTo>
                  <a:pt x="217530" y="355812"/>
                  <a:pt x="217644" y="364364"/>
                  <a:pt x="213881" y="371205"/>
                </a:cubicBezTo>
                <a:cubicBezTo>
                  <a:pt x="210004" y="378274"/>
                  <a:pt x="203049" y="382836"/>
                  <a:pt x="194839" y="383291"/>
                </a:cubicBezTo>
                <a:cubicBezTo>
                  <a:pt x="176937" y="384432"/>
                  <a:pt x="161544" y="394580"/>
                  <a:pt x="155387" y="409061"/>
                </a:cubicBezTo>
                <a:cubicBezTo>
                  <a:pt x="149572" y="422744"/>
                  <a:pt x="153563" y="436085"/>
                  <a:pt x="155728" y="441217"/>
                </a:cubicBezTo>
                <a:cubicBezTo>
                  <a:pt x="158921" y="449312"/>
                  <a:pt x="157211" y="458662"/>
                  <a:pt x="151282" y="465162"/>
                </a:cubicBezTo>
                <a:cubicBezTo>
                  <a:pt x="145353" y="471547"/>
                  <a:pt x="136458" y="474170"/>
                  <a:pt x="127906" y="471774"/>
                </a:cubicBezTo>
                <a:cubicBezTo>
                  <a:pt x="120724" y="469609"/>
                  <a:pt x="113197" y="468468"/>
                  <a:pt x="106014" y="468468"/>
                </a:cubicBezTo>
                <a:cubicBezTo>
                  <a:pt x="84692" y="468468"/>
                  <a:pt x="64851" y="477134"/>
                  <a:pt x="54589" y="492299"/>
                </a:cubicBezTo>
                <a:cubicBezTo>
                  <a:pt x="46380" y="504386"/>
                  <a:pt x="43871" y="521034"/>
                  <a:pt x="47862" y="538023"/>
                </a:cubicBezTo>
                <a:cubicBezTo>
                  <a:pt x="52765" y="558890"/>
                  <a:pt x="66789" y="577133"/>
                  <a:pt x="86288" y="587852"/>
                </a:cubicBezTo>
                <a:cubicBezTo>
                  <a:pt x="87656" y="588650"/>
                  <a:pt x="88911" y="589449"/>
                  <a:pt x="90050" y="590588"/>
                </a:cubicBezTo>
                <a:cubicBezTo>
                  <a:pt x="114338" y="548514"/>
                  <a:pt x="161316" y="520007"/>
                  <a:pt x="215136" y="520007"/>
                </a:cubicBezTo>
                <a:cubicBezTo>
                  <a:pt x="255044" y="520007"/>
                  <a:pt x="295181" y="537567"/>
                  <a:pt x="322433" y="566871"/>
                </a:cubicBezTo>
                <a:cubicBezTo>
                  <a:pt x="326994" y="571775"/>
                  <a:pt x="331099" y="577019"/>
                  <a:pt x="334861" y="582379"/>
                </a:cubicBezTo>
                <a:cubicBezTo>
                  <a:pt x="338168" y="576792"/>
                  <a:pt x="342159" y="571661"/>
                  <a:pt x="346720" y="566644"/>
                </a:cubicBezTo>
                <a:cubicBezTo>
                  <a:pt x="373858" y="536883"/>
                  <a:pt x="413083" y="520007"/>
                  <a:pt x="454245" y="520007"/>
                </a:cubicBezTo>
                <a:cubicBezTo>
                  <a:pt x="480014" y="520007"/>
                  <a:pt x="503275" y="525823"/>
                  <a:pt x="523116" y="536769"/>
                </a:cubicBezTo>
                <a:cubicBezTo>
                  <a:pt x="526992" y="538936"/>
                  <a:pt x="530756" y="541216"/>
                  <a:pt x="534405" y="543839"/>
                </a:cubicBezTo>
                <a:cubicBezTo>
                  <a:pt x="543184" y="548741"/>
                  <a:pt x="551394" y="554557"/>
                  <a:pt x="559148" y="561284"/>
                </a:cubicBezTo>
                <a:cubicBezTo>
                  <a:pt x="565304" y="566644"/>
                  <a:pt x="571006" y="572458"/>
                  <a:pt x="576023" y="578730"/>
                </a:cubicBezTo>
                <a:cubicBezTo>
                  <a:pt x="576822" y="577704"/>
                  <a:pt x="577505" y="576678"/>
                  <a:pt x="578190" y="575651"/>
                </a:cubicBezTo>
                <a:cubicBezTo>
                  <a:pt x="598599" y="548970"/>
                  <a:pt x="628475" y="530384"/>
                  <a:pt x="662339" y="523200"/>
                </a:cubicBezTo>
                <a:cubicBezTo>
                  <a:pt x="704985" y="514191"/>
                  <a:pt x="755270" y="526848"/>
                  <a:pt x="790389" y="555469"/>
                </a:cubicBezTo>
                <a:cubicBezTo>
                  <a:pt x="802590" y="565389"/>
                  <a:pt x="812282" y="576792"/>
                  <a:pt x="819351" y="589106"/>
                </a:cubicBezTo>
                <a:cubicBezTo>
                  <a:pt x="832008" y="571888"/>
                  <a:pt x="848541" y="557407"/>
                  <a:pt x="867812" y="546574"/>
                </a:cubicBezTo>
                <a:cubicBezTo>
                  <a:pt x="890275" y="531752"/>
                  <a:pt x="917754" y="523200"/>
                  <a:pt x="947058" y="523200"/>
                </a:cubicBezTo>
                <a:cubicBezTo>
                  <a:pt x="964276" y="523200"/>
                  <a:pt x="981381" y="526392"/>
                  <a:pt x="997572" y="532322"/>
                </a:cubicBezTo>
                <a:cubicBezTo>
                  <a:pt x="1026534" y="540874"/>
                  <a:pt x="1052646" y="557180"/>
                  <a:pt x="1072258" y="579413"/>
                </a:cubicBezTo>
                <a:cubicBezTo>
                  <a:pt x="1098483" y="545321"/>
                  <a:pt x="1140103" y="523200"/>
                  <a:pt x="1186169" y="523200"/>
                </a:cubicBezTo>
                <a:lnTo>
                  <a:pt x="1186396" y="523200"/>
                </a:lnTo>
                <a:cubicBezTo>
                  <a:pt x="1234515" y="523200"/>
                  <a:pt x="1280125" y="547373"/>
                  <a:pt x="1306008" y="585458"/>
                </a:cubicBezTo>
                <a:lnTo>
                  <a:pt x="1335655" y="561398"/>
                </a:lnTo>
                <a:cubicBezTo>
                  <a:pt x="1353784" y="542356"/>
                  <a:pt x="1356521" y="513394"/>
                  <a:pt x="1342154" y="492299"/>
                </a:cubicBezTo>
                <a:cubicBezTo>
                  <a:pt x="1328699" y="472345"/>
                  <a:pt x="1302587" y="463793"/>
                  <a:pt x="1279213" y="471433"/>
                </a:cubicBezTo>
                <a:cubicBezTo>
                  <a:pt x="1272029" y="473714"/>
                  <a:pt x="1264275" y="472459"/>
                  <a:pt x="1258232" y="467898"/>
                </a:cubicBezTo>
                <a:cubicBezTo>
                  <a:pt x="1252303" y="463337"/>
                  <a:pt x="1248882" y="456153"/>
                  <a:pt x="1249224" y="448628"/>
                </a:cubicBezTo>
                <a:cubicBezTo>
                  <a:pt x="1250479" y="420236"/>
                  <a:pt x="1235768" y="393668"/>
                  <a:pt x="1211938" y="380783"/>
                </a:cubicBezTo>
                <a:cubicBezTo>
                  <a:pt x="1179327" y="363109"/>
                  <a:pt x="1145803" y="380099"/>
                  <a:pt x="1144321" y="380897"/>
                </a:cubicBezTo>
                <a:cubicBezTo>
                  <a:pt x="1136225" y="385231"/>
                  <a:pt x="1126191" y="384090"/>
                  <a:pt x="1119007" y="378161"/>
                </a:cubicBezTo>
                <a:cubicBezTo>
                  <a:pt x="1111825" y="372118"/>
                  <a:pt x="1109088" y="362653"/>
                  <a:pt x="1111710" y="353987"/>
                </a:cubicBezTo>
                <a:cubicBezTo>
                  <a:pt x="1117754" y="333463"/>
                  <a:pt x="1112508" y="311456"/>
                  <a:pt x="1098256" y="298002"/>
                </a:cubicBezTo>
                <a:cubicBezTo>
                  <a:pt x="1082292" y="283065"/>
                  <a:pt x="1060742" y="284091"/>
                  <a:pt x="1056637" y="284433"/>
                </a:cubicBezTo>
                <a:cubicBezTo>
                  <a:pt x="1049909" y="285003"/>
                  <a:pt x="1043410" y="282722"/>
                  <a:pt x="1038507" y="277933"/>
                </a:cubicBezTo>
                <a:cubicBezTo>
                  <a:pt x="1033603" y="273258"/>
                  <a:pt x="1031209" y="266759"/>
                  <a:pt x="1031551" y="260145"/>
                </a:cubicBezTo>
                <a:cubicBezTo>
                  <a:pt x="1031779" y="254331"/>
                  <a:pt x="1031779" y="234147"/>
                  <a:pt x="1017184" y="216817"/>
                </a:cubicBezTo>
                <a:cubicBezTo>
                  <a:pt x="1001563" y="198344"/>
                  <a:pt x="980126" y="195608"/>
                  <a:pt x="973854" y="195265"/>
                </a:cubicBezTo>
                <a:cubicBezTo>
                  <a:pt x="967355" y="194809"/>
                  <a:pt x="961540" y="191730"/>
                  <a:pt x="957435" y="186828"/>
                </a:cubicBezTo>
                <a:cubicBezTo>
                  <a:pt x="953330" y="181925"/>
                  <a:pt x="951619" y="175539"/>
                  <a:pt x="952418" y="169154"/>
                </a:cubicBezTo>
                <a:cubicBezTo>
                  <a:pt x="956523" y="138709"/>
                  <a:pt x="941358" y="108264"/>
                  <a:pt x="914675" y="93328"/>
                </a:cubicBezTo>
                <a:cubicBezTo>
                  <a:pt x="888337" y="78847"/>
                  <a:pt x="854813" y="81925"/>
                  <a:pt x="831438" y="101082"/>
                </a:cubicBezTo>
                <a:cubicBezTo>
                  <a:pt x="826079" y="105300"/>
                  <a:pt x="819123" y="107011"/>
                  <a:pt x="812396" y="105756"/>
                </a:cubicBezTo>
                <a:cubicBezTo>
                  <a:pt x="805668" y="104388"/>
                  <a:pt x="799967" y="100283"/>
                  <a:pt x="796661" y="94354"/>
                </a:cubicBezTo>
                <a:cubicBezTo>
                  <a:pt x="784004" y="71207"/>
                  <a:pt x="761426" y="56726"/>
                  <a:pt x="737938" y="56726"/>
                </a:cubicBezTo>
                <a:lnTo>
                  <a:pt x="737709" y="56726"/>
                </a:lnTo>
                <a:cubicBezTo>
                  <a:pt x="706239" y="56726"/>
                  <a:pt x="677619" y="82838"/>
                  <a:pt x="671234" y="117272"/>
                </a:cubicBezTo>
                <a:cubicBezTo>
                  <a:pt x="668954" y="129245"/>
                  <a:pt x="657779" y="137341"/>
                  <a:pt x="645920" y="135859"/>
                </a:cubicBezTo>
                <a:cubicBezTo>
                  <a:pt x="633834" y="134377"/>
                  <a:pt x="625168" y="123887"/>
                  <a:pt x="625738" y="111799"/>
                </a:cubicBezTo>
                <a:cubicBezTo>
                  <a:pt x="627449" y="80101"/>
                  <a:pt x="605556" y="51367"/>
                  <a:pt x="575681" y="46464"/>
                </a:cubicBezTo>
                <a:close/>
                <a:moveTo>
                  <a:pt x="554450" y="772"/>
                </a:moveTo>
                <a:cubicBezTo>
                  <a:pt x="563880" y="-394"/>
                  <a:pt x="573543" y="-259"/>
                  <a:pt x="583207" y="1310"/>
                </a:cubicBezTo>
                <a:cubicBezTo>
                  <a:pt x="613310" y="6213"/>
                  <a:pt x="638965" y="24571"/>
                  <a:pt x="654814" y="49543"/>
                </a:cubicBezTo>
                <a:cubicBezTo>
                  <a:pt x="675795" y="25711"/>
                  <a:pt x="705441" y="11002"/>
                  <a:pt x="737709" y="10774"/>
                </a:cubicBezTo>
                <a:cubicBezTo>
                  <a:pt x="737938" y="10774"/>
                  <a:pt x="737938" y="10774"/>
                  <a:pt x="738052" y="10774"/>
                </a:cubicBezTo>
                <a:cubicBezTo>
                  <a:pt x="770663" y="10774"/>
                  <a:pt x="801563" y="26168"/>
                  <a:pt x="823115" y="51823"/>
                </a:cubicBezTo>
                <a:cubicBezTo>
                  <a:pt x="858462" y="33464"/>
                  <a:pt x="900879" y="33464"/>
                  <a:pt x="936797" y="53191"/>
                </a:cubicBezTo>
                <a:cubicBezTo>
                  <a:pt x="973627" y="73601"/>
                  <a:pt x="996888" y="112028"/>
                  <a:pt x="998940" y="153418"/>
                </a:cubicBezTo>
                <a:cubicBezTo>
                  <a:pt x="1014790" y="157865"/>
                  <a:pt x="1035314" y="167330"/>
                  <a:pt x="1051961" y="187284"/>
                </a:cubicBezTo>
                <a:cubicBezTo>
                  <a:pt x="1067012" y="205072"/>
                  <a:pt x="1073398" y="224228"/>
                  <a:pt x="1075907" y="239393"/>
                </a:cubicBezTo>
                <a:cubicBezTo>
                  <a:pt x="1091642" y="241674"/>
                  <a:pt x="1111825" y="247945"/>
                  <a:pt x="1129384" y="264592"/>
                </a:cubicBezTo>
                <a:cubicBezTo>
                  <a:pt x="1147285" y="281468"/>
                  <a:pt x="1157776" y="304273"/>
                  <a:pt x="1159600" y="328674"/>
                </a:cubicBezTo>
                <a:cubicBezTo>
                  <a:pt x="1180125" y="325482"/>
                  <a:pt x="1206578" y="326052"/>
                  <a:pt x="1233374" y="340419"/>
                </a:cubicBezTo>
                <a:cubicBezTo>
                  <a:pt x="1264503" y="357294"/>
                  <a:pt x="1286282" y="388081"/>
                  <a:pt x="1292896" y="422972"/>
                </a:cubicBezTo>
                <a:cubicBezTo>
                  <a:pt x="1327103" y="421946"/>
                  <a:pt x="1360283" y="437909"/>
                  <a:pt x="1379895" y="466644"/>
                </a:cubicBezTo>
                <a:cubicBezTo>
                  <a:pt x="1406805" y="506324"/>
                  <a:pt x="1401674" y="560259"/>
                  <a:pt x="1367353" y="594693"/>
                </a:cubicBezTo>
                <a:cubicBezTo>
                  <a:pt x="1366784" y="595377"/>
                  <a:pt x="1366099" y="595834"/>
                  <a:pt x="1365529" y="596404"/>
                </a:cubicBezTo>
                <a:lnTo>
                  <a:pt x="1325050" y="629357"/>
                </a:lnTo>
                <a:cubicBezTo>
                  <a:pt x="1327103" y="639277"/>
                  <a:pt x="1327787" y="649539"/>
                  <a:pt x="1327103" y="660143"/>
                </a:cubicBezTo>
                <a:cubicBezTo>
                  <a:pt x="1325848" y="681922"/>
                  <a:pt x="1319234" y="702446"/>
                  <a:pt x="1312964" y="722287"/>
                </a:cubicBezTo>
                <a:cubicBezTo>
                  <a:pt x="1309771" y="732206"/>
                  <a:pt x="1306579" y="742355"/>
                  <a:pt x="1304069" y="752390"/>
                </a:cubicBezTo>
                <a:cubicBezTo>
                  <a:pt x="1266783" y="903243"/>
                  <a:pt x="1229498" y="1056721"/>
                  <a:pt x="1193580" y="1205181"/>
                </a:cubicBezTo>
                <a:cubicBezTo>
                  <a:pt x="1172371" y="1292523"/>
                  <a:pt x="1151277" y="1379752"/>
                  <a:pt x="1129840" y="1466866"/>
                </a:cubicBezTo>
                <a:cubicBezTo>
                  <a:pt x="1126990" y="1477472"/>
                  <a:pt x="1117754" y="1484654"/>
                  <a:pt x="1107149" y="1484654"/>
                </a:cubicBezTo>
                <a:lnTo>
                  <a:pt x="272945" y="1484654"/>
                </a:lnTo>
                <a:cubicBezTo>
                  <a:pt x="262228" y="1484654"/>
                  <a:pt x="252877" y="1477129"/>
                  <a:pt x="250597" y="1466753"/>
                </a:cubicBezTo>
                <a:lnTo>
                  <a:pt x="73175" y="677018"/>
                </a:lnTo>
                <a:cubicBezTo>
                  <a:pt x="72377" y="673598"/>
                  <a:pt x="72377" y="670292"/>
                  <a:pt x="73175" y="666871"/>
                </a:cubicBezTo>
                <a:cubicBezTo>
                  <a:pt x="72833" y="663108"/>
                  <a:pt x="72605" y="659459"/>
                  <a:pt x="72605" y="655810"/>
                </a:cubicBezTo>
                <a:cubicBezTo>
                  <a:pt x="72605" y="652960"/>
                  <a:pt x="72718" y="650224"/>
                  <a:pt x="72947" y="647487"/>
                </a:cubicBezTo>
                <a:lnTo>
                  <a:pt x="58694" y="625023"/>
                </a:lnTo>
                <a:cubicBezTo>
                  <a:pt x="30757" y="607806"/>
                  <a:pt x="10575" y="580212"/>
                  <a:pt x="3164" y="548741"/>
                </a:cubicBezTo>
                <a:cubicBezTo>
                  <a:pt x="-3906" y="519209"/>
                  <a:pt x="997" y="489221"/>
                  <a:pt x="16618" y="466416"/>
                </a:cubicBezTo>
                <a:cubicBezTo>
                  <a:pt x="35774" y="438365"/>
                  <a:pt x="70667" y="421832"/>
                  <a:pt x="106812" y="422516"/>
                </a:cubicBezTo>
                <a:cubicBezTo>
                  <a:pt x="106926" y="412938"/>
                  <a:pt x="108750" y="402220"/>
                  <a:pt x="113311" y="391046"/>
                </a:cubicBezTo>
                <a:cubicBezTo>
                  <a:pt x="122548" y="369610"/>
                  <a:pt x="140450" y="352848"/>
                  <a:pt x="162570" y="344182"/>
                </a:cubicBezTo>
                <a:cubicBezTo>
                  <a:pt x="153790" y="309518"/>
                  <a:pt x="162456" y="272005"/>
                  <a:pt x="186972" y="245778"/>
                </a:cubicBezTo>
                <a:cubicBezTo>
                  <a:pt x="214680" y="216132"/>
                  <a:pt x="257324" y="206325"/>
                  <a:pt x="295409" y="218070"/>
                </a:cubicBezTo>
                <a:cubicBezTo>
                  <a:pt x="302707" y="201195"/>
                  <a:pt x="316390" y="187625"/>
                  <a:pt x="333835" y="180670"/>
                </a:cubicBezTo>
                <a:cubicBezTo>
                  <a:pt x="335660" y="179872"/>
                  <a:pt x="337484" y="179302"/>
                  <a:pt x="339308" y="178846"/>
                </a:cubicBezTo>
                <a:cubicBezTo>
                  <a:pt x="337142" y="172916"/>
                  <a:pt x="335660" y="166760"/>
                  <a:pt x="334634" y="160488"/>
                </a:cubicBezTo>
                <a:cubicBezTo>
                  <a:pt x="329844" y="131868"/>
                  <a:pt x="336458" y="103133"/>
                  <a:pt x="353105" y="79872"/>
                </a:cubicBezTo>
                <a:cubicBezTo>
                  <a:pt x="369753" y="56498"/>
                  <a:pt x="394724" y="40990"/>
                  <a:pt x="423344" y="36201"/>
                </a:cubicBezTo>
                <a:cubicBezTo>
                  <a:pt x="443526" y="32894"/>
                  <a:pt x="463823" y="35175"/>
                  <a:pt x="482181" y="42815"/>
                </a:cubicBezTo>
                <a:cubicBezTo>
                  <a:pt x="499969" y="19468"/>
                  <a:pt x="526159" y="4267"/>
                  <a:pt x="554450" y="77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