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81" r:id="rId4"/>
    <p:sldId id="283" r:id="rId5"/>
    <p:sldId id="274" r:id="rId6"/>
    <p:sldId id="284" r:id="rId7"/>
    <p:sldId id="282" r:id="rId8"/>
    <p:sldId id="28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17/6/2025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17/6/2025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17/6/2025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17/6/2025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17/6/2025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17/6/2025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17/6/2025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17/6/2025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HỠI ÁNH SÁNG </a:t>
            </a:r>
            <a:br>
              <a:rPr lang="en-US" sz="6000" b="1" dirty="0" smtClean="0">
                <a:solidFill>
                  <a:srgbClr val="FF0000"/>
                </a:solidFill>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CHIẾU SOI TÂM HỒN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Hỡi ánh sáng chiếu soi tâm hồn, xin ngự đến, ngự đến, ngự đến tâm hồn chúng con.</a:t>
            </a:r>
            <a:r>
              <a:rPr lang="vi-VN" sz="6000" b="1" dirty="0"/>
              <a:t> </a:t>
            </a:r>
            <a:r>
              <a:rPr lang="en-US" sz="6000" b="1" dirty="0"/>
              <a:t> Hỡi ánh sáng chiếu soi tâm hồn, xin ngự đến, ngự </a:t>
            </a:r>
            <a:r>
              <a:rPr lang="en-US" sz="6000" b="1" dirty="0" smtClean="0"/>
              <a:t>đến đổi mới gian trần chúng con.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470263"/>
            <a:ext cx="11224161"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Lạy Chúa Thánh Thần là lửa mến yêu, là suối ngọt ngào hồng ân chan hòa. Nguyện đến viếng thăm lòng trí chúng con, và thắp lên bao tâm tình thiết tha.</a:t>
            </a:r>
            <a:r>
              <a:rPr lang="vi-VN" sz="6000" b="1" dirty="0"/>
              <a:t>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434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Hỡi ánh sáng chiếu soi tâm hồn, xin ngự đến, ngự đến, ngự đến tâm hồn chúng con.</a:t>
            </a:r>
            <a:r>
              <a:rPr lang="vi-VN" sz="6000" b="1" dirty="0"/>
              <a:t> </a:t>
            </a:r>
            <a:r>
              <a:rPr lang="en-US" sz="6000" b="1" dirty="0"/>
              <a:t> Hỡi ánh sáng chiếu soi tâm hồn, xin ngự đến, ngự </a:t>
            </a:r>
            <a:r>
              <a:rPr lang="en-US" sz="6000" b="1" dirty="0" smtClean="0"/>
              <a:t>đến đổi mới gian trần chúng con.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9050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600" b="1" dirty="0"/>
              <a:t>Lạy Chúa Thánh Thần là </a:t>
            </a:r>
            <a:r>
              <a:rPr lang="en-US" sz="6600" b="1" dirty="0" smtClean="0"/>
              <a:t>Đấng ủi an, ủ ấp vỗ về dịu xoa đắng cay. Nguyện Chúa chở che hồn xác chúng con dìu lối đưa đường tìm về nẻo ngay</a:t>
            </a:r>
            <a:r>
              <a:rPr lang="vi-VN" sz="6600" b="1" dirty="0" smtClean="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274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Hỡi ánh sáng chiếu soi tâm hồn, xin ngự đến, ngự đến, ngự đến tâm hồn chúng con.</a:t>
            </a:r>
            <a:r>
              <a:rPr lang="vi-VN" sz="6000" b="1" dirty="0"/>
              <a:t> </a:t>
            </a:r>
            <a:r>
              <a:rPr lang="en-US" sz="6000" b="1" dirty="0"/>
              <a:t> Hỡi ánh sáng chiếu soi tâm hồn, xin ngự đến, ngự </a:t>
            </a:r>
            <a:r>
              <a:rPr lang="en-US" sz="6000" b="1" dirty="0" smtClean="0"/>
              <a:t>đến đổi mới gian trần chúng con.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7245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470263"/>
            <a:ext cx="11224161"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Lạy Chúa Thánh Thần nguồn sống thiêng liêng, ánh sáng tâm hồn, thầy dạy khát khao. Nguyện hướng dẫn cho đời sống chúng con tìm kiếm Nước </a:t>
            </a:r>
            <a:r>
              <a:rPr lang="en-US" sz="6000" b="1" dirty="0"/>
              <a:t>T</a:t>
            </a:r>
            <a:r>
              <a:rPr lang="en-US" sz="6000" b="1" dirty="0" smtClean="0"/>
              <a:t>rời thỏa lòng ước ao.</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8931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smtClean="0"/>
              <a:t>Hỡi ánh sáng chiếu soi tâm hồn, xin ngự đến, ngự đến, ngự đến tâm hồn chúng con.</a:t>
            </a:r>
            <a:r>
              <a:rPr lang="vi-VN" sz="6000" b="1" dirty="0"/>
              <a:t> </a:t>
            </a:r>
            <a:r>
              <a:rPr lang="en-US" sz="6000" b="1" dirty="0"/>
              <a:t> Hỡi ánh sáng chiếu soi tâm hồn, xin ngự đến, ngự </a:t>
            </a:r>
            <a:r>
              <a:rPr lang="en-US" sz="6000" b="1" dirty="0" smtClean="0"/>
              <a:t>đến đổi mới gian trần chúng con.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66218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111</TotalTime>
  <Words>212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HỠI ÁNH SÁNG  CHIẾU SOI TÂM HỒN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Admin</cp:lastModifiedBy>
  <cp:revision>33</cp:revision>
  <dcterms:created xsi:type="dcterms:W3CDTF">2024-12-05T09:15:52Z</dcterms:created>
  <dcterms:modified xsi:type="dcterms:W3CDTF">2025-06-17T15:38:47Z</dcterms:modified>
</cp:coreProperties>
</file>