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9" r:id="rId4"/>
    <p:sldId id="283" r:id="rId5"/>
    <p:sldId id="270" r:id="rId6"/>
    <p:sldId id="284" r:id="rId7"/>
    <p:sldId id="271" r:id="rId8"/>
    <p:sldId id="285" r:id="rId9"/>
    <p:sldId id="272" r:id="rId10"/>
    <p:sldId id="286" r:id="rId11"/>
    <p:sldId id="273" r:id="rId12"/>
    <p:sldId id="287" r:id="rId13"/>
    <p:sldId id="274" r:id="rId14"/>
    <p:sldId id="288" r:id="rId15"/>
    <p:sldId id="275" r:id="rId16"/>
    <p:sldId id="289" r:id="rId17"/>
    <p:sldId id="276" r:id="rId18"/>
    <p:sldId id="290" r:id="rId19"/>
    <p:sldId id="277" r:id="rId20"/>
    <p:sldId id="291" r:id="rId21"/>
    <p:sldId id="278" r:id="rId22"/>
    <p:sldId id="292" r:id="rId23"/>
    <p:sldId id="279" r:id="rId24"/>
    <p:sldId id="293" r:id="rId25"/>
    <p:sldId id="280" r:id="rId26"/>
    <p:sldId id="294" r:id="rId27"/>
    <p:sldId id="281" r:id="rId28"/>
    <p:sldId id="295" r:id="rId29"/>
    <p:sldId id="282" r:id="rId30"/>
    <p:sldId id="29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4200" y="2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2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29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A43C3-3AFB-4FA0-9212-9452A1B1F24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2642553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1A7C2-0D8B-F5CB-263C-ABA9FB7D6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B2AD-E677-C61D-9789-7C5F9721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3A4E81-7E68-8442-9BB0-1F663B015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C98ECA1-A23C-8693-77F8-D3A571344731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311094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0BF68-2A73-A6F9-F633-393136325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A3ACE-A304-B416-BD6B-73F2AD8B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1D4A53-9957-F685-6590-F686D45EA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8E5E699-6D4E-4533-9A5F-96F4D68F69B3}"/>
              </a:ext>
            </a:extLst>
          </p:cNvPr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Lòng Chúa luôn yêu thương tâm hồn nào ngay chính. Sáng soi cho trí lòng con theo nguồn chân lý muôn đời.</a:t>
            </a:r>
          </a:p>
        </p:txBody>
      </p:sp>
    </p:spTree>
    <p:extLst>
      <p:ext uri="{BB962C8B-B14F-4D97-AF65-F5344CB8AC3E}">
        <p14:creationId xmlns:p14="http://schemas.microsoft.com/office/powerpoint/2010/main" val="3918956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7ED3A-15EB-6F5B-0A8F-6B20E8D53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88B5-70E8-47FD-0BFD-CD1C7C032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37CBA4-BCC2-91BA-3916-5EA79D397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7C1737-F42D-720B-00B9-866E2CB7DFEC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2454535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00F07-548B-FDEA-D6AA-0A2348277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02BE-391B-B895-8B73-7CD5C762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891F9C-39E2-F038-1B55-D93774CB3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3A4817E-9DF0-89FF-EC66-162E206D6DFD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Rẩy nước cho con nên tinh sạch tựa bông tuyết. Chúa ơi, con ước được nghe bao lời vui sướng hoan lạc.</a:t>
            </a:r>
          </a:p>
        </p:txBody>
      </p:sp>
    </p:spTree>
    <p:extLst>
      <p:ext uri="{BB962C8B-B14F-4D97-AF65-F5344CB8AC3E}">
        <p14:creationId xmlns:p14="http://schemas.microsoft.com/office/powerpoint/2010/main" val="1276676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674FD-0FFE-09F5-F591-DA9186CE0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9FFAC-3626-A090-19A1-E8D65D654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94BD49-D7FF-6133-B4F4-AA82C400F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46FBA1E-6FAC-FD31-E68C-E7A02BC12A4E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104385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7E766-F694-AF34-E301-5D413E682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CDFED-D66B-F831-11E1-7FA5AC86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2911E1-0266-5F36-89A8-905B51B11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11F81D3-0BAE-8156-66BE-D30301151CF8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Thịt xương Chúa đánh nát nay tràn trề vui sướng. Chúa ơi, xin lánh mặt đi, xin đừng xem xét tội tình.</a:t>
            </a:r>
          </a:p>
        </p:txBody>
      </p:sp>
    </p:spTree>
    <p:extLst>
      <p:ext uri="{BB962C8B-B14F-4D97-AF65-F5344CB8AC3E}">
        <p14:creationId xmlns:p14="http://schemas.microsoft.com/office/powerpoint/2010/main" val="3931771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0A647-D8E2-EC71-E429-33340196B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3B40A-BED7-0148-44D9-62F9AE07B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B1944-20B2-A9CD-9EB0-2DE5047B0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C561458-9770-1CF2-0F37-04EB3DD78261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756817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4F9E0-0D35-AE78-4816-483AE83AE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ED291-1480-96CE-C140-1536617C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C3BB3B-0331-F559-5AD4-D480A5BED3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3D0C9CD-5F14-494E-8DCB-42C1DB1A9254}"/>
              </a:ext>
            </a:extLst>
          </p:cNvPr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Hồn con xin canh tân theo lượng từ bi Chúa. Chúa ơi, xin phú vào con tâm tình trong trắng tinh ròng.</a:t>
            </a:r>
          </a:p>
        </p:txBody>
      </p:sp>
    </p:spTree>
    <p:extLst>
      <p:ext uri="{BB962C8B-B14F-4D97-AF65-F5344CB8AC3E}">
        <p14:creationId xmlns:p14="http://schemas.microsoft.com/office/powerpoint/2010/main" val="687306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4C1A7-CB9F-5B08-207A-10AFA255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B5A9C-9041-8934-D73F-4D00D6FD2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556B19-8BFF-C18E-79A4-2A4B34DA7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2C695A2-0E8B-6385-CD07-04B0294BDF92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279723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EC7CE-8069-9AB1-33DC-331AD87D2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31D1-61EE-853A-377A-3A29C515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5C56A3-9082-346C-1F6A-7949193CAC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19F2255-F034-5661-FA14-4FA05B887C3D}"/>
              </a:ext>
            </a:extLst>
          </p:cNvPr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con nơi Thiên Nhan xin đừng loại con nữa. Thánh Linh xin chớ lìa xa, xin tràn ơn phúc thanh bình.</a:t>
            </a:r>
          </a:p>
        </p:txBody>
      </p:sp>
    </p:spTree>
    <p:extLst>
      <p:ext uri="{BB962C8B-B14F-4D97-AF65-F5344CB8AC3E}">
        <p14:creationId xmlns:p14="http://schemas.microsoft.com/office/powerpoint/2010/main" val="3457515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B71CE-B7FD-421C-A61C-5A386D0E3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34E29-00F2-998B-EE52-681C5A158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BB4A76-A880-E428-34D5-0DA8B895C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97E8726-89EC-E666-65B6-AE9BA7947A9A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1158746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FDAE4-BE1E-93A0-B3CC-B7675090C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E6636-D8D3-935A-B95D-2812F7F3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540B20-7342-EF4B-D434-55C4E21CD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7D3CC47-E532-5C8E-2B3C-EDA7910C173D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Củng cố tâm tư con luôn tràn đầy dung thứ. Giúp con dẫn dắt tội nhân theo đường lối Chúa trở về.</a:t>
            </a:r>
          </a:p>
        </p:txBody>
      </p:sp>
    </p:spTree>
    <p:extLst>
      <p:ext uri="{BB962C8B-B14F-4D97-AF65-F5344CB8AC3E}">
        <p14:creationId xmlns:p14="http://schemas.microsoft.com/office/powerpoint/2010/main" val="3977962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AD39-37B0-851C-FFE3-38F72B9C6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90F4C-D28C-29E9-81EE-7B33BD298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FA32C8-8FE0-5A97-9D0D-5173F8ABF1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442831-DCFE-60F6-2269-ECF07C490932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553319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CEFE3-A53E-8E34-153F-995ACA140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E048-4779-405B-E33B-06518767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610350-052A-9E12-6412-618F3EEAD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7E572C-8A39-59D4-C68F-529980713706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môi cho con luôn dâng lời ngợi khen Chúa. Chúa đâu ưa lễ toàn thiêu, đâu nhận của lễ chiên bò.</a:t>
            </a:r>
          </a:p>
        </p:txBody>
      </p:sp>
    </p:spTree>
    <p:extLst>
      <p:ext uri="{BB962C8B-B14F-4D97-AF65-F5344CB8AC3E}">
        <p14:creationId xmlns:p14="http://schemas.microsoft.com/office/powerpoint/2010/main" val="41249072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0784C-31E2-9EE2-D053-8E8DB7DEA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34047-C407-3168-7C33-EBB52C22B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941F33-129E-30F4-89BA-E0E6146F9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E6C476-BE3C-F4CC-E2D0-49D85B0243F2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2174039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F2B7D-F28B-201E-54A9-9ABA1668A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1346B-117B-2850-0CA1-A90D1F52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526E2C-0714-BC0F-9872-3410AB9BED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79C9679-C287-FBB3-DEAE-ECF7117706BC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Lạy Chúa, con dâng lên tâm hồn đã tan nát. Chúa không khinh ghét hồn con khi đã thống hối tội tình.</a:t>
            </a:r>
          </a:p>
        </p:txBody>
      </p:sp>
    </p:spTree>
    <p:extLst>
      <p:ext uri="{BB962C8B-B14F-4D97-AF65-F5344CB8AC3E}">
        <p14:creationId xmlns:p14="http://schemas.microsoft.com/office/powerpoint/2010/main" val="1405850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0CB30-4D64-48A9-59D1-F76E9D03C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C0689-F113-FCDE-400C-097D44D9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F7A2B5-EB92-B574-5405-D739B9ED2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A015516-515D-234E-019D-5A606CE3D78B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9894160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7DFF1-1450-5C23-0260-4C2F42E4C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E279-4A12-BD60-FC68-8D73E543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985E93-3B85-41F3-3D12-031312CEC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22ABDC4-A5A1-7944-C65F-42DE71C196BA}"/>
              </a:ext>
            </a:extLst>
          </p:cNvPr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Nguyện Chúa thương Si- on như lòng từ bi Chúa. Gia- Liêm xin Chúa phục hưng, bao thành lũy đã điêu tàn.</a:t>
            </a:r>
          </a:p>
        </p:txBody>
      </p:sp>
    </p:spTree>
    <p:extLst>
      <p:ext uri="{BB962C8B-B14F-4D97-AF65-F5344CB8AC3E}">
        <p14:creationId xmlns:p14="http://schemas.microsoft.com/office/powerpoint/2010/main" val="48905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2814D-A11D-D674-F132-DC8BEADA4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0B95A-22E9-9166-33AB-97FBD0F18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158DCB-A906-7D2D-EBD8-4BFC680866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1BA0D6B-541E-3832-7BDC-376929C7179B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1634271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A4083-3CF8-A6F2-D1D3-64237C330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557A-30A4-AC1F-0C9C-801B73779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8D0C94-0084-E982-61FE-6CA06217A0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9FE4CEE-AE8F-D3A8-5BD1-D80C2076B9A2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đó muôn nơi dâng chiên bò làm hy tế. Chúa vui nhận lễ toàn thiêu, trên đàn nghi ngút hương trầm.</a:t>
            </a:r>
          </a:p>
        </p:txBody>
      </p:sp>
    </p:spTree>
    <p:extLst>
      <p:ext uri="{BB962C8B-B14F-4D97-AF65-F5344CB8AC3E}">
        <p14:creationId xmlns:p14="http://schemas.microsoft.com/office/powerpoint/2010/main" val="354200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Lạy Chúa, xin thương con theo lượng từ bi Chúa. Chúa ơi, xin xóa tội con theo lòng lân tuất vô bờ.</a:t>
            </a:r>
          </a:p>
        </p:txBody>
      </p:sp>
    </p:spTree>
    <p:extLst>
      <p:ext uri="{BB962C8B-B14F-4D97-AF65-F5344CB8AC3E}">
        <p14:creationId xmlns:p14="http://schemas.microsoft.com/office/powerpoint/2010/main" val="2350748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C0EA8-B461-E5C5-F464-45DABEDDE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73BC-E2D0-B08E-8223-E4ECA72B3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AA9C94-CE0E-A6CA-7841-EB343A5A3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1CA5A7C-F785-310C-7141-AACE9CBF1887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168226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4A749-B400-9DC6-E52D-17F8819BF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5119E-6BD0-4A83-2244-85CE04A0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C85C73-3049-2CC0-09D6-A4479E3EE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C8EA2E7-69D5-8A94-348B-CF904D8F54C6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531785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40408-BCF3-CA80-30DB-C87C4223B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78EF-E108-F904-3487-34A2DD014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BB791A-C378-B7D0-D5AA-4E4689EF50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C404DA-8E78-6657-726F-B009B3D95540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Rửa con nên trinh trong, giũ sạch mọi gian ác. Cứu con qua ách tội khiên, con thành tâm thú lỗi lầm.</a:t>
            </a:r>
          </a:p>
        </p:txBody>
      </p:sp>
    </p:spTree>
    <p:extLst>
      <p:ext uri="{BB962C8B-B14F-4D97-AF65-F5344CB8AC3E}">
        <p14:creationId xmlns:p14="http://schemas.microsoft.com/office/powerpoint/2010/main" val="1331880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E7A71-98C8-B492-0A65-115A411DE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FF130-32AE-56CF-B427-549E1A0C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C5AD8F-5074-33A2-C615-88DA5193C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A8FF150-6C1D-B76C-8006-B3ABE56CFA1D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3235725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CE9F1-201F-3749-D60F-938D9DF05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9847-25B4-827A-A73B-667314E87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BC213B-7619-1102-8E3F-57F52A3C1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5084E51-517C-D6DD-C095-F5AF9DEC328B}"/>
              </a:ext>
            </a:extLst>
          </p:cNvPr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ngay bên Thiên Nhan, con phạm tội nhơ nhớp. Chúa luôn công chính từ tâm khi Ngài tuyên án nhân trần.</a:t>
            </a:r>
          </a:p>
        </p:txBody>
      </p:sp>
    </p:spTree>
    <p:extLst>
      <p:ext uri="{BB962C8B-B14F-4D97-AF65-F5344CB8AC3E}">
        <p14:creationId xmlns:p14="http://schemas.microsoft.com/office/powerpoint/2010/main" val="224729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A2173-9D45-4A11-AA6E-C094B67BC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7F132-2ECC-9BD5-BC4F-5506B7F78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76B3E8-923E-D930-1034-342354971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0763FDF-9CAE-15D0-8621-28FECD023143}"/>
              </a:ext>
            </a:extLst>
          </p:cNvPr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nhân từ xin lắng nghe linh hồn con tha thiết. Ăn năn kêu van, lạy Chúa, xin rủ thương, Ban xuống niềm tin ấp ủ cho tâm hồn.</a:t>
            </a:r>
          </a:p>
        </p:txBody>
      </p:sp>
    </p:spTree>
    <p:extLst>
      <p:ext uri="{BB962C8B-B14F-4D97-AF65-F5344CB8AC3E}">
        <p14:creationId xmlns:p14="http://schemas.microsoft.com/office/powerpoint/2010/main" val="977024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2D079-DB7A-703F-01E9-778B9C894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FFBA-AD80-1975-B5E0-5D56A7C6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265A2F-A823-0016-1695-45B41807D3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C51D249-2BDC-8B3F-1867-E531059BA958}"/>
              </a:ext>
            </a:extLst>
          </p:cNvPr>
          <p:cNvSpPr/>
          <p:nvPr/>
        </p:nvSpPr>
        <p:spPr>
          <a:xfrm>
            <a:off x="425027" y="328139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Mẹ con cưu mang con trong nguồn mạch tội lỗi. Thoát sinh trong kiếp tội nhân, con hằng sợ hãi u sầu.</a:t>
            </a:r>
          </a:p>
        </p:txBody>
      </p:sp>
    </p:spTree>
    <p:extLst>
      <p:ext uri="{BB962C8B-B14F-4D97-AF65-F5344CB8AC3E}">
        <p14:creationId xmlns:p14="http://schemas.microsoft.com/office/powerpoint/2010/main" val="1615387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152</TotalTime>
  <Words>922</Words>
  <Application>Microsoft Office PowerPoint</Application>
  <PresentationFormat>Widescreen</PresentationFormat>
  <Paragraphs>30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Century Gothic</vt:lpstr>
      <vt:lpstr>Garamond</vt:lpstr>
      <vt:lpstr>Times New Roman</vt:lpstr>
      <vt:lpstr>Savon</vt:lpstr>
      <vt:lpstr>Xin thương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LOÀI NGƯỜI ƠI</dc:title>
  <dc:creator>Admin</dc:creator>
  <cp:lastModifiedBy>DINH GIA</cp:lastModifiedBy>
  <cp:revision>38</cp:revision>
  <dcterms:created xsi:type="dcterms:W3CDTF">2024-12-09T14:34:39Z</dcterms:created>
  <dcterms:modified xsi:type="dcterms:W3CDTF">2026-02-03T15:37:17Z</dcterms:modified>
</cp:coreProperties>
</file>