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1" r:id="rId3"/>
    <p:sldId id="298" r:id="rId4"/>
    <p:sldId id="306" r:id="rId5"/>
    <p:sldId id="307" r:id="rId6"/>
    <p:sldId id="315" r:id="rId7"/>
    <p:sldId id="316" r:id="rId8"/>
    <p:sldId id="317" r:id="rId9"/>
    <p:sldId id="318" r:id="rId10"/>
    <p:sldId id="31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95" autoAdjust="0"/>
    <p:restoredTop sz="94660"/>
  </p:normalViewPr>
  <p:slideViewPr>
    <p:cSldViewPr snapToGrid="0">
      <p:cViewPr varScale="1">
        <p:scale>
          <a:sx n="64" d="100"/>
          <a:sy n="64" d="100"/>
        </p:scale>
        <p:origin x="-96" y="-25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pPr/>
              <a:t>8/1/2025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8/1/2025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8/1/2025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8/1/2025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pPr/>
              <a:t>8/1/2025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pPr/>
              <a:t>8/1/2025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8/1/2025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pPr/>
              <a:t>8/1/2025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pPr/>
              <a:t>8/1/2025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pPr/>
              <a:t>8/1/2025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pPr/>
              <a:t>8/1/2025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pPr/>
              <a:t>8/1/2025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z="3600" b="1" smtClean="0">
                <a:solidFill>
                  <a:srgbClr val="FF0000"/>
                </a:solidFill>
                <a:latin typeface="Arial" panose="020B0604020202020204" pitchFamily="34" charset="0"/>
                <a:cs typeface="Arial" panose="020B0604020202020204" pitchFamily="34" charset="0"/>
              </a:rPr>
              <a:t>THÁNH </a:t>
            </a:r>
            <a:r>
              <a:rPr sz="3600" b="1" smtClean="0">
                <a:solidFill>
                  <a:srgbClr val="FF0000"/>
                </a:solidFill>
                <a:latin typeface="Arial" panose="020B0604020202020204" pitchFamily="34" charset="0"/>
                <a:cs typeface="Arial" panose="020B0604020202020204" pitchFamily="34" charset="0"/>
              </a:rPr>
              <a:t>GIOAN BAOTIXITA</a:t>
            </a:r>
            <a:endParaRPr lang="en-US" sz="3600"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6385796" y="3872602"/>
            <a:ext cx="3852472" cy="609457"/>
          </a:xfrm>
        </p:spPr>
        <p:txBody>
          <a:bodyPr>
            <a:noAutofit/>
          </a:bodyPr>
          <a:lstStyle/>
          <a:p>
            <a:pPr algn="l"/>
            <a:r>
              <a:rPr lang="en-US" sz="3200" b="1" dirty="0" err="1" smtClean="0">
                <a:latin typeface="Arial" pitchFamily="34" charset="0"/>
                <a:ea typeface="Roboto" panose="02000000000000000000" pitchFamily="2" charset="0"/>
                <a:cs typeface="Arial" pitchFamily="34" charset="0"/>
              </a:rPr>
              <a:t>Thế</a:t>
            </a:r>
            <a:r>
              <a:rPr lang="en-US" sz="3200" b="1" dirty="0" smtClean="0">
                <a:latin typeface="Arial" pitchFamily="34" charset="0"/>
                <a:ea typeface="Roboto" panose="02000000000000000000" pitchFamily="2" charset="0"/>
                <a:cs typeface="Arial" pitchFamily="34" charset="0"/>
              </a:rPr>
              <a:t> </a:t>
            </a:r>
            <a:r>
              <a:rPr lang="en-US" sz="3200" b="1" dirty="0" err="1" smtClean="0">
                <a:latin typeface="Arial" pitchFamily="34" charset="0"/>
                <a:ea typeface="Roboto" panose="02000000000000000000" pitchFamily="2" charset="0"/>
                <a:cs typeface="Arial" pitchFamily="34" charset="0"/>
              </a:rPr>
              <a:t>Thông</a:t>
            </a:r>
            <a:endParaRPr lang="en-US" sz="3200" b="1" dirty="0" smtClean="0">
              <a:latin typeface="Arial" pitchFamily="34" charset="0"/>
              <a:ea typeface="Roboto" panose="02000000000000000000" pitchFamily="2" charset="0"/>
              <a:cs typeface="Arial" pitchFamily="34" charset="0"/>
            </a:endParaRPr>
          </a:p>
          <a:p>
            <a:pPr algn="l"/>
            <a:endParaRPr lang="en-US" sz="3200" b="1" dirty="0">
              <a:latin typeface="Arial" pitchFamily="34" charset="0"/>
              <a:ea typeface="Roboto" panose="02000000000000000000" pitchFamily="2" charset="0"/>
              <a:cs typeface="Arial" pitchFamily="34" charset="0"/>
            </a:endParaRPr>
          </a:p>
        </p:txBody>
      </p:sp>
    </p:spTree>
    <p:extLst>
      <p:ext uri="{BB962C8B-B14F-4D97-AF65-F5344CB8AC3E}">
        <p14:creationId xmlns:p14="http://schemas.microsoft.com/office/powerpoint/2010/main" xmlns="" val="2469530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6" name="Rectangle 5"/>
          <p:cNvSpPr/>
          <p:nvPr/>
        </p:nvSpPr>
        <p:spPr>
          <a:xfrm>
            <a:off x="374754" y="412768"/>
            <a:ext cx="11308415" cy="3785652"/>
          </a:xfrm>
          <a:prstGeom prst="rect">
            <a:avLst/>
          </a:prstGeom>
        </p:spPr>
        <p:txBody>
          <a:bodyPr wrap="square">
            <a:spAutoFit/>
          </a:bodyPr>
          <a:lstStyle/>
          <a:p>
            <a:pPr algn="just"/>
            <a:r>
              <a:rPr lang="vi-VN" sz="6000" b="1" dirty="0" smtClean="0">
                <a:latin typeface="Arial" pitchFamily="34" charset="0"/>
                <a:cs typeface="Arial" pitchFamily="34" charset="0"/>
              </a:rPr>
              <a:t>Đấng đi mở đường. Núi đồi hãy san cho phẳng. Lối quanh co hãy uốn cho ngay. Vì Nước Chúa nay đã đến rồi. </a:t>
            </a:r>
            <a:endParaRPr lang="vi-VN" sz="6000" b="1" i="0" dirty="0">
              <a:solidFill>
                <a:srgbClr val="333333"/>
              </a:solidFill>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4" name="Rectangle 3"/>
          <p:cNvSpPr/>
          <p:nvPr/>
        </p:nvSpPr>
        <p:spPr>
          <a:xfrm>
            <a:off x="1379095" y="275358"/>
            <a:ext cx="9473784" cy="646331"/>
          </a:xfrm>
          <a:prstGeom prst="rect">
            <a:avLst/>
          </a:prstGeom>
        </p:spPr>
        <p:txBody>
          <a:bodyPr wrap="square">
            <a:spAutoFit/>
          </a:bodyPr>
          <a:lstStyle/>
          <a:p>
            <a:pPr algn="ctr"/>
            <a:r>
              <a:rPr lang="vi-VN" sz="3600" b="1" dirty="0">
                <a:solidFill>
                  <a:srgbClr val="FF0000"/>
                </a:solidFill>
                <a:latin typeface="Arial" pitchFamily="34" charset="0"/>
                <a:ea typeface="Tahoma" pitchFamily="34" charset="0"/>
                <a:cs typeface="Arial" pitchFamily="34" charset="0"/>
              </a:rPr>
              <a:t> </a:t>
            </a:r>
            <a:r>
              <a:rPr lang="en-US" sz="3600" b="1" dirty="0" smtClean="0">
                <a:solidFill>
                  <a:srgbClr val="FF0000"/>
                </a:solidFill>
                <a:latin typeface="Arial" pitchFamily="34" charset="0"/>
                <a:ea typeface="Tahoma" pitchFamily="34" charset="0"/>
                <a:cs typeface="Arial" pitchFamily="34" charset="0"/>
              </a:rPr>
              <a:t>THÁNH </a:t>
            </a:r>
            <a:r>
              <a:rPr lang="en-US" sz="3600" b="1" dirty="0" smtClean="0">
                <a:solidFill>
                  <a:srgbClr val="FF0000"/>
                </a:solidFill>
                <a:latin typeface="Arial" pitchFamily="34" charset="0"/>
                <a:ea typeface="Tahoma" pitchFamily="34" charset="0"/>
                <a:cs typeface="Arial" pitchFamily="34" charset="0"/>
              </a:rPr>
              <a:t>GIOAN BAOTIXITA</a:t>
            </a:r>
            <a:endParaRPr lang="vi-VN" sz="3600" b="1" i="0" dirty="0">
              <a:solidFill>
                <a:srgbClr val="FF0000"/>
              </a:solidFill>
              <a:effectLst/>
              <a:latin typeface="Arial" pitchFamily="34" charset="0"/>
              <a:ea typeface="Tahoma" pitchFamily="34" charset="0"/>
              <a:cs typeface="Arial" pitchFamily="34" charset="0"/>
            </a:endParaRPr>
          </a:p>
        </p:txBody>
      </p:sp>
      <p:sp>
        <p:nvSpPr>
          <p:cNvPr id="6" name="Rectangle 5"/>
          <p:cNvSpPr/>
          <p:nvPr/>
        </p:nvSpPr>
        <p:spPr>
          <a:xfrm>
            <a:off x="374754" y="667598"/>
            <a:ext cx="11308415" cy="6124754"/>
          </a:xfrm>
          <a:prstGeom prst="rect">
            <a:avLst/>
          </a:prstGeom>
        </p:spPr>
        <p:txBody>
          <a:bodyPr wrap="square">
            <a:spAutoFit/>
          </a:bodyPr>
          <a:lstStyle/>
          <a:p>
            <a:pPr algn="just"/>
            <a:r>
              <a:rPr lang="en-US" sz="5600" b="1" dirty="0" smtClean="0">
                <a:solidFill>
                  <a:srgbClr val="FF0000"/>
                </a:solidFill>
                <a:latin typeface="Arial" pitchFamily="34" charset="0"/>
                <a:ea typeface="Tahoma" pitchFamily="34" charset="0"/>
                <a:cs typeface="Arial" pitchFamily="34" charset="0"/>
              </a:rPr>
              <a:t>1.</a:t>
            </a:r>
            <a:r>
              <a:rPr lang="en-US" sz="5600" b="1" dirty="0" smtClean="0">
                <a:latin typeface="Arial" pitchFamily="34" charset="0"/>
                <a:ea typeface="Tahoma" pitchFamily="34" charset="0"/>
                <a:cs typeface="Arial" pitchFamily="34" charset="0"/>
              </a:rPr>
              <a:t> </a:t>
            </a:r>
            <a:r>
              <a:rPr lang="vi-VN" sz="5600" b="1" dirty="0" smtClean="0">
                <a:latin typeface="Arial" pitchFamily="34" charset="0"/>
                <a:cs typeface="Arial" pitchFamily="34" charset="0"/>
              </a:rPr>
              <a:t>Ngài là ai được đặt tên trước khi chào đời? Ngài là ai nhẩy mừng vui đón Mẹ Chúa Trời? Ngài là ai chỉ là tiếng kêu nơi hoang dại, mở đường Đấng Thiên Sai bao đời cứu độ cả nhân loại? </a:t>
            </a:r>
            <a:endParaRPr lang="vi-VN" sz="5600" b="1" i="0" dirty="0">
              <a:solidFill>
                <a:srgbClr val="333333"/>
              </a:solidFill>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6" name="Rectangle 5"/>
          <p:cNvSpPr/>
          <p:nvPr/>
        </p:nvSpPr>
        <p:spPr>
          <a:xfrm>
            <a:off x="374754" y="457738"/>
            <a:ext cx="11308415" cy="3785652"/>
          </a:xfrm>
          <a:prstGeom prst="rect">
            <a:avLst/>
          </a:prstGeom>
        </p:spPr>
        <p:txBody>
          <a:bodyPr wrap="square">
            <a:spAutoFit/>
          </a:bodyPr>
          <a:lstStyle/>
          <a:p>
            <a:pPr algn="just"/>
            <a:r>
              <a:rPr lang="en-US" sz="6000" b="1" dirty="0" smtClean="0">
                <a:solidFill>
                  <a:srgbClr val="FF0000"/>
                </a:solidFill>
                <a:latin typeface="Arial" pitchFamily="34" charset="0"/>
                <a:ea typeface="Tahoma" pitchFamily="34" charset="0"/>
                <a:cs typeface="Arial" pitchFamily="34" charset="0"/>
              </a:rPr>
              <a:t>ĐK.</a:t>
            </a:r>
            <a:r>
              <a:rPr lang="en-US" sz="6000" b="1" dirty="0" smtClean="0">
                <a:latin typeface="Arial" pitchFamily="34" charset="0"/>
                <a:ea typeface="Tahoma" pitchFamily="34" charset="0"/>
                <a:cs typeface="Arial" pitchFamily="34" charset="0"/>
              </a:rPr>
              <a:t> </a:t>
            </a:r>
            <a:r>
              <a:rPr lang="vi-VN" sz="6000" b="1" dirty="0" smtClean="0">
                <a:latin typeface="Arial" pitchFamily="34" charset="0"/>
                <a:cs typeface="Arial" pitchFamily="34" charset="0"/>
              </a:rPr>
              <a:t>Ngài là Gio-an Bao-ti-xi-ta. Ngài là Gio-an Bao-ti-xi-ta. Ngài là Gio-an Là Vị Tiền Hô của Chúa. </a:t>
            </a:r>
            <a:endParaRPr lang="vi-VN" sz="6000" b="1" i="0" dirty="0">
              <a:solidFill>
                <a:srgbClr val="333333"/>
              </a:solidFill>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6" name="Rectangle 5"/>
          <p:cNvSpPr/>
          <p:nvPr/>
        </p:nvSpPr>
        <p:spPr>
          <a:xfrm>
            <a:off x="374754" y="412768"/>
            <a:ext cx="11308415" cy="3785652"/>
          </a:xfrm>
          <a:prstGeom prst="rect">
            <a:avLst/>
          </a:prstGeom>
        </p:spPr>
        <p:txBody>
          <a:bodyPr wrap="square">
            <a:spAutoFit/>
          </a:bodyPr>
          <a:lstStyle/>
          <a:p>
            <a:pPr algn="just"/>
            <a:r>
              <a:rPr lang="vi-VN" sz="6000" b="1" dirty="0" smtClean="0">
                <a:latin typeface="Arial" pitchFamily="34" charset="0"/>
                <a:cs typeface="Arial" pitchFamily="34" charset="0"/>
              </a:rPr>
              <a:t>Đấng đi mở đường. Núi đồi hãy san cho phẳng. Lối quanh co hãy uốn cho ngay. Vì Nước Chúa nay đã đến rồi. </a:t>
            </a:r>
            <a:endParaRPr lang="vi-VN" sz="6000" b="1" i="0" dirty="0">
              <a:solidFill>
                <a:srgbClr val="333333"/>
              </a:solidFill>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6" name="Rectangle 5"/>
          <p:cNvSpPr/>
          <p:nvPr/>
        </p:nvSpPr>
        <p:spPr>
          <a:xfrm>
            <a:off x="374754" y="232888"/>
            <a:ext cx="11308415" cy="6555641"/>
          </a:xfrm>
          <a:prstGeom prst="rect">
            <a:avLst/>
          </a:prstGeom>
        </p:spPr>
        <p:txBody>
          <a:bodyPr wrap="square">
            <a:spAutoFit/>
          </a:bodyPr>
          <a:lstStyle/>
          <a:p>
            <a:pPr algn="just"/>
            <a:r>
              <a:rPr lang="en-US" sz="6000" b="1" dirty="0" smtClean="0">
                <a:solidFill>
                  <a:srgbClr val="FF0000"/>
                </a:solidFill>
                <a:latin typeface="Arial" pitchFamily="34" charset="0"/>
                <a:ea typeface="Tahoma" pitchFamily="34" charset="0"/>
                <a:cs typeface="Arial" pitchFamily="34" charset="0"/>
              </a:rPr>
              <a:t>2.</a:t>
            </a:r>
            <a:r>
              <a:rPr lang="en-US" sz="6000" b="1" dirty="0" smtClean="0">
                <a:latin typeface="Arial" pitchFamily="34" charset="0"/>
                <a:ea typeface="Tahoma" pitchFamily="34" charset="0"/>
                <a:cs typeface="Arial" pitchFamily="34" charset="0"/>
              </a:rPr>
              <a:t> </a:t>
            </a:r>
            <a:r>
              <a:rPr lang="vi-VN" sz="6000" b="1" dirty="0" smtClean="0">
                <a:latin typeface="Arial" pitchFamily="34" charset="0"/>
                <a:cs typeface="Arial" pitchFamily="34" charset="0"/>
              </a:rPr>
              <a:t>Ngài là ai mà trọng hơn hết các người nam? Ngài là ai mà Thiên Chúa quý yêu vô vàn? Ngài là ai giờ hưởng phúc vinh nơi Thiên Đàng? Nguyện dìu dắt giúp con vững vàng tiến về chốn cao quang. </a:t>
            </a:r>
            <a:endParaRPr lang="vi-VN" sz="6000" b="1" i="0" dirty="0">
              <a:solidFill>
                <a:srgbClr val="333333"/>
              </a:solidFill>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6" name="Rectangle 5"/>
          <p:cNvSpPr/>
          <p:nvPr/>
        </p:nvSpPr>
        <p:spPr>
          <a:xfrm>
            <a:off x="374754" y="457738"/>
            <a:ext cx="11308415" cy="3785652"/>
          </a:xfrm>
          <a:prstGeom prst="rect">
            <a:avLst/>
          </a:prstGeom>
        </p:spPr>
        <p:txBody>
          <a:bodyPr wrap="square">
            <a:spAutoFit/>
          </a:bodyPr>
          <a:lstStyle/>
          <a:p>
            <a:pPr algn="just"/>
            <a:r>
              <a:rPr lang="en-US" sz="6000" b="1" dirty="0" smtClean="0">
                <a:solidFill>
                  <a:srgbClr val="FF0000"/>
                </a:solidFill>
                <a:latin typeface="Arial" pitchFamily="34" charset="0"/>
                <a:ea typeface="Tahoma" pitchFamily="34" charset="0"/>
                <a:cs typeface="Arial" pitchFamily="34" charset="0"/>
              </a:rPr>
              <a:t>ĐK.</a:t>
            </a:r>
            <a:r>
              <a:rPr lang="en-US" sz="6000" b="1" dirty="0" smtClean="0">
                <a:latin typeface="Arial" pitchFamily="34" charset="0"/>
                <a:ea typeface="Tahoma" pitchFamily="34" charset="0"/>
                <a:cs typeface="Arial" pitchFamily="34" charset="0"/>
              </a:rPr>
              <a:t> </a:t>
            </a:r>
            <a:r>
              <a:rPr lang="vi-VN" sz="6000" b="1" dirty="0" smtClean="0">
                <a:latin typeface="Arial" pitchFamily="34" charset="0"/>
                <a:cs typeface="Arial" pitchFamily="34" charset="0"/>
              </a:rPr>
              <a:t>Ngài là Gio-an Bao-ti-xi-ta. Ngài là Gio-an Bao-ti-xi-ta. Ngài là Gio-an Là Vị Tiền Hô của Chúa. </a:t>
            </a:r>
            <a:endParaRPr lang="vi-VN" sz="6000" b="1" i="0" dirty="0">
              <a:solidFill>
                <a:srgbClr val="333333"/>
              </a:solidFill>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6" name="Rectangle 5"/>
          <p:cNvSpPr/>
          <p:nvPr/>
        </p:nvSpPr>
        <p:spPr>
          <a:xfrm>
            <a:off x="374754" y="412768"/>
            <a:ext cx="11308415" cy="3785652"/>
          </a:xfrm>
          <a:prstGeom prst="rect">
            <a:avLst/>
          </a:prstGeom>
        </p:spPr>
        <p:txBody>
          <a:bodyPr wrap="square">
            <a:spAutoFit/>
          </a:bodyPr>
          <a:lstStyle/>
          <a:p>
            <a:pPr algn="just"/>
            <a:r>
              <a:rPr lang="vi-VN" sz="6000" b="1" dirty="0" smtClean="0">
                <a:latin typeface="Arial" pitchFamily="34" charset="0"/>
                <a:cs typeface="Arial" pitchFamily="34" charset="0"/>
              </a:rPr>
              <a:t>Đấng đi mở đường. Núi đồi hãy san cho phẳng. Lối quanh co hãy uốn cho ngay. Vì Nước Chúa nay đã đến rồi. </a:t>
            </a:r>
            <a:endParaRPr lang="vi-VN" sz="6000" b="1" i="0" dirty="0">
              <a:solidFill>
                <a:srgbClr val="333333"/>
              </a:solidFill>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6" name="Rectangle 5"/>
          <p:cNvSpPr/>
          <p:nvPr/>
        </p:nvSpPr>
        <p:spPr>
          <a:xfrm>
            <a:off x="374754" y="232888"/>
            <a:ext cx="11308415" cy="6555641"/>
          </a:xfrm>
          <a:prstGeom prst="rect">
            <a:avLst/>
          </a:prstGeom>
        </p:spPr>
        <p:txBody>
          <a:bodyPr wrap="square">
            <a:spAutoFit/>
          </a:bodyPr>
          <a:lstStyle/>
          <a:p>
            <a:pPr algn="just"/>
            <a:r>
              <a:rPr lang="en-US" sz="6000" b="1" dirty="0" smtClean="0">
                <a:solidFill>
                  <a:srgbClr val="FF0000"/>
                </a:solidFill>
                <a:latin typeface="Arial" pitchFamily="34" charset="0"/>
                <a:ea typeface="Tahoma" pitchFamily="34" charset="0"/>
                <a:cs typeface="Arial" pitchFamily="34" charset="0"/>
              </a:rPr>
              <a:t>3</a:t>
            </a:r>
            <a:r>
              <a:rPr lang="en-US" sz="6000" b="1" dirty="0" smtClean="0">
                <a:solidFill>
                  <a:srgbClr val="FF0000"/>
                </a:solidFill>
                <a:latin typeface="Arial" pitchFamily="34" charset="0"/>
                <a:ea typeface="Tahoma" pitchFamily="34" charset="0"/>
                <a:cs typeface="Arial" pitchFamily="34" charset="0"/>
              </a:rPr>
              <a:t>.</a:t>
            </a:r>
            <a:r>
              <a:rPr lang="en-US" sz="6000" b="1" dirty="0" smtClean="0">
                <a:latin typeface="Arial" pitchFamily="34" charset="0"/>
                <a:ea typeface="Tahoma" pitchFamily="34" charset="0"/>
                <a:cs typeface="Arial" pitchFamily="34" charset="0"/>
              </a:rPr>
              <a:t> </a:t>
            </a:r>
            <a:r>
              <a:rPr lang="vi-VN" sz="6000" b="1" dirty="0" smtClean="0">
                <a:latin typeface="Arial" pitchFamily="34" charset="0"/>
                <a:cs typeface="Arial" pitchFamily="34" charset="0"/>
              </a:rPr>
              <a:t>Ngài là ai mà ẩn thân chốn sa mạc hoang? Chọn của ăn là châu chấu với mật ong rừng? Ngài là ai chẳng sợ hãi giáo gươm ngục tù, đã đổ máu chứng minh sự thật, suốt đời sống chứng nhân. </a:t>
            </a:r>
            <a:endParaRPr lang="vi-VN" sz="6000" b="1" i="0" dirty="0">
              <a:solidFill>
                <a:srgbClr val="333333"/>
              </a:solidFill>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6" name="Rectangle 5"/>
          <p:cNvSpPr/>
          <p:nvPr/>
        </p:nvSpPr>
        <p:spPr>
          <a:xfrm>
            <a:off x="374754" y="457738"/>
            <a:ext cx="11308415" cy="3785652"/>
          </a:xfrm>
          <a:prstGeom prst="rect">
            <a:avLst/>
          </a:prstGeom>
        </p:spPr>
        <p:txBody>
          <a:bodyPr wrap="square">
            <a:spAutoFit/>
          </a:bodyPr>
          <a:lstStyle/>
          <a:p>
            <a:pPr algn="just"/>
            <a:r>
              <a:rPr lang="en-US" sz="6000" b="1" dirty="0" smtClean="0">
                <a:solidFill>
                  <a:srgbClr val="FF0000"/>
                </a:solidFill>
                <a:latin typeface="Arial" pitchFamily="34" charset="0"/>
                <a:ea typeface="Tahoma" pitchFamily="34" charset="0"/>
                <a:cs typeface="Arial" pitchFamily="34" charset="0"/>
              </a:rPr>
              <a:t>ĐK.</a:t>
            </a:r>
            <a:r>
              <a:rPr lang="en-US" sz="6000" b="1" dirty="0" smtClean="0">
                <a:latin typeface="Arial" pitchFamily="34" charset="0"/>
                <a:ea typeface="Tahoma" pitchFamily="34" charset="0"/>
                <a:cs typeface="Arial" pitchFamily="34" charset="0"/>
              </a:rPr>
              <a:t> </a:t>
            </a:r>
            <a:r>
              <a:rPr lang="vi-VN" sz="6000" b="1" dirty="0" smtClean="0">
                <a:latin typeface="Arial" pitchFamily="34" charset="0"/>
                <a:cs typeface="Arial" pitchFamily="34" charset="0"/>
              </a:rPr>
              <a:t>Ngài là Gio-an Bao-ti-xi-ta. Ngài là Gio-an Bao-ti-xi-ta. Ngài là Gio-an Là Vị Tiền Hô của Chúa. </a:t>
            </a:r>
            <a:endParaRPr lang="vi-VN" sz="6000" b="1" i="0" dirty="0">
              <a:solidFill>
                <a:srgbClr val="333333"/>
              </a:solidFill>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xmlns=""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531</TotalTime>
  <Words>300</Words>
  <Application>Microsoft Office PowerPoint</Application>
  <PresentationFormat>Custom</PresentationFormat>
  <Paragraphs>12</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Savon</vt:lpstr>
      <vt:lpstr>THÁNH GIOAN BAOTIXITA</vt:lpstr>
      <vt:lpstr>Slide 2</vt:lpstr>
      <vt:lpstr>Slide 3</vt:lpstr>
      <vt:lpstr>Slide 4</vt:lpstr>
      <vt:lpstr>Slide 5</vt:lpstr>
      <vt:lpstr>Slide 6</vt:lpstr>
      <vt:lpstr>Slide 7</vt:lpstr>
      <vt:lpstr>Slide 8</vt:lpstr>
      <vt:lpstr>Slide 9</vt:lpstr>
      <vt:lpstr>Slide 10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Co Thuy</cp:lastModifiedBy>
  <cp:revision>110</cp:revision>
  <dcterms:created xsi:type="dcterms:W3CDTF">2024-12-09T09:39:37Z</dcterms:created>
  <dcterms:modified xsi:type="dcterms:W3CDTF">2025-08-01T15:03:01Z</dcterms:modified>
</cp:coreProperties>
</file>