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20-10-2024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US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US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US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US" dirty="0"/>
              <a:t>Slide 5 - </a:t>
            </a:r>
            <a:r>
              <a:rPr lang="ta-IN" dirty="0"/>
              <a:t>பாத்திரத்தை நிரம்பி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4248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US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US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US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US" dirty="0"/>
              <a:t>Slide 5 - </a:t>
            </a:r>
            <a:r>
              <a:rPr lang="ta-IN" dirty="0"/>
              <a:t>பாத்திரத்தை நிரம்பி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5402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US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US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US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US" dirty="0"/>
              <a:t>Slide 5 - </a:t>
            </a:r>
            <a:r>
              <a:rPr lang="ta-IN" dirty="0"/>
              <a:t>பாத்திரத்தை நிரம்பி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7809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US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US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US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US" dirty="0"/>
              <a:t>Slide 5 - </a:t>
            </a:r>
            <a:r>
              <a:rPr lang="ta-IN" dirty="0"/>
              <a:t>பாத்திரத்தை நிரம்பி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84361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US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US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US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US" dirty="0"/>
              <a:t>Slide 5 - </a:t>
            </a:r>
            <a:r>
              <a:rPr lang="ta-IN" dirty="0"/>
              <a:t>பாத்திரத்தை நிரம்பி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51026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60020E-C84B-1FA6-6735-9CA7B66BA8C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D10425F6-4A74-1AA8-FF18-E707CD97A6B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9268D129-9323-5EEF-EB7E-50925D7DACA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78ACCEB-7033-95A4-3CF7-7EDC9047F5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1C29FB8-1822-762B-90D0-F7B6167582D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6B97E-329E-4863-0853-C6FE7E1DE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C84F17B-9BDE-E006-C962-811E274A332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1939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F26302-63EA-5BC2-2D3C-E2EEA6B4C0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5C32C5F-9AFE-37F5-3069-E303E21C11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Widescreen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2024-10-20T03:44:57Z</dcterms:modified>
</cp:coreProperties>
</file>