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5.xml" ContentType="application/vnd.openxmlformats-officedocument.drawingml.chart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708" r:id="rId2"/>
  </p:sldMasterIdLst>
  <p:notesMasterIdLst>
    <p:notesMasterId r:id="rId5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12192000" cy="6858000"/>
  <p:notesSz cx="6858000" cy="9144000"/>
  <p:embeddedFontLs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Doppio One" panose="020B0604020202020204" charset="0"/>
      <p:regular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2" roundtripDataSignature="AMtx7miZ9KxEoQBz/NEyB0VnhHJJ5K3z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59D3364-2222-4377-B0BA-EE57D661B051}">
  <a:tblStyle styleId="{659D3364-2222-4377-B0BA-EE57D661B0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2.fntdata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4.fntdata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3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CB-4DDD-B5B1-7F2B3838C8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CB-4DDD-B5B1-7F2B3838C8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CB-4DDD-B5B1-7F2B3838C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02107568"/>
        <c:axId val="702106784"/>
      </c:barChart>
      <c:catAx>
        <c:axId val="70210756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02106784"/>
        <c:crosses val="autoZero"/>
        <c:auto val="1"/>
        <c:lblAlgn val="ctr"/>
        <c:lblOffset val="100"/>
        <c:noMultiLvlLbl val="0"/>
      </c:catAx>
      <c:valAx>
        <c:axId val="7021067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02107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35-4F18-8019-3042FFDBAA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35-4F18-8019-3042FFDBAA0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35-4F18-8019-3042FFDBAA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02107960"/>
        <c:axId val="702108352"/>
      </c:barChart>
      <c:catAx>
        <c:axId val="7021079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02108352"/>
        <c:crosses val="autoZero"/>
        <c:auto val="1"/>
        <c:lblAlgn val="ctr"/>
        <c:lblOffset val="100"/>
        <c:noMultiLvlLbl val="0"/>
      </c:catAx>
      <c:valAx>
        <c:axId val="7021083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021079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1447A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102-439A-87FE-B0A300A4F1B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102-439A-87FE-B0A300A4F1B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102-439A-87FE-B0A300A4F1B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102-439A-87FE-B0A300A4F1BF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50</c:v>
                </c:pt>
                <c:pt idx="2">
                  <c:v>65</c:v>
                </c:pt>
                <c:pt idx="3">
                  <c:v>50</c:v>
                </c:pt>
                <c:pt idx="4">
                  <c:v>35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02-439A-87FE-B0A300A4F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99711672"/>
        <c:axId val="299705008"/>
      </c:barChart>
      <c:catAx>
        <c:axId val="2997116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9705008"/>
        <c:crosses val="autoZero"/>
        <c:auto val="1"/>
        <c:lblAlgn val="ctr"/>
        <c:lblOffset val="100"/>
        <c:noMultiLvlLbl val="0"/>
      </c:catAx>
      <c:valAx>
        <c:axId val="29970500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9971167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CF0E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B3F-4C5E-8101-EEC02FA51C4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B3F-4C5E-8101-EEC02FA51C4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B3F-4C5E-8101-EEC02FA51C4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B3F-4C5E-8101-EEC02FA51C40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  <c:pt idx="4">
                  <c:v>40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3F-4C5E-8101-EEC02FA51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706411248"/>
        <c:axId val="706406152"/>
      </c:barChart>
      <c:catAx>
        <c:axId val="70641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706406152"/>
        <c:crosses val="autoZero"/>
        <c:auto val="1"/>
        <c:lblAlgn val="ctr"/>
        <c:lblOffset val="100"/>
        <c:noMultiLvlLbl val="0"/>
      </c:catAx>
      <c:valAx>
        <c:axId val="70640615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0641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CF0E"/>
              </a:solidFill>
            </c:spPr>
            <c:extLst>
              <c:ext xmlns:c16="http://schemas.microsoft.com/office/drawing/2014/chart" uri="{C3380CC4-5D6E-409C-BE32-E72D297353CC}">
                <c16:uniqueId val="{00000001-CD78-4604-A4C7-5A74DA51A958}"/>
              </c:ext>
            </c:extLst>
          </c:dPt>
          <c:dPt>
            <c:idx val="1"/>
            <c:invertIfNegative val="0"/>
            <c:bubble3D val="0"/>
            <c:spPr>
              <a:solidFill>
                <a:srgbClr val="FFCF0E"/>
              </a:solidFill>
            </c:spPr>
            <c:extLst>
              <c:ext xmlns:c16="http://schemas.microsoft.com/office/drawing/2014/chart" uri="{C3380CC4-5D6E-409C-BE32-E72D297353CC}">
                <c16:uniqueId val="{00000003-CD78-4604-A4C7-5A74DA51A958}"/>
              </c:ext>
            </c:extLst>
          </c:dPt>
          <c:dPt>
            <c:idx val="2"/>
            <c:invertIfNegative val="0"/>
            <c:bubble3D val="0"/>
            <c:spPr>
              <a:solidFill>
                <a:srgbClr val="FFCF0E"/>
              </a:solidFill>
            </c:spPr>
            <c:extLst>
              <c:ext xmlns:c16="http://schemas.microsoft.com/office/drawing/2014/chart" uri="{C3380CC4-5D6E-409C-BE32-E72D297353CC}">
                <c16:uniqueId val="{00000005-CD78-4604-A4C7-5A74DA51A958}"/>
              </c:ext>
            </c:extLst>
          </c:dPt>
          <c:dPt>
            <c:idx val="3"/>
            <c:invertIfNegative val="0"/>
            <c:bubble3D val="0"/>
            <c:spPr>
              <a:solidFill>
                <a:srgbClr val="FFCF0E"/>
              </a:solidFill>
            </c:spPr>
            <c:extLst>
              <c:ext xmlns:c16="http://schemas.microsoft.com/office/drawing/2014/chart" uri="{C3380CC4-5D6E-409C-BE32-E72D297353CC}">
                <c16:uniqueId val="{00000007-CD78-4604-A4C7-5A74DA51A958}"/>
              </c:ext>
            </c:extLst>
          </c:dPt>
          <c:dPt>
            <c:idx val="4"/>
            <c:invertIfNegative val="0"/>
            <c:bubble3D val="0"/>
            <c:spPr>
              <a:solidFill>
                <a:srgbClr val="FFCF0E"/>
              </a:solidFill>
            </c:spPr>
            <c:extLst>
              <c:ext xmlns:c16="http://schemas.microsoft.com/office/drawing/2014/chart" uri="{C3380CC4-5D6E-409C-BE32-E72D297353CC}">
                <c16:uniqueId val="{00000009-CD78-4604-A4C7-5A74DA51A958}"/>
              </c:ext>
            </c:extLst>
          </c:dPt>
          <c:dPt>
            <c:idx val="5"/>
            <c:invertIfNegative val="0"/>
            <c:bubble3D val="0"/>
            <c:spPr>
              <a:solidFill>
                <a:srgbClr val="FFCF0E"/>
              </a:solidFill>
            </c:spPr>
            <c:extLst>
              <c:ext xmlns:c16="http://schemas.microsoft.com/office/drawing/2014/chart" uri="{C3380CC4-5D6E-409C-BE32-E72D297353CC}">
                <c16:uniqueId val="{0000000B-CD78-4604-A4C7-5A74DA51A958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0E-42F7-8A4B-3032684F99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0E-42F7-8A4B-3032684F99E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0E-42F7-8A4B-3032684F9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706413992"/>
        <c:axId val="706414776"/>
      </c:barChart>
      <c:catAx>
        <c:axId val="706413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706414776"/>
        <c:crosses val="autoZero"/>
        <c:auto val="1"/>
        <c:lblAlgn val="ctr"/>
        <c:lblOffset val="100"/>
        <c:noMultiLvlLbl val="0"/>
      </c:catAx>
      <c:valAx>
        <c:axId val="70641477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706413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CC-4C9B-91E1-EB0B65D9A4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0FCC-4C9B-91E1-EB0B65D9A44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CC-4C9B-91E1-EB0B65D9A4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FCC-4C9B-91E1-EB0B65D9A44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FCC-4C9B-91E1-EB0B65D9A4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642102504"/>
        <c:axId val="642095840"/>
      </c:barChart>
      <c:catAx>
        <c:axId val="6421025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42095840"/>
        <c:crosses val="autoZero"/>
        <c:auto val="1"/>
        <c:lblAlgn val="ctr"/>
        <c:lblOffset val="100"/>
        <c:noMultiLvlLbl val="0"/>
      </c:catAx>
      <c:valAx>
        <c:axId val="6420958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4210250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1C-4BCA-9407-C2C2CB5CB8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1C-4BCA-9407-C2C2CB5CB8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61C-4BCA-9407-C2C2CB5CB86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1C-4BCA-9407-C2C2CB5CB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174846400"/>
        <c:axId val="174848752"/>
      </c:barChart>
      <c:catAx>
        <c:axId val="17484640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4848752"/>
        <c:crosses val="autoZero"/>
        <c:auto val="1"/>
        <c:lblAlgn val="ctr"/>
        <c:lblOffset val="100"/>
        <c:noMultiLvlLbl val="0"/>
      </c:catAx>
      <c:valAx>
        <c:axId val="1748487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484640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90-4C98-B4F5-833D92A32B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90-4C98-B4F5-833D92A32B2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90-4C98-B4F5-833D92A32B2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90-4C98-B4F5-833D92A32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174850712"/>
        <c:axId val="174851496"/>
      </c:barChart>
      <c:catAx>
        <c:axId val="1748507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4851496"/>
        <c:crosses val="autoZero"/>
        <c:auto val="1"/>
        <c:lblAlgn val="ctr"/>
        <c:lblOffset val="100"/>
        <c:noMultiLvlLbl val="0"/>
      </c:catAx>
      <c:valAx>
        <c:axId val="1748514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48507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4-47A5-85F3-BE56D89753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4-47A5-85F3-BE56D89753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E54-47A5-85F3-BE56D8975337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54-47A5-85F3-BE56D8975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03022952"/>
        <c:axId val="303021384"/>
      </c:barChart>
      <c:catAx>
        <c:axId val="3030229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03021384"/>
        <c:crosses val="autoZero"/>
        <c:auto val="1"/>
        <c:lblAlgn val="ctr"/>
        <c:lblOffset val="100"/>
        <c:noMultiLvlLbl val="0"/>
      </c:catAx>
      <c:valAx>
        <c:axId val="3030213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0302295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4" name="Google Shape;54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0" name="Google Shape;61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3" name="Google Shape;66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7" name="Google Shape;132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4" name="Google Shape;136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7" name="Google Shape;140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" name="Google Shape;145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1" name="Google Shape;148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2" name="Google Shape;156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9" name="Google Shape;157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1" name="Google Shape;162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4" name="Google Shape;167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3" name="Google Shape;1703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9" name="Google Shape;1749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0" name="Google Shape;184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6" name="Google Shape;1896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7" name="Google Shape;42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5" name="Google Shape;50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4_Contents slide layout">
  <p:cSld name="44_Contents slide layo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5"/>
          <p:cNvSpPr/>
          <p:nvPr/>
        </p:nvSpPr>
        <p:spPr>
          <a:xfrm>
            <a:off x="-1" y="-10392"/>
            <a:ext cx="12192000" cy="6868392"/>
          </a:xfrm>
          <a:prstGeom prst="rect">
            <a:avLst/>
          </a:prstGeom>
          <a:solidFill>
            <a:srgbClr val="2144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55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55"/>
          <p:cNvSpPr/>
          <p:nvPr/>
        </p:nvSpPr>
        <p:spPr>
          <a:xfrm rot="10800000">
            <a:off x="2768630" y="748427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7_Contents slide layout">
  <p:cSld name="47_Contents slide layou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64"/>
          <p:cNvPicPr preferRelativeResize="0"/>
          <p:nvPr/>
        </p:nvPicPr>
        <p:blipFill rotWithShape="1">
          <a:blip r:embed="rId2">
            <a:alphaModFix/>
          </a:blip>
          <a:srcRect l="17561" r="114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Contents slide layout">
  <p:cSld name="37_Contents slide layou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5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65"/>
          <p:cNvSpPr/>
          <p:nvPr/>
        </p:nvSpPr>
        <p:spPr>
          <a:xfrm>
            <a:off x="10777817" y="5194301"/>
            <a:ext cx="1409700" cy="1663699"/>
          </a:xfrm>
          <a:custGeom>
            <a:avLst/>
            <a:gdLst/>
            <a:ahLst/>
            <a:cxnLst/>
            <a:rect l="l" t="t" r="r" b="b"/>
            <a:pathLst>
              <a:path w="980" h="1156" extrusionOk="0">
                <a:moveTo>
                  <a:pt x="937" y="1156"/>
                </a:moveTo>
                <a:cubicBezTo>
                  <a:pt x="772" y="1156"/>
                  <a:pt x="608" y="1156"/>
                  <a:pt x="443" y="1156"/>
                </a:cubicBezTo>
                <a:cubicBezTo>
                  <a:pt x="445" y="1142"/>
                  <a:pt x="447" y="1127"/>
                  <a:pt x="449" y="1113"/>
                </a:cubicBezTo>
                <a:cubicBezTo>
                  <a:pt x="453" y="1089"/>
                  <a:pt x="459" y="1065"/>
                  <a:pt x="454" y="1040"/>
                </a:cubicBezTo>
                <a:cubicBezTo>
                  <a:pt x="453" y="1034"/>
                  <a:pt x="453" y="1033"/>
                  <a:pt x="446" y="1034"/>
                </a:cubicBezTo>
                <a:cubicBezTo>
                  <a:pt x="433" y="1035"/>
                  <a:pt x="420" y="1037"/>
                  <a:pt x="407" y="1038"/>
                </a:cubicBezTo>
                <a:cubicBezTo>
                  <a:pt x="399" y="1039"/>
                  <a:pt x="392" y="1039"/>
                  <a:pt x="385" y="1039"/>
                </a:cubicBezTo>
                <a:cubicBezTo>
                  <a:pt x="378" y="1040"/>
                  <a:pt x="372" y="1039"/>
                  <a:pt x="365" y="1036"/>
                </a:cubicBezTo>
                <a:cubicBezTo>
                  <a:pt x="362" y="1034"/>
                  <a:pt x="358" y="1033"/>
                  <a:pt x="354" y="1031"/>
                </a:cubicBezTo>
                <a:cubicBezTo>
                  <a:pt x="349" y="1029"/>
                  <a:pt x="343" y="1027"/>
                  <a:pt x="342" y="1021"/>
                </a:cubicBezTo>
                <a:cubicBezTo>
                  <a:pt x="340" y="1015"/>
                  <a:pt x="337" y="1012"/>
                  <a:pt x="331" y="1010"/>
                </a:cubicBezTo>
                <a:cubicBezTo>
                  <a:pt x="323" y="1008"/>
                  <a:pt x="319" y="1003"/>
                  <a:pt x="320" y="995"/>
                </a:cubicBezTo>
                <a:cubicBezTo>
                  <a:pt x="320" y="993"/>
                  <a:pt x="320" y="990"/>
                  <a:pt x="320" y="988"/>
                </a:cubicBezTo>
                <a:cubicBezTo>
                  <a:pt x="319" y="985"/>
                  <a:pt x="318" y="982"/>
                  <a:pt x="316" y="979"/>
                </a:cubicBezTo>
                <a:cubicBezTo>
                  <a:pt x="314" y="974"/>
                  <a:pt x="310" y="970"/>
                  <a:pt x="308" y="966"/>
                </a:cubicBezTo>
                <a:cubicBezTo>
                  <a:pt x="305" y="955"/>
                  <a:pt x="302" y="943"/>
                  <a:pt x="299" y="932"/>
                </a:cubicBezTo>
                <a:cubicBezTo>
                  <a:pt x="296" y="922"/>
                  <a:pt x="292" y="914"/>
                  <a:pt x="283" y="908"/>
                </a:cubicBezTo>
                <a:cubicBezTo>
                  <a:pt x="243" y="885"/>
                  <a:pt x="203" y="860"/>
                  <a:pt x="164" y="835"/>
                </a:cubicBezTo>
                <a:cubicBezTo>
                  <a:pt x="128" y="813"/>
                  <a:pt x="93" y="790"/>
                  <a:pt x="58" y="767"/>
                </a:cubicBezTo>
                <a:cubicBezTo>
                  <a:pt x="48" y="761"/>
                  <a:pt x="39" y="754"/>
                  <a:pt x="30" y="746"/>
                </a:cubicBezTo>
                <a:cubicBezTo>
                  <a:pt x="20" y="736"/>
                  <a:pt x="10" y="726"/>
                  <a:pt x="0" y="716"/>
                </a:cubicBezTo>
                <a:cubicBezTo>
                  <a:pt x="0" y="714"/>
                  <a:pt x="0" y="712"/>
                  <a:pt x="0" y="711"/>
                </a:cubicBezTo>
                <a:cubicBezTo>
                  <a:pt x="3" y="706"/>
                  <a:pt x="6" y="701"/>
                  <a:pt x="9" y="696"/>
                </a:cubicBezTo>
                <a:cubicBezTo>
                  <a:pt x="17" y="686"/>
                  <a:pt x="20" y="686"/>
                  <a:pt x="30" y="693"/>
                </a:cubicBezTo>
                <a:cubicBezTo>
                  <a:pt x="36" y="696"/>
                  <a:pt x="42" y="699"/>
                  <a:pt x="47" y="702"/>
                </a:cubicBezTo>
                <a:cubicBezTo>
                  <a:pt x="53" y="704"/>
                  <a:pt x="59" y="706"/>
                  <a:pt x="64" y="709"/>
                </a:cubicBezTo>
                <a:cubicBezTo>
                  <a:pt x="85" y="723"/>
                  <a:pt x="106" y="737"/>
                  <a:pt x="127" y="751"/>
                </a:cubicBezTo>
                <a:cubicBezTo>
                  <a:pt x="140" y="759"/>
                  <a:pt x="153" y="766"/>
                  <a:pt x="166" y="774"/>
                </a:cubicBezTo>
                <a:cubicBezTo>
                  <a:pt x="168" y="775"/>
                  <a:pt x="171" y="774"/>
                  <a:pt x="172" y="773"/>
                </a:cubicBezTo>
                <a:cubicBezTo>
                  <a:pt x="176" y="768"/>
                  <a:pt x="180" y="763"/>
                  <a:pt x="185" y="758"/>
                </a:cubicBezTo>
                <a:cubicBezTo>
                  <a:pt x="188" y="754"/>
                  <a:pt x="188" y="752"/>
                  <a:pt x="185" y="748"/>
                </a:cubicBezTo>
                <a:cubicBezTo>
                  <a:pt x="180" y="739"/>
                  <a:pt x="179" y="731"/>
                  <a:pt x="186" y="726"/>
                </a:cubicBezTo>
                <a:cubicBezTo>
                  <a:pt x="194" y="719"/>
                  <a:pt x="192" y="714"/>
                  <a:pt x="190" y="706"/>
                </a:cubicBezTo>
                <a:cubicBezTo>
                  <a:pt x="189" y="704"/>
                  <a:pt x="188" y="702"/>
                  <a:pt x="188" y="700"/>
                </a:cubicBezTo>
                <a:cubicBezTo>
                  <a:pt x="185" y="689"/>
                  <a:pt x="192" y="678"/>
                  <a:pt x="205" y="678"/>
                </a:cubicBezTo>
                <a:cubicBezTo>
                  <a:pt x="216" y="679"/>
                  <a:pt x="228" y="682"/>
                  <a:pt x="239" y="686"/>
                </a:cubicBezTo>
                <a:cubicBezTo>
                  <a:pt x="244" y="688"/>
                  <a:pt x="247" y="686"/>
                  <a:pt x="250" y="682"/>
                </a:cubicBezTo>
                <a:cubicBezTo>
                  <a:pt x="262" y="668"/>
                  <a:pt x="275" y="654"/>
                  <a:pt x="287" y="640"/>
                </a:cubicBezTo>
                <a:cubicBezTo>
                  <a:pt x="291" y="636"/>
                  <a:pt x="295" y="635"/>
                  <a:pt x="299" y="638"/>
                </a:cubicBezTo>
                <a:cubicBezTo>
                  <a:pt x="303" y="641"/>
                  <a:pt x="303" y="646"/>
                  <a:pt x="299" y="650"/>
                </a:cubicBezTo>
                <a:cubicBezTo>
                  <a:pt x="292" y="659"/>
                  <a:pt x="284" y="668"/>
                  <a:pt x="277" y="677"/>
                </a:cubicBezTo>
                <a:cubicBezTo>
                  <a:pt x="272" y="683"/>
                  <a:pt x="268" y="689"/>
                  <a:pt x="263" y="694"/>
                </a:cubicBezTo>
                <a:cubicBezTo>
                  <a:pt x="268" y="697"/>
                  <a:pt x="273" y="698"/>
                  <a:pt x="276" y="701"/>
                </a:cubicBezTo>
                <a:cubicBezTo>
                  <a:pt x="281" y="704"/>
                  <a:pt x="284" y="709"/>
                  <a:pt x="289" y="712"/>
                </a:cubicBezTo>
                <a:cubicBezTo>
                  <a:pt x="305" y="722"/>
                  <a:pt x="318" y="734"/>
                  <a:pt x="329" y="750"/>
                </a:cubicBezTo>
                <a:cubicBezTo>
                  <a:pt x="335" y="759"/>
                  <a:pt x="343" y="766"/>
                  <a:pt x="350" y="774"/>
                </a:cubicBezTo>
                <a:cubicBezTo>
                  <a:pt x="352" y="776"/>
                  <a:pt x="355" y="778"/>
                  <a:pt x="358" y="778"/>
                </a:cubicBezTo>
                <a:cubicBezTo>
                  <a:pt x="368" y="781"/>
                  <a:pt x="377" y="782"/>
                  <a:pt x="386" y="784"/>
                </a:cubicBezTo>
                <a:cubicBezTo>
                  <a:pt x="400" y="787"/>
                  <a:pt x="415" y="789"/>
                  <a:pt x="427" y="798"/>
                </a:cubicBezTo>
                <a:cubicBezTo>
                  <a:pt x="434" y="804"/>
                  <a:pt x="441" y="806"/>
                  <a:pt x="450" y="806"/>
                </a:cubicBezTo>
                <a:cubicBezTo>
                  <a:pt x="453" y="805"/>
                  <a:pt x="455" y="805"/>
                  <a:pt x="455" y="801"/>
                </a:cubicBezTo>
                <a:cubicBezTo>
                  <a:pt x="456" y="794"/>
                  <a:pt x="458" y="787"/>
                  <a:pt x="461" y="780"/>
                </a:cubicBezTo>
                <a:cubicBezTo>
                  <a:pt x="469" y="761"/>
                  <a:pt x="474" y="742"/>
                  <a:pt x="479" y="722"/>
                </a:cubicBezTo>
                <a:cubicBezTo>
                  <a:pt x="482" y="710"/>
                  <a:pt x="485" y="699"/>
                  <a:pt x="490" y="688"/>
                </a:cubicBezTo>
                <a:cubicBezTo>
                  <a:pt x="512" y="644"/>
                  <a:pt x="535" y="600"/>
                  <a:pt x="557" y="556"/>
                </a:cubicBezTo>
                <a:cubicBezTo>
                  <a:pt x="564" y="542"/>
                  <a:pt x="571" y="528"/>
                  <a:pt x="578" y="514"/>
                </a:cubicBezTo>
                <a:cubicBezTo>
                  <a:pt x="579" y="512"/>
                  <a:pt x="582" y="510"/>
                  <a:pt x="584" y="511"/>
                </a:cubicBezTo>
                <a:cubicBezTo>
                  <a:pt x="586" y="511"/>
                  <a:pt x="588" y="514"/>
                  <a:pt x="589" y="516"/>
                </a:cubicBezTo>
                <a:cubicBezTo>
                  <a:pt x="590" y="518"/>
                  <a:pt x="590" y="520"/>
                  <a:pt x="591" y="524"/>
                </a:cubicBezTo>
                <a:cubicBezTo>
                  <a:pt x="594" y="521"/>
                  <a:pt x="595" y="519"/>
                  <a:pt x="596" y="517"/>
                </a:cubicBezTo>
                <a:cubicBezTo>
                  <a:pt x="604" y="503"/>
                  <a:pt x="613" y="490"/>
                  <a:pt x="623" y="477"/>
                </a:cubicBezTo>
                <a:cubicBezTo>
                  <a:pt x="634" y="465"/>
                  <a:pt x="643" y="451"/>
                  <a:pt x="653" y="438"/>
                </a:cubicBezTo>
                <a:cubicBezTo>
                  <a:pt x="654" y="437"/>
                  <a:pt x="655" y="434"/>
                  <a:pt x="655" y="432"/>
                </a:cubicBezTo>
                <a:cubicBezTo>
                  <a:pt x="654" y="422"/>
                  <a:pt x="652" y="413"/>
                  <a:pt x="650" y="403"/>
                </a:cubicBezTo>
                <a:cubicBezTo>
                  <a:pt x="649" y="400"/>
                  <a:pt x="643" y="396"/>
                  <a:pt x="640" y="396"/>
                </a:cubicBezTo>
                <a:cubicBezTo>
                  <a:pt x="637" y="397"/>
                  <a:pt x="635" y="396"/>
                  <a:pt x="631" y="396"/>
                </a:cubicBezTo>
                <a:cubicBezTo>
                  <a:pt x="630" y="397"/>
                  <a:pt x="629" y="399"/>
                  <a:pt x="628" y="400"/>
                </a:cubicBezTo>
                <a:cubicBezTo>
                  <a:pt x="626" y="398"/>
                  <a:pt x="624" y="397"/>
                  <a:pt x="622" y="395"/>
                </a:cubicBezTo>
                <a:cubicBezTo>
                  <a:pt x="618" y="398"/>
                  <a:pt x="615" y="400"/>
                  <a:pt x="612" y="402"/>
                </a:cubicBezTo>
                <a:cubicBezTo>
                  <a:pt x="608" y="402"/>
                  <a:pt x="603" y="402"/>
                  <a:pt x="602" y="400"/>
                </a:cubicBezTo>
                <a:cubicBezTo>
                  <a:pt x="598" y="395"/>
                  <a:pt x="593" y="395"/>
                  <a:pt x="588" y="396"/>
                </a:cubicBezTo>
                <a:cubicBezTo>
                  <a:pt x="585" y="396"/>
                  <a:pt x="583" y="395"/>
                  <a:pt x="583" y="392"/>
                </a:cubicBezTo>
                <a:cubicBezTo>
                  <a:pt x="583" y="391"/>
                  <a:pt x="580" y="389"/>
                  <a:pt x="579" y="389"/>
                </a:cubicBezTo>
                <a:cubicBezTo>
                  <a:pt x="576" y="389"/>
                  <a:pt x="572" y="390"/>
                  <a:pt x="570" y="390"/>
                </a:cubicBezTo>
                <a:cubicBezTo>
                  <a:pt x="571" y="388"/>
                  <a:pt x="572" y="387"/>
                  <a:pt x="574" y="384"/>
                </a:cubicBezTo>
                <a:cubicBezTo>
                  <a:pt x="572" y="384"/>
                  <a:pt x="570" y="383"/>
                  <a:pt x="569" y="383"/>
                </a:cubicBezTo>
                <a:cubicBezTo>
                  <a:pt x="564" y="381"/>
                  <a:pt x="559" y="382"/>
                  <a:pt x="556" y="376"/>
                </a:cubicBezTo>
                <a:cubicBezTo>
                  <a:pt x="556" y="375"/>
                  <a:pt x="554" y="375"/>
                  <a:pt x="552" y="375"/>
                </a:cubicBezTo>
                <a:cubicBezTo>
                  <a:pt x="551" y="374"/>
                  <a:pt x="549" y="374"/>
                  <a:pt x="547" y="373"/>
                </a:cubicBezTo>
                <a:cubicBezTo>
                  <a:pt x="551" y="371"/>
                  <a:pt x="553" y="369"/>
                  <a:pt x="556" y="368"/>
                </a:cubicBezTo>
                <a:cubicBezTo>
                  <a:pt x="555" y="368"/>
                  <a:pt x="555" y="367"/>
                  <a:pt x="555" y="367"/>
                </a:cubicBezTo>
                <a:cubicBezTo>
                  <a:pt x="551" y="366"/>
                  <a:pt x="546" y="365"/>
                  <a:pt x="542" y="364"/>
                </a:cubicBezTo>
                <a:cubicBezTo>
                  <a:pt x="538" y="363"/>
                  <a:pt x="534" y="362"/>
                  <a:pt x="529" y="361"/>
                </a:cubicBezTo>
                <a:cubicBezTo>
                  <a:pt x="533" y="360"/>
                  <a:pt x="538" y="360"/>
                  <a:pt x="536" y="354"/>
                </a:cubicBezTo>
                <a:cubicBezTo>
                  <a:pt x="536" y="352"/>
                  <a:pt x="532" y="350"/>
                  <a:pt x="530" y="348"/>
                </a:cubicBezTo>
                <a:cubicBezTo>
                  <a:pt x="531" y="347"/>
                  <a:pt x="534" y="347"/>
                  <a:pt x="534" y="346"/>
                </a:cubicBezTo>
                <a:cubicBezTo>
                  <a:pt x="534" y="344"/>
                  <a:pt x="534" y="342"/>
                  <a:pt x="533" y="341"/>
                </a:cubicBezTo>
                <a:cubicBezTo>
                  <a:pt x="529" y="337"/>
                  <a:pt x="525" y="333"/>
                  <a:pt x="522" y="329"/>
                </a:cubicBezTo>
                <a:cubicBezTo>
                  <a:pt x="519" y="327"/>
                  <a:pt x="517" y="324"/>
                  <a:pt x="514" y="322"/>
                </a:cubicBezTo>
                <a:cubicBezTo>
                  <a:pt x="507" y="318"/>
                  <a:pt x="504" y="311"/>
                  <a:pt x="502" y="303"/>
                </a:cubicBezTo>
                <a:cubicBezTo>
                  <a:pt x="501" y="301"/>
                  <a:pt x="501" y="299"/>
                  <a:pt x="502" y="296"/>
                </a:cubicBezTo>
                <a:cubicBezTo>
                  <a:pt x="503" y="293"/>
                  <a:pt x="504" y="289"/>
                  <a:pt x="506" y="286"/>
                </a:cubicBezTo>
                <a:cubicBezTo>
                  <a:pt x="509" y="282"/>
                  <a:pt x="512" y="278"/>
                  <a:pt x="515" y="273"/>
                </a:cubicBezTo>
                <a:cubicBezTo>
                  <a:pt x="515" y="274"/>
                  <a:pt x="516" y="274"/>
                  <a:pt x="516" y="274"/>
                </a:cubicBezTo>
                <a:cubicBezTo>
                  <a:pt x="514" y="277"/>
                  <a:pt x="511" y="280"/>
                  <a:pt x="509" y="284"/>
                </a:cubicBezTo>
                <a:cubicBezTo>
                  <a:pt x="512" y="285"/>
                  <a:pt x="513" y="287"/>
                  <a:pt x="516" y="288"/>
                </a:cubicBezTo>
                <a:cubicBezTo>
                  <a:pt x="517" y="289"/>
                  <a:pt x="519" y="289"/>
                  <a:pt x="519" y="289"/>
                </a:cubicBezTo>
                <a:cubicBezTo>
                  <a:pt x="522" y="285"/>
                  <a:pt x="526" y="286"/>
                  <a:pt x="530" y="285"/>
                </a:cubicBezTo>
                <a:cubicBezTo>
                  <a:pt x="535" y="283"/>
                  <a:pt x="539" y="277"/>
                  <a:pt x="537" y="272"/>
                </a:cubicBezTo>
                <a:cubicBezTo>
                  <a:pt x="535" y="267"/>
                  <a:pt x="533" y="262"/>
                  <a:pt x="531" y="256"/>
                </a:cubicBezTo>
                <a:cubicBezTo>
                  <a:pt x="530" y="255"/>
                  <a:pt x="529" y="252"/>
                  <a:pt x="528" y="252"/>
                </a:cubicBezTo>
                <a:cubicBezTo>
                  <a:pt x="526" y="252"/>
                  <a:pt x="525" y="254"/>
                  <a:pt x="523" y="254"/>
                </a:cubicBezTo>
                <a:cubicBezTo>
                  <a:pt x="526" y="251"/>
                  <a:pt x="524" y="248"/>
                  <a:pt x="521" y="245"/>
                </a:cubicBezTo>
                <a:cubicBezTo>
                  <a:pt x="518" y="241"/>
                  <a:pt x="513" y="238"/>
                  <a:pt x="513" y="234"/>
                </a:cubicBezTo>
                <a:cubicBezTo>
                  <a:pt x="512" y="220"/>
                  <a:pt x="512" y="207"/>
                  <a:pt x="518" y="194"/>
                </a:cubicBezTo>
                <a:cubicBezTo>
                  <a:pt x="518" y="193"/>
                  <a:pt x="519" y="191"/>
                  <a:pt x="519" y="190"/>
                </a:cubicBezTo>
                <a:cubicBezTo>
                  <a:pt x="519" y="188"/>
                  <a:pt x="518" y="186"/>
                  <a:pt x="518" y="183"/>
                </a:cubicBezTo>
                <a:cubicBezTo>
                  <a:pt x="519" y="178"/>
                  <a:pt x="521" y="172"/>
                  <a:pt x="523" y="166"/>
                </a:cubicBezTo>
                <a:cubicBezTo>
                  <a:pt x="528" y="155"/>
                  <a:pt x="527" y="143"/>
                  <a:pt x="535" y="133"/>
                </a:cubicBezTo>
                <a:cubicBezTo>
                  <a:pt x="537" y="129"/>
                  <a:pt x="539" y="125"/>
                  <a:pt x="541" y="121"/>
                </a:cubicBezTo>
                <a:cubicBezTo>
                  <a:pt x="543" y="117"/>
                  <a:pt x="544" y="113"/>
                  <a:pt x="547" y="109"/>
                </a:cubicBezTo>
                <a:cubicBezTo>
                  <a:pt x="550" y="103"/>
                  <a:pt x="553" y="98"/>
                  <a:pt x="557" y="93"/>
                </a:cubicBezTo>
                <a:cubicBezTo>
                  <a:pt x="560" y="88"/>
                  <a:pt x="563" y="82"/>
                  <a:pt x="567" y="78"/>
                </a:cubicBezTo>
                <a:cubicBezTo>
                  <a:pt x="577" y="67"/>
                  <a:pt x="587" y="57"/>
                  <a:pt x="597" y="47"/>
                </a:cubicBezTo>
                <a:cubicBezTo>
                  <a:pt x="599" y="45"/>
                  <a:pt x="600" y="43"/>
                  <a:pt x="602" y="42"/>
                </a:cubicBezTo>
                <a:cubicBezTo>
                  <a:pt x="604" y="40"/>
                  <a:pt x="606" y="38"/>
                  <a:pt x="609" y="35"/>
                </a:cubicBezTo>
                <a:cubicBezTo>
                  <a:pt x="611" y="35"/>
                  <a:pt x="613" y="34"/>
                  <a:pt x="615" y="33"/>
                </a:cubicBezTo>
                <a:cubicBezTo>
                  <a:pt x="621" y="29"/>
                  <a:pt x="625" y="23"/>
                  <a:pt x="631" y="20"/>
                </a:cubicBezTo>
                <a:cubicBezTo>
                  <a:pt x="638" y="17"/>
                  <a:pt x="645" y="15"/>
                  <a:pt x="652" y="12"/>
                </a:cubicBezTo>
                <a:cubicBezTo>
                  <a:pt x="668" y="5"/>
                  <a:pt x="686" y="0"/>
                  <a:pt x="704" y="2"/>
                </a:cubicBezTo>
                <a:cubicBezTo>
                  <a:pt x="706" y="2"/>
                  <a:pt x="707" y="0"/>
                  <a:pt x="709" y="0"/>
                </a:cubicBezTo>
                <a:cubicBezTo>
                  <a:pt x="710" y="0"/>
                  <a:pt x="713" y="0"/>
                  <a:pt x="713" y="2"/>
                </a:cubicBezTo>
                <a:cubicBezTo>
                  <a:pt x="718" y="9"/>
                  <a:pt x="719" y="9"/>
                  <a:pt x="726" y="6"/>
                </a:cubicBezTo>
                <a:cubicBezTo>
                  <a:pt x="727" y="5"/>
                  <a:pt x="728" y="5"/>
                  <a:pt x="729" y="4"/>
                </a:cubicBezTo>
                <a:cubicBezTo>
                  <a:pt x="730" y="6"/>
                  <a:pt x="731" y="8"/>
                  <a:pt x="732" y="10"/>
                </a:cubicBezTo>
                <a:cubicBezTo>
                  <a:pt x="734" y="8"/>
                  <a:pt x="735" y="7"/>
                  <a:pt x="737" y="6"/>
                </a:cubicBezTo>
                <a:cubicBezTo>
                  <a:pt x="739" y="11"/>
                  <a:pt x="747" y="11"/>
                  <a:pt x="750" y="7"/>
                </a:cubicBezTo>
                <a:cubicBezTo>
                  <a:pt x="751" y="8"/>
                  <a:pt x="752" y="10"/>
                  <a:pt x="753" y="10"/>
                </a:cubicBezTo>
                <a:cubicBezTo>
                  <a:pt x="765" y="14"/>
                  <a:pt x="775" y="20"/>
                  <a:pt x="784" y="27"/>
                </a:cubicBezTo>
                <a:cubicBezTo>
                  <a:pt x="789" y="32"/>
                  <a:pt x="795" y="35"/>
                  <a:pt x="799" y="42"/>
                </a:cubicBezTo>
                <a:cubicBezTo>
                  <a:pt x="800" y="45"/>
                  <a:pt x="802" y="50"/>
                  <a:pt x="807" y="46"/>
                </a:cubicBezTo>
                <a:cubicBezTo>
                  <a:pt x="811" y="51"/>
                  <a:pt x="815" y="56"/>
                  <a:pt x="818" y="61"/>
                </a:cubicBezTo>
                <a:cubicBezTo>
                  <a:pt x="825" y="70"/>
                  <a:pt x="831" y="80"/>
                  <a:pt x="837" y="89"/>
                </a:cubicBezTo>
                <a:cubicBezTo>
                  <a:pt x="838" y="90"/>
                  <a:pt x="840" y="91"/>
                  <a:pt x="840" y="93"/>
                </a:cubicBezTo>
                <a:cubicBezTo>
                  <a:pt x="842" y="98"/>
                  <a:pt x="843" y="103"/>
                  <a:pt x="845" y="107"/>
                </a:cubicBezTo>
                <a:cubicBezTo>
                  <a:pt x="849" y="114"/>
                  <a:pt x="855" y="120"/>
                  <a:pt x="858" y="126"/>
                </a:cubicBezTo>
                <a:cubicBezTo>
                  <a:pt x="862" y="133"/>
                  <a:pt x="868" y="138"/>
                  <a:pt x="874" y="142"/>
                </a:cubicBezTo>
                <a:cubicBezTo>
                  <a:pt x="875" y="143"/>
                  <a:pt x="877" y="142"/>
                  <a:pt x="877" y="142"/>
                </a:cubicBezTo>
                <a:cubicBezTo>
                  <a:pt x="880" y="149"/>
                  <a:pt x="883" y="156"/>
                  <a:pt x="886" y="162"/>
                </a:cubicBezTo>
                <a:cubicBezTo>
                  <a:pt x="891" y="172"/>
                  <a:pt x="897" y="181"/>
                  <a:pt x="900" y="192"/>
                </a:cubicBezTo>
                <a:cubicBezTo>
                  <a:pt x="904" y="205"/>
                  <a:pt x="903" y="220"/>
                  <a:pt x="900" y="234"/>
                </a:cubicBezTo>
                <a:cubicBezTo>
                  <a:pt x="899" y="238"/>
                  <a:pt x="898" y="241"/>
                  <a:pt x="902" y="243"/>
                </a:cubicBezTo>
                <a:cubicBezTo>
                  <a:pt x="910" y="247"/>
                  <a:pt x="909" y="255"/>
                  <a:pt x="910" y="261"/>
                </a:cubicBezTo>
                <a:cubicBezTo>
                  <a:pt x="910" y="268"/>
                  <a:pt x="907" y="274"/>
                  <a:pt x="908" y="280"/>
                </a:cubicBezTo>
                <a:cubicBezTo>
                  <a:pt x="909" y="283"/>
                  <a:pt x="908" y="284"/>
                  <a:pt x="907" y="286"/>
                </a:cubicBezTo>
                <a:cubicBezTo>
                  <a:pt x="906" y="290"/>
                  <a:pt x="906" y="294"/>
                  <a:pt x="905" y="298"/>
                </a:cubicBezTo>
                <a:cubicBezTo>
                  <a:pt x="905" y="298"/>
                  <a:pt x="910" y="298"/>
                  <a:pt x="912" y="299"/>
                </a:cubicBezTo>
                <a:cubicBezTo>
                  <a:pt x="913" y="299"/>
                  <a:pt x="913" y="299"/>
                  <a:pt x="913" y="300"/>
                </a:cubicBezTo>
                <a:cubicBezTo>
                  <a:pt x="911" y="302"/>
                  <a:pt x="908" y="303"/>
                  <a:pt x="907" y="305"/>
                </a:cubicBezTo>
                <a:cubicBezTo>
                  <a:pt x="907" y="306"/>
                  <a:pt x="910" y="309"/>
                  <a:pt x="910" y="310"/>
                </a:cubicBezTo>
                <a:cubicBezTo>
                  <a:pt x="909" y="313"/>
                  <a:pt x="908" y="315"/>
                  <a:pt x="908" y="317"/>
                </a:cubicBezTo>
                <a:cubicBezTo>
                  <a:pt x="907" y="322"/>
                  <a:pt x="910" y="328"/>
                  <a:pt x="908" y="332"/>
                </a:cubicBezTo>
                <a:cubicBezTo>
                  <a:pt x="904" y="340"/>
                  <a:pt x="899" y="346"/>
                  <a:pt x="894" y="353"/>
                </a:cubicBezTo>
                <a:cubicBezTo>
                  <a:pt x="894" y="352"/>
                  <a:pt x="893" y="352"/>
                  <a:pt x="893" y="351"/>
                </a:cubicBezTo>
                <a:cubicBezTo>
                  <a:pt x="889" y="351"/>
                  <a:pt x="885" y="349"/>
                  <a:pt x="883" y="350"/>
                </a:cubicBezTo>
                <a:cubicBezTo>
                  <a:pt x="880" y="351"/>
                  <a:pt x="879" y="356"/>
                  <a:pt x="877" y="359"/>
                </a:cubicBezTo>
                <a:cubicBezTo>
                  <a:pt x="874" y="356"/>
                  <a:pt x="872" y="355"/>
                  <a:pt x="869" y="357"/>
                </a:cubicBezTo>
                <a:cubicBezTo>
                  <a:pt x="865" y="359"/>
                  <a:pt x="861" y="360"/>
                  <a:pt x="857" y="356"/>
                </a:cubicBezTo>
                <a:cubicBezTo>
                  <a:pt x="855" y="355"/>
                  <a:pt x="852" y="355"/>
                  <a:pt x="849" y="355"/>
                </a:cubicBezTo>
                <a:cubicBezTo>
                  <a:pt x="849" y="357"/>
                  <a:pt x="848" y="359"/>
                  <a:pt x="848" y="361"/>
                </a:cubicBezTo>
                <a:cubicBezTo>
                  <a:pt x="849" y="374"/>
                  <a:pt x="855" y="386"/>
                  <a:pt x="860" y="398"/>
                </a:cubicBezTo>
                <a:cubicBezTo>
                  <a:pt x="860" y="400"/>
                  <a:pt x="860" y="402"/>
                  <a:pt x="860" y="403"/>
                </a:cubicBezTo>
                <a:cubicBezTo>
                  <a:pt x="861" y="408"/>
                  <a:pt x="858" y="412"/>
                  <a:pt x="861" y="417"/>
                </a:cubicBezTo>
                <a:cubicBezTo>
                  <a:pt x="869" y="432"/>
                  <a:pt x="882" y="443"/>
                  <a:pt x="893" y="455"/>
                </a:cubicBezTo>
                <a:cubicBezTo>
                  <a:pt x="896" y="458"/>
                  <a:pt x="900" y="461"/>
                  <a:pt x="903" y="465"/>
                </a:cubicBezTo>
                <a:cubicBezTo>
                  <a:pt x="911" y="476"/>
                  <a:pt x="918" y="487"/>
                  <a:pt x="925" y="498"/>
                </a:cubicBezTo>
                <a:cubicBezTo>
                  <a:pt x="933" y="510"/>
                  <a:pt x="940" y="523"/>
                  <a:pt x="945" y="537"/>
                </a:cubicBezTo>
                <a:cubicBezTo>
                  <a:pt x="949" y="550"/>
                  <a:pt x="955" y="563"/>
                  <a:pt x="960" y="576"/>
                </a:cubicBezTo>
                <a:cubicBezTo>
                  <a:pt x="964" y="586"/>
                  <a:pt x="970" y="595"/>
                  <a:pt x="972" y="604"/>
                </a:cubicBezTo>
                <a:cubicBezTo>
                  <a:pt x="975" y="617"/>
                  <a:pt x="976" y="631"/>
                  <a:pt x="977" y="644"/>
                </a:cubicBezTo>
                <a:cubicBezTo>
                  <a:pt x="978" y="648"/>
                  <a:pt x="979" y="652"/>
                  <a:pt x="980" y="655"/>
                </a:cubicBezTo>
                <a:cubicBezTo>
                  <a:pt x="980" y="681"/>
                  <a:pt x="980" y="707"/>
                  <a:pt x="980" y="733"/>
                </a:cubicBezTo>
                <a:cubicBezTo>
                  <a:pt x="980" y="734"/>
                  <a:pt x="978" y="736"/>
                  <a:pt x="978" y="737"/>
                </a:cubicBezTo>
                <a:cubicBezTo>
                  <a:pt x="977" y="744"/>
                  <a:pt x="977" y="750"/>
                  <a:pt x="975" y="757"/>
                </a:cubicBezTo>
                <a:cubicBezTo>
                  <a:pt x="967" y="793"/>
                  <a:pt x="964" y="831"/>
                  <a:pt x="960" y="868"/>
                </a:cubicBezTo>
                <a:cubicBezTo>
                  <a:pt x="957" y="904"/>
                  <a:pt x="956" y="940"/>
                  <a:pt x="953" y="976"/>
                </a:cubicBezTo>
                <a:cubicBezTo>
                  <a:pt x="949" y="1010"/>
                  <a:pt x="940" y="1043"/>
                  <a:pt x="926" y="1075"/>
                </a:cubicBezTo>
                <a:cubicBezTo>
                  <a:pt x="926" y="1077"/>
                  <a:pt x="925" y="1079"/>
                  <a:pt x="926" y="1081"/>
                </a:cubicBezTo>
                <a:cubicBezTo>
                  <a:pt x="928" y="1098"/>
                  <a:pt x="931" y="1114"/>
                  <a:pt x="934" y="1131"/>
                </a:cubicBezTo>
                <a:cubicBezTo>
                  <a:pt x="935" y="1139"/>
                  <a:pt x="936" y="1148"/>
                  <a:pt x="937" y="1156"/>
                </a:cubicBezTo>
                <a:close/>
                <a:moveTo>
                  <a:pt x="535" y="306"/>
                </a:moveTo>
                <a:cubicBezTo>
                  <a:pt x="533" y="306"/>
                  <a:pt x="532" y="305"/>
                  <a:pt x="531" y="305"/>
                </a:cubicBezTo>
                <a:cubicBezTo>
                  <a:pt x="525" y="302"/>
                  <a:pt x="520" y="299"/>
                  <a:pt x="514" y="296"/>
                </a:cubicBezTo>
                <a:cubicBezTo>
                  <a:pt x="513" y="296"/>
                  <a:pt x="510" y="297"/>
                  <a:pt x="510" y="297"/>
                </a:cubicBezTo>
                <a:cubicBezTo>
                  <a:pt x="510" y="299"/>
                  <a:pt x="511" y="303"/>
                  <a:pt x="511" y="303"/>
                </a:cubicBezTo>
                <a:cubicBezTo>
                  <a:pt x="516" y="304"/>
                  <a:pt x="518" y="309"/>
                  <a:pt x="523" y="310"/>
                </a:cubicBezTo>
                <a:cubicBezTo>
                  <a:pt x="526" y="311"/>
                  <a:pt x="530" y="310"/>
                  <a:pt x="535" y="306"/>
                </a:cubicBezTo>
                <a:close/>
                <a:moveTo>
                  <a:pt x="185" y="784"/>
                </a:moveTo>
                <a:cubicBezTo>
                  <a:pt x="189" y="786"/>
                  <a:pt x="191" y="788"/>
                  <a:pt x="194" y="789"/>
                </a:cubicBezTo>
                <a:cubicBezTo>
                  <a:pt x="195" y="789"/>
                  <a:pt x="197" y="788"/>
                  <a:pt x="198" y="787"/>
                </a:cubicBezTo>
                <a:cubicBezTo>
                  <a:pt x="199" y="786"/>
                  <a:pt x="199" y="783"/>
                  <a:pt x="199" y="781"/>
                </a:cubicBezTo>
                <a:cubicBezTo>
                  <a:pt x="199" y="780"/>
                  <a:pt x="196" y="779"/>
                  <a:pt x="195" y="780"/>
                </a:cubicBezTo>
                <a:cubicBezTo>
                  <a:pt x="192" y="780"/>
                  <a:pt x="189" y="782"/>
                  <a:pt x="185" y="784"/>
                </a:cubicBez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1_Contents slide layout">
  <p:cSld name="51_Contents slide layou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6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6_Contents slide layout">
  <p:cSld name="46_Contents slide layou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67"/>
          <p:cNvPicPr preferRelativeResize="0"/>
          <p:nvPr/>
        </p:nvPicPr>
        <p:blipFill rotWithShape="1">
          <a:blip r:embed="rId2">
            <a:alphaModFix/>
          </a:blip>
          <a:srcRect b="15850"/>
          <a:stretch/>
        </p:blipFill>
        <p:spPr>
          <a:xfrm>
            <a:off x="-1" y="0"/>
            <a:ext cx="1220372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0_Contents slide layout">
  <p:cSld name="50_Contents slide layou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8"/>
          <p:cNvSpPr/>
          <p:nvPr/>
        </p:nvSpPr>
        <p:spPr>
          <a:xfrm>
            <a:off x="-1" y="-10392"/>
            <a:ext cx="12192000" cy="6868392"/>
          </a:xfrm>
          <a:prstGeom prst="rect">
            <a:avLst/>
          </a:pr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68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3_Contents slide layout">
  <p:cSld name="43_Contents slide layou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69"/>
          <p:cNvPicPr preferRelativeResize="0"/>
          <p:nvPr/>
        </p:nvPicPr>
        <p:blipFill rotWithShape="1">
          <a:blip r:embed="rId2">
            <a:alphaModFix/>
          </a:blip>
          <a:srcRect b="862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2_Contents slide layout">
  <p:cSld name="52_Contents slide layou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0"/>
          <p:cNvSpPr/>
          <p:nvPr/>
        </p:nvSpPr>
        <p:spPr>
          <a:xfrm>
            <a:off x="-1" y="-10392"/>
            <a:ext cx="12192000" cy="6868392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70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70"/>
          <p:cNvSpPr/>
          <p:nvPr/>
        </p:nvSpPr>
        <p:spPr>
          <a:xfrm rot="10800000">
            <a:off x="2768630" y="748427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1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2"/>
          <p:cNvSpPr/>
          <p:nvPr/>
        </p:nvSpPr>
        <p:spPr>
          <a:xfrm>
            <a:off x="0" y="0"/>
            <a:ext cx="12192000" cy="11965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72"/>
          <p:cNvSpPr/>
          <p:nvPr/>
        </p:nvSpPr>
        <p:spPr>
          <a:xfrm>
            <a:off x="10060426" y="0"/>
            <a:ext cx="2131574" cy="1251701"/>
          </a:xfrm>
          <a:custGeom>
            <a:avLst/>
            <a:gdLst/>
            <a:ahLst/>
            <a:cxnLst/>
            <a:rect l="l" t="t" r="r" b="b"/>
            <a:pathLst>
              <a:path w="2131574" h="1251701" extrusionOk="0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" name="Google Shape;133;p72"/>
          <p:cNvGrpSpPr/>
          <p:nvPr/>
        </p:nvGrpSpPr>
        <p:grpSpPr>
          <a:xfrm>
            <a:off x="-154013" y="-195671"/>
            <a:ext cx="2963081" cy="1367278"/>
            <a:chOff x="-47009" y="1815161"/>
            <a:chExt cx="2963081" cy="1367278"/>
          </a:xfrm>
        </p:grpSpPr>
        <p:grpSp>
          <p:nvGrpSpPr>
            <p:cNvPr id="134" name="Google Shape;134;p72"/>
            <p:cNvGrpSpPr/>
            <p:nvPr/>
          </p:nvGrpSpPr>
          <p:grpSpPr>
            <a:xfrm>
              <a:off x="210392" y="2089757"/>
              <a:ext cx="2705680" cy="970337"/>
              <a:chOff x="1111983" y="221594"/>
              <a:chExt cx="12011156" cy="4307563"/>
            </a:xfrm>
          </p:grpSpPr>
          <p:sp>
            <p:nvSpPr>
              <p:cNvPr id="135" name="Google Shape;135;p72"/>
              <p:cNvSpPr/>
              <p:nvPr/>
            </p:nvSpPr>
            <p:spPr>
              <a:xfrm rot="2143082">
                <a:off x="5813228" y="3225577"/>
                <a:ext cx="1095502" cy="475403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72"/>
              <p:cNvSpPr/>
              <p:nvPr/>
            </p:nvSpPr>
            <p:spPr>
              <a:xfrm rot="2143082">
                <a:off x="12731593" y="2328837"/>
                <a:ext cx="326874" cy="326875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72"/>
              <p:cNvSpPr/>
              <p:nvPr/>
            </p:nvSpPr>
            <p:spPr>
              <a:xfrm rot="2143082">
                <a:off x="12012401" y="1020618"/>
                <a:ext cx="326874" cy="326875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72"/>
              <p:cNvSpPr/>
              <p:nvPr/>
            </p:nvSpPr>
            <p:spPr>
              <a:xfrm rot="2143082">
                <a:off x="3996941" y="286265"/>
                <a:ext cx="326874" cy="326875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72"/>
              <p:cNvSpPr/>
              <p:nvPr/>
            </p:nvSpPr>
            <p:spPr>
              <a:xfrm rot="2143082">
                <a:off x="4668722" y="303427"/>
                <a:ext cx="326874" cy="326875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72"/>
              <p:cNvSpPr/>
              <p:nvPr/>
            </p:nvSpPr>
            <p:spPr>
              <a:xfrm rot="2143082">
                <a:off x="5318715" y="358216"/>
                <a:ext cx="326874" cy="326875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72"/>
              <p:cNvSpPr/>
              <p:nvPr/>
            </p:nvSpPr>
            <p:spPr>
              <a:xfrm rot="2143082">
                <a:off x="1412639" y="3092041"/>
                <a:ext cx="326874" cy="326875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72"/>
              <p:cNvSpPr/>
              <p:nvPr/>
            </p:nvSpPr>
            <p:spPr>
              <a:xfrm rot="2143082">
                <a:off x="3222236" y="867087"/>
                <a:ext cx="802454" cy="156661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72"/>
              <p:cNvSpPr/>
              <p:nvPr/>
            </p:nvSpPr>
            <p:spPr>
              <a:xfrm rot="2143082">
                <a:off x="4067032" y="3784745"/>
                <a:ext cx="326874" cy="267682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72"/>
              <p:cNvSpPr/>
              <p:nvPr/>
            </p:nvSpPr>
            <p:spPr>
              <a:xfrm rot="2143082">
                <a:off x="8226837" y="1636990"/>
                <a:ext cx="229078" cy="352760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72"/>
              <p:cNvSpPr/>
              <p:nvPr/>
            </p:nvSpPr>
            <p:spPr>
              <a:xfrm rot="2143082">
                <a:off x="8579610" y="1890648"/>
                <a:ext cx="229078" cy="352760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72"/>
              <p:cNvSpPr/>
              <p:nvPr/>
            </p:nvSpPr>
            <p:spPr>
              <a:xfrm rot="2143082">
                <a:off x="7545295" y="1382204"/>
                <a:ext cx="326874" cy="326875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72"/>
              <p:cNvSpPr/>
              <p:nvPr/>
            </p:nvSpPr>
            <p:spPr>
              <a:xfrm rot="2143082">
                <a:off x="7019854" y="984696"/>
                <a:ext cx="326874" cy="326875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72"/>
              <p:cNvSpPr/>
              <p:nvPr/>
            </p:nvSpPr>
            <p:spPr>
              <a:xfrm rot="2143082">
                <a:off x="1066498" y="3902975"/>
                <a:ext cx="1314414" cy="267682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" name="Google Shape;149;p72"/>
            <p:cNvGrpSpPr/>
            <p:nvPr/>
          </p:nvGrpSpPr>
          <p:grpSpPr>
            <a:xfrm>
              <a:off x="-47009" y="1815161"/>
              <a:ext cx="2889953" cy="1367278"/>
              <a:chOff x="-30679" y="-997401"/>
              <a:chExt cx="12829186" cy="6069657"/>
            </a:xfrm>
          </p:grpSpPr>
          <p:sp>
            <p:nvSpPr>
              <p:cNvPr id="150" name="Google Shape;150;p72"/>
              <p:cNvSpPr/>
              <p:nvPr/>
            </p:nvSpPr>
            <p:spPr>
              <a:xfrm rot="2143082">
                <a:off x="7006336" y="655174"/>
                <a:ext cx="6027476" cy="1135945"/>
              </a:xfrm>
              <a:custGeom>
                <a:avLst/>
                <a:gdLst/>
                <a:ahLst/>
                <a:cxnLst/>
                <a:rect l="l" t="t" r="r" b="b"/>
                <a:pathLst>
                  <a:path w="2529191" h="476656" extrusionOk="0">
                    <a:moveTo>
                      <a:pt x="0" y="457200"/>
                    </a:moveTo>
                    <a:lnTo>
                      <a:pt x="1906621" y="476656"/>
                    </a:lnTo>
                    <a:lnTo>
                      <a:pt x="2529191" y="0"/>
                    </a:lnTo>
                  </a:path>
                </a:pathLst>
              </a:cu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51" name="Google Shape;151;p72"/>
              <p:cNvCxnSpPr/>
              <p:nvPr/>
            </p:nvCxnSpPr>
            <p:spPr>
              <a:xfrm rot="2143082">
                <a:off x="2876886" y="92218"/>
                <a:ext cx="751230" cy="500296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2" name="Google Shape;152;p72"/>
              <p:cNvCxnSpPr>
                <a:endCxn id="138" idx="1"/>
              </p:cNvCxnSpPr>
              <p:nvPr/>
            </p:nvCxnSpPr>
            <p:spPr>
              <a:xfrm>
                <a:off x="3951917" y="-79095"/>
                <a:ext cx="182100" cy="3675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3" name="Google Shape;153;p72"/>
              <p:cNvCxnSpPr>
                <a:endCxn id="139" idx="1"/>
              </p:cNvCxnSpPr>
              <p:nvPr/>
            </p:nvCxnSpPr>
            <p:spPr>
              <a:xfrm>
                <a:off x="4674699" y="-34033"/>
                <a:ext cx="131100" cy="3396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4" name="Google Shape;154;p72"/>
              <p:cNvCxnSpPr>
                <a:endCxn id="140" idx="1"/>
              </p:cNvCxnSpPr>
              <p:nvPr/>
            </p:nvCxnSpPr>
            <p:spPr>
              <a:xfrm>
                <a:off x="5296192" y="-73444"/>
                <a:ext cx="159600" cy="4338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5" name="Google Shape;155;p72"/>
              <p:cNvCxnSpPr/>
              <p:nvPr/>
            </p:nvCxnSpPr>
            <p:spPr>
              <a:xfrm rot="2143082">
                <a:off x="6351522" y="167773"/>
                <a:ext cx="1161265" cy="701571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6" name="Google Shape;156;p72"/>
              <p:cNvCxnSpPr/>
              <p:nvPr/>
            </p:nvCxnSpPr>
            <p:spPr>
              <a:xfrm rot="2143082">
                <a:off x="6692921" y="218797"/>
                <a:ext cx="1381992" cy="85998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57" name="Google Shape;157;p72"/>
              <p:cNvSpPr/>
              <p:nvPr/>
            </p:nvSpPr>
            <p:spPr>
              <a:xfrm rot="2143082">
                <a:off x="7510123" y="2742036"/>
                <a:ext cx="414350" cy="414349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72"/>
              <p:cNvSpPr/>
              <p:nvPr/>
            </p:nvSpPr>
            <p:spPr>
              <a:xfrm rot="2143082">
                <a:off x="4669450" y="3406144"/>
                <a:ext cx="414350" cy="414349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72"/>
              <p:cNvSpPr/>
              <p:nvPr/>
            </p:nvSpPr>
            <p:spPr>
              <a:xfrm rot="2143082">
                <a:off x="3138553" y="4575929"/>
                <a:ext cx="414350" cy="414349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60" name="Google Shape;160;p72"/>
              <p:cNvCxnSpPr>
                <a:endCxn id="137" idx="3"/>
              </p:cNvCxnSpPr>
              <p:nvPr/>
            </p:nvCxnSpPr>
            <p:spPr>
              <a:xfrm rot="10800000" flipH="1">
                <a:off x="9196641" y="1210413"/>
                <a:ext cx="2817900" cy="1155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1" name="Google Shape;161;p72"/>
              <p:cNvCxnSpPr>
                <a:endCxn id="144" idx="1"/>
              </p:cNvCxnSpPr>
              <p:nvPr/>
            </p:nvCxnSpPr>
            <p:spPr>
              <a:xfrm>
                <a:off x="7605182" y="178396"/>
                <a:ext cx="643200" cy="15681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2" name="Google Shape;162;p72"/>
              <p:cNvCxnSpPr>
                <a:endCxn id="141" idx="3"/>
              </p:cNvCxnSpPr>
              <p:nvPr/>
            </p:nvCxnSpPr>
            <p:spPr>
              <a:xfrm rot="10800000" flipH="1">
                <a:off x="620079" y="3281827"/>
                <a:ext cx="794700" cy="261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3" name="Google Shape;163;p72"/>
              <p:cNvCxnSpPr/>
              <p:nvPr/>
            </p:nvCxnSpPr>
            <p:spPr>
              <a:xfrm rot="-8656918" flipH="1">
                <a:off x="669928" y="3488332"/>
                <a:ext cx="489377" cy="336192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4" name="Google Shape;164;p72"/>
              <p:cNvCxnSpPr>
                <a:endCxn id="159" idx="1"/>
              </p:cNvCxnSpPr>
              <p:nvPr/>
            </p:nvCxnSpPr>
            <p:spPr>
              <a:xfrm>
                <a:off x="2805912" y="2910641"/>
                <a:ext cx="506400" cy="16680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5" name="Google Shape;165;p72"/>
              <p:cNvCxnSpPr>
                <a:endCxn id="135" idx="1"/>
              </p:cNvCxnSpPr>
              <p:nvPr/>
            </p:nvCxnSpPr>
            <p:spPr>
              <a:xfrm rot="10800000" flipH="1">
                <a:off x="4369461" y="3143491"/>
                <a:ext cx="1546800" cy="612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66" name="Google Shape;166;p72"/>
              <p:cNvSpPr/>
              <p:nvPr/>
            </p:nvSpPr>
            <p:spPr>
              <a:xfrm rot="2143082">
                <a:off x="568532" y="1210040"/>
                <a:ext cx="4879294" cy="908510"/>
              </a:xfrm>
              <a:custGeom>
                <a:avLst/>
                <a:gdLst/>
                <a:ahLst/>
                <a:cxnLst/>
                <a:rect l="l" t="t" r="r" b="b"/>
                <a:pathLst>
                  <a:path w="2047403" h="381222" extrusionOk="0">
                    <a:moveTo>
                      <a:pt x="0" y="0"/>
                    </a:moveTo>
                    <a:lnTo>
                      <a:pt x="506519" y="375890"/>
                    </a:lnTo>
                    <a:lnTo>
                      <a:pt x="2047403" y="381222"/>
                    </a:lnTo>
                    <a:lnTo>
                      <a:pt x="2047403" y="381222"/>
                    </a:lnTo>
                  </a:path>
                </a:pathLst>
              </a:cu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72"/>
              <p:cNvSpPr/>
              <p:nvPr/>
            </p:nvSpPr>
            <p:spPr>
              <a:xfrm rot="2143082">
                <a:off x="-189872" y="1365133"/>
                <a:ext cx="5152485" cy="1114766"/>
              </a:xfrm>
              <a:custGeom>
                <a:avLst/>
                <a:gdLst/>
                <a:ahLst/>
                <a:cxnLst/>
                <a:rect l="l" t="t" r="r" b="b"/>
                <a:pathLst>
                  <a:path w="2162035" h="381930" extrusionOk="0">
                    <a:moveTo>
                      <a:pt x="0" y="0"/>
                    </a:moveTo>
                    <a:lnTo>
                      <a:pt x="114632" y="708"/>
                    </a:lnTo>
                    <a:lnTo>
                      <a:pt x="706459" y="374422"/>
                    </a:lnTo>
                    <a:lnTo>
                      <a:pt x="2162035" y="381930"/>
                    </a:lnTo>
                    <a:lnTo>
                      <a:pt x="2162035" y="381930"/>
                    </a:lnTo>
                  </a:path>
                </a:pathLst>
              </a:cu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72"/>
              <p:cNvSpPr/>
              <p:nvPr/>
            </p:nvSpPr>
            <p:spPr>
              <a:xfrm rot="2143082">
                <a:off x="3332609" y="2161597"/>
                <a:ext cx="2611186" cy="1099113"/>
              </a:xfrm>
              <a:custGeom>
                <a:avLst/>
                <a:gdLst/>
                <a:ahLst/>
                <a:cxnLst/>
                <a:rect l="l" t="t" r="r" b="b"/>
                <a:pathLst>
                  <a:path w="1095680" h="461199" extrusionOk="0">
                    <a:moveTo>
                      <a:pt x="0" y="461199"/>
                    </a:moveTo>
                    <a:lnTo>
                      <a:pt x="621152" y="0"/>
                    </a:lnTo>
                    <a:lnTo>
                      <a:pt x="1095680" y="0"/>
                    </a:lnTo>
                  </a:path>
                </a:pathLst>
              </a:cu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69" name="Google Shape;169;p72"/>
              <p:cNvCxnSpPr/>
              <p:nvPr/>
            </p:nvCxnSpPr>
            <p:spPr>
              <a:xfrm rot="10800000">
                <a:off x="1319091" y="3532941"/>
                <a:ext cx="0" cy="439763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0" name="Google Shape;170;p72"/>
              <p:cNvCxnSpPr/>
              <p:nvPr/>
            </p:nvCxnSpPr>
            <p:spPr>
              <a:xfrm rot="10800000">
                <a:off x="1490130" y="3655926"/>
                <a:ext cx="0" cy="439763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1" name="Google Shape;171;p72"/>
              <p:cNvCxnSpPr/>
              <p:nvPr/>
            </p:nvCxnSpPr>
            <p:spPr>
              <a:xfrm rot="10800000">
                <a:off x="1661174" y="3778910"/>
                <a:ext cx="0" cy="439763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2" name="Google Shape;172;p72"/>
              <p:cNvCxnSpPr/>
              <p:nvPr/>
            </p:nvCxnSpPr>
            <p:spPr>
              <a:xfrm rot="10800000">
                <a:off x="1832213" y="3901899"/>
                <a:ext cx="0" cy="439763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3" name="Google Shape;173;p72"/>
              <p:cNvCxnSpPr/>
              <p:nvPr/>
            </p:nvCxnSpPr>
            <p:spPr>
              <a:xfrm rot="10800000">
                <a:off x="2003248" y="4024888"/>
                <a:ext cx="0" cy="439763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4" name="Google Shape;174;p72"/>
              <p:cNvCxnSpPr/>
              <p:nvPr/>
            </p:nvCxnSpPr>
            <p:spPr>
              <a:xfrm rot="10800000">
                <a:off x="2174296" y="4147877"/>
                <a:ext cx="0" cy="439763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75" name="Google Shape;175;p72"/>
              <p:cNvSpPr/>
              <p:nvPr/>
            </p:nvSpPr>
            <p:spPr>
              <a:xfrm rot="2143082">
                <a:off x="4431107" y="1624748"/>
                <a:ext cx="3523756" cy="231821"/>
              </a:xfrm>
              <a:custGeom>
                <a:avLst/>
                <a:gdLst/>
                <a:ahLst/>
                <a:cxnLst/>
                <a:rect l="l" t="t" r="r" b="b"/>
                <a:pathLst>
                  <a:path w="1478604" h="97276" extrusionOk="0">
                    <a:moveTo>
                      <a:pt x="0" y="0"/>
                    </a:moveTo>
                    <a:lnTo>
                      <a:pt x="107004" y="97276"/>
                    </a:lnTo>
                    <a:lnTo>
                      <a:pt x="1478604" y="97276"/>
                    </a:lnTo>
                  </a:path>
                </a:pathLst>
              </a:cu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6" name="Google Shape;176;p72"/>
          <p:cNvSpPr txBox="1">
            <a:spLocks noGrp="1"/>
          </p:cNvSpPr>
          <p:nvPr>
            <p:ph type="body" idx="1"/>
          </p:nvPr>
        </p:nvSpPr>
        <p:spPr>
          <a:xfrm>
            <a:off x="323529" y="27141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Contents slide layout">
  <p:cSld name="39_Contents slide layou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6"/>
          <p:cNvSpPr/>
          <p:nvPr/>
        </p:nvSpPr>
        <p:spPr>
          <a:xfrm>
            <a:off x="-1" y="-10392"/>
            <a:ext cx="12192000" cy="6868392"/>
          </a:xfrm>
          <a:prstGeom prst="rect">
            <a:avLst/>
          </a:pr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56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6"/>
          <p:cNvSpPr/>
          <p:nvPr/>
        </p:nvSpPr>
        <p:spPr>
          <a:xfrm>
            <a:off x="10777817" y="5194301"/>
            <a:ext cx="1409700" cy="1663699"/>
          </a:xfrm>
          <a:custGeom>
            <a:avLst/>
            <a:gdLst/>
            <a:ahLst/>
            <a:cxnLst/>
            <a:rect l="l" t="t" r="r" b="b"/>
            <a:pathLst>
              <a:path w="980" h="1156" extrusionOk="0">
                <a:moveTo>
                  <a:pt x="937" y="1156"/>
                </a:moveTo>
                <a:cubicBezTo>
                  <a:pt x="772" y="1156"/>
                  <a:pt x="608" y="1156"/>
                  <a:pt x="443" y="1156"/>
                </a:cubicBezTo>
                <a:cubicBezTo>
                  <a:pt x="445" y="1142"/>
                  <a:pt x="447" y="1127"/>
                  <a:pt x="449" y="1113"/>
                </a:cubicBezTo>
                <a:cubicBezTo>
                  <a:pt x="453" y="1089"/>
                  <a:pt x="459" y="1065"/>
                  <a:pt x="454" y="1040"/>
                </a:cubicBezTo>
                <a:cubicBezTo>
                  <a:pt x="453" y="1034"/>
                  <a:pt x="453" y="1033"/>
                  <a:pt x="446" y="1034"/>
                </a:cubicBezTo>
                <a:cubicBezTo>
                  <a:pt x="433" y="1035"/>
                  <a:pt x="420" y="1037"/>
                  <a:pt x="407" y="1038"/>
                </a:cubicBezTo>
                <a:cubicBezTo>
                  <a:pt x="399" y="1039"/>
                  <a:pt x="392" y="1039"/>
                  <a:pt x="385" y="1039"/>
                </a:cubicBezTo>
                <a:cubicBezTo>
                  <a:pt x="378" y="1040"/>
                  <a:pt x="372" y="1039"/>
                  <a:pt x="365" y="1036"/>
                </a:cubicBezTo>
                <a:cubicBezTo>
                  <a:pt x="362" y="1034"/>
                  <a:pt x="358" y="1033"/>
                  <a:pt x="354" y="1031"/>
                </a:cubicBezTo>
                <a:cubicBezTo>
                  <a:pt x="349" y="1029"/>
                  <a:pt x="343" y="1027"/>
                  <a:pt x="342" y="1021"/>
                </a:cubicBezTo>
                <a:cubicBezTo>
                  <a:pt x="340" y="1015"/>
                  <a:pt x="337" y="1012"/>
                  <a:pt x="331" y="1010"/>
                </a:cubicBezTo>
                <a:cubicBezTo>
                  <a:pt x="323" y="1008"/>
                  <a:pt x="319" y="1003"/>
                  <a:pt x="320" y="995"/>
                </a:cubicBezTo>
                <a:cubicBezTo>
                  <a:pt x="320" y="993"/>
                  <a:pt x="320" y="990"/>
                  <a:pt x="320" y="988"/>
                </a:cubicBezTo>
                <a:cubicBezTo>
                  <a:pt x="319" y="985"/>
                  <a:pt x="318" y="982"/>
                  <a:pt x="316" y="979"/>
                </a:cubicBezTo>
                <a:cubicBezTo>
                  <a:pt x="314" y="974"/>
                  <a:pt x="310" y="970"/>
                  <a:pt x="308" y="966"/>
                </a:cubicBezTo>
                <a:cubicBezTo>
                  <a:pt x="305" y="955"/>
                  <a:pt x="302" y="943"/>
                  <a:pt x="299" y="932"/>
                </a:cubicBezTo>
                <a:cubicBezTo>
                  <a:pt x="296" y="922"/>
                  <a:pt x="292" y="914"/>
                  <a:pt x="283" y="908"/>
                </a:cubicBezTo>
                <a:cubicBezTo>
                  <a:pt x="243" y="885"/>
                  <a:pt x="203" y="860"/>
                  <a:pt x="164" y="835"/>
                </a:cubicBezTo>
                <a:cubicBezTo>
                  <a:pt x="128" y="813"/>
                  <a:pt x="93" y="790"/>
                  <a:pt x="58" y="767"/>
                </a:cubicBezTo>
                <a:cubicBezTo>
                  <a:pt x="48" y="761"/>
                  <a:pt x="39" y="754"/>
                  <a:pt x="30" y="746"/>
                </a:cubicBezTo>
                <a:cubicBezTo>
                  <a:pt x="20" y="736"/>
                  <a:pt x="10" y="726"/>
                  <a:pt x="0" y="716"/>
                </a:cubicBezTo>
                <a:cubicBezTo>
                  <a:pt x="0" y="714"/>
                  <a:pt x="0" y="712"/>
                  <a:pt x="0" y="711"/>
                </a:cubicBezTo>
                <a:cubicBezTo>
                  <a:pt x="3" y="706"/>
                  <a:pt x="6" y="701"/>
                  <a:pt x="9" y="696"/>
                </a:cubicBezTo>
                <a:cubicBezTo>
                  <a:pt x="17" y="686"/>
                  <a:pt x="20" y="686"/>
                  <a:pt x="30" y="693"/>
                </a:cubicBezTo>
                <a:cubicBezTo>
                  <a:pt x="36" y="696"/>
                  <a:pt x="42" y="699"/>
                  <a:pt x="47" y="702"/>
                </a:cubicBezTo>
                <a:cubicBezTo>
                  <a:pt x="53" y="704"/>
                  <a:pt x="59" y="706"/>
                  <a:pt x="64" y="709"/>
                </a:cubicBezTo>
                <a:cubicBezTo>
                  <a:pt x="85" y="723"/>
                  <a:pt x="106" y="737"/>
                  <a:pt x="127" y="751"/>
                </a:cubicBezTo>
                <a:cubicBezTo>
                  <a:pt x="140" y="759"/>
                  <a:pt x="153" y="766"/>
                  <a:pt x="166" y="774"/>
                </a:cubicBezTo>
                <a:cubicBezTo>
                  <a:pt x="168" y="775"/>
                  <a:pt x="171" y="774"/>
                  <a:pt x="172" y="773"/>
                </a:cubicBezTo>
                <a:cubicBezTo>
                  <a:pt x="176" y="768"/>
                  <a:pt x="180" y="763"/>
                  <a:pt x="185" y="758"/>
                </a:cubicBezTo>
                <a:cubicBezTo>
                  <a:pt x="188" y="754"/>
                  <a:pt x="188" y="752"/>
                  <a:pt x="185" y="748"/>
                </a:cubicBezTo>
                <a:cubicBezTo>
                  <a:pt x="180" y="739"/>
                  <a:pt x="179" y="731"/>
                  <a:pt x="186" y="726"/>
                </a:cubicBezTo>
                <a:cubicBezTo>
                  <a:pt x="194" y="719"/>
                  <a:pt x="192" y="714"/>
                  <a:pt x="190" y="706"/>
                </a:cubicBezTo>
                <a:cubicBezTo>
                  <a:pt x="189" y="704"/>
                  <a:pt x="188" y="702"/>
                  <a:pt x="188" y="700"/>
                </a:cubicBezTo>
                <a:cubicBezTo>
                  <a:pt x="185" y="689"/>
                  <a:pt x="192" y="678"/>
                  <a:pt x="205" y="678"/>
                </a:cubicBezTo>
                <a:cubicBezTo>
                  <a:pt x="216" y="679"/>
                  <a:pt x="228" y="682"/>
                  <a:pt x="239" y="686"/>
                </a:cubicBezTo>
                <a:cubicBezTo>
                  <a:pt x="244" y="688"/>
                  <a:pt x="247" y="686"/>
                  <a:pt x="250" y="682"/>
                </a:cubicBezTo>
                <a:cubicBezTo>
                  <a:pt x="262" y="668"/>
                  <a:pt x="275" y="654"/>
                  <a:pt x="287" y="640"/>
                </a:cubicBezTo>
                <a:cubicBezTo>
                  <a:pt x="291" y="636"/>
                  <a:pt x="295" y="635"/>
                  <a:pt x="299" y="638"/>
                </a:cubicBezTo>
                <a:cubicBezTo>
                  <a:pt x="303" y="641"/>
                  <a:pt x="303" y="646"/>
                  <a:pt x="299" y="650"/>
                </a:cubicBezTo>
                <a:cubicBezTo>
                  <a:pt x="292" y="659"/>
                  <a:pt x="284" y="668"/>
                  <a:pt x="277" y="677"/>
                </a:cubicBezTo>
                <a:cubicBezTo>
                  <a:pt x="272" y="683"/>
                  <a:pt x="268" y="689"/>
                  <a:pt x="263" y="694"/>
                </a:cubicBezTo>
                <a:cubicBezTo>
                  <a:pt x="268" y="697"/>
                  <a:pt x="273" y="698"/>
                  <a:pt x="276" y="701"/>
                </a:cubicBezTo>
                <a:cubicBezTo>
                  <a:pt x="281" y="704"/>
                  <a:pt x="284" y="709"/>
                  <a:pt x="289" y="712"/>
                </a:cubicBezTo>
                <a:cubicBezTo>
                  <a:pt x="305" y="722"/>
                  <a:pt x="318" y="734"/>
                  <a:pt x="329" y="750"/>
                </a:cubicBezTo>
                <a:cubicBezTo>
                  <a:pt x="335" y="759"/>
                  <a:pt x="343" y="766"/>
                  <a:pt x="350" y="774"/>
                </a:cubicBezTo>
                <a:cubicBezTo>
                  <a:pt x="352" y="776"/>
                  <a:pt x="355" y="778"/>
                  <a:pt x="358" y="778"/>
                </a:cubicBezTo>
                <a:cubicBezTo>
                  <a:pt x="368" y="781"/>
                  <a:pt x="377" y="782"/>
                  <a:pt x="386" y="784"/>
                </a:cubicBezTo>
                <a:cubicBezTo>
                  <a:pt x="400" y="787"/>
                  <a:pt x="415" y="789"/>
                  <a:pt x="427" y="798"/>
                </a:cubicBezTo>
                <a:cubicBezTo>
                  <a:pt x="434" y="804"/>
                  <a:pt x="441" y="806"/>
                  <a:pt x="450" y="806"/>
                </a:cubicBezTo>
                <a:cubicBezTo>
                  <a:pt x="453" y="805"/>
                  <a:pt x="455" y="805"/>
                  <a:pt x="455" y="801"/>
                </a:cubicBezTo>
                <a:cubicBezTo>
                  <a:pt x="456" y="794"/>
                  <a:pt x="458" y="787"/>
                  <a:pt x="461" y="780"/>
                </a:cubicBezTo>
                <a:cubicBezTo>
                  <a:pt x="469" y="761"/>
                  <a:pt x="474" y="742"/>
                  <a:pt x="479" y="722"/>
                </a:cubicBezTo>
                <a:cubicBezTo>
                  <a:pt x="482" y="710"/>
                  <a:pt x="485" y="699"/>
                  <a:pt x="490" y="688"/>
                </a:cubicBezTo>
                <a:cubicBezTo>
                  <a:pt x="512" y="644"/>
                  <a:pt x="535" y="600"/>
                  <a:pt x="557" y="556"/>
                </a:cubicBezTo>
                <a:cubicBezTo>
                  <a:pt x="564" y="542"/>
                  <a:pt x="571" y="528"/>
                  <a:pt x="578" y="514"/>
                </a:cubicBezTo>
                <a:cubicBezTo>
                  <a:pt x="579" y="512"/>
                  <a:pt x="582" y="510"/>
                  <a:pt x="584" y="511"/>
                </a:cubicBezTo>
                <a:cubicBezTo>
                  <a:pt x="586" y="511"/>
                  <a:pt x="588" y="514"/>
                  <a:pt x="589" y="516"/>
                </a:cubicBezTo>
                <a:cubicBezTo>
                  <a:pt x="590" y="518"/>
                  <a:pt x="590" y="520"/>
                  <a:pt x="591" y="524"/>
                </a:cubicBezTo>
                <a:cubicBezTo>
                  <a:pt x="594" y="521"/>
                  <a:pt x="595" y="519"/>
                  <a:pt x="596" y="517"/>
                </a:cubicBezTo>
                <a:cubicBezTo>
                  <a:pt x="604" y="503"/>
                  <a:pt x="613" y="490"/>
                  <a:pt x="623" y="477"/>
                </a:cubicBezTo>
                <a:cubicBezTo>
                  <a:pt x="634" y="465"/>
                  <a:pt x="643" y="451"/>
                  <a:pt x="653" y="438"/>
                </a:cubicBezTo>
                <a:cubicBezTo>
                  <a:pt x="654" y="437"/>
                  <a:pt x="655" y="434"/>
                  <a:pt x="655" y="432"/>
                </a:cubicBezTo>
                <a:cubicBezTo>
                  <a:pt x="654" y="422"/>
                  <a:pt x="652" y="413"/>
                  <a:pt x="650" y="403"/>
                </a:cubicBezTo>
                <a:cubicBezTo>
                  <a:pt x="649" y="400"/>
                  <a:pt x="643" y="396"/>
                  <a:pt x="640" y="396"/>
                </a:cubicBezTo>
                <a:cubicBezTo>
                  <a:pt x="637" y="397"/>
                  <a:pt x="635" y="396"/>
                  <a:pt x="631" y="396"/>
                </a:cubicBezTo>
                <a:cubicBezTo>
                  <a:pt x="630" y="397"/>
                  <a:pt x="629" y="399"/>
                  <a:pt x="628" y="400"/>
                </a:cubicBezTo>
                <a:cubicBezTo>
                  <a:pt x="626" y="398"/>
                  <a:pt x="624" y="397"/>
                  <a:pt x="622" y="395"/>
                </a:cubicBezTo>
                <a:cubicBezTo>
                  <a:pt x="618" y="398"/>
                  <a:pt x="615" y="400"/>
                  <a:pt x="612" y="402"/>
                </a:cubicBezTo>
                <a:cubicBezTo>
                  <a:pt x="608" y="402"/>
                  <a:pt x="603" y="402"/>
                  <a:pt x="602" y="400"/>
                </a:cubicBezTo>
                <a:cubicBezTo>
                  <a:pt x="598" y="395"/>
                  <a:pt x="593" y="395"/>
                  <a:pt x="588" y="396"/>
                </a:cubicBezTo>
                <a:cubicBezTo>
                  <a:pt x="585" y="396"/>
                  <a:pt x="583" y="395"/>
                  <a:pt x="583" y="392"/>
                </a:cubicBezTo>
                <a:cubicBezTo>
                  <a:pt x="583" y="391"/>
                  <a:pt x="580" y="389"/>
                  <a:pt x="579" y="389"/>
                </a:cubicBezTo>
                <a:cubicBezTo>
                  <a:pt x="576" y="389"/>
                  <a:pt x="572" y="390"/>
                  <a:pt x="570" y="390"/>
                </a:cubicBezTo>
                <a:cubicBezTo>
                  <a:pt x="571" y="388"/>
                  <a:pt x="572" y="387"/>
                  <a:pt x="574" y="384"/>
                </a:cubicBezTo>
                <a:cubicBezTo>
                  <a:pt x="572" y="384"/>
                  <a:pt x="570" y="383"/>
                  <a:pt x="569" y="383"/>
                </a:cubicBezTo>
                <a:cubicBezTo>
                  <a:pt x="564" y="381"/>
                  <a:pt x="559" y="382"/>
                  <a:pt x="556" y="376"/>
                </a:cubicBezTo>
                <a:cubicBezTo>
                  <a:pt x="556" y="375"/>
                  <a:pt x="554" y="375"/>
                  <a:pt x="552" y="375"/>
                </a:cubicBezTo>
                <a:cubicBezTo>
                  <a:pt x="551" y="374"/>
                  <a:pt x="549" y="374"/>
                  <a:pt x="547" y="373"/>
                </a:cubicBezTo>
                <a:cubicBezTo>
                  <a:pt x="551" y="371"/>
                  <a:pt x="553" y="369"/>
                  <a:pt x="556" y="368"/>
                </a:cubicBezTo>
                <a:cubicBezTo>
                  <a:pt x="555" y="368"/>
                  <a:pt x="555" y="367"/>
                  <a:pt x="555" y="367"/>
                </a:cubicBezTo>
                <a:cubicBezTo>
                  <a:pt x="551" y="366"/>
                  <a:pt x="546" y="365"/>
                  <a:pt x="542" y="364"/>
                </a:cubicBezTo>
                <a:cubicBezTo>
                  <a:pt x="538" y="363"/>
                  <a:pt x="534" y="362"/>
                  <a:pt x="529" y="361"/>
                </a:cubicBezTo>
                <a:cubicBezTo>
                  <a:pt x="533" y="360"/>
                  <a:pt x="538" y="360"/>
                  <a:pt x="536" y="354"/>
                </a:cubicBezTo>
                <a:cubicBezTo>
                  <a:pt x="536" y="352"/>
                  <a:pt x="532" y="350"/>
                  <a:pt x="530" y="348"/>
                </a:cubicBezTo>
                <a:cubicBezTo>
                  <a:pt x="531" y="347"/>
                  <a:pt x="534" y="347"/>
                  <a:pt x="534" y="346"/>
                </a:cubicBezTo>
                <a:cubicBezTo>
                  <a:pt x="534" y="344"/>
                  <a:pt x="534" y="342"/>
                  <a:pt x="533" y="341"/>
                </a:cubicBezTo>
                <a:cubicBezTo>
                  <a:pt x="529" y="337"/>
                  <a:pt x="525" y="333"/>
                  <a:pt x="522" y="329"/>
                </a:cubicBezTo>
                <a:cubicBezTo>
                  <a:pt x="519" y="327"/>
                  <a:pt x="517" y="324"/>
                  <a:pt x="514" y="322"/>
                </a:cubicBezTo>
                <a:cubicBezTo>
                  <a:pt x="507" y="318"/>
                  <a:pt x="504" y="311"/>
                  <a:pt x="502" y="303"/>
                </a:cubicBezTo>
                <a:cubicBezTo>
                  <a:pt x="501" y="301"/>
                  <a:pt x="501" y="299"/>
                  <a:pt x="502" y="296"/>
                </a:cubicBezTo>
                <a:cubicBezTo>
                  <a:pt x="503" y="293"/>
                  <a:pt x="504" y="289"/>
                  <a:pt x="506" y="286"/>
                </a:cubicBezTo>
                <a:cubicBezTo>
                  <a:pt x="509" y="282"/>
                  <a:pt x="512" y="278"/>
                  <a:pt x="515" y="273"/>
                </a:cubicBezTo>
                <a:cubicBezTo>
                  <a:pt x="515" y="274"/>
                  <a:pt x="516" y="274"/>
                  <a:pt x="516" y="274"/>
                </a:cubicBezTo>
                <a:cubicBezTo>
                  <a:pt x="514" y="277"/>
                  <a:pt x="511" y="280"/>
                  <a:pt x="509" y="284"/>
                </a:cubicBezTo>
                <a:cubicBezTo>
                  <a:pt x="512" y="285"/>
                  <a:pt x="513" y="287"/>
                  <a:pt x="516" y="288"/>
                </a:cubicBezTo>
                <a:cubicBezTo>
                  <a:pt x="517" y="289"/>
                  <a:pt x="519" y="289"/>
                  <a:pt x="519" y="289"/>
                </a:cubicBezTo>
                <a:cubicBezTo>
                  <a:pt x="522" y="285"/>
                  <a:pt x="526" y="286"/>
                  <a:pt x="530" y="285"/>
                </a:cubicBezTo>
                <a:cubicBezTo>
                  <a:pt x="535" y="283"/>
                  <a:pt x="539" y="277"/>
                  <a:pt x="537" y="272"/>
                </a:cubicBezTo>
                <a:cubicBezTo>
                  <a:pt x="535" y="267"/>
                  <a:pt x="533" y="262"/>
                  <a:pt x="531" y="256"/>
                </a:cubicBezTo>
                <a:cubicBezTo>
                  <a:pt x="530" y="255"/>
                  <a:pt x="529" y="252"/>
                  <a:pt x="528" y="252"/>
                </a:cubicBezTo>
                <a:cubicBezTo>
                  <a:pt x="526" y="252"/>
                  <a:pt x="525" y="254"/>
                  <a:pt x="523" y="254"/>
                </a:cubicBezTo>
                <a:cubicBezTo>
                  <a:pt x="526" y="251"/>
                  <a:pt x="524" y="248"/>
                  <a:pt x="521" y="245"/>
                </a:cubicBezTo>
                <a:cubicBezTo>
                  <a:pt x="518" y="241"/>
                  <a:pt x="513" y="238"/>
                  <a:pt x="513" y="234"/>
                </a:cubicBezTo>
                <a:cubicBezTo>
                  <a:pt x="512" y="220"/>
                  <a:pt x="512" y="207"/>
                  <a:pt x="518" y="194"/>
                </a:cubicBezTo>
                <a:cubicBezTo>
                  <a:pt x="518" y="193"/>
                  <a:pt x="519" y="191"/>
                  <a:pt x="519" y="190"/>
                </a:cubicBezTo>
                <a:cubicBezTo>
                  <a:pt x="519" y="188"/>
                  <a:pt x="518" y="186"/>
                  <a:pt x="518" y="183"/>
                </a:cubicBezTo>
                <a:cubicBezTo>
                  <a:pt x="519" y="178"/>
                  <a:pt x="521" y="172"/>
                  <a:pt x="523" y="166"/>
                </a:cubicBezTo>
                <a:cubicBezTo>
                  <a:pt x="528" y="155"/>
                  <a:pt x="527" y="143"/>
                  <a:pt x="535" y="133"/>
                </a:cubicBezTo>
                <a:cubicBezTo>
                  <a:pt x="537" y="129"/>
                  <a:pt x="539" y="125"/>
                  <a:pt x="541" y="121"/>
                </a:cubicBezTo>
                <a:cubicBezTo>
                  <a:pt x="543" y="117"/>
                  <a:pt x="544" y="113"/>
                  <a:pt x="547" y="109"/>
                </a:cubicBezTo>
                <a:cubicBezTo>
                  <a:pt x="550" y="103"/>
                  <a:pt x="553" y="98"/>
                  <a:pt x="557" y="93"/>
                </a:cubicBezTo>
                <a:cubicBezTo>
                  <a:pt x="560" y="88"/>
                  <a:pt x="563" y="82"/>
                  <a:pt x="567" y="78"/>
                </a:cubicBezTo>
                <a:cubicBezTo>
                  <a:pt x="577" y="67"/>
                  <a:pt x="587" y="57"/>
                  <a:pt x="597" y="47"/>
                </a:cubicBezTo>
                <a:cubicBezTo>
                  <a:pt x="599" y="45"/>
                  <a:pt x="600" y="43"/>
                  <a:pt x="602" y="42"/>
                </a:cubicBezTo>
                <a:cubicBezTo>
                  <a:pt x="604" y="40"/>
                  <a:pt x="606" y="38"/>
                  <a:pt x="609" y="35"/>
                </a:cubicBezTo>
                <a:cubicBezTo>
                  <a:pt x="611" y="35"/>
                  <a:pt x="613" y="34"/>
                  <a:pt x="615" y="33"/>
                </a:cubicBezTo>
                <a:cubicBezTo>
                  <a:pt x="621" y="29"/>
                  <a:pt x="625" y="23"/>
                  <a:pt x="631" y="20"/>
                </a:cubicBezTo>
                <a:cubicBezTo>
                  <a:pt x="638" y="17"/>
                  <a:pt x="645" y="15"/>
                  <a:pt x="652" y="12"/>
                </a:cubicBezTo>
                <a:cubicBezTo>
                  <a:pt x="668" y="5"/>
                  <a:pt x="686" y="0"/>
                  <a:pt x="704" y="2"/>
                </a:cubicBezTo>
                <a:cubicBezTo>
                  <a:pt x="706" y="2"/>
                  <a:pt x="707" y="0"/>
                  <a:pt x="709" y="0"/>
                </a:cubicBezTo>
                <a:cubicBezTo>
                  <a:pt x="710" y="0"/>
                  <a:pt x="713" y="0"/>
                  <a:pt x="713" y="2"/>
                </a:cubicBezTo>
                <a:cubicBezTo>
                  <a:pt x="718" y="9"/>
                  <a:pt x="719" y="9"/>
                  <a:pt x="726" y="6"/>
                </a:cubicBezTo>
                <a:cubicBezTo>
                  <a:pt x="727" y="5"/>
                  <a:pt x="728" y="5"/>
                  <a:pt x="729" y="4"/>
                </a:cubicBezTo>
                <a:cubicBezTo>
                  <a:pt x="730" y="6"/>
                  <a:pt x="731" y="8"/>
                  <a:pt x="732" y="10"/>
                </a:cubicBezTo>
                <a:cubicBezTo>
                  <a:pt x="734" y="8"/>
                  <a:pt x="735" y="7"/>
                  <a:pt x="737" y="6"/>
                </a:cubicBezTo>
                <a:cubicBezTo>
                  <a:pt x="739" y="11"/>
                  <a:pt x="747" y="11"/>
                  <a:pt x="750" y="7"/>
                </a:cubicBezTo>
                <a:cubicBezTo>
                  <a:pt x="751" y="8"/>
                  <a:pt x="752" y="10"/>
                  <a:pt x="753" y="10"/>
                </a:cubicBezTo>
                <a:cubicBezTo>
                  <a:pt x="765" y="14"/>
                  <a:pt x="775" y="20"/>
                  <a:pt x="784" y="27"/>
                </a:cubicBezTo>
                <a:cubicBezTo>
                  <a:pt x="789" y="32"/>
                  <a:pt x="795" y="35"/>
                  <a:pt x="799" y="42"/>
                </a:cubicBezTo>
                <a:cubicBezTo>
                  <a:pt x="800" y="45"/>
                  <a:pt x="802" y="50"/>
                  <a:pt x="807" y="46"/>
                </a:cubicBezTo>
                <a:cubicBezTo>
                  <a:pt x="811" y="51"/>
                  <a:pt x="815" y="56"/>
                  <a:pt x="818" y="61"/>
                </a:cubicBezTo>
                <a:cubicBezTo>
                  <a:pt x="825" y="70"/>
                  <a:pt x="831" y="80"/>
                  <a:pt x="837" y="89"/>
                </a:cubicBezTo>
                <a:cubicBezTo>
                  <a:pt x="838" y="90"/>
                  <a:pt x="840" y="91"/>
                  <a:pt x="840" y="93"/>
                </a:cubicBezTo>
                <a:cubicBezTo>
                  <a:pt x="842" y="98"/>
                  <a:pt x="843" y="103"/>
                  <a:pt x="845" y="107"/>
                </a:cubicBezTo>
                <a:cubicBezTo>
                  <a:pt x="849" y="114"/>
                  <a:pt x="855" y="120"/>
                  <a:pt x="858" y="126"/>
                </a:cubicBezTo>
                <a:cubicBezTo>
                  <a:pt x="862" y="133"/>
                  <a:pt x="868" y="138"/>
                  <a:pt x="874" y="142"/>
                </a:cubicBezTo>
                <a:cubicBezTo>
                  <a:pt x="875" y="143"/>
                  <a:pt x="877" y="142"/>
                  <a:pt x="877" y="142"/>
                </a:cubicBezTo>
                <a:cubicBezTo>
                  <a:pt x="880" y="149"/>
                  <a:pt x="883" y="156"/>
                  <a:pt x="886" y="162"/>
                </a:cubicBezTo>
                <a:cubicBezTo>
                  <a:pt x="891" y="172"/>
                  <a:pt x="897" y="181"/>
                  <a:pt x="900" y="192"/>
                </a:cubicBezTo>
                <a:cubicBezTo>
                  <a:pt x="904" y="205"/>
                  <a:pt x="903" y="220"/>
                  <a:pt x="900" y="234"/>
                </a:cubicBezTo>
                <a:cubicBezTo>
                  <a:pt x="899" y="238"/>
                  <a:pt x="898" y="241"/>
                  <a:pt x="902" y="243"/>
                </a:cubicBezTo>
                <a:cubicBezTo>
                  <a:pt x="910" y="247"/>
                  <a:pt x="909" y="255"/>
                  <a:pt x="910" y="261"/>
                </a:cubicBezTo>
                <a:cubicBezTo>
                  <a:pt x="910" y="268"/>
                  <a:pt x="907" y="274"/>
                  <a:pt x="908" y="280"/>
                </a:cubicBezTo>
                <a:cubicBezTo>
                  <a:pt x="909" y="283"/>
                  <a:pt x="908" y="284"/>
                  <a:pt x="907" y="286"/>
                </a:cubicBezTo>
                <a:cubicBezTo>
                  <a:pt x="906" y="290"/>
                  <a:pt x="906" y="294"/>
                  <a:pt x="905" y="298"/>
                </a:cubicBezTo>
                <a:cubicBezTo>
                  <a:pt x="905" y="298"/>
                  <a:pt x="910" y="298"/>
                  <a:pt x="912" y="299"/>
                </a:cubicBezTo>
                <a:cubicBezTo>
                  <a:pt x="913" y="299"/>
                  <a:pt x="913" y="299"/>
                  <a:pt x="913" y="300"/>
                </a:cubicBezTo>
                <a:cubicBezTo>
                  <a:pt x="911" y="302"/>
                  <a:pt x="908" y="303"/>
                  <a:pt x="907" y="305"/>
                </a:cubicBezTo>
                <a:cubicBezTo>
                  <a:pt x="907" y="306"/>
                  <a:pt x="910" y="309"/>
                  <a:pt x="910" y="310"/>
                </a:cubicBezTo>
                <a:cubicBezTo>
                  <a:pt x="909" y="313"/>
                  <a:pt x="908" y="315"/>
                  <a:pt x="908" y="317"/>
                </a:cubicBezTo>
                <a:cubicBezTo>
                  <a:pt x="907" y="322"/>
                  <a:pt x="910" y="328"/>
                  <a:pt x="908" y="332"/>
                </a:cubicBezTo>
                <a:cubicBezTo>
                  <a:pt x="904" y="340"/>
                  <a:pt x="899" y="346"/>
                  <a:pt x="894" y="353"/>
                </a:cubicBezTo>
                <a:cubicBezTo>
                  <a:pt x="894" y="352"/>
                  <a:pt x="893" y="352"/>
                  <a:pt x="893" y="351"/>
                </a:cubicBezTo>
                <a:cubicBezTo>
                  <a:pt x="889" y="351"/>
                  <a:pt x="885" y="349"/>
                  <a:pt x="883" y="350"/>
                </a:cubicBezTo>
                <a:cubicBezTo>
                  <a:pt x="880" y="351"/>
                  <a:pt x="879" y="356"/>
                  <a:pt x="877" y="359"/>
                </a:cubicBezTo>
                <a:cubicBezTo>
                  <a:pt x="874" y="356"/>
                  <a:pt x="872" y="355"/>
                  <a:pt x="869" y="357"/>
                </a:cubicBezTo>
                <a:cubicBezTo>
                  <a:pt x="865" y="359"/>
                  <a:pt x="861" y="360"/>
                  <a:pt x="857" y="356"/>
                </a:cubicBezTo>
                <a:cubicBezTo>
                  <a:pt x="855" y="355"/>
                  <a:pt x="852" y="355"/>
                  <a:pt x="849" y="355"/>
                </a:cubicBezTo>
                <a:cubicBezTo>
                  <a:pt x="849" y="357"/>
                  <a:pt x="848" y="359"/>
                  <a:pt x="848" y="361"/>
                </a:cubicBezTo>
                <a:cubicBezTo>
                  <a:pt x="849" y="374"/>
                  <a:pt x="855" y="386"/>
                  <a:pt x="860" y="398"/>
                </a:cubicBezTo>
                <a:cubicBezTo>
                  <a:pt x="860" y="400"/>
                  <a:pt x="860" y="402"/>
                  <a:pt x="860" y="403"/>
                </a:cubicBezTo>
                <a:cubicBezTo>
                  <a:pt x="861" y="408"/>
                  <a:pt x="858" y="412"/>
                  <a:pt x="861" y="417"/>
                </a:cubicBezTo>
                <a:cubicBezTo>
                  <a:pt x="869" y="432"/>
                  <a:pt x="882" y="443"/>
                  <a:pt x="893" y="455"/>
                </a:cubicBezTo>
                <a:cubicBezTo>
                  <a:pt x="896" y="458"/>
                  <a:pt x="900" y="461"/>
                  <a:pt x="903" y="465"/>
                </a:cubicBezTo>
                <a:cubicBezTo>
                  <a:pt x="911" y="476"/>
                  <a:pt x="918" y="487"/>
                  <a:pt x="925" y="498"/>
                </a:cubicBezTo>
                <a:cubicBezTo>
                  <a:pt x="933" y="510"/>
                  <a:pt x="940" y="523"/>
                  <a:pt x="945" y="537"/>
                </a:cubicBezTo>
                <a:cubicBezTo>
                  <a:pt x="949" y="550"/>
                  <a:pt x="955" y="563"/>
                  <a:pt x="960" y="576"/>
                </a:cubicBezTo>
                <a:cubicBezTo>
                  <a:pt x="964" y="586"/>
                  <a:pt x="970" y="595"/>
                  <a:pt x="972" y="604"/>
                </a:cubicBezTo>
                <a:cubicBezTo>
                  <a:pt x="975" y="617"/>
                  <a:pt x="976" y="631"/>
                  <a:pt x="977" y="644"/>
                </a:cubicBezTo>
                <a:cubicBezTo>
                  <a:pt x="978" y="648"/>
                  <a:pt x="979" y="652"/>
                  <a:pt x="980" y="655"/>
                </a:cubicBezTo>
                <a:cubicBezTo>
                  <a:pt x="980" y="681"/>
                  <a:pt x="980" y="707"/>
                  <a:pt x="980" y="733"/>
                </a:cubicBezTo>
                <a:cubicBezTo>
                  <a:pt x="980" y="734"/>
                  <a:pt x="978" y="736"/>
                  <a:pt x="978" y="737"/>
                </a:cubicBezTo>
                <a:cubicBezTo>
                  <a:pt x="977" y="744"/>
                  <a:pt x="977" y="750"/>
                  <a:pt x="975" y="757"/>
                </a:cubicBezTo>
                <a:cubicBezTo>
                  <a:pt x="967" y="793"/>
                  <a:pt x="964" y="831"/>
                  <a:pt x="960" y="868"/>
                </a:cubicBezTo>
                <a:cubicBezTo>
                  <a:pt x="957" y="904"/>
                  <a:pt x="956" y="940"/>
                  <a:pt x="953" y="976"/>
                </a:cubicBezTo>
                <a:cubicBezTo>
                  <a:pt x="949" y="1010"/>
                  <a:pt x="940" y="1043"/>
                  <a:pt x="926" y="1075"/>
                </a:cubicBezTo>
                <a:cubicBezTo>
                  <a:pt x="926" y="1077"/>
                  <a:pt x="925" y="1079"/>
                  <a:pt x="926" y="1081"/>
                </a:cubicBezTo>
                <a:cubicBezTo>
                  <a:pt x="928" y="1098"/>
                  <a:pt x="931" y="1114"/>
                  <a:pt x="934" y="1131"/>
                </a:cubicBezTo>
                <a:cubicBezTo>
                  <a:pt x="935" y="1139"/>
                  <a:pt x="936" y="1148"/>
                  <a:pt x="937" y="1156"/>
                </a:cubicBezTo>
                <a:close/>
                <a:moveTo>
                  <a:pt x="535" y="306"/>
                </a:moveTo>
                <a:cubicBezTo>
                  <a:pt x="533" y="306"/>
                  <a:pt x="532" y="305"/>
                  <a:pt x="531" y="305"/>
                </a:cubicBezTo>
                <a:cubicBezTo>
                  <a:pt x="525" y="302"/>
                  <a:pt x="520" y="299"/>
                  <a:pt x="514" y="296"/>
                </a:cubicBezTo>
                <a:cubicBezTo>
                  <a:pt x="513" y="296"/>
                  <a:pt x="510" y="297"/>
                  <a:pt x="510" y="297"/>
                </a:cubicBezTo>
                <a:cubicBezTo>
                  <a:pt x="510" y="299"/>
                  <a:pt x="511" y="303"/>
                  <a:pt x="511" y="303"/>
                </a:cubicBezTo>
                <a:cubicBezTo>
                  <a:pt x="516" y="304"/>
                  <a:pt x="518" y="309"/>
                  <a:pt x="523" y="310"/>
                </a:cubicBezTo>
                <a:cubicBezTo>
                  <a:pt x="526" y="311"/>
                  <a:pt x="530" y="310"/>
                  <a:pt x="535" y="306"/>
                </a:cubicBezTo>
                <a:close/>
                <a:moveTo>
                  <a:pt x="185" y="784"/>
                </a:moveTo>
                <a:cubicBezTo>
                  <a:pt x="189" y="786"/>
                  <a:pt x="191" y="788"/>
                  <a:pt x="194" y="789"/>
                </a:cubicBezTo>
                <a:cubicBezTo>
                  <a:pt x="195" y="789"/>
                  <a:pt x="197" y="788"/>
                  <a:pt x="198" y="787"/>
                </a:cubicBezTo>
                <a:cubicBezTo>
                  <a:pt x="199" y="786"/>
                  <a:pt x="199" y="783"/>
                  <a:pt x="199" y="781"/>
                </a:cubicBezTo>
                <a:cubicBezTo>
                  <a:pt x="199" y="780"/>
                  <a:pt x="196" y="779"/>
                  <a:pt x="195" y="780"/>
                </a:cubicBezTo>
                <a:cubicBezTo>
                  <a:pt x="192" y="780"/>
                  <a:pt x="189" y="782"/>
                  <a:pt x="185" y="7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4"/>
          <p:cNvSpPr/>
          <p:nvPr/>
        </p:nvSpPr>
        <p:spPr>
          <a:xfrm>
            <a:off x="0" y="6416674"/>
            <a:ext cx="12192000" cy="441325"/>
          </a:xfrm>
          <a:custGeom>
            <a:avLst/>
            <a:gdLst/>
            <a:ahLst/>
            <a:cxnLst/>
            <a:rect l="l" t="t" r="r" b="b"/>
            <a:pathLst>
              <a:path w="9080" h="278" extrusionOk="0">
                <a:moveTo>
                  <a:pt x="700" y="0"/>
                </a:moveTo>
                <a:lnTo>
                  <a:pt x="9080" y="0"/>
                </a:lnTo>
                <a:lnTo>
                  <a:pt x="9080" y="278"/>
                </a:lnTo>
                <a:lnTo>
                  <a:pt x="0" y="278"/>
                </a:lnTo>
                <a:lnTo>
                  <a:pt x="700" y="0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16481" y="5589707"/>
            <a:ext cx="895409" cy="1047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5"/>
          <p:cNvSpPr/>
          <p:nvPr/>
        </p:nvSpPr>
        <p:spPr>
          <a:xfrm>
            <a:off x="0" y="6416674"/>
            <a:ext cx="12192000" cy="441325"/>
          </a:xfrm>
          <a:custGeom>
            <a:avLst/>
            <a:gdLst/>
            <a:ahLst/>
            <a:cxnLst/>
            <a:rect l="l" t="t" r="r" b="b"/>
            <a:pathLst>
              <a:path w="9080" h="278" extrusionOk="0">
                <a:moveTo>
                  <a:pt x="700" y="0"/>
                </a:moveTo>
                <a:lnTo>
                  <a:pt x="9080" y="0"/>
                </a:lnTo>
                <a:lnTo>
                  <a:pt x="9080" y="278"/>
                </a:lnTo>
                <a:lnTo>
                  <a:pt x="0" y="278"/>
                </a:lnTo>
                <a:lnTo>
                  <a:pt x="700" y="0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p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68415" y="4036155"/>
            <a:ext cx="4323585" cy="26011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ntents slide layout">
  <p:cSld name="4_Contents slide layou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6333344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2450" y="5534367"/>
            <a:ext cx="907099" cy="1061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ontents slide layout">
  <p:cSld name="22_Contents slide layou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6333344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230" y="189979"/>
            <a:ext cx="496622" cy="58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75337" y="4819098"/>
            <a:ext cx="1412196" cy="166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5_Contents slide layout">
  <p:cSld name="45_Contents slide layou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78"/>
          <p:cNvPicPr preferRelativeResize="0"/>
          <p:nvPr/>
        </p:nvPicPr>
        <p:blipFill rotWithShape="1">
          <a:blip r:embed="rId2">
            <a:alphaModFix/>
          </a:blip>
          <a:srcRect b="862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7552" y="524656"/>
            <a:ext cx="645368" cy="755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Contents slide layout">
  <p:cSld name="34_Contents slide layou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9803" y="5867365"/>
            <a:ext cx="645368" cy="755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Contents slide layout">
  <p:cSld name="32_Contents slide layou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81"/>
          <p:cNvPicPr preferRelativeResize="0"/>
          <p:nvPr/>
        </p:nvPicPr>
        <p:blipFill rotWithShape="1">
          <a:blip r:embed="rId2">
            <a:alphaModFix/>
          </a:blip>
          <a:srcRect b="20624"/>
          <a:stretch/>
        </p:blipFill>
        <p:spPr>
          <a:xfrm>
            <a:off x="0" y="0"/>
            <a:ext cx="12202511" cy="6916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1788" y="5841136"/>
            <a:ext cx="708872" cy="830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ontents slide layout">
  <p:cSld name="20_Contents slide layou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"/>
            <a:ext cx="12192000" cy="70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3789" y="144365"/>
            <a:ext cx="958399" cy="1122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ontents slide layout">
  <p:cSld name="24_Contents slide layout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"/>
            <a:ext cx="12192000" cy="70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3789" y="144365"/>
            <a:ext cx="958399" cy="1122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12172" y="6190547"/>
            <a:ext cx="1367533" cy="514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0_Contents slide layout">
  <p:cSld name="40_Contents slide layou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7"/>
          <p:cNvSpPr/>
          <p:nvPr/>
        </p:nvSpPr>
        <p:spPr>
          <a:xfrm>
            <a:off x="-79513" y="6261652"/>
            <a:ext cx="12344400" cy="616227"/>
          </a:xfrm>
          <a:custGeom>
            <a:avLst/>
            <a:gdLst/>
            <a:ahLst/>
            <a:cxnLst/>
            <a:rect l="l" t="t" r="r" b="b"/>
            <a:pathLst>
              <a:path w="12344400" h="616227" extrusionOk="0">
                <a:moveTo>
                  <a:pt x="0" y="616227"/>
                </a:moveTo>
                <a:lnTo>
                  <a:pt x="10257183" y="0"/>
                </a:lnTo>
                <a:lnTo>
                  <a:pt x="12344400" y="596348"/>
                </a:lnTo>
                <a:lnTo>
                  <a:pt x="0" y="616227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57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" name="Google Shape;21;p57"/>
          <p:cNvGrpSpPr/>
          <p:nvPr/>
        </p:nvGrpSpPr>
        <p:grpSpPr>
          <a:xfrm flipH="1">
            <a:off x="10657820" y="4452730"/>
            <a:ext cx="1534180" cy="2405270"/>
            <a:chOff x="10634663" y="4416425"/>
            <a:chExt cx="1557337" cy="2441575"/>
          </a:xfrm>
        </p:grpSpPr>
        <p:sp>
          <p:nvSpPr>
            <p:cNvPr id="22" name="Google Shape;22;p57"/>
            <p:cNvSpPr/>
            <p:nvPr/>
          </p:nvSpPr>
          <p:spPr>
            <a:xfrm>
              <a:off x="10634663" y="4460875"/>
              <a:ext cx="909637" cy="825500"/>
            </a:xfrm>
            <a:custGeom>
              <a:avLst/>
              <a:gdLst/>
              <a:ahLst/>
              <a:cxnLst/>
              <a:rect l="l" t="t" r="r" b="b"/>
              <a:pathLst>
                <a:path w="248" h="226" extrusionOk="0">
                  <a:moveTo>
                    <a:pt x="41" y="225"/>
                  </a:moveTo>
                  <a:cubicBezTo>
                    <a:pt x="35" y="226"/>
                    <a:pt x="32" y="224"/>
                    <a:pt x="29" y="219"/>
                  </a:cubicBezTo>
                  <a:cubicBezTo>
                    <a:pt x="20" y="206"/>
                    <a:pt x="12" y="192"/>
                    <a:pt x="6" y="177"/>
                  </a:cubicBezTo>
                  <a:cubicBezTo>
                    <a:pt x="4" y="168"/>
                    <a:pt x="3" y="160"/>
                    <a:pt x="1" y="151"/>
                  </a:cubicBezTo>
                  <a:cubicBezTo>
                    <a:pt x="1" y="150"/>
                    <a:pt x="1" y="148"/>
                    <a:pt x="0" y="148"/>
                  </a:cubicBezTo>
                  <a:cubicBezTo>
                    <a:pt x="0" y="135"/>
                    <a:pt x="0" y="122"/>
                    <a:pt x="0" y="109"/>
                  </a:cubicBezTo>
                  <a:cubicBezTo>
                    <a:pt x="2" y="102"/>
                    <a:pt x="2" y="96"/>
                    <a:pt x="4" y="89"/>
                  </a:cubicBezTo>
                  <a:cubicBezTo>
                    <a:pt x="11" y="70"/>
                    <a:pt x="20" y="52"/>
                    <a:pt x="34" y="37"/>
                  </a:cubicBezTo>
                  <a:cubicBezTo>
                    <a:pt x="39" y="32"/>
                    <a:pt x="42" y="26"/>
                    <a:pt x="50" y="24"/>
                  </a:cubicBezTo>
                  <a:cubicBezTo>
                    <a:pt x="53" y="25"/>
                    <a:pt x="56" y="22"/>
                    <a:pt x="59" y="20"/>
                  </a:cubicBezTo>
                  <a:cubicBezTo>
                    <a:pt x="73" y="10"/>
                    <a:pt x="89" y="3"/>
                    <a:pt x="106" y="1"/>
                  </a:cubicBezTo>
                  <a:cubicBezTo>
                    <a:pt x="114" y="0"/>
                    <a:pt x="121" y="0"/>
                    <a:pt x="129" y="1"/>
                  </a:cubicBezTo>
                  <a:cubicBezTo>
                    <a:pt x="143" y="4"/>
                    <a:pt x="158" y="7"/>
                    <a:pt x="172" y="12"/>
                  </a:cubicBezTo>
                  <a:cubicBezTo>
                    <a:pt x="192" y="21"/>
                    <a:pt x="209" y="33"/>
                    <a:pt x="222" y="51"/>
                  </a:cubicBezTo>
                  <a:cubicBezTo>
                    <a:pt x="229" y="60"/>
                    <a:pt x="236" y="68"/>
                    <a:pt x="242" y="78"/>
                  </a:cubicBezTo>
                  <a:cubicBezTo>
                    <a:pt x="243" y="83"/>
                    <a:pt x="247" y="88"/>
                    <a:pt x="248" y="93"/>
                  </a:cubicBezTo>
                  <a:cubicBezTo>
                    <a:pt x="244" y="99"/>
                    <a:pt x="240" y="104"/>
                    <a:pt x="234" y="108"/>
                  </a:cubicBezTo>
                  <a:cubicBezTo>
                    <a:pt x="230" y="111"/>
                    <a:pt x="226" y="114"/>
                    <a:pt x="224" y="118"/>
                  </a:cubicBezTo>
                  <a:cubicBezTo>
                    <a:pt x="213" y="130"/>
                    <a:pt x="201" y="139"/>
                    <a:pt x="189" y="147"/>
                  </a:cubicBezTo>
                  <a:cubicBezTo>
                    <a:pt x="181" y="152"/>
                    <a:pt x="173" y="156"/>
                    <a:pt x="165" y="162"/>
                  </a:cubicBezTo>
                  <a:cubicBezTo>
                    <a:pt x="165" y="163"/>
                    <a:pt x="164" y="163"/>
                    <a:pt x="164" y="164"/>
                  </a:cubicBezTo>
                  <a:cubicBezTo>
                    <a:pt x="163" y="164"/>
                    <a:pt x="163" y="165"/>
                    <a:pt x="162" y="165"/>
                  </a:cubicBezTo>
                  <a:cubicBezTo>
                    <a:pt x="158" y="167"/>
                    <a:pt x="153" y="166"/>
                    <a:pt x="150" y="170"/>
                  </a:cubicBezTo>
                  <a:cubicBezTo>
                    <a:pt x="149" y="171"/>
                    <a:pt x="148" y="172"/>
                    <a:pt x="146" y="173"/>
                  </a:cubicBezTo>
                  <a:cubicBezTo>
                    <a:pt x="121" y="187"/>
                    <a:pt x="96" y="202"/>
                    <a:pt x="70" y="214"/>
                  </a:cubicBezTo>
                  <a:cubicBezTo>
                    <a:pt x="61" y="218"/>
                    <a:pt x="51" y="223"/>
                    <a:pt x="41" y="225"/>
                  </a:cubicBezTo>
                  <a:close/>
                </a:path>
              </a:pathLst>
            </a:custGeom>
            <a:solidFill>
              <a:srgbClr val="EDBD0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57"/>
            <p:cNvSpPr/>
            <p:nvPr/>
          </p:nvSpPr>
          <p:spPr>
            <a:xfrm>
              <a:off x="10891838" y="5678488"/>
              <a:ext cx="663575" cy="679450"/>
            </a:xfrm>
            <a:custGeom>
              <a:avLst/>
              <a:gdLst/>
              <a:ahLst/>
              <a:cxnLst/>
              <a:rect l="l" t="t" r="r" b="b"/>
              <a:pathLst>
                <a:path w="181" h="186" extrusionOk="0">
                  <a:moveTo>
                    <a:pt x="1" y="93"/>
                  </a:moveTo>
                  <a:cubicBezTo>
                    <a:pt x="5" y="73"/>
                    <a:pt x="12" y="54"/>
                    <a:pt x="23" y="36"/>
                  </a:cubicBezTo>
                  <a:cubicBezTo>
                    <a:pt x="29" y="29"/>
                    <a:pt x="32" y="20"/>
                    <a:pt x="36" y="13"/>
                  </a:cubicBezTo>
                  <a:cubicBezTo>
                    <a:pt x="39" y="8"/>
                    <a:pt x="41" y="4"/>
                    <a:pt x="45" y="0"/>
                  </a:cubicBezTo>
                  <a:cubicBezTo>
                    <a:pt x="49" y="8"/>
                    <a:pt x="56" y="11"/>
                    <a:pt x="63" y="14"/>
                  </a:cubicBezTo>
                  <a:cubicBezTo>
                    <a:pt x="66" y="15"/>
                    <a:pt x="69" y="17"/>
                    <a:pt x="72" y="19"/>
                  </a:cubicBezTo>
                  <a:cubicBezTo>
                    <a:pt x="78" y="25"/>
                    <a:pt x="84" y="33"/>
                    <a:pt x="94" y="34"/>
                  </a:cubicBezTo>
                  <a:cubicBezTo>
                    <a:pt x="95" y="34"/>
                    <a:pt x="97" y="35"/>
                    <a:pt x="98" y="36"/>
                  </a:cubicBezTo>
                  <a:cubicBezTo>
                    <a:pt x="103" y="45"/>
                    <a:pt x="116" y="44"/>
                    <a:pt x="123" y="52"/>
                  </a:cubicBezTo>
                  <a:cubicBezTo>
                    <a:pt x="124" y="54"/>
                    <a:pt x="126" y="54"/>
                    <a:pt x="128" y="54"/>
                  </a:cubicBezTo>
                  <a:cubicBezTo>
                    <a:pt x="131" y="54"/>
                    <a:pt x="134" y="55"/>
                    <a:pt x="137" y="58"/>
                  </a:cubicBezTo>
                  <a:cubicBezTo>
                    <a:pt x="137" y="59"/>
                    <a:pt x="138" y="61"/>
                    <a:pt x="140" y="60"/>
                  </a:cubicBezTo>
                  <a:cubicBezTo>
                    <a:pt x="142" y="59"/>
                    <a:pt x="141" y="58"/>
                    <a:pt x="142" y="56"/>
                  </a:cubicBezTo>
                  <a:cubicBezTo>
                    <a:pt x="143" y="48"/>
                    <a:pt x="148" y="43"/>
                    <a:pt x="154" y="39"/>
                  </a:cubicBezTo>
                  <a:cubicBezTo>
                    <a:pt x="156" y="43"/>
                    <a:pt x="152" y="46"/>
                    <a:pt x="152" y="49"/>
                  </a:cubicBezTo>
                  <a:cubicBezTo>
                    <a:pt x="150" y="52"/>
                    <a:pt x="149" y="54"/>
                    <a:pt x="148" y="56"/>
                  </a:cubicBezTo>
                  <a:cubicBezTo>
                    <a:pt x="147" y="57"/>
                    <a:pt x="146" y="59"/>
                    <a:pt x="147" y="60"/>
                  </a:cubicBezTo>
                  <a:cubicBezTo>
                    <a:pt x="149" y="61"/>
                    <a:pt x="150" y="60"/>
                    <a:pt x="151" y="59"/>
                  </a:cubicBezTo>
                  <a:cubicBezTo>
                    <a:pt x="156" y="57"/>
                    <a:pt x="159" y="58"/>
                    <a:pt x="161" y="63"/>
                  </a:cubicBezTo>
                  <a:cubicBezTo>
                    <a:pt x="164" y="67"/>
                    <a:pt x="166" y="71"/>
                    <a:pt x="168" y="76"/>
                  </a:cubicBezTo>
                  <a:cubicBezTo>
                    <a:pt x="172" y="86"/>
                    <a:pt x="175" y="96"/>
                    <a:pt x="173" y="107"/>
                  </a:cubicBezTo>
                  <a:cubicBezTo>
                    <a:pt x="172" y="109"/>
                    <a:pt x="172" y="111"/>
                    <a:pt x="173" y="113"/>
                  </a:cubicBezTo>
                  <a:cubicBezTo>
                    <a:pt x="180" y="122"/>
                    <a:pt x="180" y="133"/>
                    <a:pt x="180" y="143"/>
                  </a:cubicBezTo>
                  <a:cubicBezTo>
                    <a:pt x="180" y="148"/>
                    <a:pt x="180" y="152"/>
                    <a:pt x="181" y="156"/>
                  </a:cubicBezTo>
                  <a:cubicBezTo>
                    <a:pt x="181" y="160"/>
                    <a:pt x="178" y="160"/>
                    <a:pt x="176" y="161"/>
                  </a:cubicBezTo>
                  <a:cubicBezTo>
                    <a:pt x="160" y="168"/>
                    <a:pt x="144" y="175"/>
                    <a:pt x="129" y="182"/>
                  </a:cubicBezTo>
                  <a:cubicBezTo>
                    <a:pt x="128" y="183"/>
                    <a:pt x="127" y="183"/>
                    <a:pt x="127" y="183"/>
                  </a:cubicBezTo>
                  <a:cubicBezTo>
                    <a:pt x="119" y="186"/>
                    <a:pt x="117" y="185"/>
                    <a:pt x="115" y="177"/>
                  </a:cubicBezTo>
                  <a:cubicBezTo>
                    <a:pt x="115" y="172"/>
                    <a:pt x="112" y="168"/>
                    <a:pt x="113" y="163"/>
                  </a:cubicBezTo>
                  <a:cubicBezTo>
                    <a:pt x="119" y="157"/>
                    <a:pt x="119" y="148"/>
                    <a:pt x="122" y="141"/>
                  </a:cubicBezTo>
                  <a:cubicBezTo>
                    <a:pt x="123" y="140"/>
                    <a:pt x="123" y="138"/>
                    <a:pt x="121" y="138"/>
                  </a:cubicBezTo>
                  <a:cubicBezTo>
                    <a:pt x="120" y="137"/>
                    <a:pt x="119" y="139"/>
                    <a:pt x="118" y="140"/>
                  </a:cubicBezTo>
                  <a:cubicBezTo>
                    <a:pt x="113" y="151"/>
                    <a:pt x="102" y="150"/>
                    <a:pt x="92" y="152"/>
                  </a:cubicBezTo>
                  <a:cubicBezTo>
                    <a:pt x="91" y="152"/>
                    <a:pt x="89" y="152"/>
                    <a:pt x="89" y="150"/>
                  </a:cubicBezTo>
                  <a:cubicBezTo>
                    <a:pt x="88" y="148"/>
                    <a:pt x="89" y="147"/>
                    <a:pt x="91" y="146"/>
                  </a:cubicBezTo>
                  <a:cubicBezTo>
                    <a:pt x="95" y="143"/>
                    <a:pt x="99" y="142"/>
                    <a:pt x="104" y="140"/>
                  </a:cubicBezTo>
                  <a:cubicBezTo>
                    <a:pt x="105" y="140"/>
                    <a:pt x="105" y="139"/>
                    <a:pt x="106" y="139"/>
                  </a:cubicBezTo>
                  <a:cubicBezTo>
                    <a:pt x="111" y="134"/>
                    <a:pt x="111" y="127"/>
                    <a:pt x="105" y="124"/>
                  </a:cubicBezTo>
                  <a:cubicBezTo>
                    <a:pt x="102" y="110"/>
                    <a:pt x="97" y="97"/>
                    <a:pt x="91" y="84"/>
                  </a:cubicBezTo>
                  <a:cubicBezTo>
                    <a:pt x="90" y="84"/>
                    <a:pt x="90" y="85"/>
                    <a:pt x="91" y="84"/>
                  </a:cubicBezTo>
                  <a:cubicBezTo>
                    <a:pt x="91" y="84"/>
                    <a:pt x="91" y="84"/>
                    <a:pt x="91" y="85"/>
                  </a:cubicBezTo>
                  <a:cubicBezTo>
                    <a:pt x="97" y="96"/>
                    <a:pt x="101" y="108"/>
                    <a:pt x="104" y="121"/>
                  </a:cubicBezTo>
                  <a:cubicBezTo>
                    <a:pt x="105" y="123"/>
                    <a:pt x="105" y="126"/>
                    <a:pt x="104" y="128"/>
                  </a:cubicBezTo>
                  <a:cubicBezTo>
                    <a:pt x="103" y="131"/>
                    <a:pt x="101" y="131"/>
                    <a:pt x="99" y="132"/>
                  </a:cubicBezTo>
                  <a:cubicBezTo>
                    <a:pt x="73" y="140"/>
                    <a:pt x="49" y="152"/>
                    <a:pt x="27" y="166"/>
                  </a:cubicBezTo>
                  <a:cubicBezTo>
                    <a:pt x="24" y="168"/>
                    <a:pt x="22" y="169"/>
                    <a:pt x="19" y="169"/>
                  </a:cubicBezTo>
                  <a:cubicBezTo>
                    <a:pt x="17" y="169"/>
                    <a:pt x="16" y="168"/>
                    <a:pt x="15" y="167"/>
                  </a:cubicBezTo>
                  <a:cubicBezTo>
                    <a:pt x="7" y="165"/>
                    <a:pt x="6" y="165"/>
                    <a:pt x="6" y="157"/>
                  </a:cubicBezTo>
                  <a:cubicBezTo>
                    <a:pt x="7" y="144"/>
                    <a:pt x="1" y="134"/>
                    <a:pt x="0" y="122"/>
                  </a:cubicBezTo>
                  <a:cubicBezTo>
                    <a:pt x="0" y="115"/>
                    <a:pt x="0" y="108"/>
                    <a:pt x="1" y="101"/>
                  </a:cubicBezTo>
                  <a:cubicBezTo>
                    <a:pt x="1" y="98"/>
                    <a:pt x="1" y="96"/>
                    <a:pt x="1" y="9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57"/>
            <p:cNvSpPr/>
            <p:nvPr/>
          </p:nvSpPr>
          <p:spPr>
            <a:xfrm>
              <a:off x="11242675" y="4929188"/>
              <a:ext cx="612775" cy="598488"/>
            </a:xfrm>
            <a:custGeom>
              <a:avLst/>
              <a:gdLst/>
              <a:ahLst/>
              <a:cxnLst/>
              <a:rect l="l" t="t" r="r" b="b"/>
              <a:pathLst>
                <a:path w="167" h="164" extrusionOk="0">
                  <a:moveTo>
                    <a:pt x="96" y="164"/>
                  </a:moveTo>
                  <a:cubicBezTo>
                    <a:pt x="95" y="163"/>
                    <a:pt x="95" y="163"/>
                    <a:pt x="95" y="162"/>
                  </a:cubicBezTo>
                  <a:cubicBezTo>
                    <a:pt x="77" y="163"/>
                    <a:pt x="61" y="157"/>
                    <a:pt x="45" y="151"/>
                  </a:cubicBezTo>
                  <a:cubicBezTo>
                    <a:pt x="39" y="150"/>
                    <a:pt x="34" y="148"/>
                    <a:pt x="29" y="145"/>
                  </a:cubicBezTo>
                  <a:cubicBezTo>
                    <a:pt x="28" y="140"/>
                    <a:pt x="26" y="135"/>
                    <a:pt x="24" y="131"/>
                  </a:cubicBezTo>
                  <a:cubicBezTo>
                    <a:pt x="23" y="120"/>
                    <a:pt x="20" y="109"/>
                    <a:pt x="17" y="98"/>
                  </a:cubicBezTo>
                  <a:cubicBezTo>
                    <a:pt x="13" y="85"/>
                    <a:pt x="9" y="73"/>
                    <a:pt x="4" y="60"/>
                  </a:cubicBezTo>
                  <a:cubicBezTo>
                    <a:pt x="3" y="56"/>
                    <a:pt x="0" y="52"/>
                    <a:pt x="3" y="48"/>
                  </a:cubicBezTo>
                  <a:cubicBezTo>
                    <a:pt x="33" y="47"/>
                    <a:pt x="59" y="37"/>
                    <a:pt x="83" y="20"/>
                  </a:cubicBezTo>
                  <a:cubicBezTo>
                    <a:pt x="93" y="13"/>
                    <a:pt x="102" y="5"/>
                    <a:pt x="112" y="0"/>
                  </a:cubicBezTo>
                  <a:cubicBezTo>
                    <a:pt x="121" y="7"/>
                    <a:pt x="127" y="17"/>
                    <a:pt x="134" y="25"/>
                  </a:cubicBezTo>
                  <a:cubicBezTo>
                    <a:pt x="139" y="32"/>
                    <a:pt x="144" y="39"/>
                    <a:pt x="150" y="46"/>
                  </a:cubicBezTo>
                  <a:cubicBezTo>
                    <a:pt x="153" y="50"/>
                    <a:pt x="154" y="53"/>
                    <a:pt x="149" y="55"/>
                  </a:cubicBezTo>
                  <a:cubicBezTo>
                    <a:pt x="148" y="56"/>
                    <a:pt x="147" y="58"/>
                    <a:pt x="146" y="59"/>
                  </a:cubicBezTo>
                  <a:cubicBezTo>
                    <a:pt x="137" y="66"/>
                    <a:pt x="137" y="66"/>
                    <a:pt x="142" y="77"/>
                  </a:cubicBezTo>
                  <a:cubicBezTo>
                    <a:pt x="149" y="91"/>
                    <a:pt x="156" y="104"/>
                    <a:pt x="162" y="118"/>
                  </a:cubicBezTo>
                  <a:cubicBezTo>
                    <a:pt x="167" y="132"/>
                    <a:pt x="162" y="137"/>
                    <a:pt x="152" y="144"/>
                  </a:cubicBezTo>
                  <a:cubicBezTo>
                    <a:pt x="143" y="150"/>
                    <a:pt x="133" y="153"/>
                    <a:pt x="123" y="155"/>
                  </a:cubicBezTo>
                  <a:cubicBezTo>
                    <a:pt x="119" y="156"/>
                    <a:pt x="116" y="158"/>
                    <a:pt x="112" y="160"/>
                  </a:cubicBezTo>
                  <a:cubicBezTo>
                    <a:pt x="107" y="161"/>
                    <a:pt x="101" y="163"/>
                    <a:pt x="96" y="164"/>
                  </a:cubicBezTo>
                  <a:close/>
                </a:path>
              </a:pathLst>
            </a:custGeom>
            <a:solidFill>
              <a:srgbClr val="F7B2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57"/>
            <p:cNvSpPr/>
            <p:nvPr/>
          </p:nvSpPr>
          <p:spPr>
            <a:xfrm>
              <a:off x="10920413" y="6299200"/>
              <a:ext cx="649287" cy="558800"/>
            </a:xfrm>
            <a:custGeom>
              <a:avLst/>
              <a:gdLst/>
              <a:ahLst/>
              <a:cxnLst/>
              <a:rect l="l" t="t" r="r" b="b"/>
              <a:pathLst>
                <a:path w="177" h="153" extrusionOk="0">
                  <a:moveTo>
                    <a:pt x="157" y="146"/>
                  </a:moveTo>
                  <a:cubicBezTo>
                    <a:pt x="143" y="150"/>
                    <a:pt x="129" y="151"/>
                    <a:pt x="115" y="151"/>
                  </a:cubicBezTo>
                  <a:cubicBezTo>
                    <a:pt x="85" y="153"/>
                    <a:pt x="56" y="152"/>
                    <a:pt x="26" y="144"/>
                  </a:cubicBezTo>
                  <a:cubicBezTo>
                    <a:pt x="22" y="143"/>
                    <a:pt x="20" y="142"/>
                    <a:pt x="20" y="137"/>
                  </a:cubicBezTo>
                  <a:cubicBezTo>
                    <a:pt x="16" y="98"/>
                    <a:pt x="9" y="59"/>
                    <a:pt x="3" y="20"/>
                  </a:cubicBezTo>
                  <a:cubicBezTo>
                    <a:pt x="3" y="15"/>
                    <a:pt x="1" y="11"/>
                    <a:pt x="1" y="6"/>
                  </a:cubicBezTo>
                  <a:cubicBezTo>
                    <a:pt x="0" y="2"/>
                    <a:pt x="1" y="0"/>
                    <a:pt x="6" y="0"/>
                  </a:cubicBezTo>
                  <a:cubicBezTo>
                    <a:pt x="8" y="2"/>
                    <a:pt x="9" y="5"/>
                    <a:pt x="10" y="8"/>
                  </a:cubicBezTo>
                  <a:cubicBezTo>
                    <a:pt x="18" y="31"/>
                    <a:pt x="26" y="54"/>
                    <a:pt x="36" y="75"/>
                  </a:cubicBezTo>
                  <a:cubicBezTo>
                    <a:pt x="40" y="84"/>
                    <a:pt x="44" y="93"/>
                    <a:pt x="49" y="101"/>
                  </a:cubicBezTo>
                  <a:cubicBezTo>
                    <a:pt x="55" y="113"/>
                    <a:pt x="65" y="120"/>
                    <a:pt x="79" y="122"/>
                  </a:cubicBezTo>
                  <a:cubicBezTo>
                    <a:pt x="97" y="123"/>
                    <a:pt x="112" y="117"/>
                    <a:pt x="127" y="108"/>
                  </a:cubicBezTo>
                  <a:cubicBezTo>
                    <a:pt x="135" y="103"/>
                    <a:pt x="144" y="98"/>
                    <a:pt x="153" y="94"/>
                  </a:cubicBezTo>
                  <a:cubicBezTo>
                    <a:pt x="159" y="91"/>
                    <a:pt x="166" y="92"/>
                    <a:pt x="173" y="93"/>
                  </a:cubicBezTo>
                  <a:cubicBezTo>
                    <a:pt x="176" y="93"/>
                    <a:pt x="177" y="95"/>
                    <a:pt x="177" y="98"/>
                  </a:cubicBezTo>
                  <a:cubicBezTo>
                    <a:pt x="176" y="110"/>
                    <a:pt x="177" y="122"/>
                    <a:pt x="177" y="134"/>
                  </a:cubicBezTo>
                  <a:cubicBezTo>
                    <a:pt x="177" y="139"/>
                    <a:pt x="174" y="141"/>
                    <a:pt x="170" y="142"/>
                  </a:cubicBezTo>
                  <a:cubicBezTo>
                    <a:pt x="165" y="143"/>
                    <a:pt x="160" y="142"/>
                    <a:pt x="157" y="146"/>
                  </a:cubicBezTo>
                  <a:close/>
                </a:path>
              </a:pathLst>
            </a:custGeom>
            <a:solidFill>
              <a:srgbClr val="2144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57"/>
            <p:cNvSpPr/>
            <p:nvPr/>
          </p:nvSpPr>
          <p:spPr>
            <a:xfrm>
              <a:off x="11082338" y="5484813"/>
              <a:ext cx="403225" cy="287338"/>
            </a:xfrm>
            <a:custGeom>
              <a:avLst/>
              <a:gdLst/>
              <a:ahLst/>
              <a:cxnLst/>
              <a:rect l="l" t="t" r="r" b="b"/>
              <a:pathLst>
                <a:path w="110" h="79" extrusionOk="0">
                  <a:moveTo>
                    <a:pt x="110" y="30"/>
                  </a:moveTo>
                  <a:cubicBezTo>
                    <a:pt x="107" y="40"/>
                    <a:pt x="100" y="49"/>
                    <a:pt x="96" y="58"/>
                  </a:cubicBezTo>
                  <a:cubicBezTo>
                    <a:pt x="95" y="61"/>
                    <a:pt x="93" y="63"/>
                    <a:pt x="93" y="66"/>
                  </a:cubicBezTo>
                  <a:cubicBezTo>
                    <a:pt x="91" y="70"/>
                    <a:pt x="90" y="75"/>
                    <a:pt x="86" y="78"/>
                  </a:cubicBezTo>
                  <a:cubicBezTo>
                    <a:pt x="84" y="79"/>
                    <a:pt x="81" y="78"/>
                    <a:pt x="79" y="77"/>
                  </a:cubicBezTo>
                  <a:cubicBezTo>
                    <a:pt x="74" y="74"/>
                    <a:pt x="69" y="72"/>
                    <a:pt x="64" y="70"/>
                  </a:cubicBezTo>
                  <a:cubicBezTo>
                    <a:pt x="58" y="67"/>
                    <a:pt x="54" y="64"/>
                    <a:pt x="48" y="62"/>
                  </a:cubicBezTo>
                  <a:cubicBezTo>
                    <a:pt x="41" y="57"/>
                    <a:pt x="33" y="55"/>
                    <a:pt x="27" y="49"/>
                  </a:cubicBezTo>
                  <a:cubicBezTo>
                    <a:pt x="24" y="47"/>
                    <a:pt x="22" y="45"/>
                    <a:pt x="18" y="44"/>
                  </a:cubicBezTo>
                  <a:cubicBezTo>
                    <a:pt x="13" y="43"/>
                    <a:pt x="10" y="40"/>
                    <a:pt x="6" y="38"/>
                  </a:cubicBezTo>
                  <a:cubicBezTo>
                    <a:pt x="2" y="35"/>
                    <a:pt x="0" y="32"/>
                    <a:pt x="2" y="27"/>
                  </a:cubicBezTo>
                  <a:cubicBezTo>
                    <a:pt x="5" y="23"/>
                    <a:pt x="7" y="19"/>
                    <a:pt x="7" y="14"/>
                  </a:cubicBezTo>
                  <a:cubicBezTo>
                    <a:pt x="10" y="10"/>
                    <a:pt x="14" y="9"/>
                    <a:pt x="18" y="8"/>
                  </a:cubicBezTo>
                  <a:cubicBezTo>
                    <a:pt x="27" y="7"/>
                    <a:pt x="35" y="2"/>
                    <a:pt x="43" y="2"/>
                  </a:cubicBezTo>
                  <a:cubicBezTo>
                    <a:pt x="48" y="2"/>
                    <a:pt x="53" y="4"/>
                    <a:pt x="57" y="1"/>
                  </a:cubicBezTo>
                  <a:cubicBezTo>
                    <a:pt x="60" y="0"/>
                    <a:pt x="62" y="0"/>
                    <a:pt x="64" y="1"/>
                  </a:cubicBezTo>
                  <a:cubicBezTo>
                    <a:pt x="65" y="2"/>
                    <a:pt x="64" y="4"/>
                    <a:pt x="66" y="4"/>
                  </a:cubicBezTo>
                  <a:cubicBezTo>
                    <a:pt x="72" y="6"/>
                    <a:pt x="78" y="8"/>
                    <a:pt x="83" y="11"/>
                  </a:cubicBezTo>
                  <a:cubicBezTo>
                    <a:pt x="87" y="15"/>
                    <a:pt x="92" y="17"/>
                    <a:pt x="97" y="19"/>
                  </a:cubicBezTo>
                  <a:cubicBezTo>
                    <a:pt x="102" y="22"/>
                    <a:pt x="107" y="25"/>
                    <a:pt x="110" y="30"/>
                  </a:cubicBezTo>
                  <a:close/>
                </a:path>
              </a:pathLst>
            </a:custGeom>
            <a:solidFill>
              <a:srgbClr val="F7B2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57"/>
            <p:cNvSpPr/>
            <p:nvPr/>
          </p:nvSpPr>
          <p:spPr>
            <a:xfrm>
              <a:off x="10785475" y="5086350"/>
              <a:ext cx="473075" cy="449263"/>
            </a:xfrm>
            <a:custGeom>
              <a:avLst/>
              <a:gdLst/>
              <a:ahLst/>
              <a:cxnLst/>
              <a:rect l="l" t="t" r="r" b="b"/>
              <a:pathLst>
                <a:path w="129" h="123" extrusionOk="0">
                  <a:moveTo>
                    <a:pt x="99" y="118"/>
                  </a:moveTo>
                  <a:cubicBezTo>
                    <a:pt x="95" y="120"/>
                    <a:pt x="92" y="121"/>
                    <a:pt x="88" y="123"/>
                  </a:cubicBezTo>
                  <a:cubicBezTo>
                    <a:pt x="82" y="121"/>
                    <a:pt x="75" y="119"/>
                    <a:pt x="69" y="117"/>
                  </a:cubicBezTo>
                  <a:cubicBezTo>
                    <a:pt x="42" y="109"/>
                    <a:pt x="24" y="89"/>
                    <a:pt x="9" y="67"/>
                  </a:cubicBezTo>
                  <a:cubicBezTo>
                    <a:pt x="6" y="63"/>
                    <a:pt x="3" y="58"/>
                    <a:pt x="0" y="54"/>
                  </a:cubicBezTo>
                  <a:cubicBezTo>
                    <a:pt x="3" y="51"/>
                    <a:pt x="7" y="51"/>
                    <a:pt x="10" y="49"/>
                  </a:cubicBezTo>
                  <a:cubicBezTo>
                    <a:pt x="42" y="37"/>
                    <a:pt x="71" y="20"/>
                    <a:pt x="100" y="3"/>
                  </a:cubicBezTo>
                  <a:cubicBezTo>
                    <a:pt x="101" y="2"/>
                    <a:pt x="103" y="1"/>
                    <a:pt x="105" y="0"/>
                  </a:cubicBezTo>
                  <a:cubicBezTo>
                    <a:pt x="108" y="0"/>
                    <a:pt x="108" y="2"/>
                    <a:pt x="109" y="4"/>
                  </a:cubicBezTo>
                  <a:cubicBezTo>
                    <a:pt x="110" y="7"/>
                    <a:pt x="111" y="10"/>
                    <a:pt x="113" y="13"/>
                  </a:cubicBezTo>
                  <a:cubicBezTo>
                    <a:pt x="118" y="24"/>
                    <a:pt x="121" y="35"/>
                    <a:pt x="126" y="46"/>
                  </a:cubicBezTo>
                  <a:cubicBezTo>
                    <a:pt x="127" y="48"/>
                    <a:pt x="129" y="50"/>
                    <a:pt x="126" y="51"/>
                  </a:cubicBezTo>
                  <a:cubicBezTo>
                    <a:pt x="120" y="51"/>
                    <a:pt x="118" y="47"/>
                    <a:pt x="114" y="44"/>
                  </a:cubicBezTo>
                  <a:cubicBezTo>
                    <a:pt x="105" y="37"/>
                    <a:pt x="95" y="32"/>
                    <a:pt x="83" y="30"/>
                  </a:cubicBezTo>
                  <a:cubicBezTo>
                    <a:pt x="72" y="28"/>
                    <a:pt x="65" y="34"/>
                    <a:pt x="65" y="45"/>
                  </a:cubicBezTo>
                  <a:cubicBezTo>
                    <a:pt x="64" y="49"/>
                    <a:pt x="64" y="53"/>
                    <a:pt x="66" y="57"/>
                  </a:cubicBezTo>
                  <a:cubicBezTo>
                    <a:pt x="66" y="59"/>
                    <a:pt x="67" y="60"/>
                    <a:pt x="66" y="62"/>
                  </a:cubicBezTo>
                  <a:cubicBezTo>
                    <a:pt x="64" y="65"/>
                    <a:pt x="62" y="62"/>
                    <a:pt x="61" y="61"/>
                  </a:cubicBezTo>
                  <a:cubicBezTo>
                    <a:pt x="55" y="56"/>
                    <a:pt x="49" y="51"/>
                    <a:pt x="44" y="46"/>
                  </a:cubicBezTo>
                  <a:cubicBezTo>
                    <a:pt x="40" y="42"/>
                    <a:pt x="29" y="44"/>
                    <a:pt x="27" y="48"/>
                  </a:cubicBezTo>
                  <a:cubicBezTo>
                    <a:pt x="25" y="51"/>
                    <a:pt x="27" y="53"/>
                    <a:pt x="29" y="54"/>
                  </a:cubicBezTo>
                  <a:cubicBezTo>
                    <a:pt x="39" y="61"/>
                    <a:pt x="48" y="69"/>
                    <a:pt x="58" y="76"/>
                  </a:cubicBezTo>
                  <a:cubicBezTo>
                    <a:pt x="76" y="87"/>
                    <a:pt x="94" y="98"/>
                    <a:pt x="114" y="106"/>
                  </a:cubicBezTo>
                  <a:cubicBezTo>
                    <a:pt x="115" y="107"/>
                    <a:pt x="117" y="107"/>
                    <a:pt x="117" y="110"/>
                  </a:cubicBezTo>
                  <a:cubicBezTo>
                    <a:pt x="112" y="114"/>
                    <a:pt x="105" y="116"/>
                    <a:pt x="99" y="118"/>
                  </a:cubicBezTo>
                  <a:close/>
                </a:path>
              </a:pathLst>
            </a:custGeom>
            <a:solidFill>
              <a:srgbClr val="0303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57"/>
            <p:cNvSpPr/>
            <p:nvPr/>
          </p:nvSpPr>
          <p:spPr>
            <a:xfrm>
              <a:off x="11634788" y="6061075"/>
              <a:ext cx="304800" cy="344488"/>
            </a:xfrm>
            <a:custGeom>
              <a:avLst/>
              <a:gdLst/>
              <a:ahLst/>
              <a:cxnLst/>
              <a:rect l="l" t="t" r="r" b="b"/>
              <a:pathLst>
                <a:path w="83" h="94" extrusionOk="0">
                  <a:moveTo>
                    <a:pt x="47" y="3"/>
                  </a:moveTo>
                  <a:cubicBezTo>
                    <a:pt x="51" y="0"/>
                    <a:pt x="56" y="2"/>
                    <a:pt x="59" y="5"/>
                  </a:cubicBezTo>
                  <a:cubicBezTo>
                    <a:pt x="63" y="9"/>
                    <a:pt x="68" y="11"/>
                    <a:pt x="69" y="18"/>
                  </a:cubicBezTo>
                  <a:cubicBezTo>
                    <a:pt x="69" y="21"/>
                    <a:pt x="74" y="22"/>
                    <a:pt x="76" y="26"/>
                  </a:cubicBezTo>
                  <a:cubicBezTo>
                    <a:pt x="78" y="30"/>
                    <a:pt x="81" y="34"/>
                    <a:pt x="82" y="38"/>
                  </a:cubicBezTo>
                  <a:cubicBezTo>
                    <a:pt x="83" y="41"/>
                    <a:pt x="82" y="43"/>
                    <a:pt x="83" y="45"/>
                  </a:cubicBezTo>
                  <a:cubicBezTo>
                    <a:pt x="81" y="52"/>
                    <a:pt x="79" y="59"/>
                    <a:pt x="70" y="59"/>
                  </a:cubicBezTo>
                  <a:cubicBezTo>
                    <a:pt x="67" y="59"/>
                    <a:pt x="65" y="62"/>
                    <a:pt x="64" y="65"/>
                  </a:cubicBezTo>
                  <a:cubicBezTo>
                    <a:pt x="58" y="74"/>
                    <a:pt x="50" y="82"/>
                    <a:pt x="40" y="88"/>
                  </a:cubicBezTo>
                  <a:cubicBezTo>
                    <a:pt x="35" y="91"/>
                    <a:pt x="30" y="94"/>
                    <a:pt x="24" y="93"/>
                  </a:cubicBezTo>
                  <a:cubicBezTo>
                    <a:pt x="22" y="91"/>
                    <a:pt x="22" y="89"/>
                    <a:pt x="21" y="87"/>
                  </a:cubicBezTo>
                  <a:cubicBezTo>
                    <a:pt x="18" y="79"/>
                    <a:pt x="14" y="71"/>
                    <a:pt x="10" y="64"/>
                  </a:cubicBezTo>
                  <a:cubicBezTo>
                    <a:pt x="7" y="60"/>
                    <a:pt x="6" y="56"/>
                    <a:pt x="3" y="52"/>
                  </a:cubicBezTo>
                  <a:cubicBezTo>
                    <a:pt x="2" y="51"/>
                    <a:pt x="0" y="49"/>
                    <a:pt x="2" y="47"/>
                  </a:cubicBezTo>
                  <a:cubicBezTo>
                    <a:pt x="5" y="40"/>
                    <a:pt x="11" y="35"/>
                    <a:pt x="16" y="29"/>
                  </a:cubicBezTo>
                  <a:cubicBezTo>
                    <a:pt x="21" y="22"/>
                    <a:pt x="27" y="16"/>
                    <a:pt x="33" y="10"/>
                  </a:cubicBezTo>
                  <a:cubicBezTo>
                    <a:pt x="37" y="7"/>
                    <a:pt x="41" y="4"/>
                    <a:pt x="47" y="3"/>
                  </a:cubicBezTo>
                  <a:close/>
                </a:path>
              </a:pathLst>
            </a:custGeom>
            <a:solidFill>
              <a:srgbClr val="F7B2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57"/>
            <p:cNvSpPr/>
            <p:nvPr/>
          </p:nvSpPr>
          <p:spPr>
            <a:xfrm>
              <a:off x="11480800" y="6038850"/>
              <a:ext cx="696912" cy="592138"/>
            </a:xfrm>
            <a:custGeom>
              <a:avLst/>
              <a:gdLst/>
              <a:ahLst/>
              <a:cxnLst/>
              <a:rect l="l" t="t" r="r" b="b"/>
              <a:pathLst>
                <a:path w="190" h="162" extrusionOk="0">
                  <a:moveTo>
                    <a:pt x="66" y="98"/>
                  </a:moveTo>
                  <a:cubicBezTo>
                    <a:pt x="84" y="94"/>
                    <a:pt x="96" y="82"/>
                    <a:pt x="106" y="68"/>
                  </a:cubicBezTo>
                  <a:cubicBezTo>
                    <a:pt x="108" y="65"/>
                    <a:pt x="109" y="63"/>
                    <a:pt x="114" y="63"/>
                  </a:cubicBezTo>
                  <a:cubicBezTo>
                    <a:pt x="117" y="64"/>
                    <a:pt x="119" y="61"/>
                    <a:pt x="121" y="58"/>
                  </a:cubicBezTo>
                  <a:cubicBezTo>
                    <a:pt x="121" y="56"/>
                    <a:pt x="123" y="53"/>
                    <a:pt x="124" y="51"/>
                  </a:cubicBezTo>
                  <a:cubicBezTo>
                    <a:pt x="126" y="46"/>
                    <a:pt x="131" y="45"/>
                    <a:pt x="134" y="42"/>
                  </a:cubicBezTo>
                  <a:cubicBezTo>
                    <a:pt x="146" y="33"/>
                    <a:pt x="158" y="23"/>
                    <a:pt x="169" y="13"/>
                  </a:cubicBezTo>
                  <a:cubicBezTo>
                    <a:pt x="170" y="11"/>
                    <a:pt x="172" y="10"/>
                    <a:pt x="174" y="8"/>
                  </a:cubicBezTo>
                  <a:cubicBezTo>
                    <a:pt x="178" y="6"/>
                    <a:pt x="180" y="0"/>
                    <a:pt x="186" y="2"/>
                  </a:cubicBezTo>
                  <a:cubicBezTo>
                    <a:pt x="188" y="4"/>
                    <a:pt x="190" y="7"/>
                    <a:pt x="189" y="10"/>
                  </a:cubicBezTo>
                  <a:cubicBezTo>
                    <a:pt x="187" y="13"/>
                    <a:pt x="185" y="14"/>
                    <a:pt x="183" y="17"/>
                  </a:cubicBezTo>
                  <a:cubicBezTo>
                    <a:pt x="172" y="27"/>
                    <a:pt x="160" y="35"/>
                    <a:pt x="149" y="46"/>
                  </a:cubicBezTo>
                  <a:cubicBezTo>
                    <a:pt x="149" y="47"/>
                    <a:pt x="148" y="48"/>
                    <a:pt x="147" y="49"/>
                  </a:cubicBezTo>
                  <a:cubicBezTo>
                    <a:pt x="142" y="53"/>
                    <a:pt x="137" y="57"/>
                    <a:pt x="133" y="60"/>
                  </a:cubicBezTo>
                  <a:cubicBezTo>
                    <a:pt x="132" y="61"/>
                    <a:pt x="131" y="62"/>
                    <a:pt x="131" y="62"/>
                  </a:cubicBezTo>
                  <a:cubicBezTo>
                    <a:pt x="122" y="70"/>
                    <a:pt x="112" y="77"/>
                    <a:pt x="103" y="85"/>
                  </a:cubicBezTo>
                  <a:cubicBezTo>
                    <a:pt x="99" y="89"/>
                    <a:pt x="94" y="93"/>
                    <a:pt x="90" y="97"/>
                  </a:cubicBezTo>
                  <a:cubicBezTo>
                    <a:pt x="89" y="97"/>
                    <a:pt x="88" y="98"/>
                    <a:pt x="87" y="99"/>
                  </a:cubicBezTo>
                  <a:cubicBezTo>
                    <a:pt x="82" y="102"/>
                    <a:pt x="86" y="105"/>
                    <a:pt x="87" y="108"/>
                  </a:cubicBezTo>
                  <a:cubicBezTo>
                    <a:pt x="89" y="111"/>
                    <a:pt x="93" y="113"/>
                    <a:pt x="94" y="117"/>
                  </a:cubicBezTo>
                  <a:cubicBezTo>
                    <a:pt x="92" y="119"/>
                    <a:pt x="91" y="118"/>
                    <a:pt x="89" y="117"/>
                  </a:cubicBezTo>
                  <a:cubicBezTo>
                    <a:pt x="87" y="115"/>
                    <a:pt x="84" y="113"/>
                    <a:pt x="83" y="111"/>
                  </a:cubicBezTo>
                  <a:cubicBezTo>
                    <a:pt x="80" y="105"/>
                    <a:pt x="77" y="107"/>
                    <a:pt x="74" y="110"/>
                  </a:cubicBezTo>
                  <a:cubicBezTo>
                    <a:pt x="65" y="117"/>
                    <a:pt x="57" y="125"/>
                    <a:pt x="48" y="132"/>
                  </a:cubicBezTo>
                  <a:cubicBezTo>
                    <a:pt x="42" y="137"/>
                    <a:pt x="41" y="143"/>
                    <a:pt x="41" y="151"/>
                  </a:cubicBezTo>
                  <a:cubicBezTo>
                    <a:pt x="42" y="153"/>
                    <a:pt x="42" y="155"/>
                    <a:pt x="41" y="157"/>
                  </a:cubicBezTo>
                  <a:cubicBezTo>
                    <a:pt x="37" y="158"/>
                    <a:pt x="33" y="157"/>
                    <a:pt x="30" y="156"/>
                  </a:cubicBezTo>
                  <a:cubicBezTo>
                    <a:pt x="26" y="151"/>
                    <a:pt x="22" y="152"/>
                    <a:pt x="17" y="156"/>
                  </a:cubicBezTo>
                  <a:cubicBezTo>
                    <a:pt x="15" y="158"/>
                    <a:pt x="12" y="159"/>
                    <a:pt x="9" y="160"/>
                  </a:cubicBezTo>
                  <a:cubicBezTo>
                    <a:pt x="7" y="161"/>
                    <a:pt x="4" y="162"/>
                    <a:pt x="2" y="160"/>
                  </a:cubicBezTo>
                  <a:cubicBezTo>
                    <a:pt x="0" y="157"/>
                    <a:pt x="3" y="155"/>
                    <a:pt x="4" y="153"/>
                  </a:cubicBezTo>
                  <a:cubicBezTo>
                    <a:pt x="5" y="152"/>
                    <a:pt x="6" y="151"/>
                    <a:pt x="7" y="150"/>
                  </a:cubicBezTo>
                  <a:cubicBezTo>
                    <a:pt x="21" y="140"/>
                    <a:pt x="35" y="129"/>
                    <a:pt x="47" y="116"/>
                  </a:cubicBezTo>
                  <a:cubicBezTo>
                    <a:pt x="49" y="113"/>
                    <a:pt x="51" y="111"/>
                    <a:pt x="55" y="109"/>
                  </a:cubicBezTo>
                  <a:cubicBezTo>
                    <a:pt x="60" y="107"/>
                    <a:pt x="64" y="105"/>
                    <a:pt x="65" y="99"/>
                  </a:cubicBezTo>
                  <a:cubicBezTo>
                    <a:pt x="65" y="98"/>
                    <a:pt x="66" y="98"/>
                    <a:pt x="66" y="98"/>
                  </a:cubicBezTo>
                  <a:close/>
                </a:path>
              </a:pathLst>
            </a:custGeom>
            <a:solidFill>
              <a:srgbClr val="070B0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57"/>
            <p:cNvSpPr/>
            <p:nvPr/>
          </p:nvSpPr>
          <p:spPr>
            <a:xfrm>
              <a:off x="10936288" y="6284913"/>
              <a:ext cx="717550" cy="466725"/>
            </a:xfrm>
            <a:custGeom>
              <a:avLst/>
              <a:gdLst/>
              <a:ahLst/>
              <a:cxnLst/>
              <a:rect l="l" t="t" r="r" b="b"/>
              <a:pathLst>
                <a:path w="196" h="128" extrusionOk="0">
                  <a:moveTo>
                    <a:pt x="196" y="50"/>
                  </a:moveTo>
                  <a:cubicBezTo>
                    <a:pt x="186" y="63"/>
                    <a:pt x="173" y="72"/>
                    <a:pt x="160" y="82"/>
                  </a:cubicBezTo>
                  <a:cubicBezTo>
                    <a:pt x="158" y="84"/>
                    <a:pt x="156" y="85"/>
                    <a:pt x="154" y="87"/>
                  </a:cubicBezTo>
                  <a:cubicBezTo>
                    <a:pt x="153" y="88"/>
                    <a:pt x="150" y="90"/>
                    <a:pt x="152" y="92"/>
                  </a:cubicBezTo>
                  <a:cubicBezTo>
                    <a:pt x="153" y="94"/>
                    <a:pt x="155" y="93"/>
                    <a:pt x="157" y="92"/>
                  </a:cubicBezTo>
                  <a:cubicBezTo>
                    <a:pt x="161" y="90"/>
                    <a:pt x="166" y="87"/>
                    <a:pt x="170" y="85"/>
                  </a:cubicBezTo>
                  <a:cubicBezTo>
                    <a:pt x="174" y="81"/>
                    <a:pt x="176" y="81"/>
                    <a:pt x="177" y="87"/>
                  </a:cubicBezTo>
                  <a:cubicBezTo>
                    <a:pt x="177" y="88"/>
                    <a:pt x="178" y="88"/>
                    <a:pt x="179" y="89"/>
                  </a:cubicBezTo>
                  <a:cubicBezTo>
                    <a:pt x="177" y="89"/>
                    <a:pt x="176" y="90"/>
                    <a:pt x="176" y="92"/>
                  </a:cubicBezTo>
                  <a:cubicBezTo>
                    <a:pt x="175" y="94"/>
                    <a:pt x="176" y="96"/>
                    <a:pt x="176" y="99"/>
                  </a:cubicBezTo>
                  <a:cubicBezTo>
                    <a:pt x="175" y="101"/>
                    <a:pt x="175" y="103"/>
                    <a:pt x="171" y="102"/>
                  </a:cubicBezTo>
                  <a:cubicBezTo>
                    <a:pt x="171" y="100"/>
                    <a:pt x="171" y="98"/>
                    <a:pt x="168" y="98"/>
                  </a:cubicBezTo>
                  <a:cubicBezTo>
                    <a:pt x="159" y="98"/>
                    <a:pt x="150" y="98"/>
                    <a:pt x="141" y="104"/>
                  </a:cubicBezTo>
                  <a:cubicBezTo>
                    <a:pt x="129" y="112"/>
                    <a:pt x="114" y="118"/>
                    <a:pt x="101" y="125"/>
                  </a:cubicBezTo>
                  <a:cubicBezTo>
                    <a:pt x="99" y="127"/>
                    <a:pt x="96" y="127"/>
                    <a:pt x="93" y="127"/>
                  </a:cubicBezTo>
                  <a:cubicBezTo>
                    <a:pt x="88" y="127"/>
                    <a:pt x="82" y="127"/>
                    <a:pt x="77" y="127"/>
                  </a:cubicBezTo>
                  <a:cubicBezTo>
                    <a:pt x="60" y="128"/>
                    <a:pt x="50" y="118"/>
                    <a:pt x="43" y="104"/>
                  </a:cubicBezTo>
                  <a:cubicBezTo>
                    <a:pt x="35" y="89"/>
                    <a:pt x="28" y="73"/>
                    <a:pt x="21" y="57"/>
                  </a:cubicBezTo>
                  <a:cubicBezTo>
                    <a:pt x="15" y="42"/>
                    <a:pt x="9" y="26"/>
                    <a:pt x="4" y="11"/>
                  </a:cubicBezTo>
                  <a:cubicBezTo>
                    <a:pt x="4" y="9"/>
                    <a:pt x="3" y="7"/>
                    <a:pt x="2" y="5"/>
                  </a:cubicBezTo>
                  <a:cubicBezTo>
                    <a:pt x="0" y="0"/>
                    <a:pt x="1" y="0"/>
                    <a:pt x="4" y="0"/>
                  </a:cubicBezTo>
                  <a:cubicBezTo>
                    <a:pt x="5" y="1"/>
                    <a:pt x="6" y="2"/>
                    <a:pt x="7" y="3"/>
                  </a:cubicBezTo>
                  <a:cubicBezTo>
                    <a:pt x="9" y="5"/>
                    <a:pt x="10" y="7"/>
                    <a:pt x="11" y="10"/>
                  </a:cubicBezTo>
                  <a:cubicBezTo>
                    <a:pt x="14" y="14"/>
                    <a:pt x="16" y="18"/>
                    <a:pt x="17" y="23"/>
                  </a:cubicBezTo>
                  <a:cubicBezTo>
                    <a:pt x="18" y="26"/>
                    <a:pt x="18" y="30"/>
                    <a:pt x="23" y="31"/>
                  </a:cubicBezTo>
                  <a:cubicBezTo>
                    <a:pt x="23" y="31"/>
                    <a:pt x="24" y="32"/>
                    <a:pt x="24" y="32"/>
                  </a:cubicBezTo>
                  <a:cubicBezTo>
                    <a:pt x="22" y="43"/>
                    <a:pt x="29" y="51"/>
                    <a:pt x="32" y="60"/>
                  </a:cubicBezTo>
                  <a:cubicBezTo>
                    <a:pt x="36" y="74"/>
                    <a:pt x="43" y="86"/>
                    <a:pt x="50" y="99"/>
                  </a:cubicBezTo>
                  <a:cubicBezTo>
                    <a:pt x="51" y="100"/>
                    <a:pt x="52" y="100"/>
                    <a:pt x="52" y="101"/>
                  </a:cubicBezTo>
                  <a:cubicBezTo>
                    <a:pt x="56" y="113"/>
                    <a:pt x="66" y="115"/>
                    <a:pt x="76" y="115"/>
                  </a:cubicBezTo>
                  <a:cubicBezTo>
                    <a:pt x="97" y="116"/>
                    <a:pt x="116" y="111"/>
                    <a:pt x="132" y="99"/>
                  </a:cubicBezTo>
                  <a:cubicBezTo>
                    <a:pt x="140" y="93"/>
                    <a:pt x="148" y="89"/>
                    <a:pt x="154" y="81"/>
                  </a:cubicBezTo>
                  <a:cubicBezTo>
                    <a:pt x="165" y="75"/>
                    <a:pt x="174" y="66"/>
                    <a:pt x="183" y="58"/>
                  </a:cubicBezTo>
                  <a:cubicBezTo>
                    <a:pt x="186" y="56"/>
                    <a:pt x="188" y="54"/>
                    <a:pt x="191" y="52"/>
                  </a:cubicBezTo>
                  <a:cubicBezTo>
                    <a:pt x="193" y="50"/>
                    <a:pt x="194" y="49"/>
                    <a:pt x="196" y="50"/>
                  </a:cubicBezTo>
                  <a:close/>
                </a:path>
              </a:pathLst>
            </a:custGeom>
            <a:solidFill>
              <a:srgbClr val="1C32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57"/>
            <p:cNvSpPr/>
            <p:nvPr/>
          </p:nvSpPr>
          <p:spPr>
            <a:xfrm>
              <a:off x="11617325" y="6411913"/>
              <a:ext cx="307975" cy="212725"/>
            </a:xfrm>
            <a:custGeom>
              <a:avLst/>
              <a:gdLst/>
              <a:ahLst/>
              <a:cxnLst/>
              <a:rect l="l" t="t" r="r" b="b"/>
              <a:pathLst>
                <a:path w="84" h="58" extrusionOk="0">
                  <a:moveTo>
                    <a:pt x="4" y="55"/>
                  </a:moveTo>
                  <a:cubicBezTo>
                    <a:pt x="0" y="43"/>
                    <a:pt x="3" y="35"/>
                    <a:pt x="12" y="27"/>
                  </a:cubicBezTo>
                  <a:cubicBezTo>
                    <a:pt x="21" y="19"/>
                    <a:pt x="31" y="12"/>
                    <a:pt x="39" y="4"/>
                  </a:cubicBezTo>
                  <a:cubicBezTo>
                    <a:pt x="44" y="0"/>
                    <a:pt x="44" y="3"/>
                    <a:pt x="46" y="6"/>
                  </a:cubicBezTo>
                  <a:cubicBezTo>
                    <a:pt x="48" y="10"/>
                    <a:pt x="51" y="15"/>
                    <a:pt x="57" y="15"/>
                  </a:cubicBezTo>
                  <a:cubicBezTo>
                    <a:pt x="59" y="13"/>
                    <a:pt x="61" y="15"/>
                    <a:pt x="63" y="15"/>
                  </a:cubicBezTo>
                  <a:cubicBezTo>
                    <a:pt x="69" y="15"/>
                    <a:pt x="72" y="9"/>
                    <a:pt x="76" y="7"/>
                  </a:cubicBezTo>
                  <a:cubicBezTo>
                    <a:pt x="79" y="4"/>
                    <a:pt x="81" y="3"/>
                    <a:pt x="84" y="6"/>
                  </a:cubicBezTo>
                  <a:cubicBezTo>
                    <a:pt x="83" y="14"/>
                    <a:pt x="77" y="19"/>
                    <a:pt x="72" y="24"/>
                  </a:cubicBezTo>
                  <a:cubicBezTo>
                    <a:pt x="58" y="37"/>
                    <a:pt x="42" y="47"/>
                    <a:pt x="24" y="53"/>
                  </a:cubicBezTo>
                  <a:cubicBezTo>
                    <a:pt x="17" y="56"/>
                    <a:pt x="11" y="58"/>
                    <a:pt x="4" y="55"/>
                  </a:cubicBezTo>
                  <a:close/>
                </a:path>
              </a:pathLst>
            </a:custGeom>
            <a:solidFill>
              <a:srgbClr val="1925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57"/>
            <p:cNvSpPr/>
            <p:nvPr/>
          </p:nvSpPr>
          <p:spPr>
            <a:xfrm>
              <a:off x="11239500" y="4906963"/>
              <a:ext cx="414337" cy="207963"/>
            </a:xfrm>
            <a:custGeom>
              <a:avLst/>
              <a:gdLst/>
              <a:ahLst/>
              <a:cxnLst/>
              <a:rect l="l" t="t" r="r" b="b"/>
              <a:pathLst>
                <a:path w="113" h="57" extrusionOk="0">
                  <a:moveTo>
                    <a:pt x="113" y="6"/>
                  </a:moveTo>
                  <a:cubicBezTo>
                    <a:pt x="113" y="9"/>
                    <a:pt x="110" y="9"/>
                    <a:pt x="108" y="11"/>
                  </a:cubicBezTo>
                  <a:cubicBezTo>
                    <a:pt x="97" y="18"/>
                    <a:pt x="87" y="27"/>
                    <a:pt x="75" y="34"/>
                  </a:cubicBezTo>
                  <a:cubicBezTo>
                    <a:pt x="67" y="39"/>
                    <a:pt x="59" y="43"/>
                    <a:pt x="50" y="47"/>
                  </a:cubicBezTo>
                  <a:cubicBezTo>
                    <a:pt x="38" y="51"/>
                    <a:pt x="26" y="52"/>
                    <a:pt x="15" y="55"/>
                  </a:cubicBezTo>
                  <a:cubicBezTo>
                    <a:pt x="11" y="56"/>
                    <a:pt x="7" y="57"/>
                    <a:pt x="4" y="53"/>
                  </a:cubicBezTo>
                  <a:cubicBezTo>
                    <a:pt x="0" y="51"/>
                    <a:pt x="0" y="47"/>
                    <a:pt x="0" y="43"/>
                  </a:cubicBezTo>
                  <a:cubicBezTo>
                    <a:pt x="2" y="40"/>
                    <a:pt x="6" y="39"/>
                    <a:pt x="9" y="38"/>
                  </a:cubicBezTo>
                  <a:cubicBezTo>
                    <a:pt x="19" y="35"/>
                    <a:pt x="28" y="31"/>
                    <a:pt x="38" y="28"/>
                  </a:cubicBezTo>
                  <a:cubicBezTo>
                    <a:pt x="44" y="27"/>
                    <a:pt x="50" y="24"/>
                    <a:pt x="56" y="22"/>
                  </a:cubicBezTo>
                  <a:cubicBezTo>
                    <a:pt x="70" y="17"/>
                    <a:pt x="84" y="12"/>
                    <a:pt x="98" y="6"/>
                  </a:cubicBezTo>
                  <a:cubicBezTo>
                    <a:pt x="102" y="4"/>
                    <a:pt x="106" y="0"/>
                    <a:pt x="111" y="2"/>
                  </a:cubicBezTo>
                  <a:cubicBezTo>
                    <a:pt x="112" y="3"/>
                    <a:pt x="113" y="4"/>
                    <a:pt x="113" y="6"/>
                  </a:cubicBezTo>
                  <a:close/>
                </a:path>
              </a:pathLst>
            </a:custGeom>
            <a:solidFill>
              <a:srgbClr val="F395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57"/>
            <p:cNvSpPr/>
            <p:nvPr/>
          </p:nvSpPr>
          <p:spPr>
            <a:xfrm>
              <a:off x="11796713" y="6207125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60" y="2"/>
                  </a:moveTo>
                  <a:cubicBezTo>
                    <a:pt x="61" y="1"/>
                    <a:pt x="61" y="0"/>
                    <a:pt x="63" y="0"/>
                  </a:cubicBezTo>
                  <a:cubicBezTo>
                    <a:pt x="65" y="2"/>
                    <a:pt x="64" y="5"/>
                    <a:pt x="64" y="8"/>
                  </a:cubicBezTo>
                  <a:cubicBezTo>
                    <a:pt x="63" y="13"/>
                    <a:pt x="63" y="19"/>
                    <a:pt x="63" y="25"/>
                  </a:cubicBezTo>
                  <a:cubicBezTo>
                    <a:pt x="63" y="32"/>
                    <a:pt x="61" y="38"/>
                    <a:pt x="55" y="42"/>
                  </a:cubicBezTo>
                  <a:cubicBezTo>
                    <a:pt x="50" y="46"/>
                    <a:pt x="47" y="51"/>
                    <a:pt x="41" y="53"/>
                  </a:cubicBezTo>
                  <a:cubicBezTo>
                    <a:pt x="39" y="54"/>
                    <a:pt x="38" y="56"/>
                    <a:pt x="37" y="57"/>
                  </a:cubicBezTo>
                  <a:cubicBezTo>
                    <a:pt x="31" y="57"/>
                    <a:pt x="27" y="62"/>
                    <a:pt x="21" y="64"/>
                  </a:cubicBezTo>
                  <a:cubicBezTo>
                    <a:pt x="17" y="65"/>
                    <a:pt x="12" y="63"/>
                    <a:pt x="8" y="62"/>
                  </a:cubicBezTo>
                  <a:cubicBezTo>
                    <a:pt x="1" y="60"/>
                    <a:pt x="0" y="56"/>
                    <a:pt x="3" y="50"/>
                  </a:cubicBezTo>
                  <a:cubicBezTo>
                    <a:pt x="7" y="46"/>
                    <a:pt x="12" y="42"/>
                    <a:pt x="16" y="38"/>
                  </a:cubicBezTo>
                  <a:cubicBezTo>
                    <a:pt x="25" y="36"/>
                    <a:pt x="32" y="31"/>
                    <a:pt x="40" y="26"/>
                  </a:cubicBezTo>
                  <a:cubicBezTo>
                    <a:pt x="44" y="24"/>
                    <a:pt x="42" y="19"/>
                    <a:pt x="44" y="15"/>
                  </a:cubicBezTo>
                  <a:cubicBezTo>
                    <a:pt x="45" y="15"/>
                    <a:pt x="45" y="14"/>
                    <a:pt x="46" y="14"/>
                  </a:cubicBezTo>
                  <a:cubicBezTo>
                    <a:pt x="47" y="13"/>
                    <a:pt x="48" y="13"/>
                    <a:pt x="48" y="14"/>
                  </a:cubicBezTo>
                  <a:cubicBezTo>
                    <a:pt x="48" y="21"/>
                    <a:pt x="52" y="18"/>
                    <a:pt x="55" y="16"/>
                  </a:cubicBezTo>
                  <a:cubicBezTo>
                    <a:pt x="60" y="13"/>
                    <a:pt x="62" y="9"/>
                    <a:pt x="60" y="2"/>
                  </a:cubicBezTo>
                  <a:close/>
                </a:path>
              </a:pathLst>
            </a:custGeom>
            <a:solidFill>
              <a:srgbClr val="F4A5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57"/>
            <p:cNvSpPr/>
            <p:nvPr/>
          </p:nvSpPr>
          <p:spPr>
            <a:xfrm>
              <a:off x="11309350" y="5454650"/>
              <a:ext cx="282575" cy="98425"/>
            </a:xfrm>
            <a:custGeom>
              <a:avLst/>
              <a:gdLst/>
              <a:ahLst/>
              <a:cxnLst/>
              <a:rect l="l" t="t" r="r" b="b"/>
              <a:pathLst>
                <a:path w="77" h="27" extrusionOk="0">
                  <a:moveTo>
                    <a:pt x="21" y="20"/>
                  </a:moveTo>
                  <a:cubicBezTo>
                    <a:pt x="15" y="18"/>
                    <a:pt x="9" y="15"/>
                    <a:pt x="3" y="13"/>
                  </a:cubicBezTo>
                  <a:cubicBezTo>
                    <a:pt x="0" y="12"/>
                    <a:pt x="1" y="11"/>
                    <a:pt x="2" y="10"/>
                  </a:cubicBezTo>
                  <a:cubicBezTo>
                    <a:pt x="6" y="7"/>
                    <a:pt x="9" y="4"/>
                    <a:pt x="12" y="0"/>
                  </a:cubicBezTo>
                  <a:cubicBezTo>
                    <a:pt x="33" y="9"/>
                    <a:pt x="54" y="15"/>
                    <a:pt x="77" y="18"/>
                  </a:cubicBezTo>
                  <a:cubicBezTo>
                    <a:pt x="69" y="21"/>
                    <a:pt x="62" y="23"/>
                    <a:pt x="55" y="25"/>
                  </a:cubicBezTo>
                  <a:cubicBezTo>
                    <a:pt x="43" y="27"/>
                    <a:pt x="32" y="25"/>
                    <a:pt x="21" y="20"/>
                  </a:cubicBezTo>
                  <a:close/>
                </a:path>
              </a:pathLst>
            </a:custGeom>
            <a:solidFill>
              <a:srgbClr val="0D35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57"/>
            <p:cNvSpPr/>
            <p:nvPr/>
          </p:nvSpPr>
          <p:spPr>
            <a:xfrm>
              <a:off x="11503025" y="5945188"/>
              <a:ext cx="84137" cy="314325"/>
            </a:xfrm>
            <a:custGeom>
              <a:avLst/>
              <a:gdLst/>
              <a:ahLst/>
              <a:cxnLst/>
              <a:rect l="l" t="t" r="r" b="b"/>
              <a:pathLst>
                <a:path w="23" h="86" extrusionOk="0">
                  <a:moveTo>
                    <a:pt x="14" y="84"/>
                  </a:moveTo>
                  <a:cubicBezTo>
                    <a:pt x="11" y="83"/>
                    <a:pt x="11" y="80"/>
                    <a:pt x="11" y="77"/>
                  </a:cubicBezTo>
                  <a:cubicBezTo>
                    <a:pt x="12" y="67"/>
                    <a:pt x="11" y="58"/>
                    <a:pt x="9" y="48"/>
                  </a:cubicBezTo>
                  <a:cubicBezTo>
                    <a:pt x="8" y="44"/>
                    <a:pt x="3" y="43"/>
                    <a:pt x="4" y="39"/>
                  </a:cubicBezTo>
                  <a:cubicBezTo>
                    <a:pt x="6" y="26"/>
                    <a:pt x="3" y="14"/>
                    <a:pt x="0" y="1"/>
                  </a:cubicBezTo>
                  <a:cubicBezTo>
                    <a:pt x="2" y="0"/>
                    <a:pt x="4" y="1"/>
                    <a:pt x="5" y="3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6" y="4"/>
                    <a:pt x="5" y="5"/>
                    <a:pt x="5" y="6"/>
                  </a:cubicBezTo>
                  <a:cubicBezTo>
                    <a:pt x="5" y="5"/>
                    <a:pt x="6" y="4"/>
                    <a:pt x="6" y="4"/>
                  </a:cubicBezTo>
                  <a:cubicBezTo>
                    <a:pt x="8" y="5"/>
                    <a:pt x="9" y="6"/>
                    <a:pt x="10" y="8"/>
                  </a:cubicBezTo>
                  <a:cubicBezTo>
                    <a:pt x="15" y="32"/>
                    <a:pt x="21" y="55"/>
                    <a:pt x="21" y="79"/>
                  </a:cubicBezTo>
                  <a:cubicBezTo>
                    <a:pt x="23" y="85"/>
                    <a:pt x="21" y="86"/>
                    <a:pt x="14" y="84"/>
                  </a:cubicBezTo>
                  <a:close/>
                </a:path>
              </a:pathLst>
            </a:custGeom>
            <a:solidFill>
              <a:srgbClr val="23406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57"/>
            <p:cNvSpPr/>
            <p:nvPr/>
          </p:nvSpPr>
          <p:spPr>
            <a:xfrm>
              <a:off x="11396663" y="5724525"/>
              <a:ext cx="111125" cy="209550"/>
            </a:xfrm>
            <a:custGeom>
              <a:avLst/>
              <a:gdLst/>
              <a:ahLst/>
              <a:cxnLst/>
              <a:rect l="l" t="t" r="r" b="b"/>
              <a:pathLst>
                <a:path w="30" h="57" extrusionOk="0">
                  <a:moveTo>
                    <a:pt x="0" y="11"/>
                  </a:moveTo>
                  <a:cubicBezTo>
                    <a:pt x="2" y="7"/>
                    <a:pt x="3" y="2"/>
                    <a:pt x="7" y="0"/>
                  </a:cubicBezTo>
                  <a:cubicBezTo>
                    <a:pt x="8" y="1"/>
                    <a:pt x="9" y="1"/>
                    <a:pt x="9" y="2"/>
                  </a:cubicBezTo>
                  <a:cubicBezTo>
                    <a:pt x="18" y="8"/>
                    <a:pt x="22" y="16"/>
                    <a:pt x="22" y="27"/>
                  </a:cubicBezTo>
                  <a:cubicBezTo>
                    <a:pt x="22" y="37"/>
                    <a:pt x="26" y="46"/>
                    <a:pt x="29" y="55"/>
                  </a:cubicBezTo>
                  <a:cubicBezTo>
                    <a:pt x="30" y="57"/>
                    <a:pt x="28" y="57"/>
                    <a:pt x="27" y="56"/>
                  </a:cubicBezTo>
                  <a:cubicBezTo>
                    <a:pt x="24" y="49"/>
                    <a:pt x="16" y="44"/>
                    <a:pt x="12" y="38"/>
                  </a:cubicBezTo>
                  <a:cubicBezTo>
                    <a:pt x="12" y="37"/>
                    <a:pt x="12" y="37"/>
                    <a:pt x="13" y="36"/>
                  </a:cubicBezTo>
                  <a:cubicBezTo>
                    <a:pt x="12" y="32"/>
                    <a:pt x="16" y="30"/>
                    <a:pt x="16" y="26"/>
                  </a:cubicBezTo>
                  <a:cubicBezTo>
                    <a:pt x="16" y="24"/>
                    <a:pt x="16" y="21"/>
                    <a:pt x="13" y="20"/>
                  </a:cubicBezTo>
                  <a:cubicBezTo>
                    <a:pt x="8" y="18"/>
                    <a:pt x="2" y="17"/>
                    <a:pt x="0" y="11"/>
                  </a:cubicBezTo>
                  <a:close/>
                </a:path>
              </a:pathLst>
            </a:custGeom>
            <a:solidFill>
              <a:srgbClr val="1D2B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57"/>
            <p:cNvSpPr/>
            <p:nvPr/>
          </p:nvSpPr>
          <p:spPr>
            <a:xfrm>
              <a:off x="11449050" y="4752975"/>
              <a:ext cx="392112" cy="157163"/>
            </a:xfrm>
            <a:custGeom>
              <a:avLst/>
              <a:gdLst/>
              <a:ahLst/>
              <a:cxnLst/>
              <a:rect l="l" t="t" r="r" b="b"/>
              <a:pathLst>
                <a:path w="107" h="43" extrusionOk="0">
                  <a:moveTo>
                    <a:pt x="25" y="14"/>
                  </a:moveTo>
                  <a:cubicBezTo>
                    <a:pt x="28" y="14"/>
                    <a:pt x="29" y="10"/>
                    <a:pt x="32" y="9"/>
                  </a:cubicBezTo>
                  <a:cubicBezTo>
                    <a:pt x="32" y="13"/>
                    <a:pt x="28" y="14"/>
                    <a:pt x="27" y="17"/>
                  </a:cubicBezTo>
                  <a:cubicBezTo>
                    <a:pt x="46" y="17"/>
                    <a:pt x="64" y="17"/>
                    <a:pt x="82" y="17"/>
                  </a:cubicBezTo>
                  <a:cubicBezTo>
                    <a:pt x="88" y="17"/>
                    <a:pt x="92" y="12"/>
                    <a:pt x="96" y="8"/>
                  </a:cubicBezTo>
                  <a:cubicBezTo>
                    <a:pt x="99" y="6"/>
                    <a:pt x="102" y="3"/>
                    <a:pt x="105" y="0"/>
                  </a:cubicBezTo>
                  <a:cubicBezTo>
                    <a:pt x="107" y="1"/>
                    <a:pt x="106" y="2"/>
                    <a:pt x="105" y="3"/>
                  </a:cubicBezTo>
                  <a:cubicBezTo>
                    <a:pt x="89" y="18"/>
                    <a:pt x="75" y="34"/>
                    <a:pt x="54" y="43"/>
                  </a:cubicBezTo>
                  <a:cubicBezTo>
                    <a:pt x="53" y="42"/>
                    <a:pt x="53" y="41"/>
                    <a:pt x="53" y="40"/>
                  </a:cubicBezTo>
                  <a:cubicBezTo>
                    <a:pt x="54" y="38"/>
                    <a:pt x="56" y="37"/>
                    <a:pt x="58" y="36"/>
                  </a:cubicBezTo>
                  <a:cubicBezTo>
                    <a:pt x="66" y="32"/>
                    <a:pt x="73" y="27"/>
                    <a:pt x="80" y="21"/>
                  </a:cubicBezTo>
                  <a:cubicBezTo>
                    <a:pt x="74" y="20"/>
                    <a:pt x="69" y="20"/>
                    <a:pt x="64" y="20"/>
                  </a:cubicBezTo>
                  <a:cubicBezTo>
                    <a:pt x="53" y="22"/>
                    <a:pt x="41" y="22"/>
                    <a:pt x="30" y="21"/>
                  </a:cubicBezTo>
                  <a:cubicBezTo>
                    <a:pt x="25" y="21"/>
                    <a:pt x="21" y="23"/>
                    <a:pt x="17" y="27"/>
                  </a:cubicBezTo>
                  <a:cubicBezTo>
                    <a:pt x="14" y="30"/>
                    <a:pt x="11" y="33"/>
                    <a:pt x="7" y="35"/>
                  </a:cubicBezTo>
                  <a:cubicBezTo>
                    <a:pt x="6" y="37"/>
                    <a:pt x="4" y="38"/>
                    <a:pt x="1" y="38"/>
                  </a:cubicBezTo>
                  <a:cubicBezTo>
                    <a:pt x="0" y="34"/>
                    <a:pt x="4" y="33"/>
                    <a:pt x="5" y="32"/>
                  </a:cubicBezTo>
                  <a:cubicBezTo>
                    <a:pt x="12" y="26"/>
                    <a:pt x="19" y="20"/>
                    <a:pt x="25" y="14"/>
                  </a:cubicBezTo>
                  <a:close/>
                </a:path>
              </a:pathLst>
            </a:custGeom>
            <a:solidFill>
              <a:srgbClr val="EDBD0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57"/>
            <p:cNvSpPr/>
            <p:nvPr/>
          </p:nvSpPr>
          <p:spPr>
            <a:xfrm>
              <a:off x="10975975" y="5583238"/>
              <a:ext cx="285750" cy="225425"/>
            </a:xfrm>
            <a:custGeom>
              <a:avLst/>
              <a:gdLst/>
              <a:ahLst/>
              <a:cxnLst/>
              <a:rect l="l" t="t" r="r" b="b"/>
              <a:pathLst>
                <a:path w="78" h="62" extrusionOk="0">
                  <a:moveTo>
                    <a:pt x="31" y="0"/>
                  </a:moveTo>
                  <a:cubicBezTo>
                    <a:pt x="31" y="11"/>
                    <a:pt x="41" y="12"/>
                    <a:pt x="47" y="16"/>
                  </a:cubicBezTo>
                  <a:cubicBezTo>
                    <a:pt x="51" y="17"/>
                    <a:pt x="53" y="19"/>
                    <a:pt x="56" y="21"/>
                  </a:cubicBezTo>
                  <a:cubicBezTo>
                    <a:pt x="63" y="25"/>
                    <a:pt x="71" y="30"/>
                    <a:pt x="78" y="34"/>
                  </a:cubicBezTo>
                  <a:cubicBezTo>
                    <a:pt x="76" y="36"/>
                    <a:pt x="74" y="35"/>
                    <a:pt x="72" y="34"/>
                  </a:cubicBezTo>
                  <a:cubicBezTo>
                    <a:pt x="61" y="30"/>
                    <a:pt x="51" y="24"/>
                    <a:pt x="41" y="18"/>
                  </a:cubicBezTo>
                  <a:cubicBezTo>
                    <a:pt x="38" y="15"/>
                    <a:pt x="34" y="14"/>
                    <a:pt x="30" y="12"/>
                  </a:cubicBezTo>
                  <a:cubicBezTo>
                    <a:pt x="26" y="10"/>
                    <a:pt x="26" y="13"/>
                    <a:pt x="26" y="15"/>
                  </a:cubicBezTo>
                  <a:cubicBezTo>
                    <a:pt x="24" y="19"/>
                    <a:pt x="25" y="23"/>
                    <a:pt x="22" y="26"/>
                  </a:cubicBezTo>
                  <a:cubicBezTo>
                    <a:pt x="16" y="37"/>
                    <a:pt x="10" y="47"/>
                    <a:pt x="5" y="57"/>
                  </a:cubicBezTo>
                  <a:cubicBezTo>
                    <a:pt x="4" y="59"/>
                    <a:pt x="3" y="61"/>
                    <a:pt x="0" y="62"/>
                  </a:cubicBezTo>
                  <a:cubicBezTo>
                    <a:pt x="3" y="56"/>
                    <a:pt x="6" y="49"/>
                    <a:pt x="10" y="44"/>
                  </a:cubicBezTo>
                  <a:cubicBezTo>
                    <a:pt x="17" y="32"/>
                    <a:pt x="22" y="20"/>
                    <a:pt x="24" y="6"/>
                  </a:cubicBezTo>
                  <a:cubicBezTo>
                    <a:pt x="25" y="2"/>
                    <a:pt x="27" y="1"/>
                    <a:pt x="31" y="0"/>
                  </a:cubicBezTo>
                  <a:close/>
                </a:path>
              </a:pathLst>
            </a:custGeom>
            <a:solidFill>
              <a:srgbClr val="374C7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57"/>
            <p:cNvSpPr/>
            <p:nvPr/>
          </p:nvSpPr>
          <p:spPr>
            <a:xfrm>
              <a:off x="10880725" y="6018213"/>
              <a:ext cx="69850" cy="354013"/>
            </a:xfrm>
            <a:custGeom>
              <a:avLst/>
              <a:gdLst/>
              <a:ahLst/>
              <a:cxnLst/>
              <a:rect l="l" t="t" r="r" b="b"/>
              <a:pathLst>
                <a:path w="19" h="97" extrusionOk="0">
                  <a:moveTo>
                    <a:pt x="19" y="73"/>
                  </a:moveTo>
                  <a:cubicBezTo>
                    <a:pt x="15" y="73"/>
                    <a:pt x="18" y="77"/>
                    <a:pt x="17" y="78"/>
                  </a:cubicBezTo>
                  <a:cubicBezTo>
                    <a:pt x="13" y="78"/>
                    <a:pt x="12" y="79"/>
                    <a:pt x="12" y="84"/>
                  </a:cubicBezTo>
                  <a:cubicBezTo>
                    <a:pt x="13" y="88"/>
                    <a:pt x="16" y="92"/>
                    <a:pt x="14" y="97"/>
                  </a:cubicBezTo>
                  <a:cubicBezTo>
                    <a:pt x="10" y="75"/>
                    <a:pt x="5" y="53"/>
                    <a:pt x="2" y="31"/>
                  </a:cubicBezTo>
                  <a:cubicBezTo>
                    <a:pt x="0" y="21"/>
                    <a:pt x="1" y="11"/>
                    <a:pt x="4" y="0"/>
                  </a:cubicBezTo>
                  <a:cubicBezTo>
                    <a:pt x="8" y="7"/>
                    <a:pt x="4" y="13"/>
                    <a:pt x="4" y="20"/>
                  </a:cubicBezTo>
                  <a:cubicBezTo>
                    <a:pt x="4" y="27"/>
                    <a:pt x="5" y="34"/>
                    <a:pt x="7" y="41"/>
                  </a:cubicBezTo>
                  <a:cubicBezTo>
                    <a:pt x="10" y="48"/>
                    <a:pt x="11" y="56"/>
                    <a:pt x="11" y="64"/>
                  </a:cubicBezTo>
                  <a:cubicBezTo>
                    <a:pt x="10" y="68"/>
                    <a:pt x="9" y="74"/>
                    <a:pt x="17" y="71"/>
                  </a:cubicBezTo>
                  <a:cubicBezTo>
                    <a:pt x="18" y="71"/>
                    <a:pt x="19" y="72"/>
                    <a:pt x="19" y="73"/>
                  </a:cubicBezTo>
                  <a:close/>
                </a:path>
              </a:pathLst>
            </a:custGeom>
            <a:solidFill>
              <a:srgbClr val="2B45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57"/>
            <p:cNvSpPr/>
            <p:nvPr/>
          </p:nvSpPr>
          <p:spPr>
            <a:xfrm>
              <a:off x="11364913" y="6223000"/>
              <a:ext cx="306387" cy="123825"/>
            </a:xfrm>
            <a:custGeom>
              <a:avLst/>
              <a:gdLst/>
              <a:ahLst/>
              <a:cxnLst/>
              <a:rect l="l" t="t" r="r" b="b"/>
              <a:pathLst>
                <a:path w="84" h="34" extrusionOk="0">
                  <a:moveTo>
                    <a:pt x="52" y="8"/>
                  </a:moveTo>
                  <a:cubicBezTo>
                    <a:pt x="54" y="6"/>
                    <a:pt x="60" y="10"/>
                    <a:pt x="59" y="3"/>
                  </a:cubicBezTo>
                  <a:cubicBezTo>
                    <a:pt x="62" y="5"/>
                    <a:pt x="64" y="3"/>
                    <a:pt x="66" y="2"/>
                  </a:cubicBezTo>
                  <a:cubicBezTo>
                    <a:pt x="70" y="0"/>
                    <a:pt x="73" y="0"/>
                    <a:pt x="76" y="3"/>
                  </a:cubicBezTo>
                  <a:cubicBezTo>
                    <a:pt x="78" y="9"/>
                    <a:pt x="84" y="13"/>
                    <a:pt x="84" y="19"/>
                  </a:cubicBezTo>
                  <a:cubicBezTo>
                    <a:pt x="82" y="20"/>
                    <a:pt x="81" y="18"/>
                    <a:pt x="79" y="17"/>
                  </a:cubicBezTo>
                  <a:cubicBezTo>
                    <a:pt x="78" y="15"/>
                    <a:pt x="77" y="13"/>
                    <a:pt x="76" y="12"/>
                  </a:cubicBezTo>
                  <a:cubicBezTo>
                    <a:pt x="68" y="5"/>
                    <a:pt x="67" y="5"/>
                    <a:pt x="63" y="14"/>
                  </a:cubicBezTo>
                  <a:cubicBezTo>
                    <a:pt x="62" y="16"/>
                    <a:pt x="60" y="16"/>
                    <a:pt x="59" y="15"/>
                  </a:cubicBezTo>
                  <a:cubicBezTo>
                    <a:pt x="55" y="11"/>
                    <a:pt x="52" y="12"/>
                    <a:pt x="48" y="14"/>
                  </a:cubicBezTo>
                  <a:cubicBezTo>
                    <a:pt x="37" y="20"/>
                    <a:pt x="26" y="25"/>
                    <a:pt x="15" y="30"/>
                  </a:cubicBezTo>
                  <a:cubicBezTo>
                    <a:pt x="11" y="32"/>
                    <a:pt x="6" y="34"/>
                    <a:pt x="1" y="33"/>
                  </a:cubicBezTo>
                  <a:cubicBezTo>
                    <a:pt x="1" y="33"/>
                    <a:pt x="1" y="32"/>
                    <a:pt x="0" y="32"/>
                  </a:cubicBezTo>
                  <a:cubicBezTo>
                    <a:pt x="10" y="26"/>
                    <a:pt x="20" y="23"/>
                    <a:pt x="30" y="18"/>
                  </a:cubicBezTo>
                  <a:cubicBezTo>
                    <a:pt x="37" y="15"/>
                    <a:pt x="44" y="12"/>
                    <a:pt x="52" y="8"/>
                  </a:cubicBezTo>
                  <a:close/>
                </a:path>
              </a:pathLst>
            </a:custGeom>
            <a:solidFill>
              <a:srgbClr val="5377B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7"/>
            <p:cNvSpPr/>
            <p:nvPr/>
          </p:nvSpPr>
          <p:spPr>
            <a:xfrm>
              <a:off x="11660188" y="6007100"/>
              <a:ext cx="147637" cy="90488"/>
            </a:xfrm>
            <a:custGeom>
              <a:avLst/>
              <a:gdLst/>
              <a:ahLst/>
              <a:cxnLst/>
              <a:rect l="l" t="t" r="r" b="b"/>
              <a:pathLst>
                <a:path w="40" h="25" extrusionOk="0">
                  <a:moveTo>
                    <a:pt x="40" y="18"/>
                  </a:moveTo>
                  <a:cubicBezTo>
                    <a:pt x="35" y="20"/>
                    <a:pt x="32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8" y="20"/>
                    <a:pt x="12" y="13"/>
                    <a:pt x="3" y="10"/>
                  </a:cubicBezTo>
                  <a:cubicBezTo>
                    <a:pt x="3" y="9"/>
                    <a:pt x="2" y="8"/>
                    <a:pt x="1" y="7"/>
                  </a:cubicBezTo>
                  <a:cubicBezTo>
                    <a:pt x="0" y="6"/>
                    <a:pt x="0" y="4"/>
                    <a:pt x="2" y="4"/>
                  </a:cubicBezTo>
                  <a:cubicBezTo>
                    <a:pt x="4" y="4"/>
                    <a:pt x="5" y="2"/>
                    <a:pt x="7" y="1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15" y="1"/>
                    <a:pt x="20" y="7"/>
                    <a:pt x="26" y="11"/>
                  </a:cubicBezTo>
                  <a:cubicBezTo>
                    <a:pt x="29" y="13"/>
                    <a:pt x="33" y="16"/>
                    <a:pt x="37" y="16"/>
                  </a:cubicBezTo>
                  <a:cubicBezTo>
                    <a:pt x="38" y="17"/>
                    <a:pt x="39" y="17"/>
                    <a:pt x="40" y="18"/>
                  </a:cubicBezTo>
                  <a:close/>
                </a:path>
              </a:pathLst>
            </a:custGeom>
            <a:solidFill>
              <a:srgbClr val="26261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57"/>
            <p:cNvSpPr/>
            <p:nvPr/>
          </p:nvSpPr>
          <p:spPr>
            <a:xfrm>
              <a:off x="11580813" y="5505450"/>
              <a:ext cx="73025" cy="80963"/>
            </a:xfrm>
            <a:custGeom>
              <a:avLst/>
              <a:gdLst/>
              <a:ahLst/>
              <a:cxnLst/>
              <a:rect l="l" t="t" r="r" b="b"/>
              <a:pathLst>
                <a:path w="20" h="22" extrusionOk="0">
                  <a:moveTo>
                    <a:pt x="4" y="6"/>
                  </a:moveTo>
                  <a:cubicBezTo>
                    <a:pt x="9" y="2"/>
                    <a:pt x="14" y="0"/>
                    <a:pt x="20" y="2"/>
                  </a:cubicBezTo>
                  <a:cubicBezTo>
                    <a:pt x="17" y="4"/>
                    <a:pt x="15" y="7"/>
                    <a:pt x="15" y="11"/>
                  </a:cubicBezTo>
                  <a:cubicBezTo>
                    <a:pt x="15" y="18"/>
                    <a:pt x="10" y="20"/>
                    <a:pt x="4" y="21"/>
                  </a:cubicBezTo>
                  <a:cubicBezTo>
                    <a:pt x="3" y="21"/>
                    <a:pt x="2" y="22"/>
                    <a:pt x="1" y="22"/>
                  </a:cubicBezTo>
                  <a:cubicBezTo>
                    <a:pt x="0" y="16"/>
                    <a:pt x="1" y="11"/>
                    <a:pt x="4" y="6"/>
                  </a:cubicBezTo>
                  <a:close/>
                </a:path>
              </a:pathLst>
            </a:custGeom>
            <a:solidFill>
              <a:srgbClr val="1337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57"/>
            <p:cNvSpPr/>
            <p:nvPr/>
          </p:nvSpPr>
          <p:spPr>
            <a:xfrm>
              <a:off x="11385550" y="5527675"/>
              <a:ext cx="125412" cy="66675"/>
            </a:xfrm>
            <a:custGeom>
              <a:avLst/>
              <a:gdLst/>
              <a:ahLst/>
              <a:cxnLst/>
              <a:rect l="l" t="t" r="r" b="b"/>
              <a:pathLst>
                <a:path w="34" h="18" extrusionOk="0">
                  <a:moveTo>
                    <a:pt x="0" y="0"/>
                  </a:moveTo>
                  <a:cubicBezTo>
                    <a:pt x="11" y="3"/>
                    <a:pt x="23" y="4"/>
                    <a:pt x="34" y="5"/>
                  </a:cubicBezTo>
                  <a:cubicBezTo>
                    <a:pt x="31" y="9"/>
                    <a:pt x="31" y="14"/>
                    <a:pt x="27" y="18"/>
                  </a:cubicBezTo>
                  <a:cubicBezTo>
                    <a:pt x="19" y="12"/>
                    <a:pt x="10" y="6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C98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57"/>
            <p:cNvSpPr/>
            <p:nvPr/>
          </p:nvSpPr>
          <p:spPr>
            <a:xfrm>
              <a:off x="11488738" y="6619875"/>
              <a:ext cx="92075" cy="212725"/>
            </a:xfrm>
            <a:custGeom>
              <a:avLst/>
              <a:gdLst/>
              <a:ahLst/>
              <a:cxnLst/>
              <a:rect l="l" t="t" r="r" b="b"/>
              <a:pathLst>
                <a:path w="25" h="58" extrusionOk="0">
                  <a:moveTo>
                    <a:pt x="20" y="10"/>
                  </a:moveTo>
                  <a:cubicBezTo>
                    <a:pt x="23" y="10"/>
                    <a:pt x="24" y="8"/>
                    <a:pt x="24" y="5"/>
                  </a:cubicBezTo>
                  <a:cubicBezTo>
                    <a:pt x="24" y="3"/>
                    <a:pt x="24" y="1"/>
                    <a:pt x="25" y="0"/>
                  </a:cubicBezTo>
                  <a:cubicBezTo>
                    <a:pt x="25" y="10"/>
                    <a:pt x="24" y="21"/>
                    <a:pt x="24" y="32"/>
                  </a:cubicBezTo>
                  <a:cubicBezTo>
                    <a:pt x="24" y="37"/>
                    <a:pt x="24" y="42"/>
                    <a:pt x="24" y="48"/>
                  </a:cubicBezTo>
                  <a:cubicBezTo>
                    <a:pt x="24" y="51"/>
                    <a:pt x="23" y="52"/>
                    <a:pt x="20" y="53"/>
                  </a:cubicBezTo>
                  <a:cubicBezTo>
                    <a:pt x="14" y="55"/>
                    <a:pt x="8" y="57"/>
                    <a:pt x="2" y="58"/>
                  </a:cubicBezTo>
                  <a:cubicBezTo>
                    <a:pt x="0" y="55"/>
                    <a:pt x="3" y="54"/>
                    <a:pt x="4" y="54"/>
                  </a:cubicBezTo>
                  <a:cubicBezTo>
                    <a:pt x="7" y="55"/>
                    <a:pt x="9" y="54"/>
                    <a:pt x="12" y="53"/>
                  </a:cubicBezTo>
                  <a:cubicBezTo>
                    <a:pt x="21" y="51"/>
                    <a:pt x="22" y="47"/>
                    <a:pt x="21" y="38"/>
                  </a:cubicBezTo>
                  <a:cubicBezTo>
                    <a:pt x="20" y="29"/>
                    <a:pt x="20" y="19"/>
                    <a:pt x="20" y="10"/>
                  </a:cubicBezTo>
                  <a:close/>
                </a:path>
              </a:pathLst>
            </a:custGeom>
            <a:solidFill>
              <a:srgbClr val="2A436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57"/>
            <p:cNvSpPr/>
            <p:nvPr/>
          </p:nvSpPr>
          <p:spPr>
            <a:xfrm>
              <a:off x="11679238" y="5981700"/>
              <a:ext cx="117475" cy="90488"/>
            </a:xfrm>
            <a:custGeom>
              <a:avLst/>
              <a:gdLst/>
              <a:ahLst/>
              <a:cxnLst/>
              <a:rect l="l" t="t" r="r" b="b"/>
              <a:pathLst>
                <a:path w="32" h="25" extrusionOk="0">
                  <a:moveTo>
                    <a:pt x="32" y="23"/>
                  </a:moveTo>
                  <a:cubicBezTo>
                    <a:pt x="29" y="25"/>
                    <a:pt x="26" y="24"/>
                    <a:pt x="23" y="22"/>
                  </a:cubicBezTo>
                  <a:cubicBezTo>
                    <a:pt x="16" y="17"/>
                    <a:pt x="10" y="10"/>
                    <a:pt x="2" y="8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3" y="0"/>
                    <a:pt x="5" y="1"/>
                    <a:pt x="7" y="3"/>
                  </a:cubicBezTo>
                  <a:cubicBezTo>
                    <a:pt x="16" y="10"/>
                    <a:pt x="24" y="16"/>
                    <a:pt x="32" y="23"/>
                  </a:cubicBezTo>
                  <a:close/>
                </a:path>
              </a:pathLst>
            </a:custGeom>
            <a:solidFill>
              <a:srgbClr val="4545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57"/>
            <p:cNvSpPr/>
            <p:nvPr/>
          </p:nvSpPr>
          <p:spPr>
            <a:xfrm>
              <a:off x="11444288" y="4895850"/>
              <a:ext cx="201612" cy="95250"/>
            </a:xfrm>
            <a:custGeom>
              <a:avLst/>
              <a:gdLst/>
              <a:ahLst/>
              <a:cxnLst/>
              <a:rect l="l" t="t" r="r" b="b"/>
              <a:pathLst>
                <a:path w="55" h="26" extrusionOk="0">
                  <a:moveTo>
                    <a:pt x="55" y="1"/>
                  </a:moveTo>
                  <a:cubicBezTo>
                    <a:pt x="55" y="2"/>
                    <a:pt x="55" y="3"/>
                    <a:pt x="55" y="4"/>
                  </a:cubicBezTo>
                  <a:cubicBezTo>
                    <a:pt x="55" y="4"/>
                    <a:pt x="55" y="5"/>
                    <a:pt x="55" y="5"/>
                  </a:cubicBezTo>
                  <a:cubicBezTo>
                    <a:pt x="43" y="10"/>
                    <a:pt x="31" y="15"/>
                    <a:pt x="19" y="20"/>
                  </a:cubicBezTo>
                  <a:cubicBezTo>
                    <a:pt x="13" y="22"/>
                    <a:pt x="7" y="25"/>
                    <a:pt x="1" y="26"/>
                  </a:cubicBezTo>
                  <a:cubicBezTo>
                    <a:pt x="0" y="25"/>
                    <a:pt x="1" y="24"/>
                    <a:pt x="2" y="22"/>
                  </a:cubicBezTo>
                  <a:cubicBezTo>
                    <a:pt x="7" y="18"/>
                    <a:pt x="14" y="17"/>
                    <a:pt x="20" y="15"/>
                  </a:cubicBezTo>
                  <a:cubicBezTo>
                    <a:pt x="29" y="11"/>
                    <a:pt x="38" y="7"/>
                    <a:pt x="47" y="3"/>
                  </a:cubicBezTo>
                  <a:cubicBezTo>
                    <a:pt x="50" y="2"/>
                    <a:pt x="52" y="0"/>
                    <a:pt x="55" y="1"/>
                  </a:cubicBezTo>
                  <a:close/>
                </a:path>
              </a:pathLst>
            </a:custGeom>
            <a:solidFill>
              <a:srgbClr val="DD9D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7"/>
            <p:cNvSpPr/>
            <p:nvPr/>
          </p:nvSpPr>
          <p:spPr>
            <a:xfrm>
              <a:off x="11418888" y="5856288"/>
              <a:ext cx="103187" cy="100013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7" y="0"/>
                  </a:moveTo>
                  <a:cubicBezTo>
                    <a:pt x="11" y="7"/>
                    <a:pt x="18" y="11"/>
                    <a:pt x="21" y="19"/>
                  </a:cubicBezTo>
                  <a:cubicBezTo>
                    <a:pt x="22" y="20"/>
                    <a:pt x="23" y="20"/>
                    <a:pt x="23" y="19"/>
                  </a:cubicBezTo>
                  <a:cubicBezTo>
                    <a:pt x="25" y="21"/>
                    <a:pt x="28" y="23"/>
                    <a:pt x="28" y="27"/>
                  </a:cubicBezTo>
                  <a:cubicBezTo>
                    <a:pt x="27" y="26"/>
                    <a:pt x="25" y="26"/>
                    <a:pt x="23" y="25"/>
                  </a:cubicBezTo>
                  <a:cubicBezTo>
                    <a:pt x="19" y="23"/>
                    <a:pt x="18" y="18"/>
                    <a:pt x="16" y="14"/>
                  </a:cubicBezTo>
                  <a:cubicBezTo>
                    <a:pt x="13" y="10"/>
                    <a:pt x="11" y="7"/>
                    <a:pt x="7" y="12"/>
                  </a:cubicBezTo>
                  <a:cubicBezTo>
                    <a:pt x="6" y="14"/>
                    <a:pt x="4" y="14"/>
                    <a:pt x="3" y="13"/>
                  </a:cubicBezTo>
                  <a:cubicBezTo>
                    <a:pt x="1" y="12"/>
                    <a:pt x="0" y="10"/>
                    <a:pt x="1" y="8"/>
                  </a:cubicBezTo>
                  <a:cubicBezTo>
                    <a:pt x="3" y="6"/>
                    <a:pt x="3" y="2"/>
                    <a:pt x="7" y="0"/>
                  </a:cubicBezTo>
                  <a:close/>
                </a:path>
              </a:pathLst>
            </a:custGeom>
            <a:solidFill>
              <a:srgbClr val="1F3A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57"/>
            <p:cNvSpPr/>
            <p:nvPr/>
          </p:nvSpPr>
          <p:spPr>
            <a:xfrm>
              <a:off x="12099925" y="6021388"/>
              <a:ext cx="92075" cy="65088"/>
            </a:xfrm>
            <a:custGeom>
              <a:avLst/>
              <a:gdLst/>
              <a:ahLst/>
              <a:cxnLst/>
              <a:rect l="l" t="t" r="r" b="b"/>
              <a:pathLst>
                <a:path w="25" h="18" extrusionOk="0">
                  <a:moveTo>
                    <a:pt x="19" y="16"/>
                  </a:moveTo>
                  <a:cubicBezTo>
                    <a:pt x="21" y="12"/>
                    <a:pt x="17" y="10"/>
                    <a:pt x="16" y="7"/>
                  </a:cubicBezTo>
                  <a:cubicBezTo>
                    <a:pt x="16" y="6"/>
                    <a:pt x="15" y="6"/>
                    <a:pt x="13" y="6"/>
                  </a:cubicBezTo>
                  <a:cubicBezTo>
                    <a:pt x="10" y="9"/>
                    <a:pt x="6" y="10"/>
                    <a:pt x="5" y="14"/>
                  </a:cubicBezTo>
                  <a:cubicBezTo>
                    <a:pt x="4" y="16"/>
                    <a:pt x="2" y="18"/>
                    <a:pt x="0" y="18"/>
                  </a:cubicBezTo>
                  <a:cubicBezTo>
                    <a:pt x="0" y="9"/>
                    <a:pt x="7" y="6"/>
                    <a:pt x="13" y="1"/>
                  </a:cubicBezTo>
                  <a:cubicBezTo>
                    <a:pt x="14" y="0"/>
                    <a:pt x="16" y="1"/>
                    <a:pt x="17" y="2"/>
                  </a:cubicBezTo>
                  <a:cubicBezTo>
                    <a:pt x="19" y="5"/>
                    <a:pt x="22" y="8"/>
                    <a:pt x="23" y="12"/>
                  </a:cubicBezTo>
                  <a:cubicBezTo>
                    <a:pt x="25" y="16"/>
                    <a:pt x="21" y="17"/>
                    <a:pt x="19" y="18"/>
                  </a:cubicBezTo>
                  <a:cubicBezTo>
                    <a:pt x="18" y="18"/>
                    <a:pt x="18" y="17"/>
                    <a:pt x="19" y="16"/>
                  </a:cubicBezTo>
                  <a:close/>
                </a:path>
              </a:pathLst>
            </a:custGeom>
            <a:solidFill>
              <a:srgbClr val="D4CA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57"/>
            <p:cNvSpPr/>
            <p:nvPr/>
          </p:nvSpPr>
          <p:spPr>
            <a:xfrm>
              <a:off x="11847513" y="6408738"/>
              <a:ext cx="84137" cy="65088"/>
            </a:xfrm>
            <a:custGeom>
              <a:avLst/>
              <a:gdLst/>
              <a:ahLst/>
              <a:cxnLst/>
              <a:rect l="l" t="t" r="r" b="b"/>
              <a:pathLst>
                <a:path w="23" h="18" extrusionOk="0">
                  <a:moveTo>
                    <a:pt x="7" y="9"/>
                  </a:moveTo>
                  <a:cubicBezTo>
                    <a:pt x="11" y="6"/>
                    <a:pt x="15" y="2"/>
                    <a:pt x="20" y="1"/>
                  </a:cubicBezTo>
                  <a:cubicBezTo>
                    <a:pt x="21" y="1"/>
                    <a:pt x="22" y="0"/>
                    <a:pt x="23" y="2"/>
                  </a:cubicBezTo>
                  <a:cubicBezTo>
                    <a:pt x="23" y="4"/>
                    <a:pt x="23" y="6"/>
                    <a:pt x="21" y="7"/>
                  </a:cubicBezTo>
                  <a:cubicBezTo>
                    <a:pt x="14" y="5"/>
                    <a:pt x="12" y="11"/>
                    <a:pt x="8" y="14"/>
                  </a:cubicBezTo>
                  <a:cubicBezTo>
                    <a:pt x="5" y="16"/>
                    <a:pt x="3" y="18"/>
                    <a:pt x="0" y="17"/>
                  </a:cubicBezTo>
                  <a:cubicBezTo>
                    <a:pt x="1" y="13"/>
                    <a:pt x="4" y="11"/>
                    <a:pt x="7" y="9"/>
                  </a:cubicBezTo>
                  <a:close/>
                </a:path>
              </a:pathLst>
            </a:custGeom>
            <a:solidFill>
              <a:srgbClr val="2C202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57"/>
            <p:cNvSpPr/>
            <p:nvPr/>
          </p:nvSpPr>
          <p:spPr>
            <a:xfrm>
              <a:off x="11671300" y="6035675"/>
              <a:ext cx="84137" cy="61913"/>
            </a:xfrm>
            <a:custGeom>
              <a:avLst/>
              <a:gdLst/>
              <a:ahLst/>
              <a:cxnLst/>
              <a:rect l="l" t="t" r="r" b="b"/>
              <a:pathLst>
                <a:path w="23" h="17" extrusionOk="0">
                  <a:moveTo>
                    <a:pt x="0" y="2"/>
                  </a:moveTo>
                  <a:cubicBezTo>
                    <a:pt x="1" y="1"/>
                    <a:pt x="3" y="0"/>
                    <a:pt x="4" y="1"/>
                  </a:cubicBezTo>
                  <a:cubicBezTo>
                    <a:pt x="10" y="6"/>
                    <a:pt x="18" y="9"/>
                    <a:pt x="23" y="17"/>
                  </a:cubicBezTo>
                  <a:cubicBezTo>
                    <a:pt x="21" y="17"/>
                    <a:pt x="19" y="17"/>
                    <a:pt x="18" y="16"/>
                  </a:cubicBezTo>
                  <a:cubicBezTo>
                    <a:pt x="12" y="11"/>
                    <a:pt x="5" y="8"/>
                    <a:pt x="0" y="2"/>
                  </a:cubicBezTo>
                  <a:close/>
                </a:path>
              </a:pathLst>
            </a:custGeom>
            <a:solidFill>
              <a:srgbClr val="C5AA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57"/>
            <p:cNvSpPr/>
            <p:nvPr/>
          </p:nvSpPr>
          <p:spPr>
            <a:xfrm>
              <a:off x="11920538" y="6175375"/>
              <a:ext cx="52387" cy="5080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4" y="5"/>
                  </a:moveTo>
                  <a:cubicBezTo>
                    <a:pt x="11" y="9"/>
                    <a:pt x="8" y="11"/>
                    <a:pt x="4" y="14"/>
                  </a:cubicBezTo>
                  <a:cubicBezTo>
                    <a:pt x="2" y="12"/>
                    <a:pt x="3" y="10"/>
                    <a:pt x="4" y="8"/>
                  </a:cubicBezTo>
                  <a:cubicBezTo>
                    <a:pt x="3" y="5"/>
                    <a:pt x="0" y="2"/>
                    <a:pt x="4" y="0"/>
                  </a:cubicBezTo>
                  <a:cubicBezTo>
                    <a:pt x="8" y="1"/>
                    <a:pt x="8" y="8"/>
                    <a:pt x="14" y="5"/>
                  </a:cubicBezTo>
                  <a:close/>
                </a:path>
              </a:pathLst>
            </a:custGeom>
            <a:solidFill>
              <a:srgbClr val="E7DCA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57"/>
            <p:cNvSpPr/>
            <p:nvPr/>
          </p:nvSpPr>
          <p:spPr>
            <a:xfrm>
              <a:off x="11653838" y="5988050"/>
              <a:ext cx="53975" cy="36513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7" y="0"/>
                  </a:moveTo>
                  <a:cubicBezTo>
                    <a:pt x="9" y="1"/>
                    <a:pt x="15" y="1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7" y="8"/>
                    <a:pt x="4" y="8"/>
                    <a:pt x="1" y="10"/>
                  </a:cubicBezTo>
                  <a:cubicBezTo>
                    <a:pt x="0" y="5"/>
                    <a:pt x="2" y="2"/>
                    <a:pt x="7" y="0"/>
                  </a:cubicBez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57"/>
            <p:cNvSpPr/>
            <p:nvPr/>
          </p:nvSpPr>
          <p:spPr>
            <a:xfrm>
              <a:off x="11914188" y="6156325"/>
              <a:ext cx="31750" cy="50800"/>
            </a:xfrm>
            <a:custGeom>
              <a:avLst/>
              <a:gdLst/>
              <a:ahLst/>
              <a:cxnLst/>
              <a:rect l="l" t="t" r="r" b="b"/>
              <a:pathLst>
                <a:path w="9" h="14" extrusionOk="0">
                  <a:moveTo>
                    <a:pt x="6" y="5"/>
                  </a:moveTo>
                  <a:cubicBezTo>
                    <a:pt x="4" y="9"/>
                    <a:pt x="5" y="11"/>
                    <a:pt x="9" y="12"/>
                  </a:cubicBezTo>
                  <a:cubicBezTo>
                    <a:pt x="8" y="14"/>
                    <a:pt x="7" y="13"/>
                    <a:pt x="6" y="13"/>
                  </a:cubicBezTo>
                  <a:cubicBezTo>
                    <a:pt x="4" y="8"/>
                    <a:pt x="2" y="4"/>
                    <a:pt x="0" y="0"/>
                  </a:cubicBezTo>
                  <a:cubicBezTo>
                    <a:pt x="2" y="1"/>
                    <a:pt x="4" y="3"/>
                    <a:pt x="6" y="5"/>
                  </a:cubicBezTo>
                  <a:close/>
                </a:path>
              </a:pathLst>
            </a:custGeom>
            <a:solidFill>
              <a:srgbClr val="8872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57"/>
            <p:cNvSpPr/>
            <p:nvPr/>
          </p:nvSpPr>
          <p:spPr>
            <a:xfrm>
              <a:off x="11657013" y="6010275"/>
              <a:ext cx="33337" cy="22225"/>
            </a:xfrm>
            <a:custGeom>
              <a:avLst/>
              <a:gdLst/>
              <a:ahLst/>
              <a:cxnLst/>
              <a:rect l="l" t="t" r="r" b="b"/>
              <a:pathLst>
                <a:path w="9" h="6" extrusionOk="0">
                  <a:moveTo>
                    <a:pt x="0" y="4"/>
                  </a:moveTo>
                  <a:cubicBezTo>
                    <a:pt x="2" y="1"/>
                    <a:pt x="5" y="0"/>
                    <a:pt x="8" y="0"/>
                  </a:cubicBezTo>
                  <a:cubicBezTo>
                    <a:pt x="9" y="5"/>
                    <a:pt x="3" y="3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lose/>
                </a:path>
              </a:pathLst>
            </a:custGeom>
            <a:solidFill>
              <a:srgbClr val="4F4D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57"/>
            <p:cNvSpPr/>
            <p:nvPr/>
          </p:nvSpPr>
          <p:spPr>
            <a:xfrm>
              <a:off x="12152313" y="6080125"/>
              <a:ext cx="17462" cy="22225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5" y="0"/>
                  </a:moveTo>
                  <a:cubicBezTo>
                    <a:pt x="5" y="0"/>
                    <a:pt x="5" y="1"/>
                    <a:pt x="5" y="2"/>
                  </a:cubicBezTo>
                  <a:cubicBezTo>
                    <a:pt x="5" y="6"/>
                    <a:pt x="2" y="5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lose/>
                </a:path>
              </a:pathLst>
            </a:custGeom>
            <a:solidFill>
              <a:srgbClr val="6F693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57"/>
            <p:cNvSpPr/>
            <p:nvPr/>
          </p:nvSpPr>
          <p:spPr>
            <a:xfrm>
              <a:off x="11236325" y="4819650"/>
              <a:ext cx="519112" cy="236538"/>
            </a:xfrm>
            <a:custGeom>
              <a:avLst/>
              <a:gdLst/>
              <a:ahLst/>
              <a:cxnLst/>
              <a:rect l="l" t="t" r="r" b="b"/>
              <a:pathLst>
                <a:path w="142" h="65" extrusionOk="0">
                  <a:moveTo>
                    <a:pt x="112" y="22"/>
                  </a:moveTo>
                  <a:cubicBezTo>
                    <a:pt x="96" y="29"/>
                    <a:pt x="79" y="37"/>
                    <a:pt x="62" y="43"/>
                  </a:cubicBezTo>
                  <a:cubicBezTo>
                    <a:pt x="61" y="43"/>
                    <a:pt x="60" y="44"/>
                    <a:pt x="59" y="45"/>
                  </a:cubicBezTo>
                  <a:cubicBezTo>
                    <a:pt x="48" y="50"/>
                    <a:pt x="36" y="53"/>
                    <a:pt x="25" y="57"/>
                  </a:cubicBezTo>
                  <a:cubicBezTo>
                    <a:pt x="19" y="59"/>
                    <a:pt x="13" y="61"/>
                    <a:pt x="7" y="63"/>
                  </a:cubicBezTo>
                  <a:cubicBezTo>
                    <a:pt x="5" y="64"/>
                    <a:pt x="3" y="65"/>
                    <a:pt x="0" y="63"/>
                  </a:cubicBezTo>
                  <a:cubicBezTo>
                    <a:pt x="2" y="59"/>
                    <a:pt x="7" y="58"/>
                    <a:pt x="10" y="56"/>
                  </a:cubicBezTo>
                  <a:cubicBezTo>
                    <a:pt x="27" y="46"/>
                    <a:pt x="43" y="34"/>
                    <a:pt x="58" y="22"/>
                  </a:cubicBezTo>
                  <a:cubicBezTo>
                    <a:pt x="58" y="21"/>
                    <a:pt x="59" y="20"/>
                    <a:pt x="59" y="20"/>
                  </a:cubicBezTo>
                  <a:cubicBezTo>
                    <a:pt x="66" y="16"/>
                    <a:pt x="71" y="11"/>
                    <a:pt x="76" y="6"/>
                  </a:cubicBezTo>
                  <a:cubicBezTo>
                    <a:pt x="79" y="3"/>
                    <a:pt x="81" y="2"/>
                    <a:pt x="85" y="2"/>
                  </a:cubicBezTo>
                  <a:cubicBezTo>
                    <a:pt x="104" y="3"/>
                    <a:pt x="122" y="0"/>
                    <a:pt x="142" y="1"/>
                  </a:cubicBezTo>
                  <a:cubicBezTo>
                    <a:pt x="133" y="10"/>
                    <a:pt x="123" y="17"/>
                    <a:pt x="112" y="22"/>
                  </a:cubicBezTo>
                  <a:close/>
                </a:path>
              </a:pathLst>
            </a:custGeom>
            <a:solidFill>
              <a:srgbClr val="FFCE0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57"/>
            <p:cNvSpPr/>
            <p:nvPr/>
          </p:nvSpPr>
          <p:spPr>
            <a:xfrm>
              <a:off x="11169650" y="5056188"/>
              <a:ext cx="95250" cy="92075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20" y="2"/>
                  </a:moveTo>
                  <a:cubicBezTo>
                    <a:pt x="20" y="6"/>
                    <a:pt x="21" y="9"/>
                    <a:pt x="23" y="12"/>
                  </a:cubicBezTo>
                  <a:cubicBezTo>
                    <a:pt x="23" y="17"/>
                    <a:pt x="25" y="21"/>
                    <a:pt x="26" y="25"/>
                  </a:cubicBezTo>
                  <a:cubicBezTo>
                    <a:pt x="24" y="25"/>
                    <a:pt x="23" y="25"/>
                    <a:pt x="23" y="24"/>
                  </a:cubicBezTo>
                  <a:cubicBezTo>
                    <a:pt x="17" y="17"/>
                    <a:pt x="16" y="16"/>
                    <a:pt x="8" y="21"/>
                  </a:cubicBezTo>
                  <a:cubicBezTo>
                    <a:pt x="8" y="21"/>
                    <a:pt x="7" y="21"/>
                    <a:pt x="7" y="21"/>
                  </a:cubicBezTo>
                  <a:cubicBezTo>
                    <a:pt x="4" y="18"/>
                    <a:pt x="4" y="15"/>
                    <a:pt x="3" y="11"/>
                  </a:cubicBezTo>
                  <a:cubicBezTo>
                    <a:pt x="2" y="10"/>
                    <a:pt x="1" y="9"/>
                    <a:pt x="0" y="8"/>
                  </a:cubicBezTo>
                  <a:cubicBezTo>
                    <a:pt x="1" y="7"/>
                    <a:pt x="2" y="7"/>
                    <a:pt x="3" y="6"/>
                  </a:cubicBezTo>
                  <a:cubicBezTo>
                    <a:pt x="7" y="3"/>
                    <a:pt x="13" y="3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9" y="0"/>
                    <a:pt x="19" y="0"/>
                    <a:pt x="20" y="2"/>
                  </a:cubicBezTo>
                  <a:close/>
                </a:path>
              </a:pathLst>
            </a:custGeom>
            <a:solidFill>
              <a:srgbClr val="0D212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57"/>
            <p:cNvSpPr/>
            <p:nvPr/>
          </p:nvSpPr>
          <p:spPr>
            <a:xfrm>
              <a:off x="11233150" y="4983163"/>
              <a:ext cx="219075" cy="80963"/>
            </a:xfrm>
            <a:custGeom>
              <a:avLst/>
              <a:gdLst/>
              <a:ahLst/>
              <a:cxnLst/>
              <a:rect l="l" t="t" r="r" b="b"/>
              <a:pathLst>
                <a:path w="60" h="22" extrusionOk="0">
                  <a:moveTo>
                    <a:pt x="3" y="22"/>
                  </a:moveTo>
                  <a:cubicBezTo>
                    <a:pt x="2" y="22"/>
                    <a:pt x="1" y="21"/>
                    <a:pt x="0" y="21"/>
                  </a:cubicBezTo>
                  <a:cubicBezTo>
                    <a:pt x="0" y="20"/>
                    <a:pt x="1" y="19"/>
                    <a:pt x="1" y="18"/>
                  </a:cubicBezTo>
                  <a:cubicBezTo>
                    <a:pt x="19" y="12"/>
                    <a:pt x="37" y="7"/>
                    <a:pt x="55" y="0"/>
                  </a:cubicBezTo>
                  <a:cubicBezTo>
                    <a:pt x="57" y="0"/>
                    <a:pt x="58" y="0"/>
                    <a:pt x="60" y="0"/>
                  </a:cubicBezTo>
                  <a:cubicBezTo>
                    <a:pt x="60" y="0"/>
                    <a:pt x="59" y="1"/>
                    <a:pt x="59" y="2"/>
                  </a:cubicBezTo>
                  <a:cubicBezTo>
                    <a:pt x="53" y="4"/>
                    <a:pt x="47" y="7"/>
                    <a:pt x="41" y="9"/>
                  </a:cubicBezTo>
                  <a:cubicBezTo>
                    <a:pt x="28" y="13"/>
                    <a:pt x="15" y="17"/>
                    <a:pt x="3" y="22"/>
                  </a:cubicBezTo>
                  <a:close/>
                </a:path>
              </a:pathLst>
            </a:custGeom>
            <a:solidFill>
              <a:srgbClr val="DB9E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57"/>
            <p:cNvSpPr/>
            <p:nvPr/>
          </p:nvSpPr>
          <p:spPr>
            <a:xfrm>
              <a:off x="11180763" y="5060950"/>
              <a:ext cx="52387" cy="17463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14" y="0"/>
                  </a:moveTo>
                  <a:cubicBezTo>
                    <a:pt x="10" y="3"/>
                    <a:pt x="5" y="4"/>
                    <a:pt x="0" y="5"/>
                  </a:cubicBezTo>
                  <a:cubicBezTo>
                    <a:pt x="4" y="0"/>
                    <a:pt x="9" y="1"/>
                    <a:pt x="14" y="0"/>
                  </a:cubicBezTo>
                  <a:close/>
                </a:path>
              </a:pathLst>
            </a:custGeom>
            <a:solidFill>
              <a:srgbClr val="DB9E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57"/>
            <p:cNvSpPr/>
            <p:nvPr/>
          </p:nvSpPr>
          <p:spPr>
            <a:xfrm>
              <a:off x="11056938" y="5605463"/>
              <a:ext cx="412750" cy="306388"/>
            </a:xfrm>
            <a:custGeom>
              <a:avLst/>
              <a:gdLst/>
              <a:ahLst/>
              <a:cxnLst/>
              <a:rect l="l" t="t" r="r" b="b"/>
              <a:pathLst>
                <a:path w="113" h="84" extrusionOk="0">
                  <a:moveTo>
                    <a:pt x="0" y="20"/>
                  </a:moveTo>
                  <a:cubicBezTo>
                    <a:pt x="1" y="15"/>
                    <a:pt x="2" y="10"/>
                    <a:pt x="3" y="5"/>
                  </a:cubicBezTo>
                  <a:cubicBezTo>
                    <a:pt x="4" y="3"/>
                    <a:pt x="5" y="0"/>
                    <a:pt x="9" y="4"/>
                  </a:cubicBezTo>
                  <a:cubicBezTo>
                    <a:pt x="12" y="8"/>
                    <a:pt x="17" y="8"/>
                    <a:pt x="21" y="11"/>
                  </a:cubicBezTo>
                  <a:cubicBezTo>
                    <a:pt x="29" y="16"/>
                    <a:pt x="36" y="22"/>
                    <a:pt x="46" y="24"/>
                  </a:cubicBezTo>
                  <a:cubicBezTo>
                    <a:pt x="49" y="25"/>
                    <a:pt x="51" y="29"/>
                    <a:pt x="56" y="28"/>
                  </a:cubicBezTo>
                  <a:cubicBezTo>
                    <a:pt x="61" y="30"/>
                    <a:pt x="66" y="32"/>
                    <a:pt x="71" y="35"/>
                  </a:cubicBezTo>
                  <a:cubicBezTo>
                    <a:pt x="77" y="41"/>
                    <a:pt x="86" y="43"/>
                    <a:pt x="94" y="47"/>
                  </a:cubicBezTo>
                  <a:cubicBezTo>
                    <a:pt x="98" y="49"/>
                    <a:pt x="102" y="52"/>
                    <a:pt x="107" y="52"/>
                  </a:cubicBezTo>
                  <a:cubicBezTo>
                    <a:pt x="110" y="53"/>
                    <a:pt x="113" y="55"/>
                    <a:pt x="109" y="59"/>
                  </a:cubicBezTo>
                  <a:cubicBezTo>
                    <a:pt x="107" y="60"/>
                    <a:pt x="106" y="62"/>
                    <a:pt x="105" y="64"/>
                  </a:cubicBezTo>
                  <a:cubicBezTo>
                    <a:pt x="105" y="66"/>
                    <a:pt x="105" y="68"/>
                    <a:pt x="103" y="68"/>
                  </a:cubicBezTo>
                  <a:cubicBezTo>
                    <a:pt x="98" y="70"/>
                    <a:pt x="98" y="73"/>
                    <a:pt x="98" y="77"/>
                  </a:cubicBezTo>
                  <a:cubicBezTo>
                    <a:pt x="98" y="79"/>
                    <a:pt x="98" y="82"/>
                    <a:pt x="96" y="83"/>
                  </a:cubicBezTo>
                  <a:cubicBezTo>
                    <a:pt x="93" y="84"/>
                    <a:pt x="92" y="81"/>
                    <a:pt x="91" y="79"/>
                  </a:cubicBezTo>
                  <a:cubicBezTo>
                    <a:pt x="90" y="78"/>
                    <a:pt x="89" y="76"/>
                    <a:pt x="87" y="76"/>
                  </a:cubicBezTo>
                  <a:cubicBezTo>
                    <a:pt x="76" y="78"/>
                    <a:pt x="71" y="64"/>
                    <a:pt x="61" y="65"/>
                  </a:cubicBezTo>
                  <a:cubicBezTo>
                    <a:pt x="55" y="57"/>
                    <a:pt x="46" y="56"/>
                    <a:pt x="38" y="51"/>
                  </a:cubicBezTo>
                  <a:cubicBezTo>
                    <a:pt x="33" y="48"/>
                    <a:pt x="27" y="44"/>
                    <a:pt x="24" y="38"/>
                  </a:cubicBezTo>
                  <a:cubicBezTo>
                    <a:pt x="24" y="38"/>
                    <a:pt x="23" y="37"/>
                    <a:pt x="22" y="37"/>
                  </a:cubicBezTo>
                  <a:cubicBezTo>
                    <a:pt x="15" y="36"/>
                    <a:pt x="11" y="32"/>
                    <a:pt x="5" y="29"/>
                  </a:cubicBezTo>
                  <a:cubicBezTo>
                    <a:pt x="1" y="27"/>
                    <a:pt x="0" y="25"/>
                    <a:pt x="0" y="20"/>
                  </a:cubicBezTo>
                  <a:close/>
                </a:path>
              </a:pathLst>
            </a:custGeom>
            <a:solidFill>
              <a:srgbClr val="254D8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57"/>
            <p:cNvSpPr/>
            <p:nvPr/>
          </p:nvSpPr>
          <p:spPr>
            <a:xfrm>
              <a:off x="10972800" y="6167438"/>
              <a:ext cx="373062" cy="204788"/>
            </a:xfrm>
            <a:custGeom>
              <a:avLst/>
              <a:gdLst/>
              <a:ahLst/>
              <a:cxnLst/>
              <a:rect l="l" t="t" r="r" b="b"/>
              <a:pathLst>
                <a:path w="102" h="56" extrusionOk="0">
                  <a:moveTo>
                    <a:pt x="6" y="55"/>
                  </a:moveTo>
                  <a:cubicBezTo>
                    <a:pt x="4" y="51"/>
                    <a:pt x="3" y="46"/>
                    <a:pt x="0" y="43"/>
                  </a:cubicBezTo>
                  <a:cubicBezTo>
                    <a:pt x="23" y="27"/>
                    <a:pt x="49" y="15"/>
                    <a:pt x="76" y="6"/>
                  </a:cubicBezTo>
                  <a:cubicBezTo>
                    <a:pt x="78" y="5"/>
                    <a:pt x="81" y="3"/>
                    <a:pt x="83" y="7"/>
                  </a:cubicBezTo>
                  <a:cubicBezTo>
                    <a:pt x="78" y="10"/>
                    <a:pt x="71" y="10"/>
                    <a:pt x="68" y="17"/>
                  </a:cubicBezTo>
                  <a:cubicBezTo>
                    <a:pt x="75" y="12"/>
                    <a:pt x="85" y="18"/>
                    <a:pt x="91" y="10"/>
                  </a:cubicBezTo>
                  <a:cubicBezTo>
                    <a:pt x="93" y="8"/>
                    <a:pt x="95" y="6"/>
                    <a:pt x="96" y="3"/>
                  </a:cubicBezTo>
                  <a:cubicBezTo>
                    <a:pt x="96" y="1"/>
                    <a:pt x="98" y="0"/>
                    <a:pt x="100" y="1"/>
                  </a:cubicBezTo>
                  <a:cubicBezTo>
                    <a:pt x="102" y="1"/>
                    <a:pt x="102" y="3"/>
                    <a:pt x="102" y="5"/>
                  </a:cubicBezTo>
                  <a:cubicBezTo>
                    <a:pt x="102" y="8"/>
                    <a:pt x="102" y="11"/>
                    <a:pt x="100" y="13"/>
                  </a:cubicBezTo>
                  <a:cubicBezTo>
                    <a:pt x="98" y="16"/>
                    <a:pt x="97" y="19"/>
                    <a:pt x="97" y="22"/>
                  </a:cubicBezTo>
                  <a:cubicBezTo>
                    <a:pt x="97" y="26"/>
                    <a:pt x="96" y="28"/>
                    <a:pt x="92" y="28"/>
                  </a:cubicBezTo>
                  <a:cubicBezTo>
                    <a:pt x="91" y="28"/>
                    <a:pt x="90" y="27"/>
                    <a:pt x="90" y="26"/>
                  </a:cubicBezTo>
                  <a:cubicBezTo>
                    <a:pt x="88" y="18"/>
                    <a:pt x="88" y="18"/>
                    <a:pt x="80" y="20"/>
                  </a:cubicBezTo>
                  <a:cubicBezTo>
                    <a:pt x="57" y="28"/>
                    <a:pt x="34" y="39"/>
                    <a:pt x="13" y="52"/>
                  </a:cubicBezTo>
                  <a:cubicBezTo>
                    <a:pt x="11" y="54"/>
                    <a:pt x="9" y="56"/>
                    <a:pt x="6" y="55"/>
                  </a:cubicBezTo>
                  <a:close/>
                </a:path>
              </a:pathLst>
            </a:custGeom>
            <a:solidFill>
              <a:srgbClr val="24457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57"/>
            <p:cNvSpPr/>
            <p:nvPr/>
          </p:nvSpPr>
          <p:spPr>
            <a:xfrm>
              <a:off x="10961688" y="6142038"/>
              <a:ext cx="336550" cy="185738"/>
            </a:xfrm>
            <a:custGeom>
              <a:avLst/>
              <a:gdLst/>
              <a:ahLst/>
              <a:cxnLst/>
              <a:rect l="l" t="t" r="r" b="b"/>
              <a:pathLst>
                <a:path w="92" h="51" extrusionOk="0">
                  <a:moveTo>
                    <a:pt x="86" y="14"/>
                  </a:moveTo>
                  <a:cubicBezTo>
                    <a:pt x="84" y="12"/>
                    <a:pt x="81" y="13"/>
                    <a:pt x="78" y="14"/>
                  </a:cubicBezTo>
                  <a:cubicBezTo>
                    <a:pt x="53" y="23"/>
                    <a:pt x="30" y="34"/>
                    <a:pt x="8" y="48"/>
                  </a:cubicBezTo>
                  <a:cubicBezTo>
                    <a:pt x="6" y="49"/>
                    <a:pt x="5" y="51"/>
                    <a:pt x="3" y="50"/>
                  </a:cubicBezTo>
                  <a:cubicBezTo>
                    <a:pt x="2" y="47"/>
                    <a:pt x="1" y="45"/>
                    <a:pt x="0" y="42"/>
                  </a:cubicBezTo>
                  <a:cubicBezTo>
                    <a:pt x="26" y="25"/>
                    <a:pt x="54" y="11"/>
                    <a:pt x="84" y="1"/>
                  </a:cubicBezTo>
                  <a:cubicBezTo>
                    <a:pt x="85" y="0"/>
                    <a:pt x="87" y="0"/>
                    <a:pt x="88" y="1"/>
                  </a:cubicBezTo>
                  <a:cubicBezTo>
                    <a:pt x="90" y="5"/>
                    <a:pt x="92" y="9"/>
                    <a:pt x="88" y="13"/>
                  </a:cubicBezTo>
                  <a:cubicBezTo>
                    <a:pt x="87" y="13"/>
                    <a:pt x="86" y="13"/>
                    <a:pt x="86" y="14"/>
                  </a:cubicBezTo>
                  <a:close/>
                </a:path>
              </a:pathLst>
            </a:custGeom>
            <a:solidFill>
              <a:srgbClr val="D4D6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57"/>
            <p:cNvSpPr/>
            <p:nvPr/>
          </p:nvSpPr>
          <p:spPr>
            <a:xfrm>
              <a:off x="10909300" y="5900738"/>
              <a:ext cx="265112" cy="182563"/>
            </a:xfrm>
            <a:custGeom>
              <a:avLst/>
              <a:gdLst/>
              <a:ahLst/>
              <a:cxnLst/>
              <a:rect l="l" t="t" r="r" b="b"/>
              <a:pathLst>
                <a:path w="72" h="50" extrusionOk="0">
                  <a:moveTo>
                    <a:pt x="3" y="50"/>
                  </a:moveTo>
                  <a:cubicBezTo>
                    <a:pt x="0" y="42"/>
                    <a:pt x="2" y="35"/>
                    <a:pt x="5" y="28"/>
                  </a:cubicBezTo>
                  <a:cubicBezTo>
                    <a:pt x="8" y="18"/>
                    <a:pt x="14" y="10"/>
                    <a:pt x="23" y="5"/>
                  </a:cubicBezTo>
                  <a:cubicBezTo>
                    <a:pt x="32" y="0"/>
                    <a:pt x="41" y="1"/>
                    <a:pt x="51" y="1"/>
                  </a:cubicBezTo>
                  <a:cubicBezTo>
                    <a:pt x="57" y="2"/>
                    <a:pt x="63" y="5"/>
                    <a:pt x="69" y="6"/>
                  </a:cubicBezTo>
                  <a:cubicBezTo>
                    <a:pt x="70" y="6"/>
                    <a:pt x="72" y="6"/>
                    <a:pt x="71" y="8"/>
                  </a:cubicBezTo>
                  <a:cubicBezTo>
                    <a:pt x="70" y="10"/>
                    <a:pt x="69" y="9"/>
                    <a:pt x="67" y="9"/>
                  </a:cubicBezTo>
                  <a:cubicBezTo>
                    <a:pt x="60" y="7"/>
                    <a:pt x="53" y="5"/>
                    <a:pt x="45" y="5"/>
                  </a:cubicBezTo>
                  <a:cubicBezTo>
                    <a:pt x="29" y="4"/>
                    <a:pt x="19" y="13"/>
                    <a:pt x="12" y="26"/>
                  </a:cubicBezTo>
                  <a:cubicBezTo>
                    <a:pt x="7" y="33"/>
                    <a:pt x="4" y="41"/>
                    <a:pt x="3" y="50"/>
                  </a:cubicBezTo>
                  <a:close/>
                </a:path>
              </a:pathLst>
            </a:custGeom>
            <a:solidFill>
              <a:srgbClr val="1F35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57"/>
            <p:cNvSpPr/>
            <p:nvPr/>
          </p:nvSpPr>
          <p:spPr>
            <a:xfrm>
              <a:off x="11290300" y="6259513"/>
              <a:ext cx="77787" cy="171450"/>
            </a:xfrm>
            <a:custGeom>
              <a:avLst/>
              <a:gdLst/>
              <a:ahLst/>
              <a:cxnLst/>
              <a:rect l="l" t="t" r="r" b="b"/>
              <a:pathLst>
                <a:path w="21" h="47" extrusionOk="0">
                  <a:moveTo>
                    <a:pt x="4" y="1"/>
                  </a:moveTo>
                  <a:cubicBezTo>
                    <a:pt x="4" y="2"/>
                    <a:pt x="5" y="3"/>
                    <a:pt x="5" y="3"/>
                  </a:cubicBezTo>
                  <a:cubicBezTo>
                    <a:pt x="6" y="9"/>
                    <a:pt x="7" y="14"/>
                    <a:pt x="8" y="20"/>
                  </a:cubicBezTo>
                  <a:cubicBezTo>
                    <a:pt x="9" y="25"/>
                    <a:pt x="11" y="26"/>
                    <a:pt x="16" y="23"/>
                  </a:cubicBezTo>
                  <a:cubicBezTo>
                    <a:pt x="17" y="23"/>
                    <a:pt x="19" y="23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1" y="23"/>
                    <a:pt x="21" y="24"/>
                    <a:pt x="20" y="24"/>
                  </a:cubicBezTo>
                  <a:cubicBezTo>
                    <a:pt x="15" y="30"/>
                    <a:pt x="12" y="36"/>
                    <a:pt x="10" y="43"/>
                  </a:cubicBezTo>
                  <a:cubicBezTo>
                    <a:pt x="10" y="44"/>
                    <a:pt x="9" y="47"/>
                    <a:pt x="7" y="47"/>
                  </a:cubicBezTo>
                  <a:cubicBezTo>
                    <a:pt x="4" y="47"/>
                    <a:pt x="5" y="44"/>
                    <a:pt x="5" y="42"/>
                  </a:cubicBezTo>
                  <a:cubicBezTo>
                    <a:pt x="9" y="28"/>
                    <a:pt x="3" y="15"/>
                    <a:pt x="0" y="2"/>
                  </a:cubicBezTo>
                  <a:cubicBezTo>
                    <a:pt x="1" y="0"/>
                    <a:pt x="2" y="0"/>
                    <a:pt x="4" y="1"/>
                  </a:cubicBezTo>
                  <a:close/>
                </a:path>
              </a:pathLst>
            </a:custGeom>
            <a:solidFill>
              <a:srgbClr val="5377B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57"/>
            <p:cNvSpPr/>
            <p:nvPr/>
          </p:nvSpPr>
          <p:spPr>
            <a:xfrm>
              <a:off x="11217275" y="5976938"/>
              <a:ext cx="69850" cy="173038"/>
            </a:xfrm>
            <a:custGeom>
              <a:avLst/>
              <a:gdLst/>
              <a:ahLst/>
              <a:cxnLst/>
              <a:rect l="l" t="t" r="r" b="b"/>
              <a:pathLst>
                <a:path w="19" h="47" extrusionOk="0">
                  <a:moveTo>
                    <a:pt x="18" y="47"/>
                  </a:moveTo>
                  <a:cubicBezTo>
                    <a:pt x="16" y="46"/>
                    <a:pt x="15" y="46"/>
                    <a:pt x="14" y="46"/>
                  </a:cubicBezTo>
                  <a:cubicBezTo>
                    <a:pt x="14" y="30"/>
                    <a:pt x="5" y="15"/>
                    <a:pt x="0" y="0"/>
                  </a:cubicBezTo>
                  <a:cubicBezTo>
                    <a:pt x="10" y="12"/>
                    <a:pt x="13" y="28"/>
                    <a:pt x="17" y="43"/>
                  </a:cubicBezTo>
                  <a:cubicBezTo>
                    <a:pt x="18" y="44"/>
                    <a:pt x="19" y="45"/>
                    <a:pt x="18" y="47"/>
                  </a:cubicBezTo>
                  <a:close/>
                </a:path>
              </a:pathLst>
            </a:custGeom>
            <a:solidFill>
              <a:srgbClr val="5178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57"/>
            <p:cNvSpPr/>
            <p:nvPr/>
          </p:nvSpPr>
          <p:spPr>
            <a:xfrm>
              <a:off x="11280775" y="6127750"/>
              <a:ext cx="20637" cy="61913"/>
            </a:xfrm>
            <a:custGeom>
              <a:avLst/>
              <a:gdLst/>
              <a:ahLst/>
              <a:cxnLst/>
              <a:rect l="l" t="t" r="r" b="b"/>
              <a:pathLst>
                <a:path w="6" h="17" extrusionOk="0">
                  <a:moveTo>
                    <a:pt x="1" y="6"/>
                  </a:moveTo>
                  <a:cubicBezTo>
                    <a:pt x="0" y="4"/>
                    <a:pt x="0" y="3"/>
                    <a:pt x="0" y="2"/>
                  </a:cubicBezTo>
                  <a:cubicBezTo>
                    <a:pt x="2" y="0"/>
                    <a:pt x="4" y="0"/>
                    <a:pt x="5" y="3"/>
                  </a:cubicBezTo>
                  <a:cubicBezTo>
                    <a:pt x="6" y="11"/>
                    <a:pt x="5" y="16"/>
                    <a:pt x="1" y="17"/>
                  </a:cubicBezTo>
                  <a:cubicBezTo>
                    <a:pt x="4" y="13"/>
                    <a:pt x="1" y="9"/>
                    <a:pt x="1" y="6"/>
                  </a:cubicBezTo>
                  <a:close/>
                </a:path>
              </a:pathLst>
            </a:custGeom>
            <a:solidFill>
              <a:srgbClr val="24457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57"/>
            <p:cNvSpPr/>
            <p:nvPr/>
          </p:nvSpPr>
          <p:spPr>
            <a:xfrm>
              <a:off x="11195050" y="5106988"/>
              <a:ext cx="147637" cy="304800"/>
            </a:xfrm>
            <a:custGeom>
              <a:avLst/>
              <a:gdLst/>
              <a:ahLst/>
              <a:cxnLst/>
              <a:rect l="l" t="t" r="r" b="b"/>
              <a:pathLst>
                <a:path w="40" h="83" extrusionOk="0">
                  <a:moveTo>
                    <a:pt x="0" y="7"/>
                  </a:moveTo>
                  <a:cubicBezTo>
                    <a:pt x="6" y="0"/>
                    <a:pt x="13" y="1"/>
                    <a:pt x="17" y="9"/>
                  </a:cubicBezTo>
                  <a:cubicBezTo>
                    <a:pt x="17" y="10"/>
                    <a:pt x="18" y="10"/>
                    <a:pt x="19" y="11"/>
                  </a:cubicBezTo>
                  <a:cubicBezTo>
                    <a:pt x="21" y="14"/>
                    <a:pt x="22" y="18"/>
                    <a:pt x="23" y="22"/>
                  </a:cubicBezTo>
                  <a:cubicBezTo>
                    <a:pt x="29" y="40"/>
                    <a:pt x="35" y="58"/>
                    <a:pt x="38" y="77"/>
                  </a:cubicBezTo>
                  <a:cubicBezTo>
                    <a:pt x="39" y="79"/>
                    <a:pt x="40" y="81"/>
                    <a:pt x="38" y="83"/>
                  </a:cubicBezTo>
                  <a:cubicBezTo>
                    <a:pt x="34" y="83"/>
                    <a:pt x="31" y="83"/>
                    <a:pt x="28" y="82"/>
                  </a:cubicBezTo>
                  <a:cubicBezTo>
                    <a:pt x="26" y="81"/>
                    <a:pt x="25" y="79"/>
                    <a:pt x="24" y="76"/>
                  </a:cubicBezTo>
                  <a:cubicBezTo>
                    <a:pt x="21" y="68"/>
                    <a:pt x="18" y="60"/>
                    <a:pt x="14" y="51"/>
                  </a:cubicBezTo>
                  <a:cubicBezTo>
                    <a:pt x="14" y="49"/>
                    <a:pt x="13" y="47"/>
                    <a:pt x="13" y="45"/>
                  </a:cubicBezTo>
                  <a:cubicBezTo>
                    <a:pt x="15" y="44"/>
                    <a:pt x="14" y="43"/>
                    <a:pt x="13" y="42"/>
                  </a:cubicBezTo>
                  <a:cubicBezTo>
                    <a:pt x="9" y="31"/>
                    <a:pt x="4" y="19"/>
                    <a:pt x="0" y="7"/>
                  </a:cubicBezTo>
                  <a:close/>
                </a:path>
              </a:pathLst>
            </a:custGeom>
            <a:solidFill>
              <a:srgbClr val="0735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57"/>
            <p:cNvSpPr/>
            <p:nvPr/>
          </p:nvSpPr>
          <p:spPr>
            <a:xfrm>
              <a:off x="11261725" y="5400675"/>
              <a:ext cx="92075" cy="90488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0" y="1"/>
                  </a:moveTo>
                  <a:cubicBezTo>
                    <a:pt x="13" y="1"/>
                    <a:pt x="17" y="0"/>
                    <a:pt x="20" y="3"/>
                  </a:cubicBezTo>
                  <a:cubicBezTo>
                    <a:pt x="24" y="6"/>
                    <a:pt x="25" y="10"/>
                    <a:pt x="25" y="15"/>
                  </a:cubicBezTo>
                  <a:cubicBezTo>
                    <a:pt x="24" y="20"/>
                    <a:pt x="21" y="24"/>
                    <a:pt x="15" y="25"/>
                  </a:cubicBezTo>
                  <a:cubicBezTo>
                    <a:pt x="13" y="25"/>
                    <a:pt x="10" y="25"/>
                    <a:pt x="8" y="25"/>
                  </a:cubicBezTo>
                  <a:cubicBezTo>
                    <a:pt x="3" y="23"/>
                    <a:pt x="1" y="19"/>
                    <a:pt x="0" y="13"/>
                  </a:cubicBezTo>
                  <a:cubicBezTo>
                    <a:pt x="1" y="6"/>
                    <a:pt x="3" y="3"/>
                    <a:pt x="10" y="1"/>
                  </a:cubicBezTo>
                  <a:close/>
                </a:path>
              </a:pathLst>
            </a:custGeom>
            <a:solidFill>
              <a:srgbClr val="E8E9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57"/>
            <p:cNvSpPr/>
            <p:nvPr/>
          </p:nvSpPr>
          <p:spPr>
            <a:xfrm>
              <a:off x="11122025" y="6788150"/>
              <a:ext cx="139700" cy="52388"/>
            </a:xfrm>
            <a:custGeom>
              <a:avLst/>
              <a:gdLst/>
              <a:ahLst/>
              <a:cxnLst/>
              <a:rect l="l" t="t" r="r" b="b"/>
              <a:pathLst>
                <a:path w="38" h="14" extrusionOk="0">
                  <a:moveTo>
                    <a:pt x="21" y="0"/>
                  </a:moveTo>
                  <a:cubicBezTo>
                    <a:pt x="25" y="1"/>
                    <a:pt x="29" y="2"/>
                    <a:pt x="33" y="4"/>
                  </a:cubicBezTo>
                  <a:cubicBezTo>
                    <a:pt x="36" y="5"/>
                    <a:pt x="38" y="7"/>
                    <a:pt x="37" y="11"/>
                  </a:cubicBezTo>
                  <a:cubicBezTo>
                    <a:pt x="36" y="14"/>
                    <a:pt x="34" y="13"/>
                    <a:pt x="31" y="13"/>
                  </a:cubicBezTo>
                  <a:cubicBezTo>
                    <a:pt x="25" y="13"/>
                    <a:pt x="18" y="13"/>
                    <a:pt x="11" y="13"/>
                  </a:cubicBezTo>
                  <a:cubicBezTo>
                    <a:pt x="10" y="13"/>
                    <a:pt x="9" y="13"/>
                    <a:pt x="8" y="13"/>
                  </a:cubicBezTo>
                  <a:cubicBezTo>
                    <a:pt x="5" y="12"/>
                    <a:pt x="1" y="10"/>
                    <a:pt x="1" y="7"/>
                  </a:cubicBezTo>
                  <a:cubicBezTo>
                    <a:pt x="0" y="4"/>
                    <a:pt x="5" y="3"/>
                    <a:pt x="7" y="2"/>
                  </a:cubicBezTo>
                  <a:cubicBezTo>
                    <a:pt x="12" y="1"/>
                    <a:pt x="16" y="1"/>
                    <a:pt x="21" y="0"/>
                  </a:cubicBezTo>
                  <a:close/>
                </a:path>
              </a:pathLst>
            </a:custGeom>
            <a:solidFill>
              <a:srgbClr val="264B8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57"/>
            <p:cNvSpPr/>
            <p:nvPr/>
          </p:nvSpPr>
          <p:spPr>
            <a:xfrm>
              <a:off x="10869613" y="5232400"/>
              <a:ext cx="420687" cy="273050"/>
            </a:xfrm>
            <a:custGeom>
              <a:avLst/>
              <a:gdLst/>
              <a:ahLst/>
              <a:cxnLst/>
              <a:rect l="l" t="t" r="r" b="b"/>
              <a:pathLst>
                <a:path w="115" h="75" extrusionOk="0">
                  <a:moveTo>
                    <a:pt x="109" y="60"/>
                  </a:moveTo>
                  <a:cubicBezTo>
                    <a:pt x="109" y="65"/>
                    <a:pt x="112" y="68"/>
                    <a:pt x="115" y="71"/>
                  </a:cubicBezTo>
                  <a:cubicBezTo>
                    <a:pt x="111" y="75"/>
                    <a:pt x="106" y="72"/>
                    <a:pt x="101" y="72"/>
                  </a:cubicBezTo>
                  <a:cubicBezTo>
                    <a:pt x="99" y="71"/>
                    <a:pt x="95" y="73"/>
                    <a:pt x="94" y="69"/>
                  </a:cubicBezTo>
                  <a:cubicBezTo>
                    <a:pt x="79" y="63"/>
                    <a:pt x="64" y="56"/>
                    <a:pt x="50" y="47"/>
                  </a:cubicBezTo>
                  <a:cubicBezTo>
                    <a:pt x="34" y="38"/>
                    <a:pt x="19" y="27"/>
                    <a:pt x="5" y="15"/>
                  </a:cubicBezTo>
                  <a:cubicBezTo>
                    <a:pt x="3" y="13"/>
                    <a:pt x="0" y="12"/>
                    <a:pt x="1" y="9"/>
                  </a:cubicBezTo>
                  <a:cubicBezTo>
                    <a:pt x="2" y="6"/>
                    <a:pt x="3" y="4"/>
                    <a:pt x="7" y="5"/>
                  </a:cubicBezTo>
                  <a:cubicBezTo>
                    <a:pt x="9" y="6"/>
                    <a:pt x="10" y="2"/>
                    <a:pt x="12" y="2"/>
                  </a:cubicBezTo>
                  <a:cubicBezTo>
                    <a:pt x="19" y="0"/>
                    <a:pt x="22" y="5"/>
                    <a:pt x="26" y="8"/>
                  </a:cubicBezTo>
                  <a:cubicBezTo>
                    <a:pt x="31" y="13"/>
                    <a:pt x="37" y="17"/>
                    <a:pt x="41" y="22"/>
                  </a:cubicBezTo>
                  <a:cubicBezTo>
                    <a:pt x="41" y="22"/>
                    <a:pt x="42" y="22"/>
                    <a:pt x="43" y="22"/>
                  </a:cubicBezTo>
                  <a:cubicBezTo>
                    <a:pt x="47" y="24"/>
                    <a:pt x="48" y="29"/>
                    <a:pt x="51" y="33"/>
                  </a:cubicBezTo>
                  <a:cubicBezTo>
                    <a:pt x="54" y="35"/>
                    <a:pt x="56" y="38"/>
                    <a:pt x="59" y="40"/>
                  </a:cubicBezTo>
                  <a:cubicBezTo>
                    <a:pt x="67" y="49"/>
                    <a:pt x="76" y="55"/>
                    <a:pt x="87" y="58"/>
                  </a:cubicBezTo>
                  <a:cubicBezTo>
                    <a:pt x="93" y="61"/>
                    <a:pt x="99" y="61"/>
                    <a:pt x="105" y="59"/>
                  </a:cubicBezTo>
                  <a:cubicBezTo>
                    <a:pt x="106" y="59"/>
                    <a:pt x="108" y="58"/>
                    <a:pt x="109" y="60"/>
                  </a:cubicBezTo>
                  <a:close/>
                </a:path>
              </a:pathLst>
            </a:custGeom>
            <a:solidFill>
              <a:srgbClr val="0735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57"/>
            <p:cNvSpPr/>
            <p:nvPr/>
          </p:nvSpPr>
          <p:spPr>
            <a:xfrm>
              <a:off x="11317288" y="5732463"/>
              <a:ext cx="131762" cy="73025"/>
            </a:xfrm>
            <a:custGeom>
              <a:avLst/>
              <a:gdLst/>
              <a:ahLst/>
              <a:cxnLst/>
              <a:rect l="l" t="t" r="r" b="b"/>
              <a:pathLst>
                <a:path w="36" h="20" extrusionOk="0">
                  <a:moveTo>
                    <a:pt x="36" y="17"/>
                  </a:moveTo>
                  <a:cubicBezTo>
                    <a:pt x="28" y="20"/>
                    <a:pt x="23" y="12"/>
                    <a:pt x="16" y="10"/>
                  </a:cubicBezTo>
                  <a:cubicBezTo>
                    <a:pt x="10" y="9"/>
                    <a:pt x="2" y="8"/>
                    <a:pt x="0" y="0"/>
                  </a:cubicBezTo>
                  <a:cubicBezTo>
                    <a:pt x="5" y="2"/>
                    <a:pt x="10" y="5"/>
                    <a:pt x="15" y="7"/>
                  </a:cubicBezTo>
                  <a:cubicBezTo>
                    <a:pt x="17" y="8"/>
                    <a:pt x="20" y="10"/>
                    <a:pt x="22" y="9"/>
                  </a:cubicBezTo>
                  <a:cubicBezTo>
                    <a:pt x="26" y="13"/>
                    <a:pt x="31" y="15"/>
                    <a:pt x="36" y="17"/>
                  </a:cubicBezTo>
                  <a:close/>
                </a:path>
              </a:pathLst>
            </a:custGeom>
            <a:solidFill>
              <a:srgbClr val="334A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57"/>
            <p:cNvSpPr/>
            <p:nvPr/>
          </p:nvSpPr>
          <p:spPr>
            <a:xfrm>
              <a:off x="11147425" y="5484813"/>
              <a:ext cx="92075" cy="31750"/>
            </a:xfrm>
            <a:custGeom>
              <a:avLst/>
              <a:gdLst/>
              <a:ahLst/>
              <a:cxnLst/>
              <a:rect l="l" t="t" r="r" b="b"/>
              <a:pathLst>
                <a:path w="25" h="9" extrusionOk="0">
                  <a:moveTo>
                    <a:pt x="18" y="0"/>
                  </a:moveTo>
                  <a:cubicBezTo>
                    <a:pt x="20" y="1"/>
                    <a:pt x="23" y="2"/>
                    <a:pt x="25" y="3"/>
                  </a:cubicBezTo>
                  <a:cubicBezTo>
                    <a:pt x="17" y="4"/>
                    <a:pt x="9" y="9"/>
                    <a:pt x="0" y="9"/>
                  </a:cubicBezTo>
                  <a:cubicBezTo>
                    <a:pt x="6" y="6"/>
                    <a:pt x="12" y="3"/>
                    <a:pt x="18" y="0"/>
                  </a:cubicBezTo>
                  <a:close/>
                </a:path>
              </a:pathLst>
            </a:custGeom>
            <a:solidFill>
              <a:srgbClr val="E096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7"/>
            <p:cNvSpPr/>
            <p:nvPr/>
          </p:nvSpPr>
          <p:spPr>
            <a:xfrm>
              <a:off x="11147425" y="5641975"/>
              <a:ext cx="33337" cy="17463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9" y="5"/>
                  </a:moveTo>
                  <a:cubicBezTo>
                    <a:pt x="6" y="4"/>
                    <a:pt x="3" y="3"/>
                    <a:pt x="0" y="0"/>
                  </a:cubicBezTo>
                  <a:cubicBezTo>
                    <a:pt x="5" y="0"/>
                    <a:pt x="7" y="2"/>
                    <a:pt x="9" y="5"/>
                  </a:cubicBezTo>
                  <a:close/>
                </a:path>
              </a:pathLst>
            </a:custGeom>
            <a:solidFill>
              <a:srgbClr val="C6A99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57"/>
            <p:cNvSpPr/>
            <p:nvPr/>
          </p:nvSpPr>
          <p:spPr>
            <a:xfrm>
              <a:off x="11015663" y="5213350"/>
              <a:ext cx="274637" cy="238125"/>
            </a:xfrm>
            <a:custGeom>
              <a:avLst/>
              <a:gdLst/>
              <a:ahLst/>
              <a:cxnLst/>
              <a:rect l="l" t="t" r="r" b="b"/>
              <a:pathLst>
                <a:path w="75" h="65" extrusionOk="0">
                  <a:moveTo>
                    <a:pt x="17" y="46"/>
                  </a:moveTo>
                  <a:cubicBezTo>
                    <a:pt x="11" y="41"/>
                    <a:pt x="7" y="34"/>
                    <a:pt x="3" y="27"/>
                  </a:cubicBezTo>
                  <a:cubicBezTo>
                    <a:pt x="2" y="25"/>
                    <a:pt x="2" y="24"/>
                    <a:pt x="1" y="23"/>
                  </a:cubicBezTo>
                  <a:cubicBezTo>
                    <a:pt x="1" y="16"/>
                    <a:pt x="0" y="9"/>
                    <a:pt x="8" y="4"/>
                  </a:cubicBezTo>
                  <a:cubicBezTo>
                    <a:pt x="13" y="1"/>
                    <a:pt x="17" y="0"/>
                    <a:pt x="22" y="2"/>
                  </a:cubicBezTo>
                  <a:cubicBezTo>
                    <a:pt x="30" y="4"/>
                    <a:pt x="37" y="8"/>
                    <a:pt x="44" y="11"/>
                  </a:cubicBezTo>
                  <a:cubicBezTo>
                    <a:pt x="45" y="12"/>
                    <a:pt x="46" y="13"/>
                    <a:pt x="47" y="15"/>
                  </a:cubicBezTo>
                  <a:cubicBezTo>
                    <a:pt x="43" y="18"/>
                    <a:pt x="40" y="16"/>
                    <a:pt x="37" y="15"/>
                  </a:cubicBezTo>
                  <a:cubicBezTo>
                    <a:pt x="33" y="14"/>
                    <a:pt x="30" y="13"/>
                    <a:pt x="26" y="17"/>
                  </a:cubicBezTo>
                  <a:cubicBezTo>
                    <a:pt x="30" y="15"/>
                    <a:pt x="32" y="16"/>
                    <a:pt x="35" y="17"/>
                  </a:cubicBezTo>
                  <a:cubicBezTo>
                    <a:pt x="36" y="18"/>
                    <a:pt x="37" y="18"/>
                    <a:pt x="38" y="19"/>
                  </a:cubicBezTo>
                  <a:cubicBezTo>
                    <a:pt x="47" y="20"/>
                    <a:pt x="52" y="25"/>
                    <a:pt x="52" y="35"/>
                  </a:cubicBezTo>
                  <a:cubicBezTo>
                    <a:pt x="53" y="41"/>
                    <a:pt x="59" y="44"/>
                    <a:pt x="64" y="46"/>
                  </a:cubicBezTo>
                  <a:cubicBezTo>
                    <a:pt x="66" y="47"/>
                    <a:pt x="67" y="47"/>
                    <a:pt x="67" y="44"/>
                  </a:cubicBezTo>
                  <a:cubicBezTo>
                    <a:pt x="68" y="43"/>
                    <a:pt x="68" y="41"/>
                    <a:pt x="69" y="40"/>
                  </a:cubicBezTo>
                  <a:cubicBezTo>
                    <a:pt x="75" y="44"/>
                    <a:pt x="75" y="48"/>
                    <a:pt x="70" y="52"/>
                  </a:cubicBezTo>
                  <a:cubicBezTo>
                    <a:pt x="67" y="54"/>
                    <a:pt x="65" y="55"/>
                    <a:pt x="63" y="57"/>
                  </a:cubicBezTo>
                  <a:cubicBezTo>
                    <a:pt x="59" y="64"/>
                    <a:pt x="56" y="65"/>
                    <a:pt x="49" y="62"/>
                  </a:cubicBezTo>
                  <a:cubicBezTo>
                    <a:pt x="38" y="59"/>
                    <a:pt x="26" y="54"/>
                    <a:pt x="17" y="46"/>
                  </a:cubicBezTo>
                  <a:close/>
                </a:path>
              </a:pathLst>
            </a:custGeom>
            <a:solidFill>
              <a:srgbClr val="F49A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57"/>
            <p:cNvSpPr/>
            <p:nvPr/>
          </p:nvSpPr>
          <p:spPr>
            <a:xfrm>
              <a:off x="11012488" y="5181600"/>
              <a:ext cx="285750" cy="292100"/>
            </a:xfrm>
            <a:custGeom>
              <a:avLst/>
              <a:gdLst/>
              <a:ahLst/>
              <a:cxnLst/>
              <a:rect l="l" t="t" r="r" b="b"/>
              <a:pathLst>
                <a:path w="78" h="80" extrusionOk="0">
                  <a:moveTo>
                    <a:pt x="18" y="55"/>
                  </a:moveTo>
                  <a:cubicBezTo>
                    <a:pt x="22" y="55"/>
                    <a:pt x="24" y="58"/>
                    <a:pt x="27" y="60"/>
                  </a:cubicBezTo>
                  <a:cubicBezTo>
                    <a:pt x="35" y="65"/>
                    <a:pt x="44" y="67"/>
                    <a:pt x="53" y="70"/>
                  </a:cubicBezTo>
                  <a:cubicBezTo>
                    <a:pt x="57" y="72"/>
                    <a:pt x="61" y="72"/>
                    <a:pt x="63" y="66"/>
                  </a:cubicBezTo>
                  <a:cubicBezTo>
                    <a:pt x="64" y="63"/>
                    <a:pt x="66" y="62"/>
                    <a:pt x="68" y="60"/>
                  </a:cubicBezTo>
                  <a:cubicBezTo>
                    <a:pt x="75" y="58"/>
                    <a:pt x="75" y="55"/>
                    <a:pt x="70" y="50"/>
                  </a:cubicBezTo>
                  <a:cubicBezTo>
                    <a:pt x="66" y="50"/>
                    <a:pt x="64" y="47"/>
                    <a:pt x="64" y="44"/>
                  </a:cubicBezTo>
                  <a:cubicBezTo>
                    <a:pt x="66" y="37"/>
                    <a:pt x="63" y="34"/>
                    <a:pt x="57" y="32"/>
                  </a:cubicBezTo>
                  <a:cubicBezTo>
                    <a:pt x="54" y="30"/>
                    <a:pt x="51" y="28"/>
                    <a:pt x="48" y="25"/>
                  </a:cubicBezTo>
                  <a:cubicBezTo>
                    <a:pt x="48" y="25"/>
                    <a:pt x="48" y="25"/>
                    <a:pt x="47" y="25"/>
                  </a:cubicBezTo>
                  <a:cubicBezTo>
                    <a:pt x="46" y="21"/>
                    <a:pt x="42" y="21"/>
                    <a:pt x="39" y="19"/>
                  </a:cubicBezTo>
                  <a:cubicBezTo>
                    <a:pt x="34" y="17"/>
                    <a:pt x="30" y="14"/>
                    <a:pt x="25" y="13"/>
                  </a:cubicBezTo>
                  <a:cubicBezTo>
                    <a:pt x="14" y="8"/>
                    <a:pt x="4" y="15"/>
                    <a:pt x="3" y="27"/>
                  </a:cubicBezTo>
                  <a:cubicBezTo>
                    <a:pt x="3" y="29"/>
                    <a:pt x="4" y="31"/>
                    <a:pt x="2" y="32"/>
                  </a:cubicBezTo>
                  <a:cubicBezTo>
                    <a:pt x="1" y="29"/>
                    <a:pt x="1" y="26"/>
                    <a:pt x="1" y="23"/>
                  </a:cubicBezTo>
                  <a:cubicBezTo>
                    <a:pt x="0" y="7"/>
                    <a:pt x="8" y="0"/>
                    <a:pt x="24" y="3"/>
                  </a:cubicBezTo>
                  <a:cubicBezTo>
                    <a:pt x="38" y="5"/>
                    <a:pt x="50" y="14"/>
                    <a:pt x="61" y="23"/>
                  </a:cubicBezTo>
                  <a:cubicBezTo>
                    <a:pt x="62" y="24"/>
                    <a:pt x="62" y="25"/>
                    <a:pt x="63" y="25"/>
                  </a:cubicBezTo>
                  <a:cubicBezTo>
                    <a:pt x="68" y="37"/>
                    <a:pt x="73" y="49"/>
                    <a:pt x="78" y="61"/>
                  </a:cubicBezTo>
                  <a:cubicBezTo>
                    <a:pt x="73" y="64"/>
                    <a:pt x="69" y="68"/>
                    <a:pt x="70" y="74"/>
                  </a:cubicBezTo>
                  <a:cubicBezTo>
                    <a:pt x="57" y="80"/>
                    <a:pt x="46" y="74"/>
                    <a:pt x="35" y="68"/>
                  </a:cubicBezTo>
                  <a:cubicBezTo>
                    <a:pt x="29" y="65"/>
                    <a:pt x="23" y="61"/>
                    <a:pt x="18" y="55"/>
                  </a:cubicBezTo>
                  <a:close/>
                </a:path>
              </a:pathLst>
            </a:custGeom>
            <a:solidFill>
              <a:srgbClr val="F3B0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57"/>
            <p:cNvSpPr/>
            <p:nvPr/>
          </p:nvSpPr>
          <p:spPr>
            <a:xfrm>
              <a:off x="11012488" y="6240463"/>
              <a:ext cx="714375" cy="460375"/>
            </a:xfrm>
            <a:custGeom>
              <a:avLst/>
              <a:gdLst/>
              <a:ahLst/>
              <a:cxnLst/>
              <a:rect l="l" t="t" r="r" b="b"/>
              <a:pathLst>
                <a:path w="195" h="126" extrusionOk="0">
                  <a:moveTo>
                    <a:pt x="76" y="7"/>
                  </a:moveTo>
                  <a:cubicBezTo>
                    <a:pt x="78" y="7"/>
                    <a:pt x="79" y="9"/>
                    <a:pt x="79" y="10"/>
                  </a:cubicBezTo>
                  <a:cubicBezTo>
                    <a:pt x="80" y="15"/>
                    <a:pt x="81" y="21"/>
                    <a:pt x="82" y="26"/>
                  </a:cubicBezTo>
                  <a:cubicBezTo>
                    <a:pt x="85" y="34"/>
                    <a:pt x="84" y="42"/>
                    <a:pt x="83" y="51"/>
                  </a:cubicBezTo>
                  <a:cubicBezTo>
                    <a:pt x="86" y="42"/>
                    <a:pt x="88" y="33"/>
                    <a:pt x="96" y="27"/>
                  </a:cubicBezTo>
                  <a:cubicBezTo>
                    <a:pt x="101" y="27"/>
                    <a:pt x="106" y="26"/>
                    <a:pt x="111" y="24"/>
                  </a:cubicBezTo>
                  <a:cubicBezTo>
                    <a:pt x="121" y="19"/>
                    <a:pt x="131" y="14"/>
                    <a:pt x="142" y="9"/>
                  </a:cubicBezTo>
                  <a:cubicBezTo>
                    <a:pt x="150" y="5"/>
                    <a:pt x="150" y="5"/>
                    <a:pt x="158" y="10"/>
                  </a:cubicBezTo>
                  <a:cubicBezTo>
                    <a:pt x="158" y="6"/>
                    <a:pt x="158" y="2"/>
                    <a:pt x="162" y="1"/>
                  </a:cubicBezTo>
                  <a:cubicBezTo>
                    <a:pt x="166" y="0"/>
                    <a:pt x="167" y="0"/>
                    <a:pt x="170" y="3"/>
                  </a:cubicBezTo>
                  <a:cubicBezTo>
                    <a:pt x="174" y="6"/>
                    <a:pt x="176" y="11"/>
                    <a:pt x="180" y="14"/>
                  </a:cubicBezTo>
                  <a:cubicBezTo>
                    <a:pt x="187" y="23"/>
                    <a:pt x="191" y="33"/>
                    <a:pt x="194" y="43"/>
                  </a:cubicBezTo>
                  <a:cubicBezTo>
                    <a:pt x="195" y="50"/>
                    <a:pt x="190" y="52"/>
                    <a:pt x="186" y="55"/>
                  </a:cubicBezTo>
                  <a:cubicBezTo>
                    <a:pt x="182" y="57"/>
                    <a:pt x="178" y="59"/>
                    <a:pt x="175" y="62"/>
                  </a:cubicBezTo>
                  <a:cubicBezTo>
                    <a:pt x="168" y="66"/>
                    <a:pt x="162" y="74"/>
                    <a:pt x="155" y="78"/>
                  </a:cubicBezTo>
                  <a:cubicBezTo>
                    <a:pt x="148" y="83"/>
                    <a:pt x="143" y="92"/>
                    <a:pt x="134" y="94"/>
                  </a:cubicBezTo>
                  <a:cubicBezTo>
                    <a:pt x="121" y="105"/>
                    <a:pt x="107" y="115"/>
                    <a:pt x="90" y="120"/>
                  </a:cubicBezTo>
                  <a:cubicBezTo>
                    <a:pt x="82" y="122"/>
                    <a:pt x="74" y="126"/>
                    <a:pt x="65" y="125"/>
                  </a:cubicBezTo>
                  <a:cubicBezTo>
                    <a:pt x="61" y="124"/>
                    <a:pt x="56" y="124"/>
                    <a:pt x="56" y="117"/>
                  </a:cubicBezTo>
                  <a:cubicBezTo>
                    <a:pt x="50" y="119"/>
                    <a:pt x="46" y="123"/>
                    <a:pt x="40" y="121"/>
                  </a:cubicBezTo>
                  <a:cubicBezTo>
                    <a:pt x="37" y="119"/>
                    <a:pt x="34" y="118"/>
                    <a:pt x="32" y="115"/>
                  </a:cubicBezTo>
                  <a:cubicBezTo>
                    <a:pt x="25" y="100"/>
                    <a:pt x="15" y="88"/>
                    <a:pt x="10" y="72"/>
                  </a:cubicBezTo>
                  <a:cubicBezTo>
                    <a:pt x="7" y="66"/>
                    <a:pt x="4" y="60"/>
                    <a:pt x="1" y="54"/>
                  </a:cubicBezTo>
                  <a:cubicBezTo>
                    <a:pt x="0" y="50"/>
                    <a:pt x="4" y="47"/>
                    <a:pt x="1" y="43"/>
                  </a:cubicBezTo>
                  <a:cubicBezTo>
                    <a:pt x="1" y="40"/>
                    <a:pt x="4" y="39"/>
                    <a:pt x="6" y="38"/>
                  </a:cubicBezTo>
                  <a:cubicBezTo>
                    <a:pt x="27" y="26"/>
                    <a:pt x="48" y="15"/>
                    <a:pt x="71" y="7"/>
                  </a:cubicBezTo>
                  <a:cubicBezTo>
                    <a:pt x="73" y="6"/>
                    <a:pt x="74" y="5"/>
                    <a:pt x="76" y="7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57"/>
            <p:cNvSpPr/>
            <p:nvPr/>
          </p:nvSpPr>
          <p:spPr>
            <a:xfrm>
              <a:off x="10818813" y="4416425"/>
              <a:ext cx="1014412" cy="409575"/>
            </a:xfrm>
            <a:custGeom>
              <a:avLst/>
              <a:gdLst/>
              <a:ahLst/>
              <a:cxnLst/>
              <a:rect l="l" t="t" r="r" b="b"/>
              <a:pathLst>
                <a:path w="277" h="112" extrusionOk="0">
                  <a:moveTo>
                    <a:pt x="268" y="89"/>
                  </a:moveTo>
                  <a:cubicBezTo>
                    <a:pt x="249" y="89"/>
                    <a:pt x="230" y="92"/>
                    <a:pt x="212" y="93"/>
                  </a:cubicBezTo>
                  <a:cubicBezTo>
                    <a:pt x="207" y="82"/>
                    <a:pt x="201" y="72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4" y="59"/>
                    <a:pt x="192" y="57"/>
                    <a:pt x="191" y="55"/>
                  </a:cubicBezTo>
                  <a:cubicBezTo>
                    <a:pt x="177" y="36"/>
                    <a:pt x="159" y="21"/>
                    <a:pt x="138" y="9"/>
                  </a:cubicBezTo>
                  <a:cubicBezTo>
                    <a:pt x="137" y="9"/>
                    <a:pt x="136" y="9"/>
                    <a:pt x="135" y="9"/>
                  </a:cubicBezTo>
                  <a:cubicBezTo>
                    <a:pt x="121" y="2"/>
                    <a:pt x="107" y="0"/>
                    <a:pt x="93" y="0"/>
                  </a:cubicBezTo>
                  <a:cubicBezTo>
                    <a:pt x="85" y="0"/>
                    <a:pt x="78" y="2"/>
                    <a:pt x="70" y="2"/>
                  </a:cubicBezTo>
                  <a:cubicBezTo>
                    <a:pt x="50" y="5"/>
                    <a:pt x="33" y="14"/>
                    <a:pt x="16" y="25"/>
                  </a:cubicBezTo>
                  <a:cubicBezTo>
                    <a:pt x="10" y="28"/>
                    <a:pt x="4" y="31"/>
                    <a:pt x="0" y="37"/>
                  </a:cubicBezTo>
                  <a:cubicBezTo>
                    <a:pt x="1" y="38"/>
                    <a:pt x="1" y="40"/>
                    <a:pt x="3" y="38"/>
                  </a:cubicBezTo>
                  <a:cubicBezTo>
                    <a:pt x="10" y="33"/>
                    <a:pt x="17" y="28"/>
                    <a:pt x="24" y="25"/>
                  </a:cubicBezTo>
                  <a:cubicBezTo>
                    <a:pt x="41" y="16"/>
                    <a:pt x="59" y="12"/>
                    <a:pt x="78" y="15"/>
                  </a:cubicBezTo>
                  <a:cubicBezTo>
                    <a:pt x="85" y="16"/>
                    <a:pt x="92" y="18"/>
                    <a:pt x="99" y="19"/>
                  </a:cubicBezTo>
                  <a:cubicBezTo>
                    <a:pt x="121" y="24"/>
                    <a:pt x="141" y="34"/>
                    <a:pt x="158" y="50"/>
                  </a:cubicBezTo>
                  <a:cubicBezTo>
                    <a:pt x="171" y="62"/>
                    <a:pt x="180" y="77"/>
                    <a:pt x="191" y="91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6"/>
                    <a:pt x="196" y="100"/>
                    <a:pt x="197" y="106"/>
                  </a:cubicBezTo>
                  <a:cubicBezTo>
                    <a:pt x="198" y="107"/>
                    <a:pt x="199" y="106"/>
                    <a:pt x="200" y="106"/>
                  </a:cubicBezTo>
                  <a:cubicBezTo>
                    <a:pt x="196" y="112"/>
                    <a:pt x="202" y="111"/>
                    <a:pt x="205" y="111"/>
                  </a:cubicBezTo>
                  <a:cubicBezTo>
                    <a:pt x="218" y="111"/>
                    <a:pt x="232" y="110"/>
                    <a:pt x="246" y="111"/>
                  </a:cubicBezTo>
                  <a:cubicBezTo>
                    <a:pt x="261" y="112"/>
                    <a:pt x="269" y="102"/>
                    <a:pt x="277" y="92"/>
                  </a:cubicBezTo>
                  <a:cubicBezTo>
                    <a:pt x="274" y="89"/>
                    <a:pt x="271" y="89"/>
                    <a:pt x="268" y="89"/>
                  </a:cubicBezTo>
                  <a:close/>
                  <a:moveTo>
                    <a:pt x="191" y="90"/>
                  </a:moveTo>
                  <a:cubicBezTo>
                    <a:pt x="191" y="90"/>
                    <a:pt x="191" y="90"/>
                    <a:pt x="191" y="90"/>
                  </a:cubicBezTo>
                  <a:cubicBezTo>
                    <a:pt x="191" y="90"/>
                    <a:pt x="191" y="90"/>
                    <a:pt x="191" y="90"/>
                  </a:cubicBezTo>
                  <a:cubicBezTo>
                    <a:pt x="191" y="90"/>
                    <a:pt x="191" y="91"/>
                    <a:pt x="191" y="91"/>
                  </a:cubicBezTo>
                  <a:cubicBezTo>
                    <a:pt x="191" y="90"/>
                    <a:pt x="191" y="90"/>
                    <a:pt x="191" y="90"/>
                  </a:cubicBezTo>
                  <a:close/>
                </a:path>
              </a:pathLst>
            </a:custGeom>
            <a:solidFill>
              <a:srgbClr val="FBCC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57"/>
            <p:cNvSpPr/>
            <p:nvPr/>
          </p:nvSpPr>
          <p:spPr>
            <a:xfrm>
              <a:off x="11855450" y="6262688"/>
              <a:ext cx="109537" cy="87313"/>
            </a:xfrm>
            <a:custGeom>
              <a:avLst/>
              <a:gdLst/>
              <a:ahLst/>
              <a:cxnLst/>
              <a:rect l="l" t="t" r="r" b="b"/>
              <a:pathLst>
                <a:path w="30" h="24" extrusionOk="0">
                  <a:moveTo>
                    <a:pt x="28" y="0"/>
                  </a:moveTo>
                  <a:cubicBezTo>
                    <a:pt x="30" y="7"/>
                    <a:pt x="27" y="12"/>
                    <a:pt x="20" y="15"/>
                  </a:cubicBezTo>
                  <a:cubicBezTo>
                    <a:pt x="15" y="18"/>
                    <a:pt x="11" y="21"/>
                    <a:pt x="6" y="23"/>
                  </a:cubicBezTo>
                  <a:cubicBezTo>
                    <a:pt x="4" y="24"/>
                    <a:pt x="2" y="24"/>
                    <a:pt x="0" y="23"/>
                  </a:cubicBezTo>
                  <a:cubicBezTo>
                    <a:pt x="10" y="16"/>
                    <a:pt x="19" y="8"/>
                    <a:pt x="28" y="0"/>
                  </a:cubicBezTo>
                  <a:close/>
                </a:path>
              </a:pathLst>
            </a:custGeom>
            <a:solidFill>
              <a:srgbClr val="E985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57"/>
            <p:cNvSpPr/>
            <p:nvPr/>
          </p:nvSpPr>
          <p:spPr>
            <a:xfrm>
              <a:off x="11785600" y="6389688"/>
              <a:ext cx="87312" cy="80963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24" y="14"/>
                  </a:moveTo>
                  <a:cubicBezTo>
                    <a:pt x="23" y="17"/>
                    <a:pt x="19" y="19"/>
                    <a:pt x="17" y="22"/>
                  </a:cubicBezTo>
                  <a:cubicBezTo>
                    <a:pt x="15" y="22"/>
                    <a:pt x="13" y="21"/>
                    <a:pt x="11" y="21"/>
                  </a:cubicBezTo>
                  <a:cubicBezTo>
                    <a:pt x="8" y="18"/>
                    <a:pt x="5" y="16"/>
                    <a:pt x="3" y="13"/>
                  </a:cubicBezTo>
                  <a:cubicBezTo>
                    <a:pt x="2" y="9"/>
                    <a:pt x="0" y="5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5" y="8"/>
                    <a:pt x="7" y="10"/>
                    <a:pt x="16" y="11"/>
                  </a:cubicBezTo>
                  <a:cubicBezTo>
                    <a:pt x="19" y="12"/>
                    <a:pt x="22" y="13"/>
                    <a:pt x="24" y="14"/>
                  </a:cubicBezTo>
                  <a:close/>
                </a:path>
              </a:pathLst>
            </a:custGeom>
            <a:solidFill>
              <a:srgbClr val="EA93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57"/>
            <p:cNvSpPr/>
            <p:nvPr/>
          </p:nvSpPr>
          <p:spPr>
            <a:xfrm>
              <a:off x="11953875" y="6215063"/>
              <a:ext cx="77787" cy="69850"/>
            </a:xfrm>
            <a:custGeom>
              <a:avLst/>
              <a:gdLst/>
              <a:ahLst/>
              <a:cxnLst/>
              <a:rect l="l" t="t" r="r" b="b"/>
              <a:pathLst>
                <a:path w="21" h="19" extrusionOk="0">
                  <a:moveTo>
                    <a:pt x="17" y="0"/>
                  </a:moveTo>
                  <a:cubicBezTo>
                    <a:pt x="21" y="3"/>
                    <a:pt x="20" y="10"/>
                    <a:pt x="16" y="14"/>
                  </a:cubicBezTo>
                  <a:cubicBezTo>
                    <a:pt x="16" y="14"/>
                    <a:pt x="16" y="14"/>
                    <a:pt x="15" y="14"/>
                  </a:cubicBezTo>
                  <a:cubicBezTo>
                    <a:pt x="12" y="15"/>
                    <a:pt x="10" y="18"/>
                    <a:pt x="7" y="18"/>
                  </a:cubicBezTo>
                  <a:cubicBezTo>
                    <a:pt x="0" y="19"/>
                    <a:pt x="7" y="12"/>
                    <a:pt x="3" y="12"/>
                  </a:cubicBezTo>
                  <a:cubicBezTo>
                    <a:pt x="8" y="8"/>
                    <a:pt x="12" y="3"/>
                    <a:pt x="17" y="0"/>
                  </a:cubicBezTo>
                  <a:close/>
                </a:path>
              </a:pathLst>
            </a:custGeom>
            <a:solidFill>
              <a:srgbClr val="EC8C5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57"/>
            <p:cNvSpPr/>
            <p:nvPr/>
          </p:nvSpPr>
          <p:spPr>
            <a:xfrm>
              <a:off x="12115800" y="6032500"/>
              <a:ext cx="42862" cy="39688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" y="11"/>
                  </a:moveTo>
                  <a:cubicBezTo>
                    <a:pt x="0" y="6"/>
                    <a:pt x="6" y="5"/>
                    <a:pt x="9" y="2"/>
                  </a:cubicBezTo>
                  <a:cubicBezTo>
                    <a:pt x="11" y="0"/>
                    <a:pt x="12" y="3"/>
                    <a:pt x="12" y="4"/>
                  </a:cubicBezTo>
                  <a:cubicBezTo>
                    <a:pt x="7" y="4"/>
                    <a:pt x="5" y="10"/>
                    <a:pt x="1" y="11"/>
                  </a:cubicBezTo>
                  <a:close/>
                </a:path>
              </a:pathLst>
            </a:custGeom>
            <a:solidFill>
              <a:srgbClr val="EDE4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57"/>
            <p:cNvSpPr/>
            <p:nvPr/>
          </p:nvSpPr>
          <p:spPr>
            <a:xfrm>
              <a:off x="11774488" y="6394450"/>
              <a:ext cx="25400" cy="42863"/>
            </a:xfrm>
            <a:custGeom>
              <a:avLst/>
              <a:gdLst/>
              <a:ahLst/>
              <a:cxnLst/>
              <a:rect l="l" t="t" r="r" b="b"/>
              <a:pathLst>
                <a:path w="7" h="12" extrusionOk="0">
                  <a:moveTo>
                    <a:pt x="6" y="0"/>
                  </a:moveTo>
                  <a:cubicBezTo>
                    <a:pt x="5" y="4"/>
                    <a:pt x="7" y="8"/>
                    <a:pt x="6" y="12"/>
                  </a:cubicBezTo>
                  <a:cubicBezTo>
                    <a:pt x="4" y="8"/>
                    <a:pt x="0" y="4"/>
                    <a:pt x="6" y="0"/>
                  </a:cubicBezTo>
                  <a:close/>
                </a:path>
              </a:pathLst>
            </a:custGeom>
            <a:solidFill>
              <a:srgbClr val="C089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57"/>
            <p:cNvSpPr/>
            <p:nvPr/>
          </p:nvSpPr>
          <p:spPr>
            <a:xfrm>
              <a:off x="10990263" y="6223000"/>
              <a:ext cx="315912" cy="177800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2" y="12"/>
                  </a:moveTo>
                  <a:cubicBezTo>
                    <a:pt x="55" y="21"/>
                    <a:pt x="30" y="33"/>
                    <a:pt x="7" y="48"/>
                  </a:cubicBezTo>
                  <a:cubicBezTo>
                    <a:pt x="5" y="49"/>
                    <a:pt x="3" y="49"/>
                    <a:pt x="3" y="46"/>
                  </a:cubicBezTo>
                  <a:cubicBezTo>
                    <a:pt x="2" y="44"/>
                    <a:pt x="0" y="42"/>
                    <a:pt x="1" y="40"/>
                  </a:cubicBezTo>
                  <a:cubicBezTo>
                    <a:pt x="20" y="28"/>
                    <a:pt x="40" y="17"/>
                    <a:pt x="61" y="9"/>
                  </a:cubicBezTo>
                  <a:cubicBezTo>
                    <a:pt x="66" y="7"/>
                    <a:pt x="73" y="5"/>
                    <a:pt x="78" y="3"/>
                  </a:cubicBezTo>
                  <a:cubicBezTo>
                    <a:pt x="84" y="0"/>
                    <a:pt x="85" y="2"/>
                    <a:pt x="86" y="7"/>
                  </a:cubicBezTo>
                  <a:cubicBezTo>
                    <a:pt x="86" y="8"/>
                    <a:pt x="86" y="10"/>
                    <a:pt x="86" y="11"/>
                  </a:cubicBezTo>
                  <a:cubicBezTo>
                    <a:pt x="85" y="11"/>
                    <a:pt x="83" y="11"/>
                    <a:pt x="82" y="12"/>
                  </a:cubicBezTo>
                  <a:close/>
                </a:path>
              </a:pathLst>
            </a:custGeom>
            <a:solidFill>
              <a:srgbClr val="D5D6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57"/>
            <p:cNvSpPr/>
            <p:nvPr/>
          </p:nvSpPr>
          <p:spPr>
            <a:xfrm>
              <a:off x="11049000" y="6503988"/>
              <a:ext cx="454025" cy="207963"/>
            </a:xfrm>
            <a:custGeom>
              <a:avLst/>
              <a:gdLst/>
              <a:ahLst/>
              <a:cxnLst/>
              <a:rect l="l" t="t" r="r" b="b"/>
              <a:pathLst>
                <a:path w="124" h="57" extrusionOk="0">
                  <a:moveTo>
                    <a:pt x="0" y="0"/>
                  </a:moveTo>
                  <a:cubicBezTo>
                    <a:pt x="4" y="4"/>
                    <a:pt x="4" y="9"/>
                    <a:pt x="6" y="13"/>
                  </a:cubicBezTo>
                  <a:cubicBezTo>
                    <a:pt x="13" y="23"/>
                    <a:pt x="19" y="34"/>
                    <a:pt x="25" y="44"/>
                  </a:cubicBezTo>
                  <a:cubicBezTo>
                    <a:pt x="27" y="48"/>
                    <a:pt x="33" y="49"/>
                    <a:pt x="38" y="47"/>
                  </a:cubicBezTo>
                  <a:cubicBezTo>
                    <a:pt x="41" y="45"/>
                    <a:pt x="44" y="43"/>
                    <a:pt x="48" y="43"/>
                  </a:cubicBezTo>
                  <a:cubicBezTo>
                    <a:pt x="47" y="50"/>
                    <a:pt x="50" y="53"/>
                    <a:pt x="59" y="52"/>
                  </a:cubicBezTo>
                  <a:cubicBezTo>
                    <a:pt x="69" y="50"/>
                    <a:pt x="80" y="47"/>
                    <a:pt x="90" y="42"/>
                  </a:cubicBezTo>
                  <a:cubicBezTo>
                    <a:pt x="102" y="37"/>
                    <a:pt x="112" y="28"/>
                    <a:pt x="124" y="22"/>
                  </a:cubicBezTo>
                  <a:cubicBezTo>
                    <a:pt x="115" y="34"/>
                    <a:pt x="102" y="40"/>
                    <a:pt x="90" y="47"/>
                  </a:cubicBezTo>
                  <a:cubicBezTo>
                    <a:pt x="75" y="55"/>
                    <a:pt x="60" y="57"/>
                    <a:pt x="43" y="57"/>
                  </a:cubicBezTo>
                  <a:cubicBezTo>
                    <a:pt x="37" y="56"/>
                    <a:pt x="30" y="55"/>
                    <a:pt x="24" y="50"/>
                  </a:cubicBezTo>
                  <a:cubicBezTo>
                    <a:pt x="21" y="47"/>
                    <a:pt x="20" y="42"/>
                    <a:pt x="17" y="38"/>
                  </a:cubicBezTo>
                  <a:cubicBezTo>
                    <a:pt x="10" y="26"/>
                    <a:pt x="2" y="14"/>
                    <a:pt x="0" y="0"/>
                  </a:cubicBezTo>
                  <a:close/>
                </a:path>
              </a:pathLst>
            </a:custGeom>
            <a:solidFill>
              <a:srgbClr val="1D39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57"/>
            <p:cNvSpPr/>
            <p:nvPr/>
          </p:nvSpPr>
          <p:spPr>
            <a:xfrm>
              <a:off x="11536363" y="6038850"/>
              <a:ext cx="19050" cy="58738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0" y="0"/>
                  </a:moveTo>
                  <a:cubicBezTo>
                    <a:pt x="5" y="4"/>
                    <a:pt x="3" y="10"/>
                    <a:pt x="4" y="14"/>
                  </a:cubicBezTo>
                  <a:cubicBezTo>
                    <a:pt x="5" y="15"/>
                    <a:pt x="5" y="16"/>
                    <a:pt x="3" y="16"/>
                  </a:cubicBezTo>
                  <a:cubicBezTo>
                    <a:pt x="2" y="16"/>
                    <a:pt x="1" y="15"/>
                    <a:pt x="1" y="14"/>
                  </a:cubicBezTo>
                  <a:cubicBezTo>
                    <a:pt x="1" y="10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57"/>
            <p:cNvSpPr/>
            <p:nvPr/>
          </p:nvSpPr>
          <p:spPr>
            <a:xfrm>
              <a:off x="11510963" y="5959475"/>
              <a:ext cx="17462" cy="28575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4" y="0"/>
                  </a:moveTo>
                  <a:cubicBezTo>
                    <a:pt x="4" y="2"/>
                    <a:pt x="5" y="5"/>
                    <a:pt x="2" y="8"/>
                  </a:cubicBezTo>
                  <a:cubicBezTo>
                    <a:pt x="2" y="4"/>
                    <a:pt x="0" y="1"/>
                    <a:pt x="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57"/>
            <p:cNvSpPr/>
            <p:nvPr/>
          </p:nvSpPr>
          <p:spPr>
            <a:xfrm>
              <a:off x="11104563" y="5249863"/>
              <a:ext cx="168275" cy="146050"/>
            </a:xfrm>
            <a:custGeom>
              <a:avLst/>
              <a:gdLst/>
              <a:ahLst/>
              <a:cxnLst/>
              <a:rect l="l" t="t" r="r" b="b"/>
              <a:pathLst>
                <a:path w="46" h="40" extrusionOk="0">
                  <a:moveTo>
                    <a:pt x="32" y="12"/>
                  </a:moveTo>
                  <a:cubicBezTo>
                    <a:pt x="39" y="14"/>
                    <a:pt x="44" y="17"/>
                    <a:pt x="40" y="26"/>
                  </a:cubicBezTo>
                  <a:cubicBezTo>
                    <a:pt x="40" y="28"/>
                    <a:pt x="43" y="29"/>
                    <a:pt x="45" y="31"/>
                  </a:cubicBezTo>
                  <a:cubicBezTo>
                    <a:pt x="45" y="33"/>
                    <a:pt x="46" y="37"/>
                    <a:pt x="44" y="38"/>
                  </a:cubicBezTo>
                  <a:cubicBezTo>
                    <a:pt x="41" y="40"/>
                    <a:pt x="38" y="38"/>
                    <a:pt x="36" y="36"/>
                  </a:cubicBezTo>
                  <a:cubicBezTo>
                    <a:pt x="30" y="32"/>
                    <a:pt x="25" y="28"/>
                    <a:pt x="26" y="19"/>
                  </a:cubicBezTo>
                  <a:cubicBezTo>
                    <a:pt x="27" y="15"/>
                    <a:pt x="24" y="12"/>
                    <a:pt x="20" y="12"/>
                  </a:cubicBezTo>
                  <a:cubicBezTo>
                    <a:pt x="17" y="12"/>
                    <a:pt x="14" y="11"/>
                    <a:pt x="12" y="9"/>
                  </a:cubicBezTo>
                  <a:cubicBezTo>
                    <a:pt x="8" y="7"/>
                    <a:pt x="4" y="5"/>
                    <a:pt x="1" y="11"/>
                  </a:cubicBezTo>
                  <a:cubicBezTo>
                    <a:pt x="0" y="3"/>
                    <a:pt x="6" y="0"/>
                    <a:pt x="12" y="3"/>
                  </a:cubicBezTo>
                  <a:cubicBezTo>
                    <a:pt x="16" y="4"/>
                    <a:pt x="19" y="5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6" y="8"/>
                    <a:pt x="29" y="10"/>
                    <a:pt x="32" y="12"/>
                  </a:cubicBezTo>
                  <a:close/>
                </a:path>
              </a:pathLst>
            </a:custGeom>
            <a:solidFill>
              <a:srgbClr val="F0905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57"/>
            <p:cNvSpPr/>
            <p:nvPr/>
          </p:nvSpPr>
          <p:spPr>
            <a:xfrm>
              <a:off x="11185525" y="5272088"/>
              <a:ext cx="36512" cy="22225"/>
            </a:xfrm>
            <a:custGeom>
              <a:avLst/>
              <a:gdLst/>
              <a:ahLst/>
              <a:cxnLst/>
              <a:rect l="l" t="t" r="r" b="b"/>
              <a:pathLst>
                <a:path w="10" h="6" extrusionOk="0">
                  <a:moveTo>
                    <a:pt x="10" y="6"/>
                  </a:moveTo>
                  <a:cubicBezTo>
                    <a:pt x="6" y="5"/>
                    <a:pt x="3" y="3"/>
                    <a:pt x="0" y="0"/>
                  </a:cubicBezTo>
                  <a:cubicBezTo>
                    <a:pt x="4" y="0"/>
                    <a:pt x="8" y="3"/>
                    <a:pt x="10" y="6"/>
                  </a:cubicBezTo>
                  <a:close/>
                </a:path>
              </a:pathLst>
            </a:custGeom>
            <a:solidFill>
              <a:srgbClr val="F49A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ontents slide layout">
  <p:cSld name="19_Contents slide layou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2210" y="202085"/>
            <a:ext cx="608816" cy="712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6333344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71514" y="4437513"/>
            <a:ext cx="3523869" cy="2158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ontents slide layout">
  <p:cSld name="21_Contents slide layou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93235" y="320109"/>
            <a:ext cx="665628" cy="77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6333344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474" y="4018465"/>
            <a:ext cx="3044326" cy="2577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6333344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62577" y="5144422"/>
            <a:ext cx="900000" cy="145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6333344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0761" y="5983868"/>
            <a:ext cx="1866518" cy="69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Contents slide layout">
  <p:cSld name="35_Contents slide layou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6333344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58407" y="314588"/>
            <a:ext cx="1228793" cy="460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ontents slide layout">
  <p:cSld name="25_Contents slide layout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89"/>
          <p:cNvPicPr preferRelativeResize="0"/>
          <p:nvPr/>
        </p:nvPicPr>
        <p:blipFill rotWithShape="1">
          <a:blip r:embed="rId2">
            <a:alphaModFix/>
          </a:blip>
          <a:srcRect b="16054"/>
          <a:stretch/>
        </p:blipFill>
        <p:spPr>
          <a:xfrm>
            <a:off x="0" y="0"/>
            <a:ext cx="1222738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ontents slide layout">
  <p:cSld name="27_Contents slide layou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90"/>
          <p:cNvPicPr preferRelativeResize="0"/>
          <p:nvPr/>
        </p:nvPicPr>
        <p:blipFill rotWithShape="1">
          <a:blip r:embed="rId2">
            <a:alphaModFix/>
          </a:blip>
          <a:srcRect t="12028" b="3396"/>
          <a:stretch/>
        </p:blipFill>
        <p:spPr>
          <a:xfrm>
            <a:off x="0" y="0"/>
            <a:ext cx="12192000" cy="6873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Contents slide layout">
  <p:cSld name="31_Contents slide layout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91"/>
          <p:cNvPicPr preferRelativeResize="0"/>
          <p:nvPr/>
        </p:nvPicPr>
        <p:blipFill rotWithShape="1">
          <a:blip r:embed="rId2">
            <a:alphaModFix/>
          </a:blip>
          <a:srcRect b="15542"/>
          <a:stretch/>
        </p:blipFill>
        <p:spPr>
          <a:xfrm>
            <a:off x="0" y="-1"/>
            <a:ext cx="12192000" cy="6873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ontents slide layout">
  <p:cSld name="26_Contents slide layou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92" descr="Zo on Twitter: &amp;quot;Rayando la pizarra en la #MatinéeMarathon de @KoiSamsa y de  frente a una biblioteca.… &amp;quot;"/>
          <p:cNvPicPr preferRelativeResize="0"/>
          <p:nvPr/>
        </p:nvPicPr>
        <p:blipFill rotWithShape="1">
          <a:blip r:embed="rId2">
            <a:alphaModFix/>
          </a:blip>
          <a:srcRect b="2445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6333344"/>
            <a:ext cx="12192000" cy="5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10289" y="5644860"/>
            <a:ext cx="1882039" cy="973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Contents slide layout">
  <p:cSld name="38_Contents slide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8"/>
          <p:cNvSpPr/>
          <p:nvPr/>
        </p:nvSpPr>
        <p:spPr>
          <a:xfrm>
            <a:off x="-1" y="-10392"/>
            <a:ext cx="12192000" cy="6868392"/>
          </a:xfrm>
          <a:prstGeom prst="rect">
            <a:avLst/>
          </a:prstGeom>
          <a:solidFill>
            <a:srgbClr val="2144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58"/>
          <p:cNvSpPr/>
          <p:nvPr/>
        </p:nvSpPr>
        <p:spPr>
          <a:xfrm>
            <a:off x="10777817" y="5194301"/>
            <a:ext cx="1409700" cy="1663699"/>
          </a:xfrm>
          <a:custGeom>
            <a:avLst/>
            <a:gdLst/>
            <a:ahLst/>
            <a:cxnLst/>
            <a:rect l="l" t="t" r="r" b="b"/>
            <a:pathLst>
              <a:path w="980" h="1156" extrusionOk="0">
                <a:moveTo>
                  <a:pt x="937" y="1156"/>
                </a:moveTo>
                <a:cubicBezTo>
                  <a:pt x="772" y="1156"/>
                  <a:pt x="608" y="1156"/>
                  <a:pt x="443" y="1156"/>
                </a:cubicBezTo>
                <a:cubicBezTo>
                  <a:pt x="445" y="1142"/>
                  <a:pt x="447" y="1127"/>
                  <a:pt x="449" y="1113"/>
                </a:cubicBezTo>
                <a:cubicBezTo>
                  <a:pt x="453" y="1089"/>
                  <a:pt x="459" y="1065"/>
                  <a:pt x="454" y="1040"/>
                </a:cubicBezTo>
                <a:cubicBezTo>
                  <a:pt x="453" y="1034"/>
                  <a:pt x="453" y="1033"/>
                  <a:pt x="446" y="1034"/>
                </a:cubicBezTo>
                <a:cubicBezTo>
                  <a:pt x="433" y="1035"/>
                  <a:pt x="420" y="1037"/>
                  <a:pt x="407" y="1038"/>
                </a:cubicBezTo>
                <a:cubicBezTo>
                  <a:pt x="399" y="1039"/>
                  <a:pt x="392" y="1039"/>
                  <a:pt x="385" y="1039"/>
                </a:cubicBezTo>
                <a:cubicBezTo>
                  <a:pt x="378" y="1040"/>
                  <a:pt x="372" y="1039"/>
                  <a:pt x="365" y="1036"/>
                </a:cubicBezTo>
                <a:cubicBezTo>
                  <a:pt x="362" y="1034"/>
                  <a:pt x="358" y="1033"/>
                  <a:pt x="354" y="1031"/>
                </a:cubicBezTo>
                <a:cubicBezTo>
                  <a:pt x="349" y="1029"/>
                  <a:pt x="343" y="1027"/>
                  <a:pt x="342" y="1021"/>
                </a:cubicBezTo>
                <a:cubicBezTo>
                  <a:pt x="340" y="1015"/>
                  <a:pt x="337" y="1012"/>
                  <a:pt x="331" y="1010"/>
                </a:cubicBezTo>
                <a:cubicBezTo>
                  <a:pt x="323" y="1008"/>
                  <a:pt x="319" y="1003"/>
                  <a:pt x="320" y="995"/>
                </a:cubicBezTo>
                <a:cubicBezTo>
                  <a:pt x="320" y="993"/>
                  <a:pt x="320" y="990"/>
                  <a:pt x="320" y="988"/>
                </a:cubicBezTo>
                <a:cubicBezTo>
                  <a:pt x="319" y="985"/>
                  <a:pt x="318" y="982"/>
                  <a:pt x="316" y="979"/>
                </a:cubicBezTo>
                <a:cubicBezTo>
                  <a:pt x="314" y="974"/>
                  <a:pt x="310" y="970"/>
                  <a:pt x="308" y="966"/>
                </a:cubicBezTo>
                <a:cubicBezTo>
                  <a:pt x="305" y="955"/>
                  <a:pt x="302" y="943"/>
                  <a:pt x="299" y="932"/>
                </a:cubicBezTo>
                <a:cubicBezTo>
                  <a:pt x="296" y="922"/>
                  <a:pt x="292" y="914"/>
                  <a:pt x="283" y="908"/>
                </a:cubicBezTo>
                <a:cubicBezTo>
                  <a:pt x="243" y="885"/>
                  <a:pt x="203" y="860"/>
                  <a:pt x="164" y="835"/>
                </a:cubicBezTo>
                <a:cubicBezTo>
                  <a:pt x="128" y="813"/>
                  <a:pt x="93" y="790"/>
                  <a:pt x="58" y="767"/>
                </a:cubicBezTo>
                <a:cubicBezTo>
                  <a:pt x="48" y="761"/>
                  <a:pt x="39" y="754"/>
                  <a:pt x="30" y="746"/>
                </a:cubicBezTo>
                <a:cubicBezTo>
                  <a:pt x="20" y="736"/>
                  <a:pt x="10" y="726"/>
                  <a:pt x="0" y="716"/>
                </a:cubicBezTo>
                <a:cubicBezTo>
                  <a:pt x="0" y="714"/>
                  <a:pt x="0" y="712"/>
                  <a:pt x="0" y="711"/>
                </a:cubicBezTo>
                <a:cubicBezTo>
                  <a:pt x="3" y="706"/>
                  <a:pt x="6" y="701"/>
                  <a:pt x="9" y="696"/>
                </a:cubicBezTo>
                <a:cubicBezTo>
                  <a:pt x="17" y="686"/>
                  <a:pt x="20" y="686"/>
                  <a:pt x="30" y="693"/>
                </a:cubicBezTo>
                <a:cubicBezTo>
                  <a:pt x="36" y="696"/>
                  <a:pt x="42" y="699"/>
                  <a:pt x="47" y="702"/>
                </a:cubicBezTo>
                <a:cubicBezTo>
                  <a:pt x="53" y="704"/>
                  <a:pt x="59" y="706"/>
                  <a:pt x="64" y="709"/>
                </a:cubicBezTo>
                <a:cubicBezTo>
                  <a:pt x="85" y="723"/>
                  <a:pt x="106" y="737"/>
                  <a:pt x="127" y="751"/>
                </a:cubicBezTo>
                <a:cubicBezTo>
                  <a:pt x="140" y="759"/>
                  <a:pt x="153" y="766"/>
                  <a:pt x="166" y="774"/>
                </a:cubicBezTo>
                <a:cubicBezTo>
                  <a:pt x="168" y="775"/>
                  <a:pt x="171" y="774"/>
                  <a:pt x="172" y="773"/>
                </a:cubicBezTo>
                <a:cubicBezTo>
                  <a:pt x="176" y="768"/>
                  <a:pt x="180" y="763"/>
                  <a:pt x="185" y="758"/>
                </a:cubicBezTo>
                <a:cubicBezTo>
                  <a:pt x="188" y="754"/>
                  <a:pt x="188" y="752"/>
                  <a:pt x="185" y="748"/>
                </a:cubicBezTo>
                <a:cubicBezTo>
                  <a:pt x="180" y="739"/>
                  <a:pt x="179" y="731"/>
                  <a:pt x="186" y="726"/>
                </a:cubicBezTo>
                <a:cubicBezTo>
                  <a:pt x="194" y="719"/>
                  <a:pt x="192" y="714"/>
                  <a:pt x="190" y="706"/>
                </a:cubicBezTo>
                <a:cubicBezTo>
                  <a:pt x="189" y="704"/>
                  <a:pt x="188" y="702"/>
                  <a:pt x="188" y="700"/>
                </a:cubicBezTo>
                <a:cubicBezTo>
                  <a:pt x="185" y="689"/>
                  <a:pt x="192" y="678"/>
                  <a:pt x="205" y="678"/>
                </a:cubicBezTo>
                <a:cubicBezTo>
                  <a:pt x="216" y="679"/>
                  <a:pt x="228" y="682"/>
                  <a:pt x="239" y="686"/>
                </a:cubicBezTo>
                <a:cubicBezTo>
                  <a:pt x="244" y="688"/>
                  <a:pt x="247" y="686"/>
                  <a:pt x="250" y="682"/>
                </a:cubicBezTo>
                <a:cubicBezTo>
                  <a:pt x="262" y="668"/>
                  <a:pt x="275" y="654"/>
                  <a:pt x="287" y="640"/>
                </a:cubicBezTo>
                <a:cubicBezTo>
                  <a:pt x="291" y="636"/>
                  <a:pt x="295" y="635"/>
                  <a:pt x="299" y="638"/>
                </a:cubicBezTo>
                <a:cubicBezTo>
                  <a:pt x="303" y="641"/>
                  <a:pt x="303" y="646"/>
                  <a:pt x="299" y="650"/>
                </a:cubicBezTo>
                <a:cubicBezTo>
                  <a:pt x="292" y="659"/>
                  <a:pt x="284" y="668"/>
                  <a:pt x="277" y="677"/>
                </a:cubicBezTo>
                <a:cubicBezTo>
                  <a:pt x="272" y="683"/>
                  <a:pt x="268" y="689"/>
                  <a:pt x="263" y="694"/>
                </a:cubicBezTo>
                <a:cubicBezTo>
                  <a:pt x="268" y="697"/>
                  <a:pt x="273" y="698"/>
                  <a:pt x="276" y="701"/>
                </a:cubicBezTo>
                <a:cubicBezTo>
                  <a:pt x="281" y="704"/>
                  <a:pt x="284" y="709"/>
                  <a:pt x="289" y="712"/>
                </a:cubicBezTo>
                <a:cubicBezTo>
                  <a:pt x="305" y="722"/>
                  <a:pt x="318" y="734"/>
                  <a:pt x="329" y="750"/>
                </a:cubicBezTo>
                <a:cubicBezTo>
                  <a:pt x="335" y="759"/>
                  <a:pt x="343" y="766"/>
                  <a:pt x="350" y="774"/>
                </a:cubicBezTo>
                <a:cubicBezTo>
                  <a:pt x="352" y="776"/>
                  <a:pt x="355" y="778"/>
                  <a:pt x="358" y="778"/>
                </a:cubicBezTo>
                <a:cubicBezTo>
                  <a:pt x="368" y="781"/>
                  <a:pt x="377" y="782"/>
                  <a:pt x="386" y="784"/>
                </a:cubicBezTo>
                <a:cubicBezTo>
                  <a:pt x="400" y="787"/>
                  <a:pt x="415" y="789"/>
                  <a:pt x="427" y="798"/>
                </a:cubicBezTo>
                <a:cubicBezTo>
                  <a:pt x="434" y="804"/>
                  <a:pt x="441" y="806"/>
                  <a:pt x="450" y="806"/>
                </a:cubicBezTo>
                <a:cubicBezTo>
                  <a:pt x="453" y="805"/>
                  <a:pt x="455" y="805"/>
                  <a:pt x="455" y="801"/>
                </a:cubicBezTo>
                <a:cubicBezTo>
                  <a:pt x="456" y="794"/>
                  <a:pt x="458" y="787"/>
                  <a:pt x="461" y="780"/>
                </a:cubicBezTo>
                <a:cubicBezTo>
                  <a:pt x="469" y="761"/>
                  <a:pt x="474" y="742"/>
                  <a:pt x="479" y="722"/>
                </a:cubicBezTo>
                <a:cubicBezTo>
                  <a:pt x="482" y="710"/>
                  <a:pt x="485" y="699"/>
                  <a:pt x="490" y="688"/>
                </a:cubicBezTo>
                <a:cubicBezTo>
                  <a:pt x="512" y="644"/>
                  <a:pt x="535" y="600"/>
                  <a:pt x="557" y="556"/>
                </a:cubicBezTo>
                <a:cubicBezTo>
                  <a:pt x="564" y="542"/>
                  <a:pt x="571" y="528"/>
                  <a:pt x="578" y="514"/>
                </a:cubicBezTo>
                <a:cubicBezTo>
                  <a:pt x="579" y="512"/>
                  <a:pt x="582" y="510"/>
                  <a:pt x="584" y="511"/>
                </a:cubicBezTo>
                <a:cubicBezTo>
                  <a:pt x="586" y="511"/>
                  <a:pt x="588" y="514"/>
                  <a:pt x="589" y="516"/>
                </a:cubicBezTo>
                <a:cubicBezTo>
                  <a:pt x="590" y="518"/>
                  <a:pt x="590" y="520"/>
                  <a:pt x="591" y="524"/>
                </a:cubicBezTo>
                <a:cubicBezTo>
                  <a:pt x="594" y="521"/>
                  <a:pt x="595" y="519"/>
                  <a:pt x="596" y="517"/>
                </a:cubicBezTo>
                <a:cubicBezTo>
                  <a:pt x="604" y="503"/>
                  <a:pt x="613" y="490"/>
                  <a:pt x="623" y="477"/>
                </a:cubicBezTo>
                <a:cubicBezTo>
                  <a:pt x="634" y="465"/>
                  <a:pt x="643" y="451"/>
                  <a:pt x="653" y="438"/>
                </a:cubicBezTo>
                <a:cubicBezTo>
                  <a:pt x="654" y="437"/>
                  <a:pt x="655" y="434"/>
                  <a:pt x="655" y="432"/>
                </a:cubicBezTo>
                <a:cubicBezTo>
                  <a:pt x="654" y="422"/>
                  <a:pt x="652" y="413"/>
                  <a:pt x="650" y="403"/>
                </a:cubicBezTo>
                <a:cubicBezTo>
                  <a:pt x="649" y="400"/>
                  <a:pt x="643" y="396"/>
                  <a:pt x="640" y="396"/>
                </a:cubicBezTo>
                <a:cubicBezTo>
                  <a:pt x="637" y="397"/>
                  <a:pt x="635" y="396"/>
                  <a:pt x="631" y="396"/>
                </a:cubicBezTo>
                <a:cubicBezTo>
                  <a:pt x="630" y="397"/>
                  <a:pt x="629" y="399"/>
                  <a:pt x="628" y="400"/>
                </a:cubicBezTo>
                <a:cubicBezTo>
                  <a:pt x="626" y="398"/>
                  <a:pt x="624" y="397"/>
                  <a:pt x="622" y="395"/>
                </a:cubicBezTo>
                <a:cubicBezTo>
                  <a:pt x="618" y="398"/>
                  <a:pt x="615" y="400"/>
                  <a:pt x="612" y="402"/>
                </a:cubicBezTo>
                <a:cubicBezTo>
                  <a:pt x="608" y="402"/>
                  <a:pt x="603" y="402"/>
                  <a:pt x="602" y="400"/>
                </a:cubicBezTo>
                <a:cubicBezTo>
                  <a:pt x="598" y="395"/>
                  <a:pt x="593" y="395"/>
                  <a:pt x="588" y="396"/>
                </a:cubicBezTo>
                <a:cubicBezTo>
                  <a:pt x="585" y="396"/>
                  <a:pt x="583" y="395"/>
                  <a:pt x="583" y="392"/>
                </a:cubicBezTo>
                <a:cubicBezTo>
                  <a:pt x="583" y="391"/>
                  <a:pt x="580" y="389"/>
                  <a:pt x="579" y="389"/>
                </a:cubicBezTo>
                <a:cubicBezTo>
                  <a:pt x="576" y="389"/>
                  <a:pt x="572" y="390"/>
                  <a:pt x="570" y="390"/>
                </a:cubicBezTo>
                <a:cubicBezTo>
                  <a:pt x="571" y="388"/>
                  <a:pt x="572" y="387"/>
                  <a:pt x="574" y="384"/>
                </a:cubicBezTo>
                <a:cubicBezTo>
                  <a:pt x="572" y="384"/>
                  <a:pt x="570" y="383"/>
                  <a:pt x="569" y="383"/>
                </a:cubicBezTo>
                <a:cubicBezTo>
                  <a:pt x="564" y="381"/>
                  <a:pt x="559" y="382"/>
                  <a:pt x="556" y="376"/>
                </a:cubicBezTo>
                <a:cubicBezTo>
                  <a:pt x="556" y="375"/>
                  <a:pt x="554" y="375"/>
                  <a:pt x="552" y="375"/>
                </a:cubicBezTo>
                <a:cubicBezTo>
                  <a:pt x="551" y="374"/>
                  <a:pt x="549" y="374"/>
                  <a:pt x="547" y="373"/>
                </a:cubicBezTo>
                <a:cubicBezTo>
                  <a:pt x="551" y="371"/>
                  <a:pt x="553" y="369"/>
                  <a:pt x="556" y="368"/>
                </a:cubicBezTo>
                <a:cubicBezTo>
                  <a:pt x="555" y="368"/>
                  <a:pt x="555" y="367"/>
                  <a:pt x="555" y="367"/>
                </a:cubicBezTo>
                <a:cubicBezTo>
                  <a:pt x="551" y="366"/>
                  <a:pt x="546" y="365"/>
                  <a:pt x="542" y="364"/>
                </a:cubicBezTo>
                <a:cubicBezTo>
                  <a:pt x="538" y="363"/>
                  <a:pt x="534" y="362"/>
                  <a:pt x="529" y="361"/>
                </a:cubicBezTo>
                <a:cubicBezTo>
                  <a:pt x="533" y="360"/>
                  <a:pt x="538" y="360"/>
                  <a:pt x="536" y="354"/>
                </a:cubicBezTo>
                <a:cubicBezTo>
                  <a:pt x="536" y="352"/>
                  <a:pt x="532" y="350"/>
                  <a:pt x="530" y="348"/>
                </a:cubicBezTo>
                <a:cubicBezTo>
                  <a:pt x="531" y="347"/>
                  <a:pt x="534" y="347"/>
                  <a:pt x="534" y="346"/>
                </a:cubicBezTo>
                <a:cubicBezTo>
                  <a:pt x="534" y="344"/>
                  <a:pt x="534" y="342"/>
                  <a:pt x="533" y="341"/>
                </a:cubicBezTo>
                <a:cubicBezTo>
                  <a:pt x="529" y="337"/>
                  <a:pt x="525" y="333"/>
                  <a:pt x="522" y="329"/>
                </a:cubicBezTo>
                <a:cubicBezTo>
                  <a:pt x="519" y="327"/>
                  <a:pt x="517" y="324"/>
                  <a:pt x="514" y="322"/>
                </a:cubicBezTo>
                <a:cubicBezTo>
                  <a:pt x="507" y="318"/>
                  <a:pt x="504" y="311"/>
                  <a:pt x="502" y="303"/>
                </a:cubicBezTo>
                <a:cubicBezTo>
                  <a:pt x="501" y="301"/>
                  <a:pt x="501" y="299"/>
                  <a:pt x="502" y="296"/>
                </a:cubicBezTo>
                <a:cubicBezTo>
                  <a:pt x="503" y="293"/>
                  <a:pt x="504" y="289"/>
                  <a:pt x="506" y="286"/>
                </a:cubicBezTo>
                <a:cubicBezTo>
                  <a:pt x="509" y="282"/>
                  <a:pt x="512" y="278"/>
                  <a:pt x="515" y="273"/>
                </a:cubicBezTo>
                <a:cubicBezTo>
                  <a:pt x="515" y="274"/>
                  <a:pt x="516" y="274"/>
                  <a:pt x="516" y="274"/>
                </a:cubicBezTo>
                <a:cubicBezTo>
                  <a:pt x="514" y="277"/>
                  <a:pt x="511" y="280"/>
                  <a:pt x="509" y="284"/>
                </a:cubicBezTo>
                <a:cubicBezTo>
                  <a:pt x="512" y="285"/>
                  <a:pt x="513" y="287"/>
                  <a:pt x="516" y="288"/>
                </a:cubicBezTo>
                <a:cubicBezTo>
                  <a:pt x="517" y="289"/>
                  <a:pt x="519" y="289"/>
                  <a:pt x="519" y="289"/>
                </a:cubicBezTo>
                <a:cubicBezTo>
                  <a:pt x="522" y="285"/>
                  <a:pt x="526" y="286"/>
                  <a:pt x="530" y="285"/>
                </a:cubicBezTo>
                <a:cubicBezTo>
                  <a:pt x="535" y="283"/>
                  <a:pt x="539" y="277"/>
                  <a:pt x="537" y="272"/>
                </a:cubicBezTo>
                <a:cubicBezTo>
                  <a:pt x="535" y="267"/>
                  <a:pt x="533" y="262"/>
                  <a:pt x="531" y="256"/>
                </a:cubicBezTo>
                <a:cubicBezTo>
                  <a:pt x="530" y="255"/>
                  <a:pt x="529" y="252"/>
                  <a:pt x="528" y="252"/>
                </a:cubicBezTo>
                <a:cubicBezTo>
                  <a:pt x="526" y="252"/>
                  <a:pt x="525" y="254"/>
                  <a:pt x="523" y="254"/>
                </a:cubicBezTo>
                <a:cubicBezTo>
                  <a:pt x="526" y="251"/>
                  <a:pt x="524" y="248"/>
                  <a:pt x="521" y="245"/>
                </a:cubicBezTo>
                <a:cubicBezTo>
                  <a:pt x="518" y="241"/>
                  <a:pt x="513" y="238"/>
                  <a:pt x="513" y="234"/>
                </a:cubicBezTo>
                <a:cubicBezTo>
                  <a:pt x="512" y="220"/>
                  <a:pt x="512" y="207"/>
                  <a:pt x="518" y="194"/>
                </a:cubicBezTo>
                <a:cubicBezTo>
                  <a:pt x="518" y="193"/>
                  <a:pt x="519" y="191"/>
                  <a:pt x="519" y="190"/>
                </a:cubicBezTo>
                <a:cubicBezTo>
                  <a:pt x="519" y="188"/>
                  <a:pt x="518" y="186"/>
                  <a:pt x="518" y="183"/>
                </a:cubicBezTo>
                <a:cubicBezTo>
                  <a:pt x="519" y="178"/>
                  <a:pt x="521" y="172"/>
                  <a:pt x="523" y="166"/>
                </a:cubicBezTo>
                <a:cubicBezTo>
                  <a:pt x="528" y="155"/>
                  <a:pt x="527" y="143"/>
                  <a:pt x="535" y="133"/>
                </a:cubicBezTo>
                <a:cubicBezTo>
                  <a:pt x="537" y="129"/>
                  <a:pt x="539" y="125"/>
                  <a:pt x="541" y="121"/>
                </a:cubicBezTo>
                <a:cubicBezTo>
                  <a:pt x="543" y="117"/>
                  <a:pt x="544" y="113"/>
                  <a:pt x="547" y="109"/>
                </a:cubicBezTo>
                <a:cubicBezTo>
                  <a:pt x="550" y="103"/>
                  <a:pt x="553" y="98"/>
                  <a:pt x="557" y="93"/>
                </a:cubicBezTo>
                <a:cubicBezTo>
                  <a:pt x="560" y="88"/>
                  <a:pt x="563" y="82"/>
                  <a:pt x="567" y="78"/>
                </a:cubicBezTo>
                <a:cubicBezTo>
                  <a:pt x="577" y="67"/>
                  <a:pt x="587" y="57"/>
                  <a:pt x="597" y="47"/>
                </a:cubicBezTo>
                <a:cubicBezTo>
                  <a:pt x="599" y="45"/>
                  <a:pt x="600" y="43"/>
                  <a:pt x="602" y="42"/>
                </a:cubicBezTo>
                <a:cubicBezTo>
                  <a:pt x="604" y="40"/>
                  <a:pt x="606" y="38"/>
                  <a:pt x="609" y="35"/>
                </a:cubicBezTo>
                <a:cubicBezTo>
                  <a:pt x="611" y="35"/>
                  <a:pt x="613" y="34"/>
                  <a:pt x="615" y="33"/>
                </a:cubicBezTo>
                <a:cubicBezTo>
                  <a:pt x="621" y="29"/>
                  <a:pt x="625" y="23"/>
                  <a:pt x="631" y="20"/>
                </a:cubicBezTo>
                <a:cubicBezTo>
                  <a:pt x="638" y="17"/>
                  <a:pt x="645" y="15"/>
                  <a:pt x="652" y="12"/>
                </a:cubicBezTo>
                <a:cubicBezTo>
                  <a:pt x="668" y="5"/>
                  <a:pt x="686" y="0"/>
                  <a:pt x="704" y="2"/>
                </a:cubicBezTo>
                <a:cubicBezTo>
                  <a:pt x="706" y="2"/>
                  <a:pt x="707" y="0"/>
                  <a:pt x="709" y="0"/>
                </a:cubicBezTo>
                <a:cubicBezTo>
                  <a:pt x="710" y="0"/>
                  <a:pt x="713" y="0"/>
                  <a:pt x="713" y="2"/>
                </a:cubicBezTo>
                <a:cubicBezTo>
                  <a:pt x="718" y="9"/>
                  <a:pt x="719" y="9"/>
                  <a:pt x="726" y="6"/>
                </a:cubicBezTo>
                <a:cubicBezTo>
                  <a:pt x="727" y="5"/>
                  <a:pt x="728" y="5"/>
                  <a:pt x="729" y="4"/>
                </a:cubicBezTo>
                <a:cubicBezTo>
                  <a:pt x="730" y="6"/>
                  <a:pt x="731" y="8"/>
                  <a:pt x="732" y="10"/>
                </a:cubicBezTo>
                <a:cubicBezTo>
                  <a:pt x="734" y="8"/>
                  <a:pt x="735" y="7"/>
                  <a:pt x="737" y="6"/>
                </a:cubicBezTo>
                <a:cubicBezTo>
                  <a:pt x="739" y="11"/>
                  <a:pt x="747" y="11"/>
                  <a:pt x="750" y="7"/>
                </a:cubicBezTo>
                <a:cubicBezTo>
                  <a:pt x="751" y="8"/>
                  <a:pt x="752" y="10"/>
                  <a:pt x="753" y="10"/>
                </a:cubicBezTo>
                <a:cubicBezTo>
                  <a:pt x="765" y="14"/>
                  <a:pt x="775" y="20"/>
                  <a:pt x="784" y="27"/>
                </a:cubicBezTo>
                <a:cubicBezTo>
                  <a:pt x="789" y="32"/>
                  <a:pt x="795" y="35"/>
                  <a:pt x="799" y="42"/>
                </a:cubicBezTo>
                <a:cubicBezTo>
                  <a:pt x="800" y="45"/>
                  <a:pt x="802" y="50"/>
                  <a:pt x="807" y="46"/>
                </a:cubicBezTo>
                <a:cubicBezTo>
                  <a:pt x="811" y="51"/>
                  <a:pt x="815" y="56"/>
                  <a:pt x="818" y="61"/>
                </a:cubicBezTo>
                <a:cubicBezTo>
                  <a:pt x="825" y="70"/>
                  <a:pt x="831" y="80"/>
                  <a:pt x="837" y="89"/>
                </a:cubicBezTo>
                <a:cubicBezTo>
                  <a:pt x="838" y="90"/>
                  <a:pt x="840" y="91"/>
                  <a:pt x="840" y="93"/>
                </a:cubicBezTo>
                <a:cubicBezTo>
                  <a:pt x="842" y="98"/>
                  <a:pt x="843" y="103"/>
                  <a:pt x="845" y="107"/>
                </a:cubicBezTo>
                <a:cubicBezTo>
                  <a:pt x="849" y="114"/>
                  <a:pt x="855" y="120"/>
                  <a:pt x="858" y="126"/>
                </a:cubicBezTo>
                <a:cubicBezTo>
                  <a:pt x="862" y="133"/>
                  <a:pt x="868" y="138"/>
                  <a:pt x="874" y="142"/>
                </a:cubicBezTo>
                <a:cubicBezTo>
                  <a:pt x="875" y="143"/>
                  <a:pt x="877" y="142"/>
                  <a:pt x="877" y="142"/>
                </a:cubicBezTo>
                <a:cubicBezTo>
                  <a:pt x="880" y="149"/>
                  <a:pt x="883" y="156"/>
                  <a:pt x="886" y="162"/>
                </a:cubicBezTo>
                <a:cubicBezTo>
                  <a:pt x="891" y="172"/>
                  <a:pt x="897" y="181"/>
                  <a:pt x="900" y="192"/>
                </a:cubicBezTo>
                <a:cubicBezTo>
                  <a:pt x="904" y="205"/>
                  <a:pt x="903" y="220"/>
                  <a:pt x="900" y="234"/>
                </a:cubicBezTo>
                <a:cubicBezTo>
                  <a:pt x="899" y="238"/>
                  <a:pt x="898" y="241"/>
                  <a:pt x="902" y="243"/>
                </a:cubicBezTo>
                <a:cubicBezTo>
                  <a:pt x="910" y="247"/>
                  <a:pt x="909" y="255"/>
                  <a:pt x="910" y="261"/>
                </a:cubicBezTo>
                <a:cubicBezTo>
                  <a:pt x="910" y="268"/>
                  <a:pt x="907" y="274"/>
                  <a:pt x="908" y="280"/>
                </a:cubicBezTo>
                <a:cubicBezTo>
                  <a:pt x="909" y="283"/>
                  <a:pt x="908" y="284"/>
                  <a:pt x="907" y="286"/>
                </a:cubicBezTo>
                <a:cubicBezTo>
                  <a:pt x="906" y="290"/>
                  <a:pt x="906" y="294"/>
                  <a:pt x="905" y="298"/>
                </a:cubicBezTo>
                <a:cubicBezTo>
                  <a:pt x="905" y="298"/>
                  <a:pt x="910" y="298"/>
                  <a:pt x="912" y="299"/>
                </a:cubicBezTo>
                <a:cubicBezTo>
                  <a:pt x="913" y="299"/>
                  <a:pt x="913" y="299"/>
                  <a:pt x="913" y="300"/>
                </a:cubicBezTo>
                <a:cubicBezTo>
                  <a:pt x="911" y="302"/>
                  <a:pt x="908" y="303"/>
                  <a:pt x="907" y="305"/>
                </a:cubicBezTo>
                <a:cubicBezTo>
                  <a:pt x="907" y="306"/>
                  <a:pt x="910" y="309"/>
                  <a:pt x="910" y="310"/>
                </a:cubicBezTo>
                <a:cubicBezTo>
                  <a:pt x="909" y="313"/>
                  <a:pt x="908" y="315"/>
                  <a:pt x="908" y="317"/>
                </a:cubicBezTo>
                <a:cubicBezTo>
                  <a:pt x="907" y="322"/>
                  <a:pt x="910" y="328"/>
                  <a:pt x="908" y="332"/>
                </a:cubicBezTo>
                <a:cubicBezTo>
                  <a:pt x="904" y="340"/>
                  <a:pt x="899" y="346"/>
                  <a:pt x="894" y="353"/>
                </a:cubicBezTo>
                <a:cubicBezTo>
                  <a:pt x="894" y="352"/>
                  <a:pt x="893" y="352"/>
                  <a:pt x="893" y="351"/>
                </a:cubicBezTo>
                <a:cubicBezTo>
                  <a:pt x="889" y="351"/>
                  <a:pt x="885" y="349"/>
                  <a:pt x="883" y="350"/>
                </a:cubicBezTo>
                <a:cubicBezTo>
                  <a:pt x="880" y="351"/>
                  <a:pt x="879" y="356"/>
                  <a:pt x="877" y="359"/>
                </a:cubicBezTo>
                <a:cubicBezTo>
                  <a:pt x="874" y="356"/>
                  <a:pt x="872" y="355"/>
                  <a:pt x="869" y="357"/>
                </a:cubicBezTo>
                <a:cubicBezTo>
                  <a:pt x="865" y="359"/>
                  <a:pt x="861" y="360"/>
                  <a:pt x="857" y="356"/>
                </a:cubicBezTo>
                <a:cubicBezTo>
                  <a:pt x="855" y="355"/>
                  <a:pt x="852" y="355"/>
                  <a:pt x="849" y="355"/>
                </a:cubicBezTo>
                <a:cubicBezTo>
                  <a:pt x="849" y="357"/>
                  <a:pt x="848" y="359"/>
                  <a:pt x="848" y="361"/>
                </a:cubicBezTo>
                <a:cubicBezTo>
                  <a:pt x="849" y="374"/>
                  <a:pt x="855" y="386"/>
                  <a:pt x="860" y="398"/>
                </a:cubicBezTo>
                <a:cubicBezTo>
                  <a:pt x="860" y="400"/>
                  <a:pt x="860" y="402"/>
                  <a:pt x="860" y="403"/>
                </a:cubicBezTo>
                <a:cubicBezTo>
                  <a:pt x="861" y="408"/>
                  <a:pt x="858" y="412"/>
                  <a:pt x="861" y="417"/>
                </a:cubicBezTo>
                <a:cubicBezTo>
                  <a:pt x="869" y="432"/>
                  <a:pt x="882" y="443"/>
                  <a:pt x="893" y="455"/>
                </a:cubicBezTo>
                <a:cubicBezTo>
                  <a:pt x="896" y="458"/>
                  <a:pt x="900" y="461"/>
                  <a:pt x="903" y="465"/>
                </a:cubicBezTo>
                <a:cubicBezTo>
                  <a:pt x="911" y="476"/>
                  <a:pt x="918" y="487"/>
                  <a:pt x="925" y="498"/>
                </a:cubicBezTo>
                <a:cubicBezTo>
                  <a:pt x="933" y="510"/>
                  <a:pt x="940" y="523"/>
                  <a:pt x="945" y="537"/>
                </a:cubicBezTo>
                <a:cubicBezTo>
                  <a:pt x="949" y="550"/>
                  <a:pt x="955" y="563"/>
                  <a:pt x="960" y="576"/>
                </a:cubicBezTo>
                <a:cubicBezTo>
                  <a:pt x="964" y="586"/>
                  <a:pt x="970" y="595"/>
                  <a:pt x="972" y="604"/>
                </a:cubicBezTo>
                <a:cubicBezTo>
                  <a:pt x="975" y="617"/>
                  <a:pt x="976" y="631"/>
                  <a:pt x="977" y="644"/>
                </a:cubicBezTo>
                <a:cubicBezTo>
                  <a:pt x="978" y="648"/>
                  <a:pt x="979" y="652"/>
                  <a:pt x="980" y="655"/>
                </a:cubicBezTo>
                <a:cubicBezTo>
                  <a:pt x="980" y="681"/>
                  <a:pt x="980" y="707"/>
                  <a:pt x="980" y="733"/>
                </a:cubicBezTo>
                <a:cubicBezTo>
                  <a:pt x="980" y="734"/>
                  <a:pt x="978" y="736"/>
                  <a:pt x="978" y="737"/>
                </a:cubicBezTo>
                <a:cubicBezTo>
                  <a:pt x="977" y="744"/>
                  <a:pt x="977" y="750"/>
                  <a:pt x="975" y="757"/>
                </a:cubicBezTo>
                <a:cubicBezTo>
                  <a:pt x="967" y="793"/>
                  <a:pt x="964" y="831"/>
                  <a:pt x="960" y="868"/>
                </a:cubicBezTo>
                <a:cubicBezTo>
                  <a:pt x="957" y="904"/>
                  <a:pt x="956" y="940"/>
                  <a:pt x="953" y="976"/>
                </a:cubicBezTo>
                <a:cubicBezTo>
                  <a:pt x="949" y="1010"/>
                  <a:pt x="940" y="1043"/>
                  <a:pt x="926" y="1075"/>
                </a:cubicBezTo>
                <a:cubicBezTo>
                  <a:pt x="926" y="1077"/>
                  <a:pt x="925" y="1079"/>
                  <a:pt x="926" y="1081"/>
                </a:cubicBezTo>
                <a:cubicBezTo>
                  <a:pt x="928" y="1098"/>
                  <a:pt x="931" y="1114"/>
                  <a:pt x="934" y="1131"/>
                </a:cubicBezTo>
                <a:cubicBezTo>
                  <a:pt x="935" y="1139"/>
                  <a:pt x="936" y="1148"/>
                  <a:pt x="937" y="1156"/>
                </a:cubicBezTo>
                <a:close/>
                <a:moveTo>
                  <a:pt x="535" y="306"/>
                </a:moveTo>
                <a:cubicBezTo>
                  <a:pt x="533" y="306"/>
                  <a:pt x="532" y="305"/>
                  <a:pt x="531" y="305"/>
                </a:cubicBezTo>
                <a:cubicBezTo>
                  <a:pt x="525" y="302"/>
                  <a:pt x="520" y="299"/>
                  <a:pt x="514" y="296"/>
                </a:cubicBezTo>
                <a:cubicBezTo>
                  <a:pt x="513" y="296"/>
                  <a:pt x="510" y="297"/>
                  <a:pt x="510" y="297"/>
                </a:cubicBezTo>
                <a:cubicBezTo>
                  <a:pt x="510" y="299"/>
                  <a:pt x="511" y="303"/>
                  <a:pt x="511" y="303"/>
                </a:cubicBezTo>
                <a:cubicBezTo>
                  <a:pt x="516" y="304"/>
                  <a:pt x="518" y="309"/>
                  <a:pt x="523" y="310"/>
                </a:cubicBezTo>
                <a:cubicBezTo>
                  <a:pt x="526" y="311"/>
                  <a:pt x="530" y="310"/>
                  <a:pt x="535" y="306"/>
                </a:cubicBezTo>
                <a:close/>
                <a:moveTo>
                  <a:pt x="185" y="784"/>
                </a:moveTo>
                <a:cubicBezTo>
                  <a:pt x="189" y="786"/>
                  <a:pt x="191" y="788"/>
                  <a:pt x="194" y="789"/>
                </a:cubicBezTo>
                <a:cubicBezTo>
                  <a:pt x="195" y="789"/>
                  <a:pt x="197" y="788"/>
                  <a:pt x="198" y="787"/>
                </a:cubicBezTo>
                <a:cubicBezTo>
                  <a:pt x="199" y="786"/>
                  <a:pt x="199" y="783"/>
                  <a:pt x="199" y="781"/>
                </a:cubicBezTo>
                <a:cubicBezTo>
                  <a:pt x="199" y="780"/>
                  <a:pt x="196" y="779"/>
                  <a:pt x="195" y="780"/>
                </a:cubicBezTo>
                <a:cubicBezTo>
                  <a:pt x="192" y="780"/>
                  <a:pt x="189" y="782"/>
                  <a:pt x="185" y="7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38539" y="0"/>
            <a:ext cx="13437704" cy="7054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421" y="5553000"/>
            <a:ext cx="1113750" cy="13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ontents slide layout">
  <p:cSld name="28_Contents slide layou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421" y="5553000"/>
            <a:ext cx="1113750" cy="13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5"/>
          <p:cNvPicPr preferRelativeResize="0"/>
          <p:nvPr/>
        </p:nvPicPr>
        <p:blipFill rotWithShape="1">
          <a:blip r:embed="rId3">
            <a:alphaModFix/>
          </a:blip>
          <a:srcRect b="15431"/>
          <a:stretch/>
        </p:blipFill>
        <p:spPr>
          <a:xfrm>
            <a:off x="0" y="0"/>
            <a:ext cx="12192000" cy="6873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ontents slide layout">
  <p:cSld name="30_Contents slide layou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9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421" y="5553000"/>
            <a:ext cx="1113750" cy="13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96"/>
          <p:cNvPicPr preferRelativeResize="0"/>
          <p:nvPr/>
        </p:nvPicPr>
        <p:blipFill rotWithShape="1">
          <a:blip r:embed="rId3">
            <a:alphaModFix/>
          </a:blip>
          <a:srcRect t="5430" b="904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Contents slide layout">
  <p:cSld name="33_Contents slide layou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421" y="5553000"/>
            <a:ext cx="1113750" cy="13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97"/>
          <p:cNvPicPr preferRelativeResize="0"/>
          <p:nvPr/>
        </p:nvPicPr>
        <p:blipFill rotWithShape="1">
          <a:blip r:embed="rId3">
            <a:alphaModFix/>
          </a:blip>
          <a:srcRect t="44712" b="19387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97"/>
          <p:cNvSpPr/>
          <p:nvPr/>
        </p:nvSpPr>
        <p:spPr>
          <a:xfrm>
            <a:off x="157163" y="254000"/>
            <a:ext cx="928687" cy="798513"/>
          </a:xfrm>
          <a:custGeom>
            <a:avLst/>
            <a:gdLst/>
            <a:ahLst/>
            <a:cxnLst/>
            <a:rect l="l" t="t" r="r" b="b"/>
            <a:pathLst>
              <a:path w="245" h="210" extrusionOk="0">
                <a:moveTo>
                  <a:pt x="196" y="13"/>
                </a:moveTo>
                <a:cubicBezTo>
                  <a:pt x="203" y="9"/>
                  <a:pt x="210" y="5"/>
                  <a:pt x="217" y="3"/>
                </a:cubicBezTo>
                <a:cubicBezTo>
                  <a:pt x="218" y="2"/>
                  <a:pt x="219" y="1"/>
                  <a:pt x="220" y="1"/>
                </a:cubicBezTo>
                <a:cubicBezTo>
                  <a:pt x="225" y="1"/>
                  <a:pt x="230" y="0"/>
                  <a:pt x="235" y="1"/>
                </a:cubicBezTo>
                <a:cubicBezTo>
                  <a:pt x="235" y="1"/>
                  <a:pt x="236" y="1"/>
                  <a:pt x="236" y="1"/>
                </a:cubicBezTo>
                <a:cubicBezTo>
                  <a:pt x="239" y="2"/>
                  <a:pt x="242" y="1"/>
                  <a:pt x="244" y="4"/>
                </a:cubicBezTo>
                <a:cubicBezTo>
                  <a:pt x="245" y="7"/>
                  <a:pt x="245" y="10"/>
                  <a:pt x="244" y="13"/>
                </a:cubicBezTo>
                <a:cubicBezTo>
                  <a:pt x="243" y="14"/>
                  <a:pt x="243" y="15"/>
                  <a:pt x="242" y="15"/>
                </a:cubicBezTo>
                <a:cubicBezTo>
                  <a:pt x="241" y="17"/>
                  <a:pt x="240" y="17"/>
                  <a:pt x="238" y="16"/>
                </a:cubicBezTo>
                <a:cubicBezTo>
                  <a:pt x="235" y="14"/>
                  <a:pt x="232" y="15"/>
                  <a:pt x="229" y="16"/>
                </a:cubicBezTo>
                <a:cubicBezTo>
                  <a:pt x="226" y="17"/>
                  <a:pt x="223" y="18"/>
                  <a:pt x="220" y="20"/>
                </a:cubicBezTo>
                <a:cubicBezTo>
                  <a:pt x="215" y="21"/>
                  <a:pt x="212" y="24"/>
                  <a:pt x="209" y="27"/>
                </a:cubicBezTo>
                <a:cubicBezTo>
                  <a:pt x="202" y="33"/>
                  <a:pt x="196" y="40"/>
                  <a:pt x="190" y="46"/>
                </a:cubicBezTo>
                <a:cubicBezTo>
                  <a:pt x="189" y="47"/>
                  <a:pt x="189" y="47"/>
                  <a:pt x="189" y="47"/>
                </a:cubicBezTo>
                <a:cubicBezTo>
                  <a:pt x="188" y="50"/>
                  <a:pt x="186" y="51"/>
                  <a:pt x="185" y="52"/>
                </a:cubicBezTo>
                <a:cubicBezTo>
                  <a:pt x="182" y="56"/>
                  <a:pt x="180" y="59"/>
                  <a:pt x="177" y="63"/>
                </a:cubicBezTo>
                <a:cubicBezTo>
                  <a:pt x="167" y="74"/>
                  <a:pt x="156" y="85"/>
                  <a:pt x="146" y="97"/>
                </a:cubicBezTo>
                <a:cubicBezTo>
                  <a:pt x="132" y="112"/>
                  <a:pt x="121" y="129"/>
                  <a:pt x="112" y="147"/>
                </a:cubicBezTo>
                <a:cubicBezTo>
                  <a:pt x="111" y="149"/>
                  <a:pt x="110" y="151"/>
                  <a:pt x="109" y="153"/>
                </a:cubicBezTo>
                <a:cubicBezTo>
                  <a:pt x="106" y="157"/>
                  <a:pt x="105" y="162"/>
                  <a:pt x="103" y="166"/>
                </a:cubicBezTo>
                <a:cubicBezTo>
                  <a:pt x="102" y="169"/>
                  <a:pt x="100" y="171"/>
                  <a:pt x="99" y="174"/>
                </a:cubicBezTo>
                <a:cubicBezTo>
                  <a:pt x="95" y="185"/>
                  <a:pt x="91" y="197"/>
                  <a:pt x="87" y="208"/>
                </a:cubicBezTo>
                <a:cubicBezTo>
                  <a:pt x="85" y="210"/>
                  <a:pt x="85" y="210"/>
                  <a:pt x="83" y="207"/>
                </a:cubicBezTo>
                <a:cubicBezTo>
                  <a:pt x="80" y="199"/>
                  <a:pt x="77" y="191"/>
                  <a:pt x="73" y="184"/>
                </a:cubicBezTo>
                <a:cubicBezTo>
                  <a:pt x="67" y="172"/>
                  <a:pt x="60" y="160"/>
                  <a:pt x="52" y="149"/>
                </a:cubicBezTo>
                <a:cubicBezTo>
                  <a:pt x="45" y="139"/>
                  <a:pt x="37" y="130"/>
                  <a:pt x="28" y="122"/>
                </a:cubicBezTo>
                <a:cubicBezTo>
                  <a:pt x="20" y="116"/>
                  <a:pt x="12" y="110"/>
                  <a:pt x="3" y="105"/>
                </a:cubicBezTo>
                <a:cubicBezTo>
                  <a:pt x="2" y="104"/>
                  <a:pt x="0" y="104"/>
                  <a:pt x="0" y="102"/>
                </a:cubicBezTo>
                <a:cubicBezTo>
                  <a:pt x="0" y="101"/>
                  <a:pt x="2" y="100"/>
                  <a:pt x="3" y="100"/>
                </a:cubicBezTo>
                <a:cubicBezTo>
                  <a:pt x="6" y="99"/>
                  <a:pt x="9" y="97"/>
                  <a:pt x="11" y="96"/>
                </a:cubicBezTo>
                <a:cubicBezTo>
                  <a:pt x="12" y="95"/>
                  <a:pt x="13" y="95"/>
                  <a:pt x="13" y="94"/>
                </a:cubicBezTo>
                <a:cubicBezTo>
                  <a:pt x="17" y="91"/>
                  <a:pt x="20" y="92"/>
                  <a:pt x="23" y="94"/>
                </a:cubicBezTo>
                <a:cubicBezTo>
                  <a:pt x="26" y="95"/>
                  <a:pt x="28" y="96"/>
                  <a:pt x="30" y="98"/>
                </a:cubicBezTo>
                <a:cubicBezTo>
                  <a:pt x="31" y="98"/>
                  <a:pt x="32" y="99"/>
                  <a:pt x="33" y="100"/>
                </a:cubicBezTo>
                <a:cubicBezTo>
                  <a:pt x="34" y="101"/>
                  <a:pt x="35" y="102"/>
                  <a:pt x="37" y="103"/>
                </a:cubicBezTo>
                <a:cubicBezTo>
                  <a:pt x="38" y="102"/>
                  <a:pt x="39" y="103"/>
                  <a:pt x="39" y="104"/>
                </a:cubicBezTo>
                <a:cubicBezTo>
                  <a:pt x="46" y="109"/>
                  <a:pt x="53" y="114"/>
                  <a:pt x="59" y="120"/>
                </a:cubicBezTo>
                <a:cubicBezTo>
                  <a:pt x="64" y="125"/>
                  <a:pt x="70" y="130"/>
                  <a:pt x="75" y="135"/>
                </a:cubicBezTo>
                <a:cubicBezTo>
                  <a:pt x="77" y="138"/>
                  <a:pt x="77" y="138"/>
                  <a:pt x="79" y="135"/>
                </a:cubicBezTo>
                <a:cubicBezTo>
                  <a:pt x="81" y="131"/>
                  <a:pt x="83" y="127"/>
                  <a:pt x="86" y="123"/>
                </a:cubicBezTo>
                <a:cubicBezTo>
                  <a:pt x="91" y="116"/>
                  <a:pt x="95" y="109"/>
                  <a:pt x="100" y="103"/>
                </a:cubicBezTo>
                <a:cubicBezTo>
                  <a:pt x="100" y="102"/>
                  <a:pt x="101" y="102"/>
                  <a:pt x="101" y="101"/>
                </a:cubicBezTo>
                <a:cubicBezTo>
                  <a:pt x="110" y="89"/>
                  <a:pt x="120" y="78"/>
                  <a:pt x="131" y="68"/>
                </a:cubicBezTo>
                <a:cubicBezTo>
                  <a:pt x="142" y="58"/>
                  <a:pt x="154" y="48"/>
                  <a:pt x="165" y="37"/>
                </a:cubicBezTo>
                <a:cubicBezTo>
                  <a:pt x="172" y="30"/>
                  <a:pt x="181" y="23"/>
                  <a:pt x="190" y="17"/>
                </a:cubicBezTo>
                <a:cubicBezTo>
                  <a:pt x="190" y="17"/>
                  <a:pt x="191" y="16"/>
                  <a:pt x="192" y="16"/>
                </a:cubicBezTo>
                <a:cubicBezTo>
                  <a:pt x="194" y="15"/>
                  <a:pt x="195" y="14"/>
                  <a:pt x="196" y="13"/>
                </a:cubicBezTo>
                <a:close/>
              </a:path>
            </a:pathLst>
          </a:custGeom>
          <a:solidFill>
            <a:srgbClr val="FFCE0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ontents slide layout">
  <p:cSld name="29_Contents slide layou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421" y="5553000"/>
            <a:ext cx="1113750" cy="13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98" descr="▷ Historia de la Tiza y el Rotulador de Pizarra - Historia de la Escritura"/>
          <p:cNvPicPr preferRelativeResize="0"/>
          <p:nvPr/>
        </p:nvPicPr>
        <p:blipFill rotWithShape="1">
          <a:blip r:embed="rId3">
            <a:alphaModFix/>
          </a:blip>
          <a:srcRect r="11159"/>
          <a:stretch/>
        </p:blipFill>
        <p:spPr>
          <a:xfrm>
            <a:off x="0" y="0"/>
            <a:ext cx="1218537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Agenda slide layout">
  <p:cSld name="3_Agenda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aam slide layout">
  <p:cSld name="4_Taam slide layou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0"/>
          <p:cNvSpPr/>
          <p:nvPr/>
        </p:nvSpPr>
        <p:spPr>
          <a:xfrm>
            <a:off x="8746034" y="-17976"/>
            <a:ext cx="3445966" cy="2023537"/>
          </a:xfrm>
          <a:custGeom>
            <a:avLst/>
            <a:gdLst/>
            <a:ahLst/>
            <a:cxnLst/>
            <a:rect l="l" t="t" r="r" b="b"/>
            <a:pathLst>
              <a:path w="2131574" h="1251701" extrusionOk="0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100"/>
          <p:cNvGrpSpPr/>
          <p:nvPr/>
        </p:nvGrpSpPr>
        <p:grpSpPr>
          <a:xfrm>
            <a:off x="548225" y="342079"/>
            <a:ext cx="5440771" cy="6257605"/>
            <a:chOff x="548225" y="342079"/>
            <a:chExt cx="5440771" cy="6257605"/>
          </a:xfrm>
        </p:grpSpPr>
        <p:sp>
          <p:nvSpPr>
            <p:cNvPr id="257" name="Google Shape;257;p100"/>
            <p:cNvSpPr/>
            <p:nvPr/>
          </p:nvSpPr>
          <p:spPr>
            <a:xfrm>
              <a:off x="1417713" y="1769387"/>
              <a:ext cx="3472774" cy="3472774"/>
            </a:xfrm>
            <a:prstGeom prst="roundRect">
              <a:avLst>
                <a:gd name="adj" fmla="val 518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8" name="Google Shape;258;p100"/>
            <p:cNvGrpSpPr/>
            <p:nvPr/>
          </p:nvGrpSpPr>
          <p:grpSpPr>
            <a:xfrm>
              <a:off x="1266074" y="342079"/>
              <a:ext cx="3753546" cy="1535752"/>
              <a:chOff x="1373078" y="342079"/>
              <a:chExt cx="3753546" cy="1535752"/>
            </a:xfrm>
          </p:grpSpPr>
          <p:sp>
            <p:nvSpPr>
              <p:cNvPr id="259" name="Google Shape;259;p100"/>
              <p:cNvSpPr/>
              <p:nvPr/>
            </p:nvSpPr>
            <p:spPr>
              <a:xfrm flipH="1">
                <a:off x="1945338" y="395212"/>
                <a:ext cx="546385" cy="1482619"/>
              </a:xfrm>
              <a:custGeom>
                <a:avLst/>
                <a:gdLst/>
                <a:ahLst/>
                <a:cxnLst/>
                <a:rect l="l" t="t" r="r" b="b"/>
                <a:pathLst>
                  <a:path w="1002965" h="2721551" extrusionOk="0">
                    <a:moveTo>
                      <a:pt x="172666" y="2721517"/>
                    </a:moveTo>
                    <a:cubicBezTo>
                      <a:pt x="215611" y="2721517"/>
                      <a:pt x="215611" y="2720856"/>
                      <a:pt x="216272" y="2678572"/>
                    </a:cubicBezTo>
                    <a:cubicBezTo>
                      <a:pt x="217593" y="2576825"/>
                      <a:pt x="205040" y="2475739"/>
                      <a:pt x="210986" y="2373992"/>
                    </a:cubicBezTo>
                    <a:cubicBezTo>
                      <a:pt x="207683" y="2373331"/>
                      <a:pt x="204379" y="2371349"/>
                      <a:pt x="201076" y="2371349"/>
                    </a:cubicBezTo>
                    <a:cubicBezTo>
                      <a:pt x="163416" y="2368707"/>
                      <a:pt x="163416" y="2369367"/>
                      <a:pt x="163416" y="2332368"/>
                    </a:cubicBezTo>
                    <a:cubicBezTo>
                      <a:pt x="163416" y="1791921"/>
                      <a:pt x="163416" y="1252134"/>
                      <a:pt x="163416" y="711687"/>
                    </a:cubicBezTo>
                    <a:cubicBezTo>
                      <a:pt x="163416" y="669402"/>
                      <a:pt x="157470" y="674027"/>
                      <a:pt x="199754" y="674027"/>
                    </a:cubicBezTo>
                    <a:cubicBezTo>
                      <a:pt x="436282" y="674027"/>
                      <a:pt x="672811" y="674688"/>
                      <a:pt x="909339" y="674688"/>
                    </a:cubicBezTo>
                    <a:cubicBezTo>
                      <a:pt x="943695" y="674688"/>
                      <a:pt x="943695" y="674688"/>
                      <a:pt x="943035" y="639671"/>
                    </a:cubicBezTo>
                    <a:cubicBezTo>
                      <a:pt x="942374" y="500265"/>
                      <a:pt x="942374" y="360858"/>
                      <a:pt x="941053" y="222113"/>
                    </a:cubicBezTo>
                    <a:cubicBezTo>
                      <a:pt x="941053" y="201631"/>
                      <a:pt x="945017" y="188417"/>
                      <a:pt x="964177" y="176525"/>
                    </a:cubicBezTo>
                    <a:cubicBezTo>
                      <a:pt x="1000515" y="153401"/>
                      <a:pt x="1012407" y="102527"/>
                      <a:pt x="995229" y="58921"/>
                    </a:cubicBezTo>
                    <a:cubicBezTo>
                      <a:pt x="979373" y="17298"/>
                      <a:pt x="941713" y="-4505"/>
                      <a:pt x="894804" y="780"/>
                    </a:cubicBezTo>
                    <a:cubicBezTo>
                      <a:pt x="851859" y="5405"/>
                      <a:pt x="822128" y="34476"/>
                      <a:pt x="813538" y="80724"/>
                    </a:cubicBezTo>
                    <a:cubicBezTo>
                      <a:pt x="805610" y="125651"/>
                      <a:pt x="826752" y="169918"/>
                      <a:pt x="867055" y="187096"/>
                    </a:cubicBezTo>
                    <a:cubicBezTo>
                      <a:pt x="883572" y="193703"/>
                      <a:pt x="886876" y="202292"/>
                      <a:pt x="886876" y="218809"/>
                    </a:cubicBezTo>
                    <a:cubicBezTo>
                      <a:pt x="886215" y="343020"/>
                      <a:pt x="885554" y="467230"/>
                      <a:pt x="886876" y="590780"/>
                    </a:cubicBezTo>
                    <a:cubicBezTo>
                      <a:pt x="886876" y="615226"/>
                      <a:pt x="880269" y="620511"/>
                      <a:pt x="857144" y="619850"/>
                    </a:cubicBezTo>
                    <a:cubicBezTo>
                      <a:pt x="612688" y="618529"/>
                      <a:pt x="368231" y="619190"/>
                      <a:pt x="123114" y="617208"/>
                    </a:cubicBezTo>
                    <a:cubicBezTo>
                      <a:pt x="97347" y="617208"/>
                      <a:pt x="88758" y="621832"/>
                      <a:pt x="88758" y="650242"/>
                    </a:cubicBezTo>
                    <a:cubicBezTo>
                      <a:pt x="90079" y="1209850"/>
                      <a:pt x="89418" y="1770118"/>
                      <a:pt x="89418" y="2329726"/>
                    </a:cubicBezTo>
                    <a:cubicBezTo>
                      <a:pt x="89418" y="2337654"/>
                      <a:pt x="88758" y="2345582"/>
                      <a:pt x="89418" y="2353511"/>
                    </a:cubicBezTo>
                    <a:cubicBezTo>
                      <a:pt x="90079" y="2366064"/>
                      <a:pt x="85454" y="2370689"/>
                      <a:pt x="72240" y="2370689"/>
                    </a:cubicBezTo>
                    <a:cubicBezTo>
                      <a:pt x="49777" y="2370689"/>
                      <a:pt x="27974" y="2367385"/>
                      <a:pt x="5510" y="2372671"/>
                    </a:cubicBezTo>
                    <a:cubicBezTo>
                      <a:pt x="5510" y="2377956"/>
                      <a:pt x="6171" y="2383242"/>
                      <a:pt x="6171" y="2388527"/>
                    </a:cubicBezTo>
                    <a:cubicBezTo>
                      <a:pt x="10135" y="2488292"/>
                      <a:pt x="-1757" y="2588057"/>
                      <a:pt x="225" y="2687822"/>
                    </a:cubicBezTo>
                    <a:cubicBezTo>
                      <a:pt x="885" y="2713589"/>
                      <a:pt x="8814" y="2722178"/>
                      <a:pt x="34581" y="2721517"/>
                    </a:cubicBezTo>
                    <a:cubicBezTo>
                      <a:pt x="81490" y="2720195"/>
                      <a:pt x="127078" y="2721517"/>
                      <a:pt x="172666" y="27215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00"/>
              <p:cNvSpPr/>
              <p:nvPr/>
            </p:nvSpPr>
            <p:spPr>
              <a:xfrm flipH="1">
                <a:off x="2788787" y="342079"/>
                <a:ext cx="130800" cy="1535752"/>
              </a:xfrm>
              <a:custGeom>
                <a:avLst/>
                <a:gdLst/>
                <a:ahLst/>
                <a:cxnLst/>
                <a:rect l="l" t="t" r="r" b="b"/>
                <a:pathLst>
                  <a:path w="240102" h="2819084" extrusionOk="0">
                    <a:moveTo>
                      <a:pt x="208346" y="2818424"/>
                    </a:moveTo>
                    <a:cubicBezTo>
                      <a:pt x="234113" y="2819085"/>
                      <a:pt x="240720" y="2808514"/>
                      <a:pt x="240059" y="2785390"/>
                    </a:cubicBezTo>
                    <a:cubicBezTo>
                      <a:pt x="238737" y="2737159"/>
                      <a:pt x="240059" y="2689589"/>
                      <a:pt x="240059" y="2641358"/>
                    </a:cubicBezTo>
                    <a:cubicBezTo>
                      <a:pt x="240059" y="2600395"/>
                      <a:pt x="240059" y="2559432"/>
                      <a:pt x="240059" y="2518470"/>
                    </a:cubicBezTo>
                    <a:cubicBezTo>
                      <a:pt x="240059" y="2468257"/>
                      <a:pt x="240059" y="2466275"/>
                      <a:pt x="189846" y="2468917"/>
                    </a:cubicBezTo>
                    <a:cubicBezTo>
                      <a:pt x="162758" y="2470239"/>
                      <a:pt x="156151" y="2462971"/>
                      <a:pt x="156151" y="2435222"/>
                    </a:cubicBezTo>
                    <a:cubicBezTo>
                      <a:pt x="156812" y="1695245"/>
                      <a:pt x="156812" y="955268"/>
                      <a:pt x="156812" y="215291"/>
                    </a:cubicBezTo>
                    <a:cubicBezTo>
                      <a:pt x="156812" y="192828"/>
                      <a:pt x="159454" y="173668"/>
                      <a:pt x="173990" y="153186"/>
                    </a:cubicBezTo>
                    <a:cubicBezTo>
                      <a:pt x="207685" y="106277"/>
                      <a:pt x="189185" y="35583"/>
                      <a:pt x="141616" y="11137"/>
                    </a:cubicBezTo>
                    <a:cubicBezTo>
                      <a:pt x="90742" y="-14630"/>
                      <a:pt x="29958" y="5851"/>
                      <a:pt x="8816" y="56725"/>
                    </a:cubicBezTo>
                    <a:cubicBezTo>
                      <a:pt x="-14969" y="113544"/>
                      <a:pt x="10798" y="174989"/>
                      <a:pt x="68940" y="192167"/>
                    </a:cubicBezTo>
                    <a:cubicBezTo>
                      <a:pt x="89421" y="198113"/>
                      <a:pt x="84135" y="210666"/>
                      <a:pt x="84135" y="222559"/>
                    </a:cubicBezTo>
                    <a:cubicBezTo>
                      <a:pt x="84135" y="960554"/>
                      <a:pt x="84135" y="1698549"/>
                      <a:pt x="84796" y="2437204"/>
                    </a:cubicBezTo>
                    <a:cubicBezTo>
                      <a:pt x="84796" y="2461650"/>
                      <a:pt x="78189" y="2471560"/>
                      <a:pt x="53743" y="2467596"/>
                    </a:cubicBezTo>
                    <a:cubicBezTo>
                      <a:pt x="35244" y="2464953"/>
                      <a:pt x="29298" y="2472221"/>
                      <a:pt x="29958" y="2491381"/>
                    </a:cubicBezTo>
                    <a:cubicBezTo>
                      <a:pt x="31280" y="2541594"/>
                      <a:pt x="30619" y="2591146"/>
                      <a:pt x="30619" y="2641358"/>
                    </a:cubicBezTo>
                    <a:cubicBezTo>
                      <a:pt x="30619" y="2690250"/>
                      <a:pt x="31940" y="2739141"/>
                      <a:pt x="30619" y="2788032"/>
                    </a:cubicBezTo>
                    <a:cubicBezTo>
                      <a:pt x="29958" y="2811817"/>
                      <a:pt x="39208" y="2819085"/>
                      <a:pt x="61672" y="2819085"/>
                    </a:cubicBezTo>
                    <a:cubicBezTo>
                      <a:pt x="110563" y="2817103"/>
                      <a:pt x="159454" y="2817103"/>
                      <a:pt x="208346" y="28184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00"/>
              <p:cNvSpPr/>
              <p:nvPr/>
            </p:nvSpPr>
            <p:spPr>
              <a:xfrm flipH="1">
                <a:off x="1373078" y="1091819"/>
                <a:ext cx="733965" cy="786012"/>
              </a:xfrm>
              <a:custGeom>
                <a:avLst/>
                <a:gdLst/>
                <a:ahLst/>
                <a:cxnLst/>
                <a:rect l="l" t="t" r="r" b="b"/>
                <a:pathLst>
                  <a:path w="1347294" h="1442833" extrusionOk="0">
                    <a:moveTo>
                      <a:pt x="136802" y="78466"/>
                    </a:moveTo>
                    <a:cubicBezTo>
                      <a:pt x="138784" y="223158"/>
                      <a:pt x="138123" y="367850"/>
                      <a:pt x="138123" y="512542"/>
                    </a:cubicBezTo>
                    <a:cubicBezTo>
                      <a:pt x="138123" y="697536"/>
                      <a:pt x="138123" y="881870"/>
                      <a:pt x="138784" y="1066864"/>
                    </a:cubicBezTo>
                    <a:cubicBezTo>
                      <a:pt x="138784" y="1086024"/>
                      <a:pt x="134820" y="1093952"/>
                      <a:pt x="113677" y="1092631"/>
                    </a:cubicBezTo>
                    <a:cubicBezTo>
                      <a:pt x="84607" y="1090649"/>
                      <a:pt x="54876" y="1093292"/>
                      <a:pt x="25145" y="1091970"/>
                    </a:cubicBezTo>
                    <a:cubicBezTo>
                      <a:pt x="7306" y="1091309"/>
                      <a:pt x="-623" y="1095274"/>
                      <a:pt x="38" y="1115094"/>
                    </a:cubicBezTo>
                    <a:cubicBezTo>
                      <a:pt x="1359" y="1165307"/>
                      <a:pt x="699" y="1214859"/>
                      <a:pt x="699" y="1265072"/>
                    </a:cubicBezTo>
                    <a:cubicBezTo>
                      <a:pt x="699" y="1314624"/>
                      <a:pt x="1359" y="1364837"/>
                      <a:pt x="699" y="1414389"/>
                    </a:cubicBezTo>
                    <a:cubicBezTo>
                      <a:pt x="699" y="1434870"/>
                      <a:pt x="7966" y="1443459"/>
                      <a:pt x="29109" y="1442799"/>
                    </a:cubicBezTo>
                    <a:cubicBezTo>
                      <a:pt x="79982" y="1442138"/>
                      <a:pt x="130856" y="1442138"/>
                      <a:pt x="181068" y="1442799"/>
                    </a:cubicBezTo>
                    <a:cubicBezTo>
                      <a:pt x="203532" y="1443459"/>
                      <a:pt x="210799" y="1434210"/>
                      <a:pt x="210139" y="1412407"/>
                    </a:cubicBezTo>
                    <a:cubicBezTo>
                      <a:pt x="209478" y="1363515"/>
                      <a:pt x="210139" y="1314624"/>
                      <a:pt x="210139" y="1265733"/>
                    </a:cubicBezTo>
                    <a:cubicBezTo>
                      <a:pt x="210139" y="1214859"/>
                      <a:pt x="210139" y="1163986"/>
                      <a:pt x="209478" y="1113112"/>
                    </a:cubicBezTo>
                    <a:cubicBezTo>
                      <a:pt x="209478" y="1106506"/>
                      <a:pt x="213442" y="1095274"/>
                      <a:pt x="205514" y="1093952"/>
                    </a:cubicBezTo>
                    <a:cubicBezTo>
                      <a:pt x="186354" y="1089327"/>
                      <a:pt x="191639" y="1075453"/>
                      <a:pt x="191639" y="1064221"/>
                    </a:cubicBezTo>
                    <a:cubicBezTo>
                      <a:pt x="191639" y="758981"/>
                      <a:pt x="191639" y="453740"/>
                      <a:pt x="190979" y="148500"/>
                    </a:cubicBezTo>
                    <a:cubicBezTo>
                      <a:pt x="190979" y="125375"/>
                      <a:pt x="195604" y="118768"/>
                      <a:pt x="220049" y="118768"/>
                    </a:cubicBezTo>
                    <a:cubicBezTo>
                      <a:pt x="524629" y="119429"/>
                      <a:pt x="829209" y="119429"/>
                      <a:pt x="1133128" y="118768"/>
                    </a:cubicBezTo>
                    <a:cubicBezTo>
                      <a:pt x="1150306" y="118768"/>
                      <a:pt x="1159555" y="122072"/>
                      <a:pt x="1166162" y="139911"/>
                    </a:cubicBezTo>
                    <a:cubicBezTo>
                      <a:pt x="1182019" y="182195"/>
                      <a:pt x="1219679" y="200694"/>
                      <a:pt x="1267909" y="194748"/>
                    </a:cubicBezTo>
                    <a:cubicBezTo>
                      <a:pt x="1306890" y="190123"/>
                      <a:pt x="1337282" y="161053"/>
                      <a:pt x="1345211" y="120090"/>
                    </a:cubicBezTo>
                    <a:cubicBezTo>
                      <a:pt x="1353799" y="74502"/>
                      <a:pt x="1335300" y="31557"/>
                      <a:pt x="1299623" y="11736"/>
                    </a:cubicBezTo>
                    <a:cubicBezTo>
                      <a:pt x="1262624" y="-8085"/>
                      <a:pt x="1212411" y="-2799"/>
                      <a:pt x="1185983" y="27593"/>
                    </a:cubicBezTo>
                    <a:cubicBezTo>
                      <a:pt x="1173430" y="42128"/>
                      <a:pt x="1160216" y="45431"/>
                      <a:pt x="1142378" y="45431"/>
                    </a:cubicBezTo>
                    <a:cubicBezTo>
                      <a:pt x="818638" y="44771"/>
                      <a:pt x="494237" y="45431"/>
                      <a:pt x="170497" y="44110"/>
                    </a:cubicBezTo>
                    <a:cubicBezTo>
                      <a:pt x="146052" y="46092"/>
                      <a:pt x="136141" y="49396"/>
                      <a:pt x="136802" y="784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100"/>
              <p:cNvSpPr/>
              <p:nvPr/>
            </p:nvSpPr>
            <p:spPr>
              <a:xfrm flipH="1">
                <a:off x="3557029" y="726738"/>
                <a:ext cx="453728" cy="1151093"/>
              </a:xfrm>
              <a:custGeom>
                <a:avLst/>
                <a:gdLst/>
                <a:ahLst/>
                <a:cxnLst/>
                <a:rect l="l" t="t" r="r" b="b"/>
                <a:pathLst>
                  <a:path w="832880" h="2112990" extrusionOk="0">
                    <a:moveTo>
                      <a:pt x="67744" y="190334"/>
                    </a:moveTo>
                    <a:cubicBezTo>
                      <a:pt x="86243" y="195620"/>
                      <a:pt x="85582" y="206191"/>
                      <a:pt x="85582" y="219405"/>
                    </a:cubicBezTo>
                    <a:cubicBezTo>
                      <a:pt x="85582" y="483682"/>
                      <a:pt x="85582" y="747960"/>
                      <a:pt x="84922" y="1012237"/>
                    </a:cubicBezTo>
                    <a:cubicBezTo>
                      <a:pt x="84922" y="1037344"/>
                      <a:pt x="92189" y="1042629"/>
                      <a:pt x="115974" y="1042629"/>
                    </a:cubicBezTo>
                    <a:cubicBezTo>
                      <a:pt x="294362" y="1041969"/>
                      <a:pt x="472749" y="1042629"/>
                      <a:pt x="651797" y="1041308"/>
                    </a:cubicBezTo>
                    <a:cubicBezTo>
                      <a:pt x="678885" y="1041308"/>
                      <a:pt x="683510" y="1049236"/>
                      <a:pt x="683510" y="1074343"/>
                    </a:cubicBezTo>
                    <a:cubicBezTo>
                      <a:pt x="682849" y="1287086"/>
                      <a:pt x="682849" y="1499168"/>
                      <a:pt x="682849" y="1711912"/>
                    </a:cubicBezTo>
                    <a:cubicBezTo>
                      <a:pt x="682849" y="1759482"/>
                      <a:pt x="682849" y="1759482"/>
                      <a:pt x="634619" y="1762125"/>
                    </a:cubicBezTo>
                    <a:cubicBezTo>
                      <a:pt x="631976" y="1762125"/>
                      <a:pt x="629333" y="1763446"/>
                      <a:pt x="626691" y="1764107"/>
                    </a:cubicBezTo>
                    <a:cubicBezTo>
                      <a:pt x="626691" y="1775999"/>
                      <a:pt x="627351" y="1787231"/>
                      <a:pt x="627351" y="1799124"/>
                    </a:cubicBezTo>
                    <a:cubicBezTo>
                      <a:pt x="625369" y="1893603"/>
                      <a:pt x="624048" y="1988082"/>
                      <a:pt x="622066" y="2081900"/>
                    </a:cubicBezTo>
                    <a:cubicBezTo>
                      <a:pt x="621405" y="2105025"/>
                      <a:pt x="629333" y="2113614"/>
                      <a:pt x="653118" y="2112953"/>
                    </a:cubicBezTo>
                    <a:cubicBezTo>
                      <a:pt x="703992" y="2111632"/>
                      <a:pt x="754865" y="2111632"/>
                      <a:pt x="805739" y="2112953"/>
                    </a:cubicBezTo>
                    <a:cubicBezTo>
                      <a:pt x="828202" y="2113614"/>
                      <a:pt x="833488" y="2105685"/>
                      <a:pt x="832827" y="2083222"/>
                    </a:cubicBezTo>
                    <a:cubicBezTo>
                      <a:pt x="830845" y="1977511"/>
                      <a:pt x="831506" y="1871139"/>
                      <a:pt x="830845" y="1765428"/>
                    </a:cubicBezTo>
                    <a:cubicBezTo>
                      <a:pt x="811024" y="1758821"/>
                      <a:pt x="789882" y="1761464"/>
                      <a:pt x="770061" y="1762785"/>
                    </a:cubicBezTo>
                    <a:cubicBezTo>
                      <a:pt x="744955" y="1764767"/>
                      <a:pt x="737026" y="1757500"/>
                      <a:pt x="737026" y="1731072"/>
                    </a:cubicBezTo>
                    <a:cubicBezTo>
                      <a:pt x="738348" y="1492562"/>
                      <a:pt x="737687" y="1254712"/>
                      <a:pt x="738348" y="1016202"/>
                    </a:cubicBezTo>
                    <a:cubicBezTo>
                      <a:pt x="738348" y="993738"/>
                      <a:pt x="731741" y="987792"/>
                      <a:pt x="709938" y="988452"/>
                    </a:cubicBezTo>
                    <a:cubicBezTo>
                      <a:pt x="536175" y="989113"/>
                      <a:pt x="361752" y="988452"/>
                      <a:pt x="187990" y="989774"/>
                    </a:cubicBezTo>
                    <a:cubicBezTo>
                      <a:pt x="162883" y="989774"/>
                      <a:pt x="156937" y="982506"/>
                      <a:pt x="157598" y="958721"/>
                    </a:cubicBezTo>
                    <a:cubicBezTo>
                      <a:pt x="158259" y="710300"/>
                      <a:pt x="158259" y="462540"/>
                      <a:pt x="158259" y="214119"/>
                    </a:cubicBezTo>
                    <a:cubicBezTo>
                      <a:pt x="158259" y="191656"/>
                      <a:pt x="160901" y="172496"/>
                      <a:pt x="174776" y="152014"/>
                    </a:cubicBezTo>
                    <a:cubicBezTo>
                      <a:pt x="207150" y="104444"/>
                      <a:pt x="188651" y="34411"/>
                      <a:pt x="140420" y="10626"/>
                    </a:cubicBezTo>
                    <a:cubicBezTo>
                      <a:pt x="90207" y="-14481"/>
                      <a:pt x="30084" y="6662"/>
                      <a:pt x="9603" y="55553"/>
                    </a:cubicBezTo>
                    <a:cubicBezTo>
                      <a:pt x="-15504" y="111051"/>
                      <a:pt x="10263" y="173156"/>
                      <a:pt x="67744" y="190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100"/>
              <p:cNvSpPr/>
              <p:nvPr/>
            </p:nvSpPr>
            <p:spPr>
              <a:xfrm flipH="1">
                <a:off x="3167873" y="933829"/>
                <a:ext cx="121315" cy="944002"/>
              </a:xfrm>
              <a:custGeom>
                <a:avLst/>
                <a:gdLst/>
                <a:ahLst/>
                <a:cxnLst/>
                <a:rect l="l" t="t" r="r" b="b"/>
                <a:pathLst>
                  <a:path w="222690" h="1732846" extrusionOk="0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100"/>
              <p:cNvSpPr/>
              <p:nvPr/>
            </p:nvSpPr>
            <p:spPr>
              <a:xfrm flipH="1">
                <a:off x="4378571" y="1566006"/>
                <a:ext cx="748053" cy="311825"/>
              </a:xfrm>
              <a:custGeom>
                <a:avLst/>
                <a:gdLst/>
                <a:ahLst/>
                <a:cxnLst/>
                <a:rect l="l" t="t" r="r" b="b"/>
                <a:pathLst>
                  <a:path w="1373154" h="572397" extrusionOk="0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100"/>
              <p:cNvSpPr/>
              <p:nvPr/>
            </p:nvSpPr>
            <p:spPr>
              <a:xfrm flipH="1">
                <a:off x="3982857" y="1418093"/>
                <a:ext cx="497194" cy="459738"/>
              </a:xfrm>
              <a:custGeom>
                <a:avLst/>
                <a:gdLst/>
                <a:ahLst/>
                <a:cxnLst/>
                <a:rect l="l" t="t" r="r" b="b"/>
                <a:pathLst>
                  <a:path w="912667" h="843913" extrusionOk="0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" name="Google Shape;266;p100"/>
            <p:cNvGrpSpPr/>
            <p:nvPr/>
          </p:nvGrpSpPr>
          <p:grpSpPr>
            <a:xfrm>
              <a:off x="1298308" y="5139374"/>
              <a:ext cx="3556005" cy="1460310"/>
              <a:chOff x="1405312" y="5139374"/>
              <a:chExt cx="3556005" cy="1460310"/>
            </a:xfrm>
          </p:grpSpPr>
          <p:sp>
            <p:nvSpPr>
              <p:cNvPr id="267" name="Google Shape;267;p100"/>
              <p:cNvSpPr/>
              <p:nvPr/>
            </p:nvSpPr>
            <p:spPr>
              <a:xfrm flipH="1">
                <a:off x="3177489" y="5139374"/>
                <a:ext cx="556980" cy="1460310"/>
              </a:xfrm>
              <a:custGeom>
                <a:avLst/>
                <a:gdLst/>
                <a:ahLst/>
                <a:cxnLst/>
                <a:rect l="l" t="t" r="r" b="b"/>
                <a:pathLst>
                  <a:path w="1022414" h="2680599" extrusionOk="0">
                    <a:moveTo>
                      <a:pt x="985486" y="1487"/>
                    </a:moveTo>
                    <a:cubicBezTo>
                      <a:pt x="931309" y="-496"/>
                      <a:pt x="876472" y="-496"/>
                      <a:pt x="822295" y="1487"/>
                    </a:cubicBezTo>
                    <a:cubicBezTo>
                      <a:pt x="793885" y="2808"/>
                      <a:pt x="787939" y="8754"/>
                      <a:pt x="787278" y="37164"/>
                    </a:cubicBezTo>
                    <a:cubicBezTo>
                      <a:pt x="785296" y="78127"/>
                      <a:pt x="785957" y="119090"/>
                      <a:pt x="787278" y="160053"/>
                    </a:cubicBezTo>
                    <a:cubicBezTo>
                      <a:pt x="787278" y="171946"/>
                      <a:pt x="790582" y="182517"/>
                      <a:pt x="799170" y="191766"/>
                    </a:cubicBezTo>
                    <a:cubicBezTo>
                      <a:pt x="799170" y="232069"/>
                      <a:pt x="799831" y="272371"/>
                      <a:pt x="799831" y="312013"/>
                    </a:cubicBezTo>
                    <a:cubicBezTo>
                      <a:pt x="799831" y="364868"/>
                      <a:pt x="799831" y="366189"/>
                      <a:pt x="853347" y="364207"/>
                    </a:cubicBezTo>
                    <a:cubicBezTo>
                      <a:pt x="879775" y="362886"/>
                      <a:pt x="887043" y="370154"/>
                      <a:pt x="887043" y="397903"/>
                    </a:cubicBezTo>
                    <a:cubicBezTo>
                      <a:pt x="886382" y="1089649"/>
                      <a:pt x="886382" y="1780735"/>
                      <a:pt x="886382" y="2472481"/>
                    </a:cubicBezTo>
                    <a:cubicBezTo>
                      <a:pt x="886382" y="2511462"/>
                      <a:pt x="881757" y="2516087"/>
                      <a:pt x="841455" y="2516087"/>
                    </a:cubicBezTo>
                    <a:cubicBezTo>
                      <a:pt x="624747" y="2516087"/>
                      <a:pt x="408040" y="2516087"/>
                      <a:pt x="190672" y="2516087"/>
                    </a:cubicBezTo>
                    <a:cubicBezTo>
                      <a:pt x="176136" y="2516087"/>
                      <a:pt x="164244" y="2513444"/>
                      <a:pt x="151691" y="2503533"/>
                    </a:cubicBezTo>
                    <a:cubicBezTo>
                      <a:pt x="121299" y="2481070"/>
                      <a:pt x="86943" y="2479088"/>
                      <a:pt x="52587" y="2494284"/>
                    </a:cubicBezTo>
                    <a:cubicBezTo>
                      <a:pt x="18231" y="2509480"/>
                      <a:pt x="3035" y="2538551"/>
                      <a:pt x="392" y="2574889"/>
                    </a:cubicBezTo>
                    <a:cubicBezTo>
                      <a:pt x="-3572" y="2626422"/>
                      <a:pt x="22855" y="2658796"/>
                      <a:pt x="65801" y="2680600"/>
                    </a:cubicBezTo>
                    <a:cubicBezTo>
                      <a:pt x="83639" y="2680600"/>
                      <a:pt x="101478" y="2680600"/>
                      <a:pt x="119317" y="2680600"/>
                    </a:cubicBezTo>
                    <a:cubicBezTo>
                      <a:pt x="150369" y="2666725"/>
                      <a:pt x="178118" y="2648225"/>
                      <a:pt x="184725" y="2612548"/>
                    </a:cubicBezTo>
                    <a:cubicBezTo>
                      <a:pt x="188689" y="2592067"/>
                      <a:pt x="197939" y="2588103"/>
                      <a:pt x="216439" y="2588103"/>
                    </a:cubicBezTo>
                    <a:cubicBezTo>
                      <a:pt x="421914" y="2588763"/>
                      <a:pt x="626729" y="2587442"/>
                      <a:pt x="832205" y="2589424"/>
                    </a:cubicBezTo>
                    <a:cubicBezTo>
                      <a:pt x="873829" y="2590084"/>
                      <a:pt x="904881" y="2579513"/>
                      <a:pt x="934613" y="2551764"/>
                    </a:cubicBezTo>
                    <a:cubicBezTo>
                      <a:pt x="951130" y="2535908"/>
                      <a:pt x="959058" y="2520712"/>
                      <a:pt x="959058" y="2497587"/>
                    </a:cubicBezTo>
                    <a:cubicBezTo>
                      <a:pt x="958397" y="1797252"/>
                      <a:pt x="958397" y="1096917"/>
                      <a:pt x="958397" y="395921"/>
                    </a:cubicBezTo>
                    <a:cubicBezTo>
                      <a:pt x="958397" y="374118"/>
                      <a:pt x="960379" y="358922"/>
                      <a:pt x="987468" y="364207"/>
                    </a:cubicBezTo>
                    <a:cubicBezTo>
                      <a:pt x="1005968" y="367511"/>
                      <a:pt x="1009271" y="357600"/>
                      <a:pt x="1009271" y="341083"/>
                    </a:cubicBezTo>
                    <a:cubicBezTo>
                      <a:pt x="1008610" y="290871"/>
                      <a:pt x="1009271" y="241319"/>
                      <a:pt x="1009271" y="191106"/>
                    </a:cubicBezTo>
                    <a:cubicBezTo>
                      <a:pt x="1016538" y="182517"/>
                      <a:pt x="1020503" y="173267"/>
                      <a:pt x="1021163" y="162035"/>
                    </a:cubicBezTo>
                    <a:cubicBezTo>
                      <a:pt x="1022485" y="119090"/>
                      <a:pt x="1023145" y="76145"/>
                      <a:pt x="1021163" y="33861"/>
                    </a:cubicBezTo>
                    <a:cubicBezTo>
                      <a:pt x="1019181" y="8094"/>
                      <a:pt x="1012574" y="2147"/>
                      <a:pt x="985486" y="14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100"/>
              <p:cNvSpPr/>
              <p:nvPr/>
            </p:nvSpPr>
            <p:spPr>
              <a:xfrm flipH="1">
                <a:off x="3977908" y="5139374"/>
                <a:ext cx="525900" cy="1335363"/>
              </a:xfrm>
              <a:custGeom>
                <a:avLst/>
                <a:gdLst/>
                <a:ahLst/>
                <a:cxnLst/>
                <a:rect l="l" t="t" r="r" b="b"/>
                <a:pathLst>
                  <a:path w="965361" h="2451243" extrusionOk="0">
                    <a:moveTo>
                      <a:pt x="846399" y="2292642"/>
                    </a:moveTo>
                    <a:cubicBezTo>
                      <a:pt x="845739" y="1660359"/>
                      <a:pt x="845739" y="1028075"/>
                      <a:pt x="845739" y="395791"/>
                    </a:cubicBezTo>
                    <a:cubicBezTo>
                      <a:pt x="845739" y="386541"/>
                      <a:pt x="846399" y="377952"/>
                      <a:pt x="845739" y="368702"/>
                    </a:cubicBezTo>
                    <a:cubicBezTo>
                      <a:pt x="845078" y="356149"/>
                      <a:pt x="850364" y="351524"/>
                      <a:pt x="862917" y="351524"/>
                    </a:cubicBezTo>
                    <a:cubicBezTo>
                      <a:pt x="888023" y="352185"/>
                      <a:pt x="913129" y="350203"/>
                      <a:pt x="937575" y="352185"/>
                    </a:cubicBezTo>
                    <a:cubicBezTo>
                      <a:pt x="957396" y="353506"/>
                      <a:pt x="964003" y="347560"/>
                      <a:pt x="963342" y="327078"/>
                    </a:cubicBezTo>
                    <a:cubicBezTo>
                      <a:pt x="963342" y="276866"/>
                      <a:pt x="960039" y="227314"/>
                      <a:pt x="965324" y="177101"/>
                    </a:cubicBezTo>
                    <a:cubicBezTo>
                      <a:pt x="965324" y="129531"/>
                      <a:pt x="964003" y="82622"/>
                      <a:pt x="965324" y="35052"/>
                    </a:cubicBezTo>
                    <a:cubicBezTo>
                      <a:pt x="965985" y="9945"/>
                      <a:pt x="958057" y="-625"/>
                      <a:pt x="931629" y="35"/>
                    </a:cubicBezTo>
                    <a:cubicBezTo>
                      <a:pt x="882738" y="1357"/>
                      <a:pt x="833185" y="1357"/>
                      <a:pt x="784294" y="35"/>
                    </a:cubicBezTo>
                    <a:cubicBezTo>
                      <a:pt x="760509" y="-625"/>
                      <a:pt x="750599" y="7963"/>
                      <a:pt x="751260" y="32409"/>
                    </a:cubicBezTo>
                    <a:cubicBezTo>
                      <a:pt x="752581" y="80640"/>
                      <a:pt x="751260" y="128870"/>
                      <a:pt x="751260" y="177101"/>
                    </a:cubicBezTo>
                    <a:cubicBezTo>
                      <a:pt x="751920" y="227314"/>
                      <a:pt x="751920" y="276866"/>
                      <a:pt x="753242" y="327078"/>
                    </a:cubicBezTo>
                    <a:cubicBezTo>
                      <a:pt x="753242" y="335007"/>
                      <a:pt x="749278" y="346899"/>
                      <a:pt x="757866" y="348882"/>
                    </a:cubicBezTo>
                    <a:cubicBezTo>
                      <a:pt x="779669" y="354167"/>
                      <a:pt x="773063" y="370024"/>
                      <a:pt x="773063" y="382577"/>
                    </a:cubicBezTo>
                    <a:cubicBezTo>
                      <a:pt x="773063" y="1010896"/>
                      <a:pt x="773063" y="1639877"/>
                      <a:pt x="773063" y="2268197"/>
                    </a:cubicBezTo>
                    <a:cubicBezTo>
                      <a:pt x="773063" y="2305195"/>
                      <a:pt x="757206" y="2321713"/>
                      <a:pt x="720207" y="2321713"/>
                    </a:cubicBezTo>
                    <a:cubicBezTo>
                      <a:pt x="549748" y="2321713"/>
                      <a:pt x="379289" y="2321713"/>
                      <a:pt x="208830" y="2322373"/>
                    </a:cubicBezTo>
                    <a:cubicBezTo>
                      <a:pt x="192313" y="2322373"/>
                      <a:pt x="183724" y="2318409"/>
                      <a:pt x="175795" y="2303213"/>
                    </a:cubicBezTo>
                    <a:cubicBezTo>
                      <a:pt x="155314" y="2263572"/>
                      <a:pt x="109726" y="2246394"/>
                      <a:pt x="65460" y="2259607"/>
                    </a:cubicBezTo>
                    <a:cubicBezTo>
                      <a:pt x="23175" y="2272161"/>
                      <a:pt x="-1271" y="2309159"/>
                      <a:pt x="51" y="2358712"/>
                    </a:cubicBezTo>
                    <a:cubicBezTo>
                      <a:pt x="1372" y="2404300"/>
                      <a:pt x="29782" y="2439977"/>
                      <a:pt x="70084" y="2448566"/>
                    </a:cubicBezTo>
                    <a:cubicBezTo>
                      <a:pt x="117654" y="2458476"/>
                      <a:pt x="159939" y="2440638"/>
                      <a:pt x="177117" y="2399014"/>
                    </a:cubicBezTo>
                    <a:cubicBezTo>
                      <a:pt x="185045" y="2379854"/>
                      <a:pt x="195616" y="2376550"/>
                      <a:pt x="212794" y="2376550"/>
                    </a:cubicBezTo>
                    <a:cubicBezTo>
                      <a:pt x="375986" y="2377211"/>
                      <a:pt x="539838" y="2375229"/>
                      <a:pt x="703029" y="2377872"/>
                    </a:cubicBezTo>
                    <a:cubicBezTo>
                      <a:pt x="747956" y="2378532"/>
                      <a:pt x="785616" y="2370604"/>
                      <a:pt x="821293" y="2340873"/>
                    </a:cubicBezTo>
                    <a:cubicBezTo>
                      <a:pt x="838471" y="2326998"/>
                      <a:pt x="846399" y="2314445"/>
                      <a:pt x="846399" y="22926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100"/>
              <p:cNvSpPr/>
              <p:nvPr/>
            </p:nvSpPr>
            <p:spPr>
              <a:xfrm flipH="1">
                <a:off x="3564028" y="5139374"/>
                <a:ext cx="133654" cy="1187379"/>
              </a:xfrm>
              <a:custGeom>
                <a:avLst/>
                <a:gdLst/>
                <a:ahLst/>
                <a:cxnLst/>
                <a:rect l="l" t="t" r="r" b="b"/>
                <a:pathLst>
                  <a:path w="245340" h="2179597" extrusionOk="0">
                    <a:moveTo>
                      <a:pt x="65588" y="33"/>
                    </a:moveTo>
                    <a:cubicBezTo>
                      <a:pt x="42463" y="-628"/>
                      <a:pt x="33874" y="8622"/>
                      <a:pt x="34535" y="31746"/>
                    </a:cubicBezTo>
                    <a:cubicBezTo>
                      <a:pt x="35196" y="80638"/>
                      <a:pt x="33874" y="130190"/>
                      <a:pt x="33874" y="179081"/>
                    </a:cubicBezTo>
                    <a:cubicBezTo>
                      <a:pt x="33874" y="229954"/>
                      <a:pt x="34535" y="280828"/>
                      <a:pt x="33874" y="331701"/>
                    </a:cubicBezTo>
                    <a:cubicBezTo>
                      <a:pt x="33874" y="346236"/>
                      <a:pt x="37838" y="354825"/>
                      <a:pt x="53034" y="351522"/>
                    </a:cubicBezTo>
                    <a:cubicBezTo>
                      <a:pt x="84087" y="345576"/>
                      <a:pt x="86730" y="362093"/>
                      <a:pt x="86730" y="387860"/>
                    </a:cubicBezTo>
                    <a:cubicBezTo>
                      <a:pt x="86069" y="908487"/>
                      <a:pt x="86069" y="1429113"/>
                      <a:pt x="86730" y="1949740"/>
                    </a:cubicBezTo>
                    <a:cubicBezTo>
                      <a:pt x="86730" y="1971543"/>
                      <a:pt x="86069" y="1986078"/>
                      <a:pt x="58981" y="1990703"/>
                    </a:cubicBezTo>
                    <a:cubicBezTo>
                      <a:pt x="38499" y="1994006"/>
                      <a:pt x="23303" y="2010524"/>
                      <a:pt x="13393" y="2029023"/>
                    </a:cubicBezTo>
                    <a:cubicBezTo>
                      <a:pt x="-11053" y="2072629"/>
                      <a:pt x="-1142" y="2131431"/>
                      <a:pt x="35856" y="2160501"/>
                    </a:cubicBezTo>
                    <a:cubicBezTo>
                      <a:pt x="68891" y="2186929"/>
                      <a:pt x="123068" y="2185608"/>
                      <a:pt x="155442" y="2158519"/>
                    </a:cubicBezTo>
                    <a:cubicBezTo>
                      <a:pt x="191780" y="2127467"/>
                      <a:pt x="201030" y="2068665"/>
                      <a:pt x="173281" y="2027041"/>
                    </a:cubicBezTo>
                    <a:cubicBezTo>
                      <a:pt x="162049" y="2009863"/>
                      <a:pt x="158745" y="1994006"/>
                      <a:pt x="158745" y="1974846"/>
                    </a:cubicBezTo>
                    <a:cubicBezTo>
                      <a:pt x="158745" y="1456202"/>
                      <a:pt x="158745" y="937557"/>
                      <a:pt x="159406" y="418912"/>
                    </a:cubicBezTo>
                    <a:cubicBezTo>
                      <a:pt x="159406" y="397771"/>
                      <a:pt x="150156" y="371343"/>
                      <a:pt x="164031" y="356807"/>
                    </a:cubicBezTo>
                    <a:cubicBezTo>
                      <a:pt x="177245" y="343594"/>
                      <a:pt x="203012" y="352843"/>
                      <a:pt x="223493" y="352843"/>
                    </a:cubicBezTo>
                    <a:cubicBezTo>
                      <a:pt x="239350" y="352843"/>
                      <a:pt x="245296" y="348219"/>
                      <a:pt x="244636" y="331701"/>
                    </a:cubicBezTo>
                    <a:cubicBezTo>
                      <a:pt x="243975" y="280828"/>
                      <a:pt x="244636" y="229954"/>
                      <a:pt x="245296" y="179081"/>
                    </a:cubicBezTo>
                    <a:cubicBezTo>
                      <a:pt x="245296" y="130850"/>
                      <a:pt x="243975" y="82620"/>
                      <a:pt x="245296" y="34389"/>
                    </a:cubicBezTo>
                    <a:cubicBezTo>
                      <a:pt x="245957" y="10604"/>
                      <a:pt x="239350" y="33"/>
                      <a:pt x="213583" y="693"/>
                    </a:cubicBezTo>
                    <a:cubicBezTo>
                      <a:pt x="163370" y="1354"/>
                      <a:pt x="114479" y="1354"/>
                      <a:pt x="65588" y="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100"/>
              <p:cNvSpPr/>
              <p:nvPr/>
            </p:nvSpPr>
            <p:spPr>
              <a:xfrm flipH="1">
                <a:off x="4375310" y="5139374"/>
                <a:ext cx="586007" cy="738652"/>
              </a:xfrm>
              <a:custGeom>
                <a:avLst/>
                <a:gdLst/>
                <a:ahLst/>
                <a:cxnLst/>
                <a:rect l="l" t="t" r="r" b="b"/>
                <a:pathLst>
                  <a:path w="1075696" h="1355897" extrusionOk="0">
                    <a:moveTo>
                      <a:pt x="855025" y="1271871"/>
                    </a:moveTo>
                    <a:cubicBezTo>
                      <a:pt x="896648" y="1272531"/>
                      <a:pt x="928362" y="1262621"/>
                      <a:pt x="958093" y="1234211"/>
                    </a:cubicBezTo>
                    <a:cubicBezTo>
                      <a:pt x="973289" y="1219676"/>
                      <a:pt x="979235" y="1206462"/>
                      <a:pt x="979235" y="1186641"/>
                    </a:cubicBezTo>
                    <a:cubicBezTo>
                      <a:pt x="978574" y="971255"/>
                      <a:pt x="978574" y="756529"/>
                      <a:pt x="978574" y="541143"/>
                    </a:cubicBezTo>
                    <a:cubicBezTo>
                      <a:pt x="978574" y="486966"/>
                      <a:pt x="979896" y="432129"/>
                      <a:pt x="977914" y="377952"/>
                    </a:cubicBezTo>
                    <a:cubicBezTo>
                      <a:pt x="977253" y="355488"/>
                      <a:pt x="985181" y="350203"/>
                      <a:pt x="1005663" y="351524"/>
                    </a:cubicBezTo>
                    <a:cubicBezTo>
                      <a:pt x="1020859" y="352845"/>
                      <a:pt x="1036055" y="350863"/>
                      <a:pt x="1051251" y="352185"/>
                    </a:cubicBezTo>
                    <a:cubicBezTo>
                      <a:pt x="1069750" y="353506"/>
                      <a:pt x="1075697" y="347560"/>
                      <a:pt x="1075697" y="328400"/>
                    </a:cubicBezTo>
                    <a:cubicBezTo>
                      <a:pt x="1074375" y="278187"/>
                      <a:pt x="1075697" y="228635"/>
                      <a:pt x="1075697" y="178422"/>
                    </a:cubicBezTo>
                    <a:cubicBezTo>
                      <a:pt x="1075697" y="128210"/>
                      <a:pt x="1074375" y="78657"/>
                      <a:pt x="1075036" y="28445"/>
                    </a:cubicBezTo>
                    <a:cubicBezTo>
                      <a:pt x="1075036" y="7303"/>
                      <a:pt x="1067108" y="35"/>
                      <a:pt x="1046626" y="35"/>
                    </a:cubicBezTo>
                    <a:cubicBezTo>
                      <a:pt x="996413" y="696"/>
                      <a:pt x="946861" y="1357"/>
                      <a:pt x="896648" y="35"/>
                    </a:cubicBezTo>
                    <a:cubicBezTo>
                      <a:pt x="873524" y="-626"/>
                      <a:pt x="864935" y="7964"/>
                      <a:pt x="865596" y="31088"/>
                    </a:cubicBezTo>
                    <a:cubicBezTo>
                      <a:pt x="866257" y="79979"/>
                      <a:pt x="865596" y="129531"/>
                      <a:pt x="864935" y="178422"/>
                    </a:cubicBezTo>
                    <a:cubicBezTo>
                      <a:pt x="864935" y="229296"/>
                      <a:pt x="865596" y="280169"/>
                      <a:pt x="864935" y="331043"/>
                    </a:cubicBezTo>
                    <a:cubicBezTo>
                      <a:pt x="864935" y="344917"/>
                      <a:pt x="867578" y="354167"/>
                      <a:pt x="884095" y="351524"/>
                    </a:cubicBezTo>
                    <a:cubicBezTo>
                      <a:pt x="903255" y="348881"/>
                      <a:pt x="907880" y="358131"/>
                      <a:pt x="907880" y="375970"/>
                    </a:cubicBezTo>
                    <a:cubicBezTo>
                      <a:pt x="907220" y="640908"/>
                      <a:pt x="907880" y="906507"/>
                      <a:pt x="907220" y="1171445"/>
                    </a:cubicBezTo>
                    <a:cubicBezTo>
                      <a:pt x="907220" y="1201837"/>
                      <a:pt x="892024" y="1217033"/>
                      <a:pt x="861632" y="1217033"/>
                    </a:cubicBezTo>
                    <a:cubicBezTo>
                      <a:pt x="643603" y="1217033"/>
                      <a:pt x="426235" y="1217033"/>
                      <a:pt x="208206" y="1217694"/>
                    </a:cubicBezTo>
                    <a:cubicBezTo>
                      <a:pt x="191688" y="1217694"/>
                      <a:pt x="181117" y="1213730"/>
                      <a:pt x="171868" y="1198533"/>
                    </a:cubicBezTo>
                    <a:cubicBezTo>
                      <a:pt x="148743" y="1162195"/>
                      <a:pt x="99852" y="1150303"/>
                      <a:pt x="57568" y="1166820"/>
                    </a:cubicBezTo>
                    <a:cubicBezTo>
                      <a:pt x="18587" y="1182016"/>
                      <a:pt x="-4538" y="1224300"/>
                      <a:pt x="748" y="1269228"/>
                    </a:cubicBezTo>
                    <a:cubicBezTo>
                      <a:pt x="6694" y="1316798"/>
                      <a:pt x="37747" y="1349832"/>
                      <a:pt x="82674" y="1355118"/>
                    </a:cubicBezTo>
                    <a:cubicBezTo>
                      <a:pt x="128262" y="1360403"/>
                      <a:pt x="169885" y="1338600"/>
                      <a:pt x="182439" y="1296316"/>
                    </a:cubicBezTo>
                    <a:cubicBezTo>
                      <a:pt x="189706" y="1273853"/>
                      <a:pt x="201599" y="1271210"/>
                      <a:pt x="220759" y="1271210"/>
                    </a:cubicBezTo>
                    <a:cubicBezTo>
                      <a:pt x="431520" y="1271210"/>
                      <a:pt x="643603" y="1269889"/>
                      <a:pt x="855025" y="12718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100"/>
              <p:cNvSpPr/>
              <p:nvPr/>
            </p:nvSpPr>
            <p:spPr>
              <a:xfrm flipH="1">
                <a:off x="1924341" y="5139374"/>
                <a:ext cx="576100" cy="1118127"/>
              </a:xfrm>
              <a:custGeom>
                <a:avLst/>
                <a:gdLst/>
                <a:ahLst/>
                <a:cxnLst/>
                <a:rect l="l" t="t" r="r" b="b"/>
                <a:pathLst>
                  <a:path w="576100" h="1118127" extrusionOk="0">
                    <a:moveTo>
                      <a:pt x="97540" y="19"/>
                    </a:moveTo>
                    <a:cubicBezTo>
                      <a:pt x="70905" y="739"/>
                      <a:pt x="43911" y="739"/>
                      <a:pt x="17276" y="19"/>
                    </a:cubicBezTo>
                    <a:cubicBezTo>
                      <a:pt x="4679" y="-341"/>
                      <a:pt x="0" y="4338"/>
                      <a:pt x="360" y="16936"/>
                    </a:cubicBezTo>
                    <a:cubicBezTo>
                      <a:pt x="720" y="43570"/>
                      <a:pt x="360" y="70564"/>
                      <a:pt x="0" y="97199"/>
                    </a:cubicBezTo>
                    <a:cubicBezTo>
                      <a:pt x="0" y="124913"/>
                      <a:pt x="360" y="152627"/>
                      <a:pt x="0" y="179982"/>
                    </a:cubicBezTo>
                    <a:cubicBezTo>
                      <a:pt x="0" y="188980"/>
                      <a:pt x="2879" y="191500"/>
                      <a:pt x="11517" y="191500"/>
                    </a:cubicBezTo>
                    <a:lnTo>
                      <a:pt x="49922" y="191650"/>
                    </a:lnTo>
                    <a:lnTo>
                      <a:pt x="46244" y="192570"/>
                    </a:lnTo>
                    <a:cubicBezTo>
                      <a:pt x="43889" y="195449"/>
                      <a:pt x="43182" y="200308"/>
                      <a:pt x="43182" y="207687"/>
                    </a:cubicBezTo>
                    <a:cubicBezTo>
                      <a:pt x="43496" y="491668"/>
                      <a:pt x="43496" y="775651"/>
                      <a:pt x="43496" y="1059632"/>
                    </a:cubicBezTo>
                    <a:cubicBezTo>
                      <a:pt x="43496" y="1079428"/>
                      <a:pt x="40670" y="1077988"/>
                      <a:pt x="60140" y="1077988"/>
                    </a:cubicBezTo>
                    <a:cubicBezTo>
                      <a:pt x="197056" y="1077988"/>
                      <a:pt x="334287" y="1077988"/>
                      <a:pt x="471203" y="1077988"/>
                    </a:cubicBezTo>
                    <a:cubicBezTo>
                      <a:pt x="477170" y="1077988"/>
                      <a:pt x="483136" y="1076548"/>
                      <a:pt x="488789" y="1080147"/>
                    </a:cubicBezTo>
                    <a:cubicBezTo>
                      <a:pt x="492871" y="1100664"/>
                      <a:pt x="505119" y="1113981"/>
                      <a:pt x="522076" y="1117220"/>
                    </a:cubicBezTo>
                    <a:cubicBezTo>
                      <a:pt x="546884" y="1121899"/>
                      <a:pt x="566982" y="1108222"/>
                      <a:pt x="573890" y="1082307"/>
                    </a:cubicBezTo>
                    <a:cubicBezTo>
                      <a:pt x="580799" y="1055673"/>
                      <a:pt x="571064" y="1026879"/>
                      <a:pt x="550967" y="1016440"/>
                    </a:cubicBezTo>
                    <a:cubicBezTo>
                      <a:pt x="528671" y="1004923"/>
                      <a:pt x="505432" y="1013201"/>
                      <a:pt x="491615" y="1038036"/>
                    </a:cubicBezTo>
                    <a:cubicBezTo>
                      <a:pt x="359095" y="1038036"/>
                      <a:pt x="226889" y="1038396"/>
                      <a:pt x="94369" y="1038396"/>
                    </a:cubicBezTo>
                    <a:cubicBezTo>
                      <a:pt x="78039" y="1038396"/>
                      <a:pt x="78039" y="1038396"/>
                      <a:pt x="78039" y="1019680"/>
                    </a:cubicBezTo>
                    <a:cubicBezTo>
                      <a:pt x="78039" y="750095"/>
                      <a:pt x="78039" y="480871"/>
                      <a:pt x="78039" y="211286"/>
                    </a:cubicBezTo>
                    <a:lnTo>
                      <a:pt x="76642" y="191755"/>
                    </a:lnTo>
                    <a:lnTo>
                      <a:pt x="103299" y="191860"/>
                    </a:lnTo>
                    <a:cubicBezTo>
                      <a:pt x="112297" y="191860"/>
                      <a:pt x="114817" y="188620"/>
                      <a:pt x="114817" y="179982"/>
                    </a:cubicBezTo>
                    <a:cubicBezTo>
                      <a:pt x="114456" y="152268"/>
                      <a:pt x="114817" y="124553"/>
                      <a:pt x="115177" y="97199"/>
                    </a:cubicBezTo>
                    <a:cubicBezTo>
                      <a:pt x="115177" y="70564"/>
                      <a:pt x="114456" y="43570"/>
                      <a:pt x="114817" y="16936"/>
                    </a:cubicBezTo>
                    <a:cubicBezTo>
                      <a:pt x="115177" y="3978"/>
                      <a:pt x="110137" y="19"/>
                      <a:pt x="97540" y="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100"/>
              <p:cNvSpPr/>
              <p:nvPr/>
            </p:nvSpPr>
            <p:spPr>
              <a:xfrm flipH="1">
                <a:off x="2778637" y="5139374"/>
                <a:ext cx="120656" cy="1100593"/>
              </a:xfrm>
              <a:custGeom>
                <a:avLst/>
                <a:gdLst/>
                <a:ahLst/>
                <a:cxnLst/>
                <a:rect l="l" t="t" r="r" b="b"/>
                <a:pathLst>
                  <a:path w="120656" h="1100593" extrusionOk="0">
                    <a:moveTo>
                      <a:pt x="102279" y="19"/>
                    </a:moveTo>
                    <a:cubicBezTo>
                      <a:pt x="75645" y="740"/>
                      <a:pt x="48651" y="740"/>
                      <a:pt x="22016" y="19"/>
                    </a:cubicBezTo>
                    <a:cubicBezTo>
                      <a:pt x="9059" y="-341"/>
                      <a:pt x="3660" y="4339"/>
                      <a:pt x="4020" y="17656"/>
                    </a:cubicBezTo>
                    <a:cubicBezTo>
                      <a:pt x="4740" y="43931"/>
                      <a:pt x="4020" y="70205"/>
                      <a:pt x="4020" y="96480"/>
                    </a:cubicBezTo>
                    <a:cubicBezTo>
                      <a:pt x="4379" y="123474"/>
                      <a:pt x="5100" y="150829"/>
                      <a:pt x="4379" y="177823"/>
                    </a:cubicBezTo>
                    <a:cubicBezTo>
                      <a:pt x="4020" y="188981"/>
                      <a:pt x="7979" y="191860"/>
                      <a:pt x="18417" y="191500"/>
                    </a:cubicBezTo>
                    <a:lnTo>
                      <a:pt x="57596" y="191500"/>
                    </a:lnTo>
                    <a:lnTo>
                      <a:pt x="52440" y="193064"/>
                    </a:lnTo>
                    <a:cubicBezTo>
                      <a:pt x="50191" y="195989"/>
                      <a:pt x="49741" y="200488"/>
                      <a:pt x="49741" y="206606"/>
                    </a:cubicBezTo>
                    <a:cubicBezTo>
                      <a:pt x="50100" y="462874"/>
                      <a:pt x="49741" y="719141"/>
                      <a:pt x="50100" y="975408"/>
                    </a:cubicBezTo>
                    <a:cubicBezTo>
                      <a:pt x="50100" y="987286"/>
                      <a:pt x="49381" y="995564"/>
                      <a:pt x="34624" y="997004"/>
                    </a:cubicBezTo>
                    <a:cubicBezTo>
                      <a:pt x="25266" y="997724"/>
                      <a:pt x="18067" y="1004562"/>
                      <a:pt x="11948" y="1011761"/>
                    </a:cubicBezTo>
                    <a:cubicBezTo>
                      <a:pt x="-5688" y="1033716"/>
                      <a:pt x="-3529" y="1068989"/>
                      <a:pt x="16627" y="1087705"/>
                    </a:cubicBezTo>
                    <a:cubicBezTo>
                      <a:pt x="36064" y="1105702"/>
                      <a:pt x="69897" y="1104622"/>
                      <a:pt x="88253" y="1085905"/>
                    </a:cubicBezTo>
                    <a:cubicBezTo>
                      <a:pt x="108048" y="1066109"/>
                      <a:pt x="109128" y="1029397"/>
                      <a:pt x="88613" y="1009241"/>
                    </a:cubicBezTo>
                    <a:cubicBezTo>
                      <a:pt x="81414" y="1001683"/>
                      <a:pt x="79974" y="994485"/>
                      <a:pt x="79974" y="984766"/>
                    </a:cubicBezTo>
                    <a:cubicBezTo>
                      <a:pt x="79974" y="855553"/>
                      <a:pt x="79974" y="725980"/>
                      <a:pt x="79974" y="596766"/>
                    </a:cubicBezTo>
                    <a:cubicBezTo>
                      <a:pt x="79974" y="466113"/>
                      <a:pt x="79974" y="335100"/>
                      <a:pt x="79974" y="204447"/>
                    </a:cubicBezTo>
                    <a:cubicBezTo>
                      <a:pt x="79974" y="199228"/>
                      <a:pt x="79614" y="195449"/>
                      <a:pt x="77680" y="192929"/>
                    </a:cubicBezTo>
                    <a:lnTo>
                      <a:pt x="73441" y="191500"/>
                    </a:lnTo>
                    <a:lnTo>
                      <a:pt x="105879" y="191500"/>
                    </a:lnTo>
                    <a:cubicBezTo>
                      <a:pt x="116677" y="191860"/>
                      <a:pt x="119916" y="188261"/>
                      <a:pt x="119916" y="177463"/>
                    </a:cubicBezTo>
                    <a:cubicBezTo>
                      <a:pt x="119916" y="150469"/>
                      <a:pt x="118116" y="123114"/>
                      <a:pt x="120636" y="96120"/>
                    </a:cubicBezTo>
                    <a:cubicBezTo>
                      <a:pt x="120636" y="70565"/>
                      <a:pt x="119916" y="45010"/>
                      <a:pt x="120636" y="19096"/>
                    </a:cubicBezTo>
                    <a:cubicBezTo>
                      <a:pt x="120995" y="5419"/>
                      <a:pt x="116677" y="-341"/>
                      <a:pt x="102279" y="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100"/>
              <p:cNvSpPr/>
              <p:nvPr/>
            </p:nvSpPr>
            <p:spPr>
              <a:xfrm flipH="1">
                <a:off x="1405312" y="5139374"/>
                <a:ext cx="689866" cy="864745"/>
              </a:xfrm>
              <a:custGeom>
                <a:avLst/>
                <a:gdLst/>
                <a:ahLst/>
                <a:cxnLst/>
                <a:rect l="l" t="t" r="r" b="b"/>
                <a:pathLst>
                  <a:path w="689866" h="864745" extrusionOk="0">
                    <a:moveTo>
                      <a:pt x="50409" y="189897"/>
                    </a:moveTo>
                    <a:cubicBezTo>
                      <a:pt x="45460" y="192731"/>
                      <a:pt x="42131" y="198130"/>
                      <a:pt x="42131" y="205149"/>
                    </a:cubicBezTo>
                    <a:cubicBezTo>
                      <a:pt x="42131" y="305208"/>
                      <a:pt x="42131" y="405628"/>
                      <a:pt x="42131" y="505687"/>
                    </a:cubicBezTo>
                    <a:cubicBezTo>
                      <a:pt x="42131" y="605027"/>
                      <a:pt x="42491" y="704006"/>
                      <a:pt x="41771" y="803346"/>
                    </a:cubicBezTo>
                    <a:cubicBezTo>
                      <a:pt x="41771" y="817743"/>
                      <a:pt x="44650" y="822062"/>
                      <a:pt x="59768" y="822062"/>
                    </a:cubicBezTo>
                    <a:cubicBezTo>
                      <a:pt x="230372" y="821342"/>
                      <a:pt x="400977" y="821702"/>
                      <a:pt x="571582" y="821702"/>
                    </a:cubicBezTo>
                    <a:cubicBezTo>
                      <a:pt x="580940" y="821702"/>
                      <a:pt x="587059" y="822422"/>
                      <a:pt x="591018" y="833580"/>
                    </a:cubicBezTo>
                    <a:cubicBezTo>
                      <a:pt x="599296" y="857335"/>
                      <a:pt x="621972" y="868133"/>
                      <a:pt x="648966" y="863814"/>
                    </a:cubicBezTo>
                    <a:cubicBezTo>
                      <a:pt x="671282" y="860214"/>
                      <a:pt x="687478" y="841498"/>
                      <a:pt x="689638" y="816663"/>
                    </a:cubicBezTo>
                    <a:cubicBezTo>
                      <a:pt x="691798" y="790388"/>
                      <a:pt x="678480" y="768433"/>
                      <a:pt x="656525" y="760874"/>
                    </a:cubicBezTo>
                    <a:cubicBezTo>
                      <a:pt x="632770" y="752956"/>
                      <a:pt x="607215" y="760515"/>
                      <a:pt x="595338" y="781390"/>
                    </a:cubicBezTo>
                    <a:cubicBezTo>
                      <a:pt x="590298" y="790029"/>
                      <a:pt x="584899" y="791828"/>
                      <a:pt x="575542" y="791828"/>
                    </a:cubicBezTo>
                    <a:cubicBezTo>
                      <a:pt x="413215" y="791468"/>
                      <a:pt x="250888" y="791468"/>
                      <a:pt x="88201" y="791828"/>
                    </a:cubicBezTo>
                    <a:cubicBezTo>
                      <a:pt x="74164" y="791828"/>
                      <a:pt x="71645" y="787509"/>
                      <a:pt x="71645" y="774552"/>
                    </a:cubicBezTo>
                    <a:cubicBezTo>
                      <a:pt x="72005" y="586310"/>
                      <a:pt x="72005" y="398069"/>
                      <a:pt x="72005" y="210187"/>
                    </a:cubicBezTo>
                    <a:cubicBezTo>
                      <a:pt x="72005" y="205869"/>
                      <a:pt x="72005" y="201550"/>
                      <a:pt x="72005" y="197230"/>
                    </a:cubicBezTo>
                    <a:cubicBezTo>
                      <a:pt x="72005" y="194351"/>
                      <a:pt x="71645" y="191471"/>
                      <a:pt x="68405" y="190031"/>
                    </a:cubicBezTo>
                    <a:cubicBezTo>
                      <a:pt x="61927" y="186792"/>
                      <a:pt x="55358" y="187062"/>
                      <a:pt x="50409" y="189897"/>
                    </a:cubicBezTo>
                    <a:close/>
                    <a:moveTo>
                      <a:pt x="100079" y="0"/>
                    </a:moveTo>
                    <a:cubicBezTo>
                      <a:pt x="71285" y="360"/>
                      <a:pt x="42851" y="360"/>
                      <a:pt x="14057" y="0"/>
                    </a:cubicBezTo>
                    <a:cubicBezTo>
                      <a:pt x="4339" y="0"/>
                      <a:pt x="-341" y="4319"/>
                      <a:pt x="19" y="14037"/>
                    </a:cubicBezTo>
                    <a:cubicBezTo>
                      <a:pt x="379" y="41032"/>
                      <a:pt x="379" y="68386"/>
                      <a:pt x="739" y="95381"/>
                    </a:cubicBezTo>
                    <a:cubicBezTo>
                      <a:pt x="3618" y="101499"/>
                      <a:pt x="2899" y="107618"/>
                      <a:pt x="2899" y="114097"/>
                    </a:cubicBezTo>
                    <a:cubicBezTo>
                      <a:pt x="2899" y="134612"/>
                      <a:pt x="3259" y="154768"/>
                      <a:pt x="2899" y="175284"/>
                    </a:cubicBezTo>
                    <a:cubicBezTo>
                      <a:pt x="2899" y="185362"/>
                      <a:pt x="6498" y="189681"/>
                      <a:pt x="16576" y="189321"/>
                    </a:cubicBezTo>
                    <a:cubicBezTo>
                      <a:pt x="48609" y="188961"/>
                      <a:pt x="80643" y="188961"/>
                      <a:pt x="112676" y="188601"/>
                    </a:cubicBezTo>
                    <a:cubicBezTo>
                      <a:pt x="113036" y="131013"/>
                      <a:pt x="113396" y="73065"/>
                      <a:pt x="114116" y="15477"/>
                    </a:cubicBezTo>
                    <a:cubicBezTo>
                      <a:pt x="114116" y="5399"/>
                      <a:pt x="111237" y="0"/>
                      <a:pt x="1000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4" name="Google Shape;274;p100"/>
            <p:cNvGrpSpPr/>
            <p:nvPr/>
          </p:nvGrpSpPr>
          <p:grpSpPr>
            <a:xfrm>
              <a:off x="548225" y="1602802"/>
              <a:ext cx="944003" cy="3757883"/>
              <a:chOff x="655229" y="1602802"/>
              <a:chExt cx="944003" cy="3757883"/>
            </a:xfrm>
          </p:grpSpPr>
          <p:sp>
            <p:nvSpPr>
              <p:cNvPr id="275" name="Google Shape;275;p100"/>
              <p:cNvSpPr/>
              <p:nvPr/>
            </p:nvSpPr>
            <p:spPr>
              <a:xfrm flipH="1">
                <a:off x="830109" y="3005304"/>
                <a:ext cx="769123" cy="128635"/>
              </a:xfrm>
              <a:custGeom>
                <a:avLst/>
                <a:gdLst/>
                <a:ahLst/>
                <a:cxnLst/>
                <a:rect l="l" t="t" r="r" b="b"/>
                <a:pathLst>
                  <a:path w="1411831" h="236127" extrusionOk="0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100"/>
              <p:cNvSpPr/>
              <p:nvPr/>
            </p:nvSpPr>
            <p:spPr>
              <a:xfrm flipH="1">
                <a:off x="955830" y="4190397"/>
                <a:ext cx="643402" cy="634359"/>
              </a:xfrm>
              <a:custGeom>
                <a:avLst/>
                <a:gdLst/>
                <a:ahLst/>
                <a:cxnLst/>
                <a:rect l="l" t="t" r="r" b="b"/>
                <a:pathLst>
                  <a:path w="1181053" h="1164453" extrusionOk="0">
                    <a:moveTo>
                      <a:pt x="1129160" y="979148"/>
                    </a:moveTo>
                    <a:cubicBezTo>
                      <a:pt x="1110001" y="971220"/>
                      <a:pt x="1108019" y="959988"/>
                      <a:pt x="1108019" y="942810"/>
                    </a:cubicBezTo>
                    <a:cubicBezTo>
                      <a:pt x="1108679" y="663337"/>
                      <a:pt x="1108019" y="383863"/>
                      <a:pt x="1109340" y="104390"/>
                    </a:cubicBezTo>
                    <a:cubicBezTo>
                      <a:pt x="1109340" y="75980"/>
                      <a:pt x="1100751" y="71355"/>
                      <a:pt x="1074984" y="71355"/>
                    </a:cubicBezTo>
                    <a:cubicBezTo>
                      <a:pt x="844402" y="72676"/>
                      <a:pt x="614480" y="72016"/>
                      <a:pt x="383898" y="72016"/>
                    </a:cubicBezTo>
                    <a:cubicBezTo>
                      <a:pt x="372666" y="72016"/>
                      <a:pt x="360774" y="73998"/>
                      <a:pt x="349542" y="69373"/>
                    </a:cubicBezTo>
                    <a:cubicBezTo>
                      <a:pt x="350863" y="46909"/>
                      <a:pt x="352845" y="23785"/>
                      <a:pt x="348221" y="1321"/>
                    </a:cubicBezTo>
                    <a:cubicBezTo>
                      <a:pt x="344917" y="1321"/>
                      <a:pt x="340953" y="1982"/>
                      <a:pt x="337650" y="1982"/>
                    </a:cubicBezTo>
                    <a:cubicBezTo>
                      <a:pt x="235903" y="1321"/>
                      <a:pt x="134156" y="1321"/>
                      <a:pt x="32409" y="0"/>
                    </a:cubicBezTo>
                    <a:cubicBezTo>
                      <a:pt x="9946" y="0"/>
                      <a:pt x="-626" y="5946"/>
                      <a:pt x="35" y="30392"/>
                    </a:cubicBezTo>
                    <a:cubicBezTo>
                      <a:pt x="1357" y="80605"/>
                      <a:pt x="1357" y="130157"/>
                      <a:pt x="35" y="180369"/>
                    </a:cubicBezTo>
                    <a:cubicBezTo>
                      <a:pt x="-626" y="202173"/>
                      <a:pt x="7964" y="210761"/>
                      <a:pt x="29766" y="210101"/>
                    </a:cubicBezTo>
                    <a:cubicBezTo>
                      <a:pt x="78658" y="209440"/>
                      <a:pt x="128210" y="210101"/>
                      <a:pt x="177101" y="210101"/>
                    </a:cubicBezTo>
                    <a:cubicBezTo>
                      <a:pt x="215421" y="210101"/>
                      <a:pt x="253741" y="209440"/>
                      <a:pt x="292062" y="209440"/>
                    </a:cubicBezTo>
                    <a:cubicBezTo>
                      <a:pt x="352845" y="209440"/>
                      <a:pt x="352845" y="209440"/>
                      <a:pt x="349542" y="147996"/>
                    </a:cubicBezTo>
                    <a:cubicBezTo>
                      <a:pt x="360113" y="147335"/>
                      <a:pt x="370684" y="146014"/>
                      <a:pt x="381256" y="146014"/>
                    </a:cubicBezTo>
                    <a:cubicBezTo>
                      <a:pt x="594660" y="146014"/>
                      <a:pt x="808063" y="146674"/>
                      <a:pt x="1021467" y="145353"/>
                    </a:cubicBezTo>
                    <a:cubicBezTo>
                      <a:pt x="1046574" y="145353"/>
                      <a:pt x="1054502" y="150638"/>
                      <a:pt x="1054502" y="177066"/>
                    </a:cubicBezTo>
                    <a:cubicBezTo>
                      <a:pt x="1053181" y="433415"/>
                      <a:pt x="1053842" y="689764"/>
                      <a:pt x="1054502" y="945453"/>
                    </a:cubicBezTo>
                    <a:cubicBezTo>
                      <a:pt x="1054502" y="964613"/>
                      <a:pt x="1049877" y="975184"/>
                      <a:pt x="1032699" y="985755"/>
                    </a:cubicBezTo>
                    <a:cubicBezTo>
                      <a:pt x="995701" y="1008219"/>
                      <a:pt x="982487" y="1057771"/>
                      <a:pt x="997022" y="1102037"/>
                    </a:cubicBezTo>
                    <a:cubicBezTo>
                      <a:pt x="1010897" y="1144322"/>
                      <a:pt x="1047895" y="1167446"/>
                      <a:pt x="1094805" y="1164142"/>
                    </a:cubicBezTo>
                    <a:cubicBezTo>
                      <a:pt x="1137089" y="1161499"/>
                      <a:pt x="1170784" y="1131768"/>
                      <a:pt x="1178712" y="1090145"/>
                    </a:cubicBezTo>
                    <a:cubicBezTo>
                      <a:pt x="1187962" y="1041914"/>
                      <a:pt x="1169463" y="996326"/>
                      <a:pt x="1129160" y="9791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100"/>
              <p:cNvSpPr/>
              <p:nvPr/>
            </p:nvSpPr>
            <p:spPr>
              <a:xfrm rot="-5400000" flipH="1">
                <a:off x="1069293" y="1820916"/>
                <a:ext cx="748053" cy="311825"/>
              </a:xfrm>
              <a:custGeom>
                <a:avLst/>
                <a:gdLst/>
                <a:ahLst/>
                <a:cxnLst/>
                <a:rect l="l" t="t" r="r" b="b"/>
                <a:pathLst>
                  <a:path w="1373154" h="572397" extrusionOk="0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100"/>
              <p:cNvSpPr/>
              <p:nvPr/>
            </p:nvSpPr>
            <p:spPr>
              <a:xfrm rot="-5400000" flipH="1">
                <a:off x="1120766" y="2289790"/>
                <a:ext cx="497194" cy="459738"/>
              </a:xfrm>
              <a:custGeom>
                <a:avLst/>
                <a:gdLst/>
                <a:ahLst/>
                <a:cxnLst/>
                <a:rect l="l" t="t" r="r" b="b"/>
                <a:pathLst>
                  <a:path w="912667" h="843913" extrusionOk="0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100"/>
              <p:cNvSpPr/>
              <p:nvPr/>
            </p:nvSpPr>
            <p:spPr>
              <a:xfrm flipH="1">
                <a:off x="830109" y="3801796"/>
                <a:ext cx="769123" cy="128635"/>
              </a:xfrm>
              <a:custGeom>
                <a:avLst/>
                <a:gdLst/>
                <a:ahLst/>
                <a:cxnLst/>
                <a:rect l="l" t="t" r="r" b="b"/>
                <a:pathLst>
                  <a:path w="1411831" h="236127" extrusionOk="0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100"/>
              <p:cNvSpPr/>
              <p:nvPr/>
            </p:nvSpPr>
            <p:spPr>
              <a:xfrm rot="-5400000" flipH="1">
                <a:off x="1066573" y="3025173"/>
                <a:ext cx="121315" cy="944002"/>
              </a:xfrm>
              <a:custGeom>
                <a:avLst/>
                <a:gdLst/>
                <a:ahLst/>
                <a:cxnLst/>
                <a:rect l="l" t="t" r="r" b="b"/>
                <a:pathLst>
                  <a:path w="222690" h="1732846" extrusionOk="0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100"/>
              <p:cNvSpPr/>
              <p:nvPr/>
            </p:nvSpPr>
            <p:spPr>
              <a:xfrm rot="-5400000">
                <a:off x="1069293" y="4830746"/>
                <a:ext cx="748053" cy="311825"/>
              </a:xfrm>
              <a:custGeom>
                <a:avLst/>
                <a:gdLst/>
                <a:ahLst/>
                <a:cxnLst/>
                <a:rect l="l" t="t" r="r" b="b"/>
                <a:pathLst>
                  <a:path w="1373154" h="572397" extrusionOk="0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2" name="Google Shape;282;p100"/>
            <p:cNvGrpSpPr/>
            <p:nvPr/>
          </p:nvGrpSpPr>
          <p:grpSpPr>
            <a:xfrm>
              <a:off x="4782728" y="2208743"/>
              <a:ext cx="1206268" cy="3147897"/>
              <a:chOff x="4889732" y="2208743"/>
              <a:chExt cx="1206268" cy="3147897"/>
            </a:xfrm>
          </p:grpSpPr>
          <p:sp>
            <p:nvSpPr>
              <p:cNvPr id="283" name="Google Shape;283;p100"/>
              <p:cNvSpPr/>
              <p:nvPr/>
            </p:nvSpPr>
            <p:spPr>
              <a:xfrm flipH="1">
                <a:off x="4889732" y="2408235"/>
                <a:ext cx="1206268" cy="720041"/>
              </a:xfrm>
              <a:custGeom>
                <a:avLst/>
                <a:gdLst/>
                <a:ahLst/>
                <a:cxnLst/>
                <a:rect l="l" t="t" r="r" b="b"/>
                <a:pathLst>
                  <a:path w="2214270" h="1321734" extrusionOk="0">
                    <a:moveTo>
                      <a:pt x="1864067" y="1293985"/>
                    </a:moveTo>
                    <a:cubicBezTo>
                      <a:pt x="1862746" y="1317109"/>
                      <a:pt x="1872656" y="1319752"/>
                      <a:pt x="1891816" y="1319752"/>
                    </a:cubicBezTo>
                    <a:cubicBezTo>
                      <a:pt x="1942029" y="1319752"/>
                      <a:pt x="1991581" y="1316449"/>
                      <a:pt x="2041794" y="1321734"/>
                    </a:cubicBezTo>
                    <a:cubicBezTo>
                      <a:pt x="2090024" y="1321734"/>
                      <a:pt x="2137595" y="1320413"/>
                      <a:pt x="2185825" y="1321074"/>
                    </a:cubicBezTo>
                    <a:cubicBezTo>
                      <a:pt x="2206307" y="1321074"/>
                      <a:pt x="2214235" y="1313145"/>
                      <a:pt x="2214235" y="1292663"/>
                    </a:cubicBezTo>
                    <a:cubicBezTo>
                      <a:pt x="2213574" y="1240469"/>
                      <a:pt x="2213574" y="1187613"/>
                      <a:pt x="2214235" y="1135418"/>
                    </a:cubicBezTo>
                    <a:cubicBezTo>
                      <a:pt x="2214896" y="1114276"/>
                      <a:pt x="2206307" y="1107009"/>
                      <a:pt x="2185825" y="1107009"/>
                    </a:cubicBezTo>
                    <a:cubicBezTo>
                      <a:pt x="2137595" y="1107669"/>
                      <a:pt x="2090024" y="1107009"/>
                      <a:pt x="2041794" y="1106348"/>
                    </a:cubicBezTo>
                    <a:cubicBezTo>
                      <a:pt x="1997527" y="1107009"/>
                      <a:pt x="1952600" y="1107669"/>
                      <a:pt x="1908334" y="1108330"/>
                    </a:cubicBezTo>
                    <a:cubicBezTo>
                      <a:pt x="1865389" y="1108330"/>
                      <a:pt x="1864067" y="1108330"/>
                      <a:pt x="1866049" y="1150614"/>
                    </a:cubicBezTo>
                    <a:cubicBezTo>
                      <a:pt x="1867371" y="1175721"/>
                      <a:pt x="1861425" y="1183649"/>
                      <a:pt x="1834336" y="1183649"/>
                    </a:cubicBezTo>
                    <a:cubicBezTo>
                      <a:pt x="1280014" y="1182988"/>
                      <a:pt x="725692" y="1182988"/>
                      <a:pt x="170710" y="1183649"/>
                    </a:cubicBezTo>
                    <a:cubicBezTo>
                      <a:pt x="146925" y="1183649"/>
                      <a:pt x="139657" y="1178364"/>
                      <a:pt x="139657" y="1153257"/>
                    </a:cubicBezTo>
                    <a:cubicBezTo>
                      <a:pt x="140318" y="840089"/>
                      <a:pt x="140318" y="526259"/>
                      <a:pt x="139657" y="213090"/>
                    </a:cubicBezTo>
                    <a:cubicBezTo>
                      <a:pt x="139657" y="195912"/>
                      <a:pt x="142960" y="184020"/>
                      <a:pt x="157496" y="172127"/>
                    </a:cubicBezTo>
                    <a:cubicBezTo>
                      <a:pt x="189870" y="145699"/>
                      <a:pt x="198459" y="94826"/>
                      <a:pt x="179959" y="53863"/>
                    </a:cubicBezTo>
                    <a:cubicBezTo>
                      <a:pt x="163442" y="17525"/>
                      <a:pt x="128425" y="-2957"/>
                      <a:pt x="86801" y="347"/>
                    </a:cubicBezTo>
                    <a:cubicBezTo>
                      <a:pt x="43856" y="3650"/>
                      <a:pt x="14786" y="28757"/>
                      <a:pt x="3554" y="71702"/>
                    </a:cubicBezTo>
                    <a:cubicBezTo>
                      <a:pt x="-7678" y="114647"/>
                      <a:pt x="8179" y="162217"/>
                      <a:pt x="44517" y="181377"/>
                    </a:cubicBezTo>
                    <a:cubicBezTo>
                      <a:pt x="64338" y="191948"/>
                      <a:pt x="66981" y="204501"/>
                      <a:pt x="66981" y="223661"/>
                    </a:cubicBezTo>
                    <a:cubicBezTo>
                      <a:pt x="66320" y="556651"/>
                      <a:pt x="66981" y="889641"/>
                      <a:pt x="66320" y="1222630"/>
                    </a:cubicBezTo>
                    <a:cubicBezTo>
                      <a:pt x="66320" y="1250379"/>
                      <a:pt x="73588" y="1256325"/>
                      <a:pt x="100676" y="1256325"/>
                    </a:cubicBezTo>
                    <a:cubicBezTo>
                      <a:pt x="675479" y="1255665"/>
                      <a:pt x="1250944" y="1255665"/>
                      <a:pt x="1825747" y="1255665"/>
                    </a:cubicBezTo>
                    <a:cubicBezTo>
                      <a:pt x="1864067" y="1256325"/>
                      <a:pt x="1866049" y="1256325"/>
                      <a:pt x="1864067" y="129398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100"/>
              <p:cNvSpPr/>
              <p:nvPr/>
            </p:nvSpPr>
            <p:spPr>
              <a:xfrm flipH="1">
                <a:off x="4889732" y="3803842"/>
                <a:ext cx="862897" cy="590574"/>
              </a:xfrm>
              <a:custGeom>
                <a:avLst/>
                <a:gdLst/>
                <a:ahLst/>
                <a:cxnLst/>
                <a:rect l="l" t="t" r="r" b="b"/>
                <a:pathLst>
                  <a:path w="1583966" h="1084079" extrusionOk="0">
                    <a:moveTo>
                      <a:pt x="162118" y="885330"/>
                    </a:moveTo>
                    <a:cubicBezTo>
                      <a:pt x="162118" y="642194"/>
                      <a:pt x="162118" y="399720"/>
                      <a:pt x="162118" y="156584"/>
                    </a:cubicBezTo>
                    <a:cubicBezTo>
                      <a:pt x="162118" y="141388"/>
                      <a:pt x="163440" y="125532"/>
                      <a:pt x="154851" y="110336"/>
                    </a:cubicBezTo>
                    <a:cubicBezTo>
                      <a:pt x="160797" y="109675"/>
                      <a:pt x="163440" y="108354"/>
                      <a:pt x="166083" y="108354"/>
                    </a:cubicBezTo>
                    <a:cubicBezTo>
                      <a:pt x="514929" y="108354"/>
                      <a:pt x="864436" y="108354"/>
                      <a:pt x="1213282" y="107693"/>
                    </a:cubicBezTo>
                    <a:cubicBezTo>
                      <a:pt x="1231782" y="107693"/>
                      <a:pt x="1235746" y="114960"/>
                      <a:pt x="1235085" y="130817"/>
                    </a:cubicBezTo>
                    <a:cubicBezTo>
                      <a:pt x="1233764" y="150638"/>
                      <a:pt x="1235746" y="170459"/>
                      <a:pt x="1234424" y="189619"/>
                    </a:cubicBezTo>
                    <a:cubicBezTo>
                      <a:pt x="1233103" y="206137"/>
                      <a:pt x="1238388" y="211422"/>
                      <a:pt x="1255566" y="210761"/>
                    </a:cubicBezTo>
                    <a:cubicBezTo>
                      <a:pt x="1307101" y="210101"/>
                      <a:pt x="1359295" y="210761"/>
                      <a:pt x="1410829" y="211422"/>
                    </a:cubicBezTo>
                    <a:cubicBezTo>
                      <a:pt x="1459060" y="211422"/>
                      <a:pt x="1507291" y="210101"/>
                      <a:pt x="1555521" y="210761"/>
                    </a:cubicBezTo>
                    <a:cubicBezTo>
                      <a:pt x="1576003" y="210761"/>
                      <a:pt x="1584592" y="203494"/>
                      <a:pt x="1583931" y="182351"/>
                    </a:cubicBezTo>
                    <a:cubicBezTo>
                      <a:pt x="1583270" y="131478"/>
                      <a:pt x="1582610" y="80605"/>
                      <a:pt x="1583931" y="29731"/>
                    </a:cubicBezTo>
                    <a:cubicBezTo>
                      <a:pt x="1584592" y="6607"/>
                      <a:pt x="1574021" y="661"/>
                      <a:pt x="1552878" y="661"/>
                    </a:cubicBezTo>
                    <a:cubicBezTo>
                      <a:pt x="1503987" y="1321"/>
                      <a:pt x="1454435" y="661"/>
                      <a:pt x="1405544" y="661"/>
                    </a:cubicBezTo>
                    <a:cubicBezTo>
                      <a:pt x="1355331" y="661"/>
                      <a:pt x="1305779" y="661"/>
                      <a:pt x="1255566" y="0"/>
                    </a:cubicBezTo>
                    <a:cubicBezTo>
                      <a:pt x="1239710" y="0"/>
                      <a:pt x="1231121" y="3964"/>
                      <a:pt x="1234424" y="20481"/>
                    </a:cubicBezTo>
                    <a:cubicBezTo>
                      <a:pt x="1240370" y="49552"/>
                      <a:pt x="1225835" y="53516"/>
                      <a:pt x="1200729" y="53516"/>
                    </a:cubicBezTo>
                    <a:cubicBezTo>
                      <a:pt x="853204" y="52855"/>
                      <a:pt x="506340" y="52855"/>
                      <a:pt x="158815" y="52855"/>
                    </a:cubicBezTo>
                    <a:cubicBezTo>
                      <a:pt x="113888" y="52855"/>
                      <a:pt x="89442" y="77301"/>
                      <a:pt x="89442" y="122228"/>
                    </a:cubicBezTo>
                    <a:cubicBezTo>
                      <a:pt x="89442" y="368667"/>
                      <a:pt x="89442" y="615106"/>
                      <a:pt x="89442" y="861544"/>
                    </a:cubicBezTo>
                    <a:cubicBezTo>
                      <a:pt x="89442" y="879383"/>
                      <a:pt x="88121" y="891276"/>
                      <a:pt x="66318" y="893918"/>
                    </a:cubicBezTo>
                    <a:cubicBezTo>
                      <a:pt x="45176" y="896561"/>
                      <a:pt x="29319" y="911096"/>
                      <a:pt x="17427" y="928935"/>
                    </a:cubicBezTo>
                    <a:cubicBezTo>
                      <a:pt x="-10323" y="970559"/>
                      <a:pt x="-4376" y="1029361"/>
                      <a:pt x="31301" y="1061074"/>
                    </a:cubicBezTo>
                    <a:cubicBezTo>
                      <a:pt x="63675" y="1090145"/>
                      <a:pt x="120495" y="1092127"/>
                      <a:pt x="155512" y="1064377"/>
                    </a:cubicBezTo>
                    <a:cubicBezTo>
                      <a:pt x="192510" y="1034646"/>
                      <a:pt x="202421" y="975845"/>
                      <a:pt x="175993" y="932900"/>
                    </a:cubicBezTo>
                    <a:cubicBezTo>
                      <a:pt x="164761" y="919025"/>
                      <a:pt x="162118" y="903168"/>
                      <a:pt x="162118" y="8853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100"/>
              <p:cNvSpPr/>
              <p:nvPr/>
            </p:nvSpPr>
            <p:spPr>
              <a:xfrm flipH="1">
                <a:off x="4889732" y="2618015"/>
                <a:ext cx="898091" cy="123739"/>
              </a:xfrm>
              <a:custGeom>
                <a:avLst/>
                <a:gdLst/>
                <a:ahLst/>
                <a:cxnLst/>
                <a:rect l="l" t="t" r="r" b="b"/>
                <a:pathLst>
                  <a:path w="1648569" h="227140" extrusionOk="0">
                    <a:moveTo>
                      <a:pt x="66839" y="192784"/>
                    </a:moveTo>
                    <a:cubicBezTo>
                      <a:pt x="109785" y="204676"/>
                      <a:pt x="154712" y="190141"/>
                      <a:pt x="173872" y="153142"/>
                    </a:cubicBezTo>
                    <a:cubicBezTo>
                      <a:pt x="184443" y="133982"/>
                      <a:pt x="196335" y="130679"/>
                      <a:pt x="215496" y="130679"/>
                    </a:cubicBezTo>
                    <a:cubicBezTo>
                      <a:pt x="565663" y="131339"/>
                      <a:pt x="915170" y="130679"/>
                      <a:pt x="1265338" y="130679"/>
                    </a:cubicBezTo>
                    <a:cubicBezTo>
                      <a:pt x="1271284" y="130679"/>
                      <a:pt x="1277891" y="131339"/>
                      <a:pt x="1283837" y="130679"/>
                    </a:cubicBezTo>
                    <a:cubicBezTo>
                      <a:pt x="1295069" y="130018"/>
                      <a:pt x="1300355" y="134643"/>
                      <a:pt x="1299694" y="146535"/>
                    </a:cubicBezTo>
                    <a:cubicBezTo>
                      <a:pt x="1299033" y="152482"/>
                      <a:pt x="1299694" y="159089"/>
                      <a:pt x="1299694" y="165035"/>
                    </a:cubicBezTo>
                    <a:cubicBezTo>
                      <a:pt x="1299694" y="226479"/>
                      <a:pt x="1299694" y="226479"/>
                      <a:pt x="1362460" y="226479"/>
                    </a:cubicBezTo>
                    <a:cubicBezTo>
                      <a:pt x="1400119" y="226479"/>
                      <a:pt x="1437118" y="227140"/>
                      <a:pt x="1474778" y="227140"/>
                    </a:cubicBezTo>
                    <a:cubicBezTo>
                      <a:pt x="1523008" y="226479"/>
                      <a:pt x="1571239" y="225819"/>
                      <a:pt x="1618809" y="226479"/>
                    </a:cubicBezTo>
                    <a:cubicBezTo>
                      <a:pt x="1641272" y="227140"/>
                      <a:pt x="1648540" y="217890"/>
                      <a:pt x="1648540" y="196748"/>
                    </a:cubicBezTo>
                    <a:cubicBezTo>
                      <a:pt x="1647879" y="147196"/>
                      <a:pt x="1647219" y="96983"/>
                      <a:pt x="1648540" y="47431"/>
                    </a:cubicBezTo>
                    <a:cubicBezTo>
                      <a:pt x="1649201" y="22986"/>
                      <a:pt x="1638630" y="17040"/>
                      <a:pt x="1616827" y="17040"/>
                    </a:cubicBezTo>
                    <a:cubicBezTo>
                      <a:pt x="1569918" y="17700"/>
                      <a:pt x="1522348" y="16379"/>
                      <a:pt x="1475438" y="16379"/>
                    </a:cubicBezTo>
                    <a:cubicBezTo>
                      <a:pt x="1423904" y="16379"/>
                      <a:pt x="1371709" y="17040"/>
                      <a:pt x="1320175" y="17040"/>
                    </a:cubicBezTo>
                    <a:cubicBezTo>
                      <a:pt x="1310926" y="17040"/>
                      <a:pt x="1297712" y="13736"/>
                      <a:pt x="1300355" y="30253"/>
                    </a:cubicBezTo>
                    <a:cubicBezTo>
                      <a:pt x="1304979" y="58002"/>
                      <a:pt x="1289123" y="59324"/>
                      <a:pt x="1267980" y="59324"/>
                    </a:cubicBezTo>
                    <a:cubicBezTo>
                      <a:pt x="916492" y="58663"/>
                      <a:pt x="564342" y="58663"/>
                      <a:pt x="212853" y="59324"/>
                    </a:cubicBezTo>
                    <a:cubicBezTo>
                      <a:pt x="193032" y="59324"/>
                      <a:pt x="181140" y="54699"/>
                      <a:pt x="169908" y="36860"/>
                    </a:cubicBezTo>
                    <a:cubicBezTo>
                      <a:pt x="148105" y="3165"/>
                      <a:pt x="102517" y="-8067"/>
                      <a:pt x="62215" y="5808"/>
                    </a:cubicBezTo>
                    <a:cubicBezTo>
                      <a:pt x="23234" y="19022"/>
                      <a:pt x="-1873" y="57342"/>
                      <a:pt x="109" y="102269"/>
                    </a:cubicBezTo>
                    <a:cubicBezTo>
                      <a:pt x="1431" y="146535"/>
                      <a:pt x="28519" y="182213"/>
                      <a:pt x="66839" y="19278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100"/>
              <p:cNvSpPr/>
              <p:nvPr/>
            </p:nvSpPr>
            <p:spPr>
              <a:xfrm rot="10800000" flipH="1">
                <a:off x="4889732" y="2208743"/>
                <a:ext cx="769123" cy="128635"/>
              </a:xfrm>
              <a:custGeom>
                <a:avLst/>
                <a:gdLst/>
                <a:ahLst/>
                <a:cxnLst/>
                <a:rect l="l" t="t" r="r" b="b"/>
                <a:pathLst>
                  <a:path w="1411831" h="236127" extrusionOk="0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100"/>
              <p:cNvSpPr/>
              <p:nvPr/>
            </p:nvSpPr>
            <p:spPr>
              <a:xfrm rot="5400000" flipH="1">
                <a:off x="4671618" y="4826701"/>
                <a:ext cx="748053" cy="311825"/>
              </a:xfrm>
              <a:custGeom>
                <a:avLst/>
                <a:gdLst/>
                <a:ahLst/>
                <a:cxnLst/>
                <a:rect l="l" t="t" r="r" b="b"/>
                <a:pathLst>
                  <a:path w="1373154" h="572397" extrusionOk="0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100"/>
              <p:cNvSpPr/>
              <p:nvPr/>
            </p:nvSpPr>
            <p:spPr>
              <a:xfrm rot="5400000" flipH="1">
                <a:off x="4871004" y="4236381"/>
                <a:ext cx="497194" cy="459738"/>
              </a:xfrm>
              <a:custGeom>
                <a:avLst/>
                <a:gdLst/>
                <a:ahLst/>
                <a:cxnLst/>
                <a:rect l="l" t="t" r="r" b="b"/>
                <a:pathLst>
                  <a:path w="912667" h="843913" extrusionOk="0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100"/>
              <p:cNvSpPr/>
              <p:nvPr/>
            </p:nvSpPr>
            <p:spPr>
              <a:xfrm rot="10800000" flipH="1">
                <a:off x="4889732" y="3419093"/>
                <a:ext cx="769123" cy="128635"/>
              </a:xfrm>
              <a:custGeom>
                <a:avLst/>
                <a:gdLst/>
                <a:ahLst/>
                <a:cxnLst/>
                <a:rect l="l" t="t" r="r" b="b"/>
                <a:pathLst>
                  <a:path w="1411831" h="236127" extrusionOk="0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0" name="Google Shape;290;p100"/>
          <p:cNvSpPr>
            <a:spLocks noGrp="1"/>
          </p:cNvSpPr>
          <p:nvPr>
            <p:ph type="pic" idx="2"/>
          </p:nvPr>
        </p:nvSpPr>
        <p:spPr>
          <a:xfrm>
            <a:off x="1645340" y="1997014"/>
            <a:ext cx="3017520" cy="301752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01"/>
          <p:cNvSpPr>
            <a:spLocks noGrp="1"/>
          </p:cNvSpPr>
          <p:nvPr>
            <p:ph type="pic" idx="2"/>
          </p:nvPr>
        </p:nvSpPr>
        <p:spPr>
          <a:xfrm>
            <a:off x="0" y="0"/>
            <a:ext cx="5921830" cy="685800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slide layout">
  <p:cSld name="4_Image slide layou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03"/>
          <p:cNvSpPr>
            <a:spLocks noGrp="1"/>
          </p:cNvSpPr>
          <p:nvPr>
            <p:ph type="pic" idx="2"/>
          </p:nvPr>
        </p:nvSpPr>
        <p:spPr>
          <a:xfrm>
            <a:off x="3522980" y="2966968"/>
            <a:ext cx="2230831" cy="223083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6" name="Google Shape;296;p103"/>
          <p:cNvSpPr>
            <a:spLocks noGrp="1"/>
          </p:cNvSpPr>
          <p:nvPr>
            <p:ph type="pic" idx="3"/>
          </p:nvPr>
        </p:nvSpPr>
        <p:spPr>
          <a:xfrm>
            <a:off x="4802736" y="1678845"/>
            <a:ext cx="2230831" cy="223083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7" name="Google Shape;297;p103"/>
          <p:cNvSpPr>
            <a:spLocks noGrp="1"/>
          </p:cNvSpPr>
          <p:nvPr>
            <p:ph type="pic" idx="4"/>
          </p:nvPr>
        </p:nvSpPr>
        <p:spPr>
          <a:xfrm>
            <a:off x="3524191" y="390720"/>
            <a:ext cx="2230831" cy="223083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8" name="Google Shape;298;p103"/>
          <p:cNvSpPr>
            <a:spLocks noGrp="1"/>
          </p:cNvSpPr>
          <p:nvPr>
            <p:ph type="pic" idx="5"/>
          </p:nvPr>
        </p:nvSpPr>
        <p:spPr>
          <a:xfrm>
            <a:off x="2229202" y="1649808"/>
            <a:ext cx="2230831" cy="223083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9" name="Google Shape;299;p103"/>
          <p:cNvSpPr>
            <a:spLocks noGrp="1"/>
          </p:cNvSpPr>
          <p:nvPr>
            <p:ph type="pic" idx="6"/>
          </p:nvPr>
        </p:nvSpPr>
        <p:spPr>
          <a:xfrm>
            <a:off x="2223009" y="4236450"/>
            <a:ext cx="2230831" cy="223083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0" name="Google Shape;300;p103"/>
          <p:cNvSpPr/>
          <p:nvPr/>
        </p:nvSpPr>
        <p:spPr>
          <a:xfrm rot="2700000">
            <a:off x="708614" y="1522791"/>
            <a:ext cx="2508249" cy="2508248"/>
          </a:xfrm>
          <a:custGeom>
            <a:avLst/>
            <a:gdLst/>
            <a:ahLst/>
            <a:cxnLst/>
            <a:rect l="l" t="t" r="r" b="b"/>
            <a:pathLst>
              <a:path w="1810298" h="1810298" extrusionOk="0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03"/>
          <p:cNvSpPr/>
          <p:nvPr/>
        </p:nvSpPr>
        <p:spPr>
          <a:xfrm rot="-8100000">
            <a:off x="6592568" y="2159156"/>
            <a:ext cx="1270204" cy="1270204"/>
          </a:xfrm>
          <a:custGeom>
            <a:avLst/>
            <a:gdLst/>
            <a:ahLst/>
            <a:cxnLst/>
            <a:rect l="l" t="t" r="r" b="b"/>
            <a:pathLst>
              <a:path w="1810298" h="1810298" extrusionOk="0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2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1_Contents slide layout">
  <p:cSld name="41_Contents slide layou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9"/>
          <p:cNvSpPr/>
          <p:nvPr/>
        </p:nvSpPr>
        <p:spPr>
          <a:xfrm>
            <a:off x="-79513" y="6261652"/>
            <a:ext cx="12344400" cy="616227"/>
          </a:xfrm>
          <a:custGeom>
            <a:avLst/>
            <a:gdLst/>
            <a:ahLst/>
            <a:cxnLst/>
            <a:rect l="l" t="t" r="r" b="b"/>
            <a:pathLst>
              <a:path w="12344400" h="616227" extrusionOk="0">
                <a:moveTo>
                  <a:pt x="0" y="616227"/>
                </a:moveTo>
                <a:lnTo>
                  <a:pt x="10257183" y="0"/>
                </a:lnTo>
                <a:lnTo>
                  <a:pt x="12344400" y="596348"/>
                </a:lnTo>
                <a:lnTo>
                  <a:pt x="0" y="616227"/>
                </a:ln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9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 flipH="1">
            <a:off x="10963831" y="4909447"/>
            <a:ext cx="1228169" cy="1948553"/>
          </a:xfrm>
          <a:custGeom>
            <a:avLst/>
            <a:gdLst/>
            <a:ahLst/>
            <a:cxnLst/>
            <a:rect l="l" t="t" r="r" b="b"/>
            <a:pathLst>
              <a:path w="1342" h="2128" extrusionOk="0">
                <a:moveTo>
                  <a:pt x="1330" y="1420"/>
                </a:moveTo>
                <a:cubicBezTo>
                  <a:pt x="1311" y="1415"/>
                  <a:pt x="1303" y="1432"/>
                  <a:pt x="1291" y="1440"/>
                </a:cubicBezTo>
                <a:cubicBezTo>
                  <a:pt x="1286" y="1445"/>
                  <a:pt x="1280" y="1450"/>
                  <a:pt x="1276" y="1456"/>
                </a:cubicBezTo>
                <a:cubicBezTo>
                  <a:pt x="1241" y="1489"/>
                  <a:pt x="1202" y="1519"/>
                  <a:pt x="1165" y="1549"/>
                </a:cubicBezTo>
                <a:cubicBezTo>
                  <a:pt x="1146" y="1557"/>
                  <a:pt x="1144" y="1536"/>
                  <a:pt x="1133" y="1532"/>
                </a:cubicBezTo>
                <a:cubicBezTo>
                  <a:pt x="1126" y="1526"/>
                  <a:pt x="1119" y="1521"/>
                  <a:pt x="1112" y="1515"/>
                </a:cubicBezTo>
                <a:cubicBezTo>
                  <a:pt x="1112" y="1515"/>
                  <a:pt x="1112" y="1515"/>
                  <a:pt x="1112" y="1515"/>
                </a:cubicBezTo>
                <a:cubicBezTo>
                  <a:pt x="1112" y="1515"/>
                  <a:pt x="1112" y="1515"/>
                  <a:pt x="1112" y="1515"/>
                </a:cubicBezTo>
                <a:cubicBezTo>
                  <a:pt x="1108" y="1504"/>
                  <a:pt x="1092" y="1500"/>
                  <a:pt x="1091" y="1490"/>
                </a:cubicBezTo>
                <a:cubicBezTo>
                  <a:pt x="1089" y="1469"/>
                  <a:pt x="1073" y="1461"/>
                  <a:pt x="1060" y="1450"/>
                </a:cubicBezTo>
                <a:cubicBezTo>
                  <a:pt x="1048" y="1440"/>
                  <a:pt x="1035" y="1434"/>
                  <a:pt x="1019" y="1444"/>
                </a:cubicBezTo>
                <a:cubicBezTo>
                  <a:pt x="1019" y="1439"/>
                  <a:pt x="1014" y="1439"/>
                  <a:pt x="1011" y="1436"/>
                </a:cubicBezTo>
                <a:cubicBezTo>
                  <a:pt x="985" y="1415"/>
                  <a:pt x="959" y="1394"/>
                  <a:pt x="932" y="1372"/>
                </a:cubicBezTo>
                <a:cubicBezTo>
                  <a:pt x="925" y="1367"/>
                  <a:pt x="917" y="1364"/>
                  <a:pt x="908" y="1368"/>
                </a:cubicBezTo>
                <a:cubicBezTo>
                  <a:pt x="895" y="1375"/>
                  <a:pt x="886" y="1384"/>
                  <a:pt x="891" y="1401"/>
                </a:cubicBezTo>
                <a:cubicBezTo>
                  <a:pt x="892" y="1404"/>
                  <a:pt x="892" y="1407"/>
                  <a:pt x="896" y="1409"/>
                </a:cubicBezTo>
                <a:cubicBezTo>
                  <a:pt x="899" y="1411"/>
                  <a:pt x="901" y="1414"/>
                  <a:pt x="904" y="1416"/>
                </a:cubicBezTo>
                <a:cubicBezTo>
                  <a:pt x="917" y="1438"/>
                  <a:pt x="941" y="1447"/>
                  <a:pt x="959" y="1462"/>
                </a:cubicBezTo>
                <a:cubicBezTo>
                  <a:pt x="965" y="1466"/>
                  <a:pt x="970" y="1465"/>
                  <a:pt x="976" y="1464"/>
                </a:cubicBezTo>
                <a:cubicBezTo>
                  <a:pt x="976" y="1464"/>
                  <a:pt x="976" y="1464"/>
                  <a:pt x="976" y="1464"/>
                </a:cubicBezTo>
                <a:cubicBezTo>
                  <a:pt x="976" y="1464"/>
                  <a:pt x="976" y="1464"/>
                  <a:pt x="976" y="1464"/>
                </a:cubicBezTo>
                <a:cubicBezTo>
                  <a:pt x="976" y="1464"/>
                  <a:pt x="976" y="1464"/>
                  <a:pt x="976" y="1464"/>
                </a:cubicBezTo>
                <a:cubicBezTo>
                  <a:pt x="958" y="1485"/>
                  <a:pt x="939" y="1504"/>
                  <a:pt x="922" y="1525"/>
                </a:cubicBezTo>
                <a:cubicBezTo>
                  <a:pt x="907" y="1544"/>
                  <a:pt x="887" y="1560"/>
                  <a:pt x="877" y="1584"/>
                </a:cubicBezTo>
                <a:cubicBezTo>
                  <a:pt x="877" y="1584"/>
                  <a:pt x="877" y="1584"/>
                  <a:pt x="877" y="1584"/>
                </a:cubicBezTo>
                <a:cubicBezTo>
                  <a:pt x="877" y="1584"/>
                  <a:pt x="877" y="1584"/>
                  <a:pt x="877" y="1584"/>
                </a:cubicBezTo>
                <a:cubicBezTo>
                  <a:pt x="868" y="1575"/>
                  <a:pt x="858" y="1574"/>
                  <a:pt x="846" y="1581"/>
                </a:cubicBezTo>
                <a:cubicBezTo>
                  <a:pt x="840" y="1584"/>
                  <a:pt x="833" y="1590"/>
                  <a:pt x="825" y="1584"/>
                </a:cubicBezTo>
                <a:cubicBezTo>
                  <a:pt x="823" y="1506"/>
                  <a:pt x="803" y="1432"/>
                  <a:pt x="787" y="1357"/>
                </a:cubicBezTo>
                <a:cubicBezTo>
                  <a:pt x="786" y="1351"/>
                  <a:pt x="782" y="1347"/>
                  <a:pt x="777" y="1344"/>
                </a:cubicBezTo>
                <a:cubicBezTo>
                  <a:pt x="775" y="1342"/>
                  <a:pt x="774" y="1341"/>
                  <a:pt x="773" y="1340"/>
                </a:cubicBezTo>
                <a:cubicBezTo>
                  <a:pt x="773" y="1340"/>
                  <a:pt x="773" y="1340"/>
                  <a:pt x="773" y="1340"/>
                </a:cubicBezTo>
                <a:cubicBezTo>
                  <a:pt x="771" y="1330"/>
                  <a:pt x="762" y="1323"/>
                  <a:pt x="757" y="1315"/>
                </a:cubicBezTo>
                <a:cubicBezTo>
                  <a:pt x="748" y="1286"/>
                  <a:pt x="734" y="1257"/>
                  <a:pt x="733" y="1227"/>
                </a:cubicBezTo>
                <a:cubicBezTo>
                  <a:pt x="733" y="1192"/>
                  <a:pt x="721" y="1166"/>
                  <a:pt x="693" y="1146"/>
                </a:cubicBezTo>
                <a:cubicBezTo>
                  <a:pt x="691" y="1144"/>
                  <a:pt x="689" y="1142"/>
                  <a:pt x="688" y="1140"/>
                </a:cubicBezTo>
                <a:cubicBezTo>
                  <a:pt x="688" y="1140"/>
                  <a:pt x="688" y="1140"/>
                  <a:pt x="688" y="1140"/>
                </a:cubicBezTo>
                <a:cubicBezTo>
                  <a:pt x="688" y="1140"/>
                  <a:pt x="688" y="1140"/>
                  <a:pt x="688" y="1140"/>
                </a:cubicBezTo>
                <a:cubicBezTo>
                  <a:pt x="686" y="1131"/>
                  <a:pt x="692" y="1124"/>
                  <a:pt x="695" y="1116"/>
                </a:cubicBezTo>
                <a:cubicBezTo>
                  <a:pt x="709" y="1085"/>
                  <a:pt x="730" y="1058"/>
                  <a:pt x="740" y="1025"/>
                </a:cubicBezTo>
                <a:cubicBezTo>
                  <a:pt x="740" y="1025"/>
                  <a:pt x="740" y="1025"/>
                  <a:pt x="740" y="1025"/>
                </a:cubicBezTo>
                <a:cubicBezTo>
                  <a:pt x="740" y="1025"/>
                  <a:pt x="740" y="1025"/>
                  <a:pt x="740" y="1025"/>
                </a:cubicBezTo>
                <a:cubicBezTo>
                  <a:pt x="752" y="1014"/>
                  <a:pt x="754" y="998"/>
                  <a:pt x="762" y="986"/>
                </a:cubicBezTo>
                <a:cubicBezTo>
                  <a:pt x="785" y="978"/>
                  <a:pt x="809" y="971"/>
                  <a:pt x="832" y="964"/>
                </a:cubicBezTo>
                <a:cubicBezTo>
                  <a:pt x="832" y="964"/>
                  <a:pt x="832" y="964"/>
                  <a:pt x="832" y="964"/>
                </a:cubicBezTo>
                <a:cubicBezTo>
                  <a:pt x="834" y="967"/>
                  <a:pt x="834" y="967"/>
                  <a:pt x="834" y="967"/>
                </a:cubicBezTo>
                <a:cubicBezTo>
                  <a:pt x="834" y="968"/>
                  <a:pt x="834" y="968"/>
                  <a:pt x="834" y="968"/>
                </a:cubicBezTo>
                <a:cubicBezTo>
                  <a:pt x="847" y="960"/>
                  <a:pt x="862" y="956"/>
                  <a:pt x="878" y="958"/>
                </a:cubicBezTo>
                <a:cubicBezTo>
                  <a:pt x="880" y="958"/>
                  <a:pt x="881" y="959"/>
                  <a:pt x="883" y="959"/>
                </a:cubicBezTo>
                <a:cubicBezTo>
                  <a:pt x="884" y="958"/>
                  <a:pt x="886" y="957"/>
                  <a:pt x="888" y="956"/>
                </a:cubicBezTo>
                <a:cubicBezTo>
                  <a:pt x="888" y="956"/>
                  <a:pt x="888" y="956"/>
                  <a:pt x="888" y="956"/>
                </a:cubicBezTo>
                <a:cubicBezTo>
                  <a:pt x="888" y="956"/>
                  <a:pt x="888" y="956"/>
                  <a:pt x="888" y="956"/>
                </a:cubicBezTo>
                <a:cubicBezTo>
                  <a:pt x="898" y="948"/>
                  <a:pt x="910" y="944"/>
                  <a:pt x="922" y="941"/>
                </a:cubicBezTo>
                <a:cubicBezTo>
                  <a:pt x="955" y="934"/>
                  <a:pt x="987" y="924"/>
                  <a:pt x="1014" y="905"/>
                </a:cubicBezTo>
                <a:cubicBezTo>
                  <a:pt x="1045" y="883"/>
                  <a:pt x="1064" y="866"/>
                  <a:pt x="1045" y="822"/>
                </a:cubicBezTo>
                <a:cubicBezTo>
                  <a:pt x="1026" y="778"/>
                  <a:pt x="1005" y="735"/>
                  <a:pt x="984" y="692"/>
                </a:cubicBezTo>
                <a:cubicBezTo>
                  <a:pt x="966" y="657"/>
                  <a:pt x="965" y="657"/>
                  <a:pt x="994" y="633"/>
                </a:cubicBezTo>
                <a:cubicBezTo>
                  <a:pt x="998" y="629"/>
                  <a:pt x="1001" y="624"/>
                  <a:pt x="1006" y="622"/>
                </a:cubicBezTo>
                <a:cubicBezTo>
                  <a:pt x="1020" y="613"/>
                  <a:pt x="1016" y="604"/>
                  <a:pt x="1008" y="594"/>
                </a:cubicBezTo>
                <a:cubicBezTo>
                  <a:pt x="990" y="572"/>
                  <a:pt x="974" y="549"/>
                  <a:pt x="955" y="526"/>
                </a:cubicBezTo>
                <a:cubicBezTo>
                  <a:pt x="933" y="499"/>
                  <a:pt x="914" y="469"/>
                  <a:pt x="888" y="444"/>
                </a:cubicBezTo>
                <a:cubicBezTo>
                  <a:pt x="886" y="441"/>
                  <a:pt x="883" y="437"/>
                  <a:pt x="880" y="433"/>
                </a:cubicBezTo>
                <a:cubicBezTo>
                  <a:pt x="880" y="433"/>
                  <a:pt x="880" y="433"/>
                  <a:pt x="880" y="433"/>
                </a:cubicBezTo>
                <a:cubicBezTo>
                  <a:pt x="880" y="433"/>
                  <a:pt x="880" y="433"/>
                  <a:pt x="880" y="433"/>
                </a:cubicBezTo>
                <a:cubicBezTo>
                  <a:pt x="881" y="432"/>
                  <a:pt x="881" y="431"/>
                  <a:pt x="881" y="430"/>
                </a:cubicBezTo>
                <a:cubicBezTo>
                  <a:pt x="946" y="402"/>
                  <a:pt x="993" y="350"/>
                  <a:pt x="1044" y="303"/>
                </a:cubicBezTo>
                <a:cubicBezTo>
                  <a:pt x="1047" y="300"/>
                  <a:pt x="1051" y="295"/>
                  <a:pt x="1043" y="293"/>
                </a:cubicBezTo>
                <a:cubicBezTo>
                  <a:pt x="1043" y="293"/>
                  <a:pt x="1043" y="293"/>
                  <a:pt x="1043" y="293"/>
                </a:cubicBezTo>
                <a:cubicBezTo>
                  <a:pt x="1043" y="293"/>
                  <a:pt x="1043" y="293"/>
                  <a:pt x="1043" y="293"/>
                </a:cubicBezTo>
                <a:cubicBezTo>
                  <a:pt x="1035" y="284"/>
                  <a:pt x="1024" y="285"/>
                  <a:pt x="1013" y="284"/>
                </a:cubicBezTo>
                <a:cubicBezTo>
                  <a:pt x="954" y="284"/>
                  <a:pt x="895" y="292"/>
                  <a:pt x="836" y="298"/>
                </a:cubicBezTo>
                <a:cubicBezTo>
                  <a:pt x="821" y="262"/>
                  <a:pt x="802" y="229"/>
                  <a:pt x="782" y="196"/>
                </a:cubicBezTo>
                <a:cubicBezTo>
                  <a:pt x="782" y="196"/>
                  <a:pt x="782" y="196"/>
                  <a:pt x="782" y="196"/>
                </a:cubicBezTo>
                <a:cubicBezTo>
                  <a:pt x="782" y="196"/>
                  <a:pt x="782" y="196"/>
                  <a:pt x="782" y="196"/>
                </a:cubicBezTo>
                <a:cubicBezTo>
                  <a:pt x="778" y="189"/>
                  <a:pt x="773" y="183"/>
                  <a:pt x="768" y="177"/>
                </a:cubicBezTo>
                <a:cubicBezTo>
                  <a:pt x="724" y="114"/>
                  <a:pt x="667" y="66"/>
                  <a:pt x="600" y="29"/>
                </a:cubicBezTo>
                <a:cubicBezTo>
                  <a:pt x="597" y="29"/>
                  <a:pt x="593" y="29"/>
                  <a:pt x="590" y="27"/>
                </a:cubicBezTo>
                <a:cubicBezTo>
                  <a:pt x="547" y="7"/>
                  <a:pt x="502" y="1"/>
                  <a:pt x="455" y="0"/>
                </a:cubicBezTo>
                <a:cubicBezTo>
                  <a:pt x="431" y="0"/>
                  <a:pt x="408" y="7"/>
                  <a:pt x="384" y="5"/>
                </a:cubicBezTo>
                <a:cubicBezTo>
                  <a:pt x="321" y="16"/>
                  <a:pt x="265" y="45"/>
                  <a:pt x="210" y="78"/>
                </a:cubicBezTo>
                <a:cubicBezTo>
                  <a:pt x="193" y="89"/>
                  <a:pt x="175" y="99"/>
                  <a:pt x="162" y="115"/>
                </a:cubicBezTo>
                <a:cubicBezTo>
                  <a:pt x="161" y="115"/>
                  <a:pt x="160" y="115"/>
                  <a:pt x="159" y="114"/>
                </a:cubicBezTo>
                <a:cubicBezTo>
                  <a:pt x="136" y="120"/>
                  <a:pt x="126" y="141"/>
                  <a:pt x="111" y="157"/>
                </a:cubicBezTo>
                <a:cubicBezTo>
                  <a:pt x="66" y="205"/>
                  <a:pt x="36" y="261"/>
                  <a:pt x="15" y="323"/>
                </a:cubicBezTo>
                <a:cubicBezTo>
                  <a:pt x="9" y="343"/>
                  <a:pt x="6" y="364"/>
                  <a:pt x="0" y="384"/>
                </a:cubicBezTo>
                <a:cubicBezTo>
                  <a:pt x="0" y="508"/>
                  <a:pt x="0" y="508"/>
                  <a:pt x="0" y="508"/>
                </a:cubicBezTo>
                <a:cubicBezTo>
                  <a:pt x="4" y="511"/>
                  <a:pt x="4" y="515"/>
                  <a:pt x="4" y="519"/>
                </a:cubicBezTo>
                <a:cubicBezTo>
                  <a:pt x="10" y="546"/>
                  <a:pt x="13" y="575"/>
                  <a:pt x="22" y="601"/>
                </a:cubicBezTo>
                <a:cubicBezTo>
                  <a:pt x="38" y="649"/>
                  <a:pt x="64" y="693"/>
                  <a:pt x="92" y="736"/>
                </a:cubicBezTo>
                <a:cubicBezTo>
                  <a:pt x="102" y="750"/>
                  <a:pt x="113" y="759"/>
                  <a:pt x="132" y="755"/>
                </a:cubicBezTo>
                <a:cubicBezTo>
                  <a:pt x="132" y="755"/>
                  <a:pt x="132" y="755"/>
                  <a:pt x="132" y="755"/>
                </a:cubicBezTo>
                <a:cubicBezTo>
                  <a:pt x="132" y="755"/>
                  <a:pt x="132" y="755"/>
                  <a:pt x="132" y="755"/>
                </a:cubicBezTo>
                <a:cubicBezTo>
                  <a:pt x="141" y="768"/>
                  <a:pt x="150" y="782"/>
                  <a:pt x="159" y="796"/>
                </a:cubicBezTo>
                <a:cubicBezTo>
                  <a:pt x="209" y="866"/>
                  <a:pt x="265" y="930"/>
                  <a:pt x="352" y="955"/>
                </a:cubicBezTo>
                <a:cubicBezTo>
                  <a:pt x="372" y="961"/>
                  <a:pt x="392" y="967"/>
                  <a:pt x="413" y="973"/>
                </a:cubicBezTo>
                <a:cubicBezTo>
                  <a:pt x="413" y="973"/>
                  <a:pt x="413" y="973"/>
                  <a:pt x="413" y="973"/>
                </a:cubicBezTo>
                <a:cubicBezTo>
                  <a:pt x="413" y="973"/>
                  <a:pt x="413" y="973"/>
                  <a:pt x="413" y="973"/>
                </a:cubicBezTo>
                <a:cubicBezTo>
                  <a:pt x="413" y="990"/>
                  <a:pt x="406" y="1003"/>
                  <a:pt x="395" y="1016"/>
                </a:cubicBezTo>
                <a:cubicBezTo>
                  <a:pt x="384" y="1018"/>
                  <a:pt x="377" y="1024"/>
                  <a:pt x="375" y="1036"/>
                </a:cubicBezTo>
                <a:cubicBezTo>
                  <a:pt x="368" y="1079"/>
                  <a:pt x="351" y="1118"/>
                  <a:pt x="328" y="1155"/>
                </a:cubicBezTo>
                <a:cubicBezTo>
                  <a:pt x="316" y="1173"/>
                  <a:pt x="307" y="1193"/>
                  <a:pt x="297" y="1212"/>
                </a:cubicBezTo>
                <a:cubicBezTo>
                  <a:pt x="262" y="1269"/>
                  <a:pt x="241" y="1332"/>
                  <a:pt x="226" y="1396"/>
                </a:cubicBezTo>
                <a:cubicBezTo>
                  <a:pt x="217" y="1429"/>
                  <a:pt x="216" y="1462"/>
                  <a:pt x="221" y="1495"/>
                </a:cubicBezTo>
                <a:cubicBezTo>
                  <a:pt x="232" y="1565"/>
                  <a:pt x="245" y="1634"/>
                  <a:pt x="258" y="1704"/>
                </a:cubicBezTo>
                <a:cubicBezTo>
                  <a:pt x="278" y="1828"/>
                  <a:pt x="302" y="1952"/>
                  <a:pt x="313" y="2078"/>
                </a:cubicBezTo>
                <a:cubicBezTo>
                  <a:pt x="314" y="2092"/>
                  <a:pt x="321" y="2097"/>
                  <a:pt x="334" y="2100"/>
                </a:cubicBezTo>
                <a:cubicBezTo>
                  <a:pt x="427" y="2123"/>
                  <a:pt x="522" y="2128"/>
                  <a:pt x="617" y="2123"/>
                </a:cubicBezTo>
                <a:cubicBezTo>
                  <a:pt x="661" y="2120"/>
                  <a:pt x="706" y="2117"/>
                  <a:pt x="749" y="2104"/>
                </a:cubicBezTo>
                <a:cubicBezTo>
                  <a:pt x="769" y="2102"/>
                  <a:pt x="787" y="2097"/>
                  <a:pt x="806" y="2091"/>
                </a:cubicBezTo>
                <a:cubicBezTo>
                  <a:pt x="816" y="2088"/>
                  <a:pt x="820" y="2083"/>
                  <a:pt x="820" y="2072"/>
                </a:cubicBezTo>
                <a:cubicBezTo>
                  <a:pt x="819" y="2055"/>
                  <a:pt x="818" y="2038"/>
                  <a:pt x="819" y="2022"/>
                </a:cubicBezTo>
                <a:cubicBezTo>
                  <a:pt x="820" y="1988"/>
                  <a:pt x="822" y="1954"/>
                  <a:pt x="824" y="1920"/>
                </a:cubicBezTo>
                <a:cubicBezTo>
                  <a:pt x="824" y="1920"/>
                  <a:pt x="824" y="1920"/>
                  <a:pt x="824" y="1920"/>
                </a:cubicBezTo>
                <a:cubicBezTo>
                  <a:pt x="824" y="1915"/>
                  <a:pt x="825" y="1910"/>
                  <a:pt x="832" y="1911"/>
                </a:cubicBezTo>
                <a:cubicBezTo>
                  <a:pt x="844" y="1914"/>
                  <a:pt x="855" y="1918"/>
                  <a:pt x="868" y="1916"/>
                </a:cubicBezTo>
                <a:cubicBezTo>
                  <a:pt x="890" y="1923"/>
                  <a:pt x="910" y="1916"/>
                  <a:pt x="930" y="1910"/>
                </a:cubicBezTo>
                <a:cubicBezTo>
                  <a:pt x="988" y="1890"/>
                  <a:pt x="1040" y="1858"/>
                  <a:pt x="1084" y="1815"/>
                </a:cubicBezTo>
                <a:cubicBezTo>
                  <a:pt x="1100" y="1799"/>
                  <a:pt x="1118" y="1784"/>
                  <a:pt x="1124" y="1759"/>
                </a:cubicBezTo>
                <a:cubicBezTo>
                  <a:pt x="1128" y="1755"/>
                  <a:pt x="1128" y="1748"/>
                  <a:pt x="1129" y="1743"/>
                </a:cubicBezTo>
                <a:cubicBezTo>
                  <a:pt x="1129" y="1743"/>
                  <a:pt x="1129" y="1743"/>
                  <a:pt x="1129" y="1743"/>
                </a:cubicBezTo>
                <a:cubicBezTo>
                  <a:pt x="1129" y="1743"/>
                  <a:pt x="1129" y="1743"/>
                  <a:pt x="1129" y="1743"/>
                </a:cubicBezTo>
                <a:cubicBezTo>
                  <a:pt x="1132" y="1738"/>
                  <a:pt x="1134" y="1732"/>
                  <a:pt x="1141" y="1730"/>
                </a:cubicBezTo>
                <a:cubicBezTo>
                  <a:pt x="1159" y="1723"/>
                  <a:pt x="1171" y="1707"/>
                  <a:pt x="1186" y="1696"/>
                </a:cubicBezTo>
                <a:cubicBezTo>
                  <a:pt x="1205" y="1681"/>
                  <a:pt x="1212" y="1663"/>
                  <a:pt x="1211" y="1640"/>
                </a:cubicBezTo>
                <a:cubicBezTo>
                  <a:pt x="1211" y="1622"/>
                  <a:pt x="1211" y="1603"/>
                  <a:pt x="1215" y="1585"/>
                </a:cubicBezTo>
                <a:cubicBezTo>
                  <a:pt x="1216" y="1577"/>
                  <a:pt x="1218" y="1568"/>
                  <a:pt x="1211" y="1560"/>
                </a:cubicBezTo>
                <a:cubicBezTo>
                  <a:pt x="1245" y="1527"/>
                  <a:pt x="1284" y="1500"/>
                  <a:pt x="1320" y="1468"/>
                </a:cubicBezTo>
                <a:cubicBezTo>
                  <a:pt x="1325" y="1460"/>
                  <a:pt x="1334" y="1455"/>
                  <a:pt x="1339" y="1447"/>
                </a:cubicBezTo>
                <a:cubicBezTo>
                  <a:pt x="1342" y="1436"/>
                  <a:pt x="1337" y="1427"/>
                  <a:pt x="1330" y="1420"/>
                </a:cubicBezTo>
                <a:close/>
                <a:moveTo>
                  <a:pt x="539" y="597"/>
                </a:moveTo>
                <a:cubicBezTo>
                  <a:pt x="539" y="597"/>
                  <a:pt x="539" y="597"/>
                  <a:pt x="539" y="596"/>
                </a:cubicBezTo>
                <a:cubicBezTo>
                  <a:pt x="540" y="597"/>
                  <a:pt x="540" y="597"/>
                  <a:pt x="541" y="597"/>
                </a:cubicBezTo>
                <a:cubicBezTo>
                  <a:pt x="540" y="597"/>
                  <a:pt x="540" y="597"/>
                  <a:pt x="539" y="597"/>
                </a:cubicBez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05"/>
          <p:cNvSpPr/>
          <p:nvPr/>
        </p:nvSpPr>
        <p:spPr>
          <a:xfrm>
            <a:off x="4019341" y="1301929"/>
            <a:ext cx="7867858" cy="5029200"/>
          </a:xfrm>
          <a:prstGeom prst="frame">
            <a:avLst>
              <a:gd name="adj1" fmla="val 993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05"/>
          <p:cNvSpPr>
            <a:spLocks noGrp="1"/>
          </p:cNvSpPr>
          <p:nvPr>
            <p:ph type="pic" idx="2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6" name="Google Shape;306;p105"/>
          <p:cNvSpPr>
            <a:spLocks noGrp="1"/>
          </p:cNvSpPr>
          <p:nvPr>
            <p:ph type="pic" idx="3"/>
          </p:nvPr>
        </p:nvSpPr>
        <p:spPr>
          <a:xfrm>
            <a:off x="2116183" y="2023797"/>
            <a:ext cx="4200933" cy="26247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&amp; Contents Layout">
  <p:cSld name="Images &amp; Contents Layou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7"/>
          <p:cNvSpPr/>
          <p:nvPr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107" descr="E:\002-KIMS BUSINESS\007-02-MaxPPT-Contents\150902-com-Global-Laptop\mo900.png"/>
          <p:cNvPicPr preferRelativeResize="0"/>
          <p:nvPr/>
        </p:nvPicPr>
        <p:blipFill rotWithShape="1">
          <a:blip r:embed="rId2">
            <a:alphaModFix/>
          </a:blip>
          <a:srcRect l="18253"/>
          <a:stretch/>
        </p:blipFill>
        <p:spPr>
          <a:xfrm>
            <a:off x="-1" y="549778"/>
            <a:ext cx="5139665" cy="6308224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07"/>
          <p:cNvSpPr>
            <a:spLocks noGrp="1"/>
          </p:cNvSpPr>
          <p:nvPr>
            <p:ph type="pic" idx="2"/>
          </p:nvPr>
        </p:nvSpPr>
        <p:spPr>
          <a:xfrm>
            <a:off x="2219265" y="1047756"/>
            <a:ext cx="2375188" cy="37031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8_Images &amp; Contents Layout">
  <p:cSld name="48_Images &amp; Contents Layou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09"/>
          <p:cNvSpPr/>
          <p:nvPr/>
        </p:nvSpPr>
        <p:spPr>
          <a:xfrm>
            <a:off x="0" y="2362200"/>
            <a:ext cx="12191999" cy="21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09"/>
          <p:cNvSpPr>
            <a:spLocks noGrp="1"/>
          </p:cNvSpPr>
          <p:nvPr>
            <p:ph type="pic" idx="2"/>
          </p:nvPr>
        </p:nvSpPr>
        <p:spPr>
          <a:xfrm>
            <a:off x="5534029" y="2"/>
            <a:ext cx="665797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3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1" name="Google Shape;321;p113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13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13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13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13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13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www.THEME PPT.com</a:t>
            </a: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13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Contents slide layout">
  <p:cSld name="36_Contents slide layou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0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60"/>
          <p:cNvSpPr/>
          <p:nvPr/>
        </p:nvSpPr>
        <p:spPr>
          <a:xfrm>
            <a:off x="10777817" y="5194301"/>
            <a:ext cx="1409700" cy="1663699"/>
          </a:xfrm>
          <a:custGeom>
            <a:avLst/>
            <a:gdLst/>
            <a:ahLst/>
            <a:cxnLst/>
            <a:rect l="l" t="t" r="r" b="b"/>
            <a:pathLst>
              <a:path w="980" h="1156" extrusionOk="0">
                <a:moveTo>
                  <a:pt x="937" y="1156"/>
                </a:moveTo>
                <a:cubicBezTo>
                  <a:pt x="772" y="1156"/>
                  <a:pt x="608" y="1156"/>
                  <a:pt x="443" y="1156"/>
                </a:cubicBezTo>
                <a:cubicBezTo>
                  <a:pt x="445" y="1142"/>
                  <a:pt x="447" y="1127"/>
                  <a:pt x="449" y="1113"/>
                </a:cubicBezTo>
                <a:cubicBezTo>
                  <a:pt x="453" y="1089"/>
                  <a:pt x="459" y="1065"/>
                  <a:pt x="454" y="1040"/>
                </a:cubicBezTo>
                <a:cubicBezTo>
                  <a:pt x="453" y="1034"/>
                  <a:pt x="453" y="1033"/>
                  <a:pt x="446" y="1034"/>
                </a:cubicBezTo>
                <a:cubicBezTo>
                  <a:pt x="433" y="1035"/>
                  <a:pt x="420" y="1037"/>
                  <a:pt x="407" y="1038"/>
                </a:cubicBezTo>
                <a:cubicBezTo>
                  <a:pt x="399" y="1039"/>
                  <a:pt x="392" y="1039"/>
                  <a:pt x="385" y="1039"/>
                </a:cubicBezTo>
                <a:cubicBezTo>
                  <a:pt x="378" y="1040"/>
                  <a:pt x="372" y="1039"/>
                  <a:pt x="365" y="1036"/>
                </a:cubicBezTo>
                <a:cubicBezTo>
                  <a:pt x="362" y="1034"/>
                  <a:pt x="358" y="1033"/>
                  <a:pt x="354" y="1031"/>
                </a:cubicBezTo>
                <a:cubicBezTo>
                  <a:pt x="349" y="1029"/>
                  <a:pt x="343" y="1027"/>
                  <a:pt x="342" y="1021"/>
                </a:cubicBezTo>
                <a:cubicBezTo>
                  <a:pt x="340" y="1015"/>
                  <a:pt x="337" y="1012"/>
                  <a:pt x="331" y="1010"/>
                </a:cubicBezTo>
                <a:cubicBezTo>
                  <a:pt x="323" y="1008"/>
                  <a:pt x="319" y="1003"/>
                  <a:pt x="320" y="995"/>
                </a:cubicBezTo>
                <a:cubicBezTo>
                  <a:pt x="320" y="993"/>
                  <a:pt x="320" y="990"/>
                  <a:pt x="320" y="988"/>
                </a:cubicBezTo>
                <a:cubicBezTo>
                  <a:pt x="319" y="985"/>
                  <a:pt x="318" y="982"/>
                  <a:pt x="316" y="979"/>
                </a:cubicBezTo>
                <a:cubicBezTo>
                  <a:pt x="314" y="974"/>
                  <a:pt x="310" y="970"/>
                  <a:pt x="308" y="966"/>
                </a:cubicBezTo>
                <a:cubicBezTo>
                  <a:pt x="305" y="955"/>
                  <a:pt x="302" y="943"/>
                  <a:pt x="299" y="932"/>
                </a:cubicBezTo>
                <a:cubicBezTo>
                  <a:pt x="296" y="922"/>
                  <a:pt x="292" y="914"/>
                  <a:pt x="283" y="908"/>
                </a:cubicBezTo>
                <a:cubicBezTo>
                  <a:pt x="243" y="885"/>
                  <a:pt x="203" y="860"/>
                  <a:pt x="164" y="835"/>
                </a:cubicBezTo>
                <a:cubicBezTo>
                  <a:pt x="128" y="813"/>
                  <a:pt x="93" y="790"/>
                  <a:pt x="58" y="767"/>
                </a:cubicBezTo>
                <a:cubicBezTo>
                  <a:pt x="48" y="761"/>
                  <a:pt x="39" y="754"/>
                  <a:pt x="30" y="746"/>
                </a:cubicBezTo>
                <a:cubicBezTo>
                  <a:pt x="20" y="736"/>
                  <a:pt x="10" y="726"/>
                  <a:pt x="0" y="716"/>
                </a:cubicBezTo>
                <a:cubicBezTo>
                  <a:pt x="0" y="714"/>
                  <a:pt x="0" y="712"/>
                  <a:pt x="0" y="711"/>
                </a:cubicBezTo>
                <a:cubicBezTo>
                  <a:pt x="3" y="706"/>
                  <a:pt x="6" y="701"/>
                  <a:pt x="9" y="696"/>
                </a:cubicBezTo>
                <a:cubicBezTo>
                  <a:pt x="17" y="686"/>
                  <a:pt x="20" y="686"/>
                  <a:pt x="30" y="693"/>
                </a:cubicBezTo>
                <a:cubicBezTo>
                  <a:pt x="36" y="696"/>
                  <a:pt x="42" y="699"/>
                  <a:pt x="47" y="702"/>
                </a:cubicBezTo>
                <a:cubicBezTo>
                  <a:pt x="53" y="704"/>
                  <a:pt x="59" y="706"/>
                  <a:pt x="64" y="709"/>
                </a:cubicBezTo>
                <a:cubicBezTo>
                  <a:pt x="85" y="723"/>
                  <a:pt x="106" y="737"/>
                  <a:pt x="127" y="751"/>
                </a:cubicBezTo>
                <a:cubicBezTo>
                  <a:pt x="140" y="759"/>
                  <a:pt x="153" y="766"/>
                  <a:pt x="166" y="774"/>
                </a:cubicBezTo>
                <a:cubicBezTo>
                  <a:pt x="168" y="775"/>
                  <a:pt x="171" y="774"/>
                  <a:pt x="172" y="773"/>
                </a:cubicBezTo>
                <a:cubicBezTo>
                  <a:pt x="176" y="768"/>
                  <a:pt x="180" y="763"/>
                  <a:pt x="185" y="758"/>
                </a:cubicBezTo>
                <a:cubicBezTo>
                  <a:pt x="188" y="754"/>
                  <a:pt x="188" y="752"/>
                  <a:pt x="185" y="748"/>
                </a:cubicBezTo>
                <a:cubicBezTo>
                  <a:pt x="180" y="739"/>
                  <a:pt x="179" y="731"/>
                  <a:pt x="186" y="726"/>
                </a:cubicBezTo>
                <a:cubicBezTo>
                  <a:pt x="194" y="719"/>
                  <a:pt x="192" y="714"/>
                  <a:pt x="190" y="706"/>
                </a:cubicBezTo>
                <a:cubicBezTo>
                  <a:pt x="189" y="704"/>
                  <a:pt x="188" y="702"/>
                  <a:pt x="188" y="700"/>
                </a:cubicBezTo>
                <a:cubicBezTo>
                  <a:pt x="185" y="689"/>
                  <a:pt x="192" y="678"/>
                  <a:pt x="205" y="678"/>
                </a:cubicBezTo>
                <a:cubicBezTo>
                  <a:pt x="216" y="679"/>
                  <a:pt x="228" y="682"/>
                  <a:pt x="239" y="686"/>
                </a:cubicBezTo>
                <a:cubicBezTo>
                  <a:pt x="244" y="688"/>
                  <a:pt x="247" y="686"/>
                  <a:pt x="250" y="682"/>
                </a:cubicBezTo>
                <a:cubicBezTo>
                  <a:pt x="262" y="668"/>
                  <a:pt x="275" y="654"/>
                  <a:pt x="287" y="640"/>
                </a:cubicBezTo>
                <a:cubicBezTo>
                  <a:pt x="291" y="636"/>
                  <a:pt x="295" y="635"/>
                  <a:pt x="299" y="638"/>
                </a:cubicBezTo>
                <a:cubicBezTo>
                  <a:pt x="303" y="641"/>
                  <a:pt x="303" y="646"/>
                  <a:pt x="299" y="650"/>
                </a:cubicBezTo>
                <a:cubicBezTo>
                  <a:pt x="292" y="659"/>
                  <a:pt x="284" y="668"/>
                  <a:pt x="277" y="677"/>
                </a:cubicBezTo>
                <a:cubicBezTo>
                  <a:pt x="272" y="683"/>
                  <a:pt x="268" y="689"/>
                  <a:pt x="263" y="694"/>
                </a:cubicBezTo>
                <a:cubicBezTo>
                  <a:pt x="268" y="697"/>
                  <a:pt x="273" y="698"/>
                  <a:pt x="276" y="701"/>
                </a:cubicBezTo>
                <a:cubicBezTo>
                  <a:pt x="281" y="704"/>
                  <a:pt x="284" y="709"/>
                  <a:pt x="289" y="712"/>
                </a:cubicBezTo>
                <a:cubicBezTo>
                  <a:pt x="305" y="722"/>
                  <a:pt x="318" y="734"/>
                  <a:pt x="329" y="750"/>
                </a:cubicBezTo>
                <a:cubicBezTo>
                  <a:pt x="335" y="759"/>
                  <a:pt x="343" y="766"/>
                  <a:pt x="350" y="774"/>
                </a:cubicBezTo>
                <a:cubicBezTo>
                  <a:pt x="352" y="776"/>
                  <a:pt x="355" y="778"/>
                  <a:pt x="358" y="778"/>
                </a:cubicBezTo>
                <a:cubicBezTo>
                  <a:pt x="368" y="781"/>
                  <a:pt x="377" y="782"/>
                  <a:pt x="386" y="784"/>
                </a:cubicBezTo>
                <a:cubicBezTo>
                  <a:pt x="400" y="787"/>
                  <a:pt x="415" y="789"/>
                  <a:pt x="427" y="798"/>
                </a:cubicBezTo>
                <a:cubicBezTo>
                  <a:pt x="434" y="804"/>
                  <a:pt x="441" y="806"/>
                  <a:pt x="450" y="806"/>
                </a:cubicBezTo>
                <a:cubicBezTo>
                  <a:pt x="453" y="805"/>
                  <a:pt x="455" y="805"/>
                  <a:pt x="455" y="801"/>
                </a:cubicBezTo>
                <a:cubicBezTo>
                  <a:pt x="456" y="794"/>
                  <a:pt x="458" y="787"/>
                  <a:pt x="461" y="780"/>
                </a:cubicBezTo>
                <a:cubicBezTo>
                  <a:pt x="469" y="761"/>
                  <a:pt x="474" y="742"/>
                  <a:pt x="479" y="722"/>
                </a:cubicBezTo>
                <a:cubicBezTo>
                  <a:pt x="482" y="710"/>
                  <a:pt x="485" y="699"/>
                  <a:pt x="490" y="688"/>
                </a:cubicBezTo>
                <a:cubicBezTo>
                  <a:pt x="512" y="644"/>
                  <a:pt x="535" y="600"/>
                  <a:pt x="557" y="556"/>
                </a:cubicBezTo>
                <a:cubicBezTo>
                  <a:pt x="564" y="542"/>
                  <a:pt x="571" y="528"/>
                  <a:pt x="578" y="514"/>
                </a:cubicBezTo>
                <a:cubicBezTo>
                  <a:pt x="579" y="512"/>
                  <a:pt x="582" y="510"/>
                  <a:pt x="584" y="511"/>
                </a:cubicBezTo>
                <a:cubicBezTo>
                  <a:pt x="586" y="511"/>
                  <a:pt x="588" y="514"/>
                  <a:pt x="589" y="516"/>
                </a:cubicBezTo>
                <a:cubicBezTo>
                  <a:pt x="590" y="518"/>
                  <a:pt x="590" y="520"/>
                  <a:pt x="591" y="524"/>
                </a:cubicBezTo>
                <a:cubicBezTo>
                  <a:pt x="594" y="521"/>
                  <a:pt x="595" y="519"/>
                  <a:pt x="596" y="517"/>
                </a:cubicBezTo>
                <a:cubicBezTo>
                  <a:pt x="604" y="503"/>
                  <a:pt x="613" y="490"/>
                  <a:pt x="623" y="477"/>
                </a:cubicBezTo>
                <a:cubicBezTo>
                  <a:pt x="634" y="465"/>
                  <a:pt x="643" y="451"/>
                  <a:pt x="653" y="438"/>
                </a:cubicBezTo>
                <a:cubicBezTo>
                  <a:pt x="654" y="437"/>
                  <a:pt x="655" y="434"/>
                  <a:pt x="655" y="432"/>
                </a:cubicBezTo>
                <a:cubicBezTo>
                  <a:pt x="654" y="422"/>
                  <a:pt x="652" y="413"/>
                  <a:pt x="650" y="403"/>
                </a:cubicBezTo>
                <a:cubicBezTo>
                  <a:pt x="649" y="400"/>
                  <a:pt x="643" y="396"/>
                  <a:pt x="640" y="396"/>
                </a:cubicBezTo>
                <a:cubicBezTo>
                  <a:pt x="637" y="397"/>
                  <a:pt x="635" y="396"/>
                  <a:pt x="631" y="396"/>
                </a:cubicBezTo>
                <a:cubicBezTo>
                  <a:pt x="630" y="397"/>
                  <a:pt x="629" y="399"/>
                  <a:pt x="628" y="400"/>
                </a:cubicBezTo>
                <a:cubicBezTo>
                  <a:pt x="626" y="398"/>
                  <a:pt x="624" y="397"/>
                  <a:pt x="622" y="395"/>
                </a:cubicBezTo>
                <a:cubicBezTo>
                  <a:pt x="618" y="398"/>
                  <a:pt x="615" y="400"/>
                  <a:pt x="612" y="402"/>
                </a:cubicBezTo>
                <a:cubicBezTo>
                  <a:pt x="608" y="402"/>
                  <a:pt x="603" y="402"/>
                  <a:pt x="602" y="400"/>
                </a:cubicBezTo>
                <a:cubicBezTo>
                  <a:pt x="598" y="395"/>
                  <a:pt x="593" y="395"/>
                  <a:pt x="588" y="396"/>
                </a:cubicBezTo>
                <a:cubicBezTo>
                  <a:pt x="585" y="396"/>
                  <a:pt x="583" y="395"/>
                  <a:pt x="583" y="392"/>
                </a:cubicBezTo>
                <a:cubicBezTo>
                  <a:pt x="583" y="391"/>
                  <a:pt x="580" y="389"/>
                  <a:pt x="579" y="389"/>
                </a:cubicBezTo>
                <a:cubicBezTo>
                  <a:pt x="576" y="389"/>
                  <a:pt x="572" y="390"/>
                  <a:pt x="570" y="390"/>
                </a:cubicBezTo>
                <a:cubicBezTo>
                  <a:pt x="571" y="388"/>
                  <a:pt x="572" y="387"/>
                  <a:pt x="574" y="384"/>
                </a:cubicBezTo>
                <a:cubicBezTo>
                  <a:pt x="572" y="384"/>
                  <a:pt x="570" y="383"/>
                  <a:pt x="569" y="383"/>
                </a:cubicBezTo>
                <a:cubicBezTo>
                  <a:pt x="564" y="381"/>
                  <a:pt x="559" y="382"/>
                  <a:pt x="556" y="376"/>
                </a:cubicBezTo>
                <a:cubicBezTo>
                  <a:pt x="556" y="375"/>
                  <a:pt x="554" y="375"/>
                  <a:pt x="552" y="375"/>
                </a:cubicBezTo>
                <a:cubicBezTo>
                  <a:pt x="551" y="374"/>
                  <a:pt x="549" y="374"/>
                  <a:pt x="547" y="373"/>
                </a:cubicBezTo>
                <a:cubicBezTo>
                  <a:pt x="551" y="371"/>
                  <a:pt x="553" y="369"/>
                  <a:pt x="556" y="368"/>
                </a:cubicBezTo>
                <a:cubicBezTo>
                  <a:pt x="555" y="368"/>
                  <a:pt x="555" y="367"/>
                  <a:pt x="555" y="367"/>
                </a:cubicBezTo>
                <a:cubicBezTo>
                  <a:pt x="551" y="366"/>
                  <a:pt x="546" y="365"/>
                  <a:pt x="542" y="364"/>
                </a:cubicBezTo>
                <a:cubicBezTo>
                  <a:pt x="538" y="363"/>
                  <a:pt x="534" y="362"/>
                  <a:pt x="529" y="361"/>
                </a:cubicBezTo>
                <a:cubicBezTo>
                  <a:pt x="533" y="360"/>
                  <a:pt x="538" y="360"/>
                  <a:pt x="536" y="354"/>
                </a:cubicBezTo>
                <a:cubicBezTo>
                  <a:pt x="536" y="352"/>
                  <a:pt x="532" y="350"/>
                  <a:pt x="530" y="348"/>
                </a:cubicBezTo>
                <a:cubicBezTo>
                  <a:pt x="531" y="347"/>
                  <a:pt x="534" y="347"/>
                  <a:pt x="534" y="346"/>
                </a:cubicBezTo>
                <a:cubicBezTo>
                  <a:pt x="534" y="344"/>
                  <a:pt x="534" y="342"/>
                  <a:pt x="533" y="341"/>
                </a:cubicBezTo>
                <a:cubicBezTo>
                  <a:pt x="529" y="337"/>
                  <a:pt x="525" y="333"/>
                  <a:pt x="522" y="329"/>
                </a:cubicBezTo>
                <a:cubicBezTo>
                  <a:pt x="519" y="327"/>
                  <a:pt x="517" y="324"/>
                  <a:pt x="514" y="322"/>
                </a:cubicBezTo>
                <a:cubicBezTo>
                  <a:pt x="507" y="318"/>
                  <a:pt x="504" y="311"/>
                  <a:pt x="502" y="303"/>
                </a:cubicBezTo>
                <a:cubicBezTo>
                  <a:pt x="501" y="301"/>
                  <a:pt x="501" y="299"/>
                  <a:pt x="502" y="296"/>
                </a:cubicBezTo>
                <a:cubicBezTo>
                  <a:pt x="503" y="293"/>
                  <a:pt x="504" y="289"/>
                  <a:pt x="506" y="286"/>
                </a:cubicBezTo>
                <a:cubicBezTo>
                  <a:pt x="509" y="282"/>
                  <a:pt x="512" y="278"/>
                  <a:pt x="515" y="273"/>
                </a:cubicBezTo>
                <a:cubicBezTo>
                  <a:pt x="515" y="274"/>
                  <a:pt x="516" y="274"/>
                  <a:pt x="516" y="274"/>
                </a:cubicBezTo>
                <a:cubicBezTo>
                  <a:pt x="514" y="277"/>
                  <a:pt x="511" y="280"/>
                  <a:pt x="509" y="284"/>
                </a:cubicBezTo>
                <a:cubicBezTo>
                  <a:pt x="512" y="285"/>
                  <a:pt x="513" y="287"/>
                  <a:pt x="516" y="288"/>
                </a:cubicBezTo>
                <a:cubicBezTo>
                  <a:pt x="517" y="289"/>
                  <a:pt x="519" y="289"/>
                  <a:pt x="519" y="289"/>
                </a:cubicBezTo>
                <a:cubicBezTo>
                  <a:pt x="522" y="285"/>
                  <a:pt x="526" y="286"/>
                  <a:pt x="530" y="285"/>
                </a:cubicBezTo>
                <a:cubicBezTo>
                  <a:pt x="535" y="283"/>
                  <a:pt x="539" y="277"/>
                  <a:pt x="537" y="272"/>
                </a:cubicBezTo>
                <a:cubicBezTo>
                  <a:pt x="535" y="267"/>
                  <a:pt x="533" y="262"/>
                  <a:pt x="531" y="256"/>
                </a:cubicBezTo>
                <a:cubicBezTo>
                  <a:pt x="530" y="255"/>
                  <a:pt x="529" y="252"/>
                  <a:pt x="528" y="252"/>
                </a:cubicBezTo>
                <a:cubicBezTo>
                  <a:pt x="526" y="252"/>
                  <a:pt x="525" y="254"/>
                  <a:pt x="523" y="254"/>
                </a:cubicBezTo>
                <a:cubicBezTo>
                  <a:pt x="526" y="251"/>
                  <a:pt x="524" y="248"/>
                  <a:pt x="521" y="245"/>
                </a:cubicBezTo>
                <a:cubicBezTo>
                  <a:pt x="518" y="241"/>
                  <a:pt x="513" y="238"/>
                  <a:pt x="513" y="234"/>
                </a:cubicBezTo>
                <a:cubicBezTo>
                  <a:pt x="512" y="220"/>
                  <a:pt x="512" y="207"/>
                  <a:pt x="518" y="194"/>
                </a:cubicBezTo>
                <a:cubicBezTo>
                  <a:pt x="518" y="193"/>
                  <a:pt x="519" y="191"/>
                  <a:pt x="519" y="190"/>
                </a:cubicBezTo>
                <a:cubicBezTo>
                  <a:pt x="519" y="188"/>
                  <a:pt x="518" y="186"/>
                  <a:pt x="518" y="183"/>
                </a:cubicBezTo>
                <a:cubicBezTo>
                  <a:pt x="519" y="178"/>
                  <a:pt x="521" y="172"/>
                  <a:pt x="523" y="166"/>
                </a:cubicBezTo>
                <a:cubicBezTo>
                  <a:pt x="528" y="155"/>
                  <a:pt x="527" y="143"/>
                  <a:pt x="535" y="133"/>
                </a:cubicBezTo>
                <a:cubicBezTo>
                  <a:pt x="537" y="129"/>
                  <a:pt x="539" y="125"/>
                  <a:pt x="541" y="121"/>
                </a:cubicBezTo>
                <a:cubicBezTo>
                  <a:pt x="543" y="117"/>
                  <a:pt x="544" y="113"/>
                  <a:pt x="547" y="109"/>
                </a:cubicBezTo>
                <a:cubicBezTo>
                  <a:pt x="550" y="103"/>
                  <a:pt x="553" y="98"/>
                  <a:pt x="557" y="93"/>
                </a:cubicBezTo>
                <a:cubicBezTo>
                  <a:pt x="560" y="88"/>
                  <a:pt x="563" y="82"/>
                  <a:pt x="567" y="78"/>
                </a:cubicBezTo>
                <a:cubicBezTo>
                  <a:pt x="577" y="67"/>
                  <a:pt x="587" y="57"/>
                  <a:pt x="597" y="47"/>
                </a:cubicBezTo>
                <a:cubicBezTo>
                  <a:pt x="599" y="45"/>
                  <a:pt x="600" y="43"/>
                  <a:pt x="602" y="42"/>
                </a:cubicBezTo>
                <a:cubicBezTo>
                  <a:pt x="604" y="40"/>
                  <a:pt x="606" y="38"/>
                  <a:pt x="609" y="35"/>
                </a:cubicBezTo>
                <a:cubicBezTo>
                  <a:pt x="611" y="35"/>
                  <a:pt x="613" y="34"/>
                  <a:pt x="615" y="33"/>
                </a:cubicBezTo>
                <a:cubicBezTo>
                  <a:pt x="621" y="29"/>
                  <a:pt x="625" y="23"/>
                  <a:pt x="631" y="20"/>
                </a:cubicBezTo>
                <a:cubicBezTo>
                  <a:pt x="638" y="17"/>
                  <a:pt x="645" y="15"/>
                  <a:pt x="652" y="12"/>
                </a:cubicBezTo>
                <a:cubicBezTo>
                  <a:pt x="668" y="5"/>
                  <a:pt x="686" y="0"/>
                  <a:pt x="704" y="2"/>
                </a:cubicBezTo>
                <a:cubicBezTo>
                  <a:pt x="706" y="2"/>
                  <a:pt x="707" y="0"/>
                  <a:pt x="709" y="0"/>
                </a:cubicBezTo>
                <a:cubicBezTo>
                  <a:pt x="710" y="0"/>
                  <a:pt x="713" y="0"/>
                  <a:pt x="713" y="2"/>
                </a:cubicBezTo>
                <a:cubicBezTo>
                  <a:pt x="718" y="9"/>
                  <a:pt x="719" y="9"/>
                  <a:pt x="726" y="6"/>
                </a:cubicBezTo>
                <a:cubicBezTo>
                  <a:pt x="727" y="5"/>
                  <a:pt x="728" y="5"/>
                  <a:pt x="729" y="4"/>
                </a:cubicBezTo>
                <a:cubicBezTo>
                  <a:pt x="730" y="6"/>
                  <a:pt x="731" y="8"/>
                  <a:pt x="732" y="10"/>
                </a:cubicBezTo>
                <a:cubicBezTo>
                  <a:pt x="734" y="8"/>
                  <a:pt x="735" y="7"/>
                  <a:pt x="737" y="6"/>
                </a:cubicBezTo>
                <a:cubicBezTo>
                  <a:pt x="739" y="11"/>
                  <a:pt x="747" y="11"/>
                  <a:pt x="750" y="7"/>
                </a:cubicBezTo>
                <a:cubicBezTo>
                  <a:pt x="751" y="8"/>
                  <a:pt x="752" y="10"/>
                  <a:pt x="753" y="10"/>
                </a:cubicBezTo>
                <a:cubicBezTo>
                  <a:pt x="765" y="14"/>
                  <a:pt x="775" y="20"/>
                  <a:pt x="784" y="27"/>
                </a:cubicBezTo>
                <a:cubicBezTo>
                  <a:pt x="789" y="32"/>
                  <a:pt x="795" y="35"/>
                  <a:pt x="799" y="42"/>
                </a:cubicBezTo>
                <a:cubicBezTo>
                  <a:pt x="800" y="45"/>
                  <a:pt x="802" y="50"/>
                  <a:pt x="807" y="46"/>
                </a:cubicBezTo>
                <a:cubicBezTo>
                  <a:pt x="811" y="51"/>
                  <a:pt x="815" y="56"/>
                  <a:pt x="818" y="61"/>
                </a:cubicBezTo>
                <a:cubicBezTo>
                  <a:pt x="825" y="70"/>
                  <a:pt x="831" y="80"/>
                  <a:pt x="837" y="89"/>
                </a:cubicBezTo>
                <a:cubicBezTo>
                  <a:pt x="838" y="90"/>
                  <a:pt x="840" y="91"/>
                  <a:pt x="840" y="93"/>
                </a:cubicBezTo>
                <a:cubicBezTo>
                  <a:pt x="842" y="98"/>
                  <a:pt x="843" y="103"/>
                  <a:pt x="845" y="107"/>
                </a:cubicBezTo>
                <a:cubicBezTo>
                  <a:pt x="849" y="114"/>
                  <a:pt x="855" y="120"/>
                  <a:pt x="858" y="126"/>
                </a:cubicBezTo>
                <a:cubicBezTo>
                  <a:pt x="862" y="133"/>
                  <a:pt x="868" y="138"/>
                  <a:pt x="874" y="142"/>
                </a:cubicBezTo>
                <a:cubicBezTo>
                  <a:pt x="875" y="143"/>
                  <a:pt x="877" y="142"/>
                  <a:pt x="877" y="142"/>
                </a:cubicBezTo>
                <a:cubicBezTo>
                  <a:pt x="880" y="149"/>
                  <a:pt x="883" y="156"/>
                  <a:pt x="886" y="162"/>
                </a:cubicBezTo>
                <a:cubicBezTo>
                  <a:pt x="891" y="172"/>
                  <a:pt x="897" y="181"/>
                  <a:pt x="900" y="192"/>
                </a:cubicBezTo>
                <a:cubicBezTo>
                  <a:pt x="904" y="205"/>
                  <a:pt x="903" y="220"/>
                  <a:pt x="900" y="234"/>
                </a:cubicBezTo>
                <a:cubicBezTo>
                  <a:pt x="899" y="238"/>
                  <a:pt x="898" y="241"/>
                  <a:pt x="902" y="243"/>
                </a:cubicBezTo>
                <a:cubicBezTo>
                  <a:pt x="910" y="247"/>
                  <a:pt x="909" y="255"/>
                  <a:pt x="910" y="261"/>
                </a:cubicBezTo>
                <a:cubicBezTo>
                  <a:pt x="910" y="268"/>
                  <a:pt x="907" y="274"/>
                  <a:pt x="908" y="280"/>
                </a:cubicBezTo>
                <a:cubicBezTo>
                  <a:pt x="909" y="283"/>
                  <a:pt x="908" y="284"/>
                  <a:pt x="907" y="286"/>
                </a:cubicBezTo>
                <a:cubicBezTo>
                  <a:pt x="906" y="290"/>
                  <a:pt x="906" y="294"/>
                  <a:pt x="905" y="298"/>
                </a:cubicBezTo>
                <a:cubicBezTo>
                  <a:pt x="905" y="298"/>
                  <a:pt x="910" y="298"/>
                  <a:pt x="912" y="299"/>
                </a:cubicBezTo>
                <a:cubicBezTo>
                  <a:pt x="913" y="299"/>
                  <a:pt x="913" y="299"/>
                  <a:pt x="913" y="300"/>
                </a:cubicBezTo>
                <a:cubicBezTo>
                  <a:pt x="911" y="302"/>
                  <a:pt x="908" y="303"/>
                  <a:pt x="907" y="305"/>
                </a:cubicBezTo>
                <a:cubicBezTo>
                  <a:pt x="907" y="306"/>
                  <a:pt x="910" y="309"/>
                  <a:pt x="910" y="310"/>
                </a:cubicBezTo>
                <a:cubicBezTo>
                  <a:pt x="909" y="313"/>
                  <a:pt x="908" y="315"/>
                  <a:pt x="908" y="317"/>
                </a:cubicBezTo>
                <a:cubicBezTo>
                  <a:pt x="907" y="322"/>
                  <a:pt x="910" y="328"/>
                  <a:pt x="908" y="332"/>
                </a:cubicBezTo>
                <a:cubicBezTo>
                  <a:pt x="904" y="340"/>
                  <a:pt x="899" y="346"/>
                  <a:pt x="894" y="353"/>
                </a:cubicBezTo>
                <a:cubicBezTo>
                  <a:pt x="894" y="352"/>
                  <a:pt x="893" y="352"/>
                  <a:pt x="893" y="351"/>
                </a:cubicBezTo>
                <a:cubicBezTo>
                  <a:pt x="889" y="351"/>
                  <a:pt x="885" y="349"/>
                  <a:pt x="883" y="350"/>
                </a:cubicBezTo>
                <a:cubicBezTo>
                  <a:pt x="880" y="351"/>
                  <a:pt x="879" y="356"/>
                  <a:pt x="877" y="359"/>
                </a:cubicBezTo>
                <a:cubicBezTo>
                  <a:pt x="874" y="356"/>
                  <a:pt x="872" y="355"/>
                  <a:pt x="869" y="357"/>
                </a:cubicBezTo>
                <a:cubicBezTo>
                  <a:pt x="865" y="359"/>
                  <a:pt x="861" y="360"/>
                  <a:pt x="857" y="356"/>
                </a:cubicBezTo>
                <a:cubicBezTo>
                  <a:pt x="855" y="355"/>
                  <a:pt x="852" y="355"/>
                  <a:pt x="849" y="355"/>
                </a:cubicBezTo>
                <a:cubicBezTo>
                  <a:pt x="849" y="357"/>
                  <a:pt x="848" y="359"/>
                  <a:pt x="848" y="361"/>
                </a:cubicBezTo>
                <a:cubicBezTo>
                  <a:pt x="849" y="374"/>
                  <a:pt x="855" y="386"/>
                  <a:pt x="860" y="398"/>
                </a:cubicBezTo>
                <a:cubicBezTo>
                  <a:pt x="860" y="400"/>
                  <a:pt x="860" y="402"/>
                  <a:pt x="860" y="403"/>
                </a:cubicBezTo>
                <a:cubicBezTo>
                  <a:pt x="861" y="408"/>
                  <a:pt x="858" y="412"/>
                  <a:pt x="861" y="417"/>
                </a:cubicBezTo>
                <a:cubicBezTo>
                  <a:pt x="869" y="432"/>
                  <a:pt x="882" y="443"/>
                  <a:pt x="893" y="455"/>
                </a:cubicBezTo>
                <a:cubicBezTo>
                  <a:pt x="896" y="458"/>
                  <a:pt x="900" y="461"/>
                  <a:pt x="903" y="465"/>
                </a:cubicBezTo>
                <a:cubicBezTo>
                  <a:pt x="911" y="476"/>
                  <a:pt x="918" y="487"/>
                  <a:pt x="925" y="498"/>
                </a:cubicBezTo>
                <a:cubicBezTo>
                  <a:pt x="933" y="510"/>
                  <a:pt x="940" y="523"/>
                  <a:pt x="945" y="537"/>
                </a:cubicBezTo>
                <a:cubicBezTo>
                  <a:pt x="949" y="550"/>
                  <a:pt x="955" y="563"/>
                  <a:pt x="960" y="576"/>
                </a:cubicBezTo>
                <a:cubicBezTo>
                  <a:pt x="964" y="586"/>
                  <a:pt x="970" y="595"/>
                  <a:pt x="972" y="604"/>
                </a:cubicBezTo>
                <a:cubicBezTo>
                  <a:pt x="975" y="617"/>
                  <a:pt x="976" y="631"/>
                  <a:pt x="977" y="644"/>
                </a:cubicBezTo>
                <a:cubicBezTo>
                  <a:pt x="978" y="648"/>
                  <a:pt x="979" y="652"/>
                  <a:pt x="980" y="655"/>
                </a:cubicBezTo>
                <a:cubicBezTo>
                  <a:pt x="980" y="681"/>
                  <a:pt x="980" y="707"/>
                  <a:pt x="980" y="733"/>
                </a:cubicBezTo>
                <a:cubicBezTo>
                  <a:pt x="980" y="734"/>
                  <a:pt x="978" y="736"/>
                  <a:pt x="978" y="737"/>
                </a:cubicBezTo>
                <a:cubicBezTo>
                  <a:pt x="977" y="744"/>
                  <a:pt x="977" y="750"/>
                  <a:pt x="975" y="757"/>
                </a:cubicBezTo>
                <a:cubicBezTo>
                  <a:pt x="967" y="793"/>
                  <a:pt x="964" y="831"/>
                  <a:pt x="960" y="868"/>
                </a:cubicBezTo>
                <a:cubicBezTo>
                  <a:pt x="957" y="904"/>
                  <a:pt x="956" y="940"/>
                  <a:pt x="953" y="976"/>
                </a:cubicBezTo>
                <a:cubicBezTo>
                  <a:pt x="949" y="1010"/>
                  <a:pt x="940" y="1043"/>
                  <a:pt x="926" y="1075"/>
                </a:cubicBezTo>
                <a:cubicBezTo>
                  <a:pt x="926" y="1077"/>
                  <a:pt x="925" y="1079"/>
                  <a:pt x="926" y="1081"/>
                </a:cubicBezTo>
                <a:cubicBezTo>
                  <a:pt x="928" y="1098"/>
                  <a:pt x="931" y="1114"/>
                  <a:pt x="934" y="1131"/>
                </a:cubicBezTo>
                <a:cubicBezTo>
                  <a:pt x="935" y="1139"/>
                  <a:pt x="936" y="1148"/>
                  <a:pt x="937" y="1156"/>
                </a:cubicBezTo>
                <a:close/>
                <a:moveTo>
                  <a:pt x="535" y="306"/>
                </a:moveTo>
                <a:cubicBezTo>
                  <a:pt x="533" y="306"/>
                  <a:pt x="532" y="305"/>
                  <a:pt x="531" y="305"/>
                </a:cubicBezTo>
                <a:cubicBezTo>
                  <a:pt x="525" y="302"/>
                  <a:pt x="520" y="299"/>
                  <a:pt x="514" y="296"/>
                </a:cubicBezTo>
                <a:cubicBezTo>
                  <a:pt x="513" y="296"/>
                  <a:pt x="510" y="297"/>
                  <a:pt x="510" y="297"/>
                </a:cubicBezTo>
                <a:cubicBezTo>
                  <a:pt x="510" y="299"/>
                  <a:pt x="511" y="303"/>
                  <a:pt x="511" y="303"/>
                </a:cubicBezTo>
                <a:cubicBezTo>
                  <a:pt x="516" y="304"/>
                  <a:pt x="518" y="309"/>
                  <a:pt x="523" y="310"/>
                </a:cubicBezTo>
                <a:cubicBezTo>
                  <a:pt x="526" y="311"/>
                  <a:pt x="530" y="310"/>
                  <a:pt x="535" y="306"/>
                </a:cubicBezTo>
                <a:close/>
                <a:moveTo>
                  <a:pt x="185" y="784"/>
                </a:moveTo>
                <a:cubicBezTo>
                  <a:pt x="189" y="786"/>
                  <a:pt x="191" y="788"/>
                  <a:pt x="194" y="789"/>
                </a:cubicBezTo>
                <a:cubicBezTo>
                  <a:pt x="195" y="789"/>
                  <a:pt x="197" y="788"/>
                  <a:pt x="198" y="787"/>
                </a:cubicBezTo>
                <a:cubicBezTo>
                  <a:pt x="199" y="786"/>
                  <a:pt x="199" y="783"/>
                  <a:pt x="199" y="781"/>
                </a:cubicBezTo>
                <a:cubicBezTo>
                  <a:pt x="199" y="780"/>
                  <a:pt x="196" y="779"/>
                  <a:pt x="195" y="780"/>
                </a:cubicBezTo>
                <a:cubicBezTo>
                  <a:pt x="192" y="780"/>
                  <a:pt x="189" y="782"/>
                  <a:pt x="185" y="784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Contents slide layout">
  <p:cSld name="42_Contents slide layou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1"/>
          <p:cNvSpPr/>
          <p:nvPr/>
        </p:nvSpPr>
        <p:spPr>
          <a:xfrm>
            <a:off x="-1" y="-10392"/>
            <a:ext cx="12192000" cy="6868392"/>
          </a:xfrm>
          <a:prstGeom prst="rect">
            <a:avLst/>
          </a:prstGeom>
          <a:solidFill>
            <a:srgbClr val="2144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1"/>
          <p:cNvSpPr/>
          <p:nvPr/>
        </p:nvSpPr>
        <p:spPr>
          <a:xfrm>
            <a:off x="-19878" y="-30270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1"/>
          <p:cNvSpPr/>
          <p:nvPr/>
        </p:nvSpPr>
        <p:spPr>
          <a:xfrm flipH="1">
            <a:off x="10963831" y="4909447"/>
            <a:ext cx="1228169" cy="1948553"/>
          </a:xfrm>
          <a:custGeom>
            <a:avLst/>
            <a:gdLst/>
            <a:ahLst/>
            <a:cxnLst/>
            <a:rect l="l" t="t" r="r" b="b"/>
            <a:pathLst>
              <a:path w="1342" h="2128" extrusionOk="0">
                <a:moveTo>
                  <a:pt x="1330" y="1420"/>
                </a:moveTo>
                <a:cubicBezTo>
                  <a:pt x="1311" y="1415"/>
                  <a:pt x="1303" y="1432"/>
                  <a:pt x="1291" y="1440"/>
                </a:cubicBezTo>
                <a:cubicBezTo>
                  <a:pt x="1286" y="1445"/>
                  <a:pt x="1280" y="1450"/>
                  <a:pt x="1276" y="1456"/>
                </a:cubicBezTo>
                <a:cubicBezTo>
                  <a:pt x="1241" y="1489"/>
                  <a:pt x="1202" y="1519"/>
                  <a:pt x="1165" y="1549"/>
                </a:cubicBezTo>
                <a:cubicBezTo>
                  <a:pt x="1146" y="1557"/>
                  <a:pt x="1144" y="1536"/>
                  <a:pt x="1133" y="1532"/>
                </a:cubicBezTo>
                <a:cubicBezTo>
                  <a:pt x="1126" y="1526"/>
                  <a:pt x="1119" y="1521"/>
                  <a:pt x="1112" y="1515"/>
                </a:cubicBezTo>
                <a:cubicBezTo>
                  <a:pt x="1112" y="1515"/>
                  <a:pt x="1112" y="1515"/>
                  <a:pt x="1112" y="1515"/>
                </a:cubicBezTo>
                <a:cubicBezTo>
                  <a:pt x="1112" y="1515"/>
                  <a:pt x="1112" y="1515"/>
                  <a:pt x="1112" y="1515"/>
                </a:cubicBezTo>
                <a:cubicBezTo>
                  <a:pt x="1108" y="1504"/>
                  <a:pt x="1092" y="1500"/>
                  <a:pt x="1091" y="1490"/>
                </a:cubicBezTo>
                <a:cubicBezTo>
                  <a:pt x="1089" y="1469"/>
                  <a:pt x="1073" y="1461"/>
                  <a:pt x="1060" y="1450"/>
                </a:cubicBezTo>
                <a:cubicBezTo>
                  <a:pt x="1048" y="1440"/>
                  <a:pt x="1035" y="1434"/>
                  <a:pt x="1019" y="1444"/>
                </a:cubicBezTo>
                <a:cubicBezTo>
                  <a:pt x="1019" y="1439"/>
                  <a:pt x="1014" y="1439"/>
                  <a:pt x="1011" y="1436"/>
                </a:cubicBezTo>
                <a:cubicBezTo>
                  <a:pt x="985" y="1415"/>
                  <a:pt x="959" y="1394"/>
                  <a:pt x="932" y="1372"/>
                </a:cubicBezTo>
                <a:cubicBezTo>
                  <a:pt x="925" y="1367"/>
                  <a:pt x="917" y="1364"/>
                  <a:pt x="908" y="1368"/>
                </a:cubicBezTo>
                <a:cubicBezTo>
                  <a:pt x="895" y="1375"/>
                  <a:pt x="886" y="1384"/>
                  <a:pt x="891" y="1401"/>
                </a:cubicBezTo>
                <a:cubicBezTo>
                  <a:pt x="892" y="1404"/>
                  <a:pt x="892" y="1407"/>
                  <a:pt x="896" y="1409"/>
                </a:cubicBezTo>
                <a:cubicBezTo>
                  <a:pt x="899" y="1411"/>
                  <a:pt x="901" y="1414"/>
                  <a:pt x="904" y="1416"/>
                </a:cubicBezTo>
                <a:cubicBezTo>
                  <a:pt x="917" y="1438"/>
                  <a:pt x="941" y="1447"/>
                  <a:pt x="959" y="1462"/>
                </a:cubicBezTo>
                <a:cubicBezTo>
                  <a:pt x="965" y="1466"/>
                  <a:pt x="970" y="1465"/>
                  <a:pt x="976" y="1464"/>
                </a:cubicBezTo>
                <a:cubicBezTo>
                  <a:pt x="976" y="1464"/>
                  <a:pt x="976" y="1464"/>
                  <a:pt x="976" y="1464"/>
                </a:cubicBezTo>
                <a:cubicBezTo>
                  <a:pt x="976" y="1464"/>
                  <a:pt x="976" y="1464"/>
                  <a:pt x="976" y="1464"/>
                </a:cubicBezTo>
                <a:cubicBezTo>
                  <a:pt x="976" y="1464"/>
                  <a:pt x="976" y="1464"/>
                  <a:pt x="976" y="1464"/>
                </a:cubicBezTo>
                <a:cubicBezTo>
                  <a:pt x="958" y="1485"/>
                  <a:pt x="939" y="1504"/>
                  <a:pt x="922" y="1525"/>
                </a:cubicBezTo>
                <a:cubicBezTo>
                  <a:pt x="907" y="1544"/>
                  <a:pt x="887" y="1560"/>
                  <a:pt x="877" y="1584"/>
                </a:cubicBezTo>
                <a:cubicBezTo>
                  <a:pt x="877" y="1584"/>
                  <a:pt x="877" y="1584"/>
                  <a:pt x="877" y="1584"/>
                </a:cubicBezTo>
                <a:cubicBezTo>
                  <a:pt x="877" y="1584"/>
                  <a:pt x="877" y="1584"/>
                  <a:pt x="877" y="1584"/>
                </a:cubicBezTo>
                <a:cubicBezTo>
                  <a:pt x="868" y="1575"/>
                  <a:pt x="858" y="1574"/>
                  <a:pt x="846" y="1581"/>
                </a:cubicBezTo>
                <a:cubicBezTo>
                  <a:pt x="840" y="1584"/>
                  <a:pt x="833" y="1590"/>
                  <a:pt x="825" y="1584"/>
                </a:cubicBezTo>
                <a:cubicBezTo>
                  <a:pt x="823" y="1506"/>
                  <a:pt x="803" y="1432"/>
                  <a:pt x="787" y="1357"/>
                </a:cubicBezTo>
                <a:cubicBezTo>
                  <a:pt x="786" y="1351"/>
                  <a:pt x="782" y="1347"/>
                  <a:pt x="777" y="1344"/>
                </a:cubicBezTo>
                <a:cubicBezTo>
                  <a:pt x="775" y="1342"/>
                  <a:pt x="774" y="1341"/>
                  <a:pt x="773" y="1340"/>
                </a:cubicBezTo>
                <a:cubicBezTo>
                  <a:pt x="773" y="1340"/>
                  <a:pt x="773" y="1340"/>
                  <a:pt x="773" y="1340"/>
                </a:cubicBezTo>
                <a:cubicBezTo>
                  <a:pt x="771" y="1330"/>
                  <a:pt x="762" y="1323"/>
                  <a:pt x="757" y="1315"/>
                </a:cubicBezTo>
                <a:cubicBezTo>
                  <a:pt x="748" y="1286"/>
                  <a:pt x="734" y="1257"/>
                  <a:pt x="733" y="1227"/>
                </a:cubicBezTo>
                <a:cubicBezTo>
                  <a:pt x="733" y="1192"/>
                  <a:pt x="721" y="1166"/>
                  <a:pt x="693" y="1146"/>
                </a:cubicBezTo>
                <a:cubicBezTo>
                  <a:pt x="691" y="1144"/>
                  <a:pt x="689" y="1142"/>
                  <a:pt x="688" y="1140"/>
                </a:cubicBezTo>
                <a:cubicBezTo>
                  <a:pt x="688" y="1140"/>
                  <a:pt x="688" y="1140"/>
                  <a:pt x="688" y="1140"/>
                </a:cubicBezTo>
                <a:cubicBezTo>
                  <a:pt x="688" y="1140"/>
                  <a:pt x="688" y="1140"/>
                  <a:pt x="688" y="1140"/>
                </a:cubicBezTo>
                <a:cubicBezTo>
                  <a:pt x="686" y="1131"/>
                  <a:pt x="692" y="1124"/>
                  <a:pt x="695" y="1116"/>
                </a:cubicBezTo>
                <a:cubicBezTo>
                  <a:pt x="709" y="1085"/>
                  <a:pt x="730" y="1058"/>
                  <a:pt x="740" y="1025"/>
                </a:cubicBezTo>
                <a:cubicBezTo>
                  <a:pt x="740" y="1025"/>
                  <a:pt x="740" y="1025"/>
                  <a:pt x="740" y="1025"/>
                </a:cubicBezTo>
                <a:cubicBezTo>
                  <a:pt x="740" y="1025"/>
                  <a:pt x="740" y="1025"/>
                  <a:pt x="740" y="1025"/>
                </a:cubicBezTo>
                <a:cubicBezTo>
                  <a:pt x="752" y="1014"/>
                  <a:pt x="754" y="998"/>
                  <a:pt x="762" y="986"/>
                </a:cubicBezTo>
                <a:cubicBezTo>
                  <a:pt x="785" y="978"/>
                  <a:pt x="809" y="971"/>
                  <a:pt x="832" y="964"/>
                </a:cubicBezTo>
                <a:cubicBezTo>
                  <a:pt x="832" y="964"/>
                  <a:pt x="832" y="964"/>
                  <a:pt x="832" y="964"/>
                </a:cubicBezTo>
                <a:cubicBezTo>
                  <a:pt x="834" y="967"/>
                  <a:pt x="834" y="967"/>
                  <a:pt x="834" y="967"/>
                </a:cubicBezTo>
                <a:cubicBezTo>
                  <a:pt x="834" y="968"/>
                  <a:pt x="834" y="968"/>
                  <a:pt x="834" y="968"/>
                </a:cubicBezTo>
                <a:cubicBezTo>
                  <a:pt x="847" y="960"/>
                  <a:pt x="862" y="956"/>
                  <a:pt x="878" y="958"/>
                </a:cubicBezTo>
                <a:cubicBezTo>
                  <a:pt x="880" y="958"/>
                  <a:pt x="881" y="959"/>
                  <a:pt x="883" y="959"/>
                </a:cubicBezTo>
                <a:cubicBezTo>
                  <a:pt x="884" y="958"/>
                  <a:pt x="886" y="957"/>
                  <a:pt x="888" y="956"/>
                </a:cubicBezTo>
                <a:cubicBezTo>
                  <a:pt x="888" y="956"/>
                  <a:pt x="888" y="956"/>
                  <a:pt x="888" y="956"/>
                </a:cubicBezTo>
                <a:cubicBezTo>
                  <a:pt x="888" y="956"/>
                  <a:pt x="888" y="956"/>
                  <a:pt x="888" y="956"/>
                </a:cubicBezTo>
                <a:cubicBezTo>
                  <a:pt x="898" y="948"/>
                  <a:pt x="910" y="944"/>
                  <a:pt x="922" y="941"/>
                </a:cubicBezTo>
                <a:cubicBezTo>
                  <a:pt x="955" y="934"/>
                  <a:pt x="987" y="924"/>
                  <a:pt x="1014" y="905"/>
                </a:cubicBezTo>
                <a:cubicBezTo>
                  <a:pt x="1045" y="883"/>
                  <a:pt x="1064" y="866"/>
                  <a:pt x="1045" y="822"/>
                </a:cubicBezTo>
                <a:cubicBezTo>
                  <a:pt x="1026" y="778"/>
                  <a:pt x="1005" y="735"/>
                  <a:pt x="984" y="692"/>
                </a:cubicBezTo>
                <a:cubicBezTo>
                  <a:pt x="966" y="657"/>
                  <a:pt x="965" y="657"/>
                  <a:pt x="994" y="633"/>
                </a:cubicBezTo>
                <a:cubicBezTo>
                  <a:pt x="998" y="629"/>
                  <a:pt x="1001" y="624"/>
                  <a:pt x="1006" y="622"/>
                </a:cubicBezTo>
                <a:cubicBezTo>
                  <a:pt x="1020" y="613"/>
                  <a:pt x="1016" y="604"/>
                  <a:pt x="1008" y="594"/>
                </a:cubicBezTo>
                <a:cubicBezTo>
                  <a:pt x="990" y="572"/>
                  <a:pt x="974" y="549"/>
                  <a:pt x="955" y="526"/>
                </a:cubicBezTo>
                <a:cubicBezTo>
                  <a:pt x="933" y="499"/>
                  <a:pt x="914" y="469"/>
                  <a:pt x="888" y="444"/>
                </a:cubicBezTo>
                <a:cubicBezTo>
                  <a:pt x="886" y="441"/>
                  <a:pt x="883" y="437"/>
                  <a:pt x="880" y="433"/>
                </a:cubicBezTo>
                <a:cubicBezTo>
                  <a:pt x="880" y="433"/>
                  <a:pt x="880" y="433"/>
                  <a:pt x="880" y="433"/>
                </a:cubicBezTo>
                <a:cubicBezTo>
                  <a:pt x="880" y="433"/>
                  <a:pt x="880" y="433"/>
                  <a:pt x="880" y="433"/>
                </a:cubicBezTo>
                <a:cubicBezTo>
                  <a:pt x="881" y="432"/>
                  <a:pt x="881" y="431"/>
                  <a:pt x="881" y="430"/>
                </a:cubicBezTo>
                <a:cubicBezTo>
                  <a:pt x="946" y="402"/>
                  <a:pt x="993" y="350"/>
                  <a:pt x="1044" y="303"/>
                </a:cubicBezTo>
                <a:cubicBezTo>
                  <a:pt x="1047" y="300"/>
                  <a:pt x="1051" y="295"/>
                  <a:pt x="1043" y="293"/>
                </a:cubicBezTo>
                <a:cubicBezTo>
                  <a:pt x="1043" y="293"/>
                  <a:pt x="1043" y="293"/>
                  <a:pt x="1043" y="293"/>
                </a:cubicBezTo>
                <a:cubicBezTo>
                  <a:pt x="1043" y="293"/>
                  <a:pt x="1043" y="293"/>
                  <a:pt x="1043" y="293"/>
                </a:cubicBezTo>
                <a:cubicBezTo>
                  <a:pt x="1035" y="284"/>
                  <a:pt x="1024" y="285"/>
                  <a:pt x="1013" y="284"/>
                </a:cubicBezTo>
                <a:cubicBezTo>
                  <a:pt x="954" y="284"/>
                  <a:pt x="895" y="292"/>
                  <a:pt x="836" y="298"/>
                </a:cubicBezTo>
                <a:cubicBezTo>
                  <a:pt x="821" y="262"/>
                  <a:pt x="802" y="229"/>
                  <a:pt x="782" y="196"/>
                </a:cubicBezTo>
                <a:cubicBezTo>
                  <a:pt x="782" y="196"/>
                  <a:pt x="782" y="196"/>
                  <a:pt x="782" y="196"/>
                </a:cubicBezTo>
                <a:cubicBezTo>
                  <a:pt x="782" y="196"/>
                  <a:pt x="782" y="196"/>
                  <a:pt x="782" y="196"/>
                </a:cubicBezTo>
                <a:cubicBezTo>
                  <a:pt x="778" y="189"/>
                  <a:pt x="773" y="183"/>
                  <a:pt x="768" y="177"/>
                </a:cubicBezTo>
                <a:cubicBezTo>
                  <a:pt x="724" y="114"/>
                  <a:pt x="667" y="66"/>
                  <a:pt x="600" y="29"/>
                </a:cubicBezTo>
                <a:cubicBezTo>
                  <a:pt x="597" y="29"/>
                  <a:pt x="593" y="29"/>
                  <a:pt x="590" y="27"/>
                </a:cubicBezTo>
                <a:cubicBezTo>
                  <a:pt x="547" y="7"/>
                  <a:pt x="502" y="1"/>
                  <a:pt x="455" y="0"/>
                </a:cubicBezTo>
                <a:cubicBezTo>
                  <a:pt x="431" y="0"/>
                  <a:pt x="408" y="7"/>
                  <a:pt x="384" y="5"/>
                </a:cubicBezTo>
                <a:cubicBezTo>
                  <a:pt x="321" y="16"/>
                  <a:pt x="265" y="45"/>
                  <a:pt x="210" y="78"/>
                </a:cubicBezTo>
                <a:cubicBezTo>
                  <a:pt x="193" y="89"/>
                  <a:pt x="175" y="99"/>
                  <a:pt x="162" y="115"/>
                </a:cubicBezTo>
                <a:cubicBezTo>
                  <a:pt x="161" y="115"/>
                  <a:pt x="160" y="115"/>
                  <a:pt x="159" y="114"/>
                </a:cubicBezTo>
                <a:cubicBezTo>
                  <a:pt x="136" y="120"/>
                  <a:pt x="126" y="141"/>
                  <a:pt x="111" y="157"/>
                </a:cubicBezTo>
                <a:cubicBezTo>
                  <a:pt x="66" y="205"/>
                  <a:pt x="36" y="261"/>
                  <a:pt x="15" y="323"/>
                </a:cubicBezTo>
                <a:cubicBezTo>
                  <a:pt x="9" y="343"/>
                  <a:pt x="6" y="364"/>
                  <a:pt x="0" y="384"/>
                </a:cubicBezTo>
                <a:cubicBezTo>
                  <a:pt x="0" y="508"/>
                  <a:pt x="0" y="508"/>
                  <a:pt x="0" y="508"/>
                </a:cubicBezTo>
                <a:cubicBezTo>
                  <a:pt x="4" y="511"/>
                  <a:pt x="4" y="515"/>
                  <a:pt x="4" y="519"/>
                </a:cubicBezTo>
                <a:cubicBezTo>
                  <a:pt x="10" y="546"/>
                  <a:pt x="13" y="575"/>
                  <a:pt x="22" y="601"/>
                </a:cubicBezTo>
                <a:cubicBezTo>
                  <a:pt x="38" y="649"/>
                  <a:pt x="64" y="693"/>
                  <a:pt x="92" y="736"/>
                </a:cubicBezTo>
                <a:cubicBezTo>
                  <a:pt x="102" y="750"/>
                  <a:pt x="113" y="759"/>
                  <a:pt x="132" y="755"/>
                </a:cubicBezTo>
                <a:cubicBezTo>
                  <a:pt x="132" y="755"/>
                  <a:pt x="132" y="755"/>
                  <a:pt x="132" y="755"/>
                </a:cubicBezTo>
                <a:cubicBezTo>
                  <a:pt x="132" y="755"/>
                  <a:pt x="132" y="755"/>
                  <a:pt x="132" y="755"/>
                </a:cubicBezTo>
                <a:cubicBezTo>
                  <a:pt x="141" y="768"/>
                  <a:pt x="150" y="782"/>
                  <a:pt x="159" y="796"/>
                </a:cubicBezTo>
                <a:cubicBezTo>
                  <a:pt x="209" y="866"/>
                  <a:pt x="265" y="930"/>
                  <a:pt x="352" y="955"/>
                </a:cubicBezTo>
                <a:cubicBezTo>
                  <a:pt x="372" y="961"/>
                  <a:pt x="392" y="967"/>
                  <a:pt x="413" y="973"/>
                </a:cubicBezTo>
                <a:cubicBezTo>
                  <a:pt x="413" y="973"/>
                  <a:pt x="413" y="973"/>
                  <a:pt x="413" y="973"/>
                </a:cubicBezTo>
                <a:cubicBezTo>
                  <a:pt x="413" y="973"/>
                  <a:pt x="413" y="973"/>
                  <a:pt x="413" y="973"/>
                </a:cubicBezTo>
                <a:cubicBezTo>
                  <a:pt x="413" y="990"/>
                  <a:pt x="406" y="1003"/>
                  <a:pt x="395" y="1016"/>
                </a:cubicBezTo>
                <a:cubicBezTo>
                  <a:pt x="384" y="1018"/>
                  <a:pt x="377" y="1024"/>
                  <a:pt x="375" y="1036"/>
                </a:cubicBezTo>
                <a:cubicBezTo>
                  <a:pt x="368" y="1079"/>
                  <a:pt x="351" y="1118"/>
                  <a:pt x="328" y="1155"/>
                </a:cubicBezTo>
                <a:cubicBezTo>
                  <a:pt x="316" y="1173"/>
                  <a:pt x="307" y="1193"/>
                  <a:pt x="297" y="1212"/>
                </a:cubicBezTo>
                <a:cubicBezTo>
                  <a:pt x="262" y="1269"/>
                  <a:pt x="241" y="1332"/>
                  <a:pt x="226" y="1396"/>
                </a:cubicBezTo>
                <a:cubicBezTo>
                  <a:pt x="217" y="1429"/>
                  <a:pt x="216" y="1462"/>
                  <a:pt x="221" y="1495"/>
                </a:cubicBezTo>
                <a:cubicBezTo>
                  <a:pt x="232" y="1565"/>
                  <a:pt x="245" y="1634"/>
                  <a:pt x="258" y="1704"/>
                </a:cubicBezTo>
                <a:cubicBezTo>
                  <a:pt x="278" y="1828"/>
                  <a:pt x="302" y="1952"/>
                  <a:pt x="313" y="2078"/>
                </a:cubicBezTo>
                <a:cubicBezTo>
                  <a:pt x="314" y="2092"/>
                  <a:pt x="321" y="2097"/>
                  <a:pt x="334" y="2100"/>
                </a:cubicBezTo>
                <a:cubicBezTo>
                  <a:pt x="427" y="2123"/>
                  <a:pt x="522" y="2128"/>
                  <a:pt x="617" y="2123"/>
                </a:cubicBezTo>
                <a:cubicBezTo>
                  <a:pt x="661" y="2120"/>
                  <a:pt x="706" y="2117"/>
                  <a:pt x="749" y="2104"/>
                </a:cubicBezTo>
                <a:cubicBezTo>
                  <a:pt x="769" y="2102"/>
                  <a:pt x="787" y="2097"/>
                  <a:pt x="806" y="2091"/>
                </a:cubicBezTo>
                <a:cubicBezTo>
                  <a:pt x="816" y="2088"/>
                  <a:pt x="820" y="2083"/>
                  <a:pt x="820" y="2072"/>
                </a:cubicBezTo>
                <a:cubicBezTo>
                  <a:pt x="819" y="2055"/>
                  <a:pt x="818" y="2038"/>
                  <a:pt x="819" y="2022"/>
                </a:cubicBezTo>
                <a:cubicBezTo>
                  <a:pt x="820" y="1988"/>
                  <a:pt x="822" y="1954"/>
                  <a:pt x="824" y="1920"/>
                </a:cubicBezTo>
                <a:cubicBezTo>
                  <a:pt x="824" y="1920"/>
                  <a:pt x="824" y="1920"/>
                  <a:pt x="824" y="1920"/>
                </a:cubicBezTo>
                <a:cubicBezTo>
                  <a:pt x="824" y="1915"/>
                  <a:pt x="825" y="1910"/>
                  <a:pt x="832" y="1911"/>
                </a:cubicBezTo>
                <a:cubicBezTo>
                  <a:pt x="844" y="1914"/>
                  <a:pt x="855" y="1918"/>
                  <a:pt x="868" y="1916"/>
                </a:cubicBezTo>
                <a:cubicBezTo>
                  <a:pt x="890" y="1923"/>
                  <a:pt x="910" y="1916"/>
                  <a:pt x="930" y="1910"/>
                </a:cubicBezTo>
                <a:cubicBezTo>
                  <a:pt x="988" y="1890"/>
                  <a:pt x="1040" y="1858"/>
                  <a:pt x="1084" y="1815"/>
                </a:cubicBezTo>
                <a:cubicBezTo>
                  <a:pt x="1100" y="1799"/>
                  <a:pt x="1118" y="1784"/>
                  <a:pt x="1124" y="1759"/>
                </a:cubicBezTo>
                <a:cubicBezTo>
                  <a:pt x="1128" y="1755"/>
                  <a:pt x="1128" y="1748"/>
                  <a:pt x="1129" y="1743"/>
                </a:cubicBezTo>
                <a:cubicBezTo>
                  <a:pt x="1129" y="1743"/>
                  <a:pt x="1129" y="1743"/>
                  <a:pt x="1129" y="1743"/>
                </a:cubicBezTo>
                <a:cubicBezTo>
                  <a:pt x="1129" y="1743"/>
                  <a:pt x="1129" y="1743"/>
                  <a:pt x="1129" y="1743"/>
                </a:cubicBezTo>
                <a:cubicBezTo>
                  <a:pt x="1132" y="1738"/>
                  <a:pt x="1134" y="1732"/>
                  <a:pt x="1141" y="1730"/>
                </a:cubicBezTo>
                <a:cubicBezTo>
                  <a:pt x="1159" y="1723"/>
                  <a:pt x="1171" y="1707"/>
                  <a:pt x="1186" y="1696"/>
                </a:cubicBezTo>
                <a:cubicBezTo>
                  <a:pt x="1205" y="1681"/>
                  <a:pt x="1212" y="1663"/>
                  <a:pt x="1211" y="1640"/>
                </a:cubicBezTo>
                <a:cubicBezTo>
                  <a:pt x="1211" y="1622"/>
                  <a:pt x="1211" y="1603"/>
                  <a:pt x="1215" y="1585"/>
                </a:cubicBezTo>
                <a:cubicBezTo>
                  <a:pt x="1216" y="1577"/>
                  <a:pt x="1218" y="1568"/>
                  <a:pt x="1211" y="1560"/>
                </a:cubicBezTo>
                <a:cubicBezTo>
                  <a:pt x="1245" y="1527"/>
                  <a:pt x="1284" y="1500"/>
                  <a:pt x="1320" y="1468"/>
                </a:cubicBezTo>
                <a:cubicBezTo>
                  <a:pt x="1325" y="1460"/>
                  <a:pt x="1334" y="1455"/>
                  <a:pt x="1339" y="1447"/>
                </a:cubicBezTo>
                <a:cubicBezTo>
                  <a:pt x="1342" y="1436"/>
                  <a:pt x="1337" y="1427"/>
                  <a:pt x="1330" y="1420"/>
                </a:cubicBezTo>
                <a:close/>
                <a:moveTo>
                  <a:pt x="539" y="597"/>
                </a:moveTo>
                <a:cubicBezTo>
                  <a:pt x="539" y="597"/>
                  <a:pt x="539" y="597"/>
                  <a:pt x="539" y="596"/>
                </a:cubicBezTo>
                <a:cubicBezTo>
                  <a:pt x="540" y="597"/>
                  <a:pt x="540" y="597"/>
                  <a:pt x="541" y="597"/>
                </a:cubicBezTo>
                <a:cubicBezTo>
                  <a:pt x="540" y="597"/>
                  <a:pt x="540" y="597"/>
                  <a:pt x="539" y="59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61"/>
          <p:cNvSpPr/>
          <p:nvPr/>
        </p:nvSpPr>
        <p:spPr>
          <a:xfrm>
            <a:off x="-19878" y="6264923"/>
            <a:ext cx="12344400" cy="616227"/>
          </a:xfrm>
          <a:custGeom>
            <a:avLst/>
            <a:gdLst/>
            <a:ahLst/>
            <a:cxnLst/>
            <a:rect l="l" t="t" r="r" b="b"/>
            <a:pathLst>
              <a:path w="12344400" h="616227" extrusionOk="0">
                <a:moveTo>
                  <a:pt x="0" y="616227"/>
                </a:moveTo>
                <a:lnTo>
                  <a:pt x="10257183" y="0"/>
                </a:lnTo>
                <a:lnTo>
                  <a:pt x="12344400" y="596348"/>
                </a:lnTo>
                <a:lnTo>
                  <a:pt x="0" y="61622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9_Contents slide layout">
  <p:cSld name="49_Contents slide layou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62"/>
          <p:cNvPicPr preferRelativeResize="0"/>
          <p:nvPr/>
        </p:nvPicPr>
        <p:blipFill rotWithShape="1">
          <a:blip r:embed="rId2">
            <a:alphaModFix/>
          </a:blip>
          <a:srcRect b="1607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8_Contents slide layout">
  <p:cSld name="48_Contents slide layou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421" y="5553000"/>
            <a:ext cx="1113750" cy="13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63"/>
          <p:cNvPicPr preferRelativeResize="0"/>
          <p:nvPr/>
        </p:nvPicPr>
        <p:blipFill rotWithShape="1">
          <a:blip r:embed="rId3">
            <a:alphaModFix/>
          </a:blip>
          <a:srcRect b="17026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6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"/>
          <p:cNvSpPr txBox="1"/>
          <p:nvPr/>
        </p:nvSpPr>
        <p:spPr>
          <a:xfrm>
            <a:off x="917138" y="984970"/>
            <a:ext cx="8461323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FFCF0E"/>
                </a:solidFill>
                <a:latin typeface="Doppio One"/>
                <a:ea typeface="Doppio One"/>
                <a:cs typeface="Doppio One"/>
                <a:sym typeface="Doppio One"/>
              </a:rPr>
              <a:t>F</a:t>
            </a:r>
            <a:r>
              <a:rPr lang="en-US" sz="8000" b="0" i="0" u="none" strike="noStrike" cap="none">
                <a:solidFill>
                  <a:schemeClr val="lt1"/>
                </a:solidFill>
                <a:latin typeface="Doppio One"/>
                <a:ea typeface="Doppio One"/>
                <a:cs typeface="Doppio One"/>
                <a:sym typeface="Doppio One"/>
              </a:rPr>
              <a:t>ree Ppt Template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FFCF0E"/>
                </a:solidFill>
                <a:latin typeface="Doppio One"/>
                <a:ea typeface="Doppio One"/>
                <a:cs typeface="Doppio One"/>
                <a:sym typeface="Doppio One"/>
              </a:rPr>
              <a:t>INSPECTION</a:t>
            </a:r>
            <a:endParaRPr sz="8000">
              <a:solidFill>
                <a:srgbClr val="FFCF0E"/>
              </a:solidFill>
              <a:latin typeface="Doppio One"/>
              <a:ea typeface="Doppio One"/>
              <a:cs typeface="Doppio One"/>
              <a:sym typeface="Doppio One"/>
            </a:endParaRPr>
          </a:p>
        </p:txBody>
      </p:sp>
      <p:sp>
        <p:nvSpPr>
          <p:cNvPr id="335" name="Google Shape;335;p1"/>
          <p:cNvSpPr txBox="1"/>
          <p:nvPr/>
        </p:nvSpPr>
        <p:spPr>
          <a:xfrm>
            <a:off x="1139781" y="4770622"/>
            <a:ext cx="728333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Google Shape;33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206154" y="130298"/>
            <a:ext cx="3985846" cy="6727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0"/>
          <p:cNvSpPr txBox="1">
            <a:spLocks noGrp="1"/>
          </p:cNvSpPr>
          <p:nvPr>
            <p:ph type="body" idx="1"/>
          </p:nvPr>
        </p:nvSpPr>
        <p:spPr>
          <a:xfrm>
            <a:off x="619125" y="71913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548" name="Google Shape;548;p10"/>
          <p:cNvSpPr/>
          <p:nvPr/>
        </p:nvSpPr>
        <p:spPr>
          <a:xfrm>
            <a:off x="3487932" y="1467852"/>
            <a:ext cx="4104" cy="3922295"/>
          </a:xfrm>
          <a:custGeom>
            <a:avLst/>
            <a:gdLst/>
            <a:ahLst/>
            <a:cxnLst/>
            <a:rect l="l" t="t" r="r" b="b"/>
            <a:pathLst>
              <a:path w="4104" h="3922295" extrusionOk="0">
                <a:moveTo>
                  <a:pt x="4105" y="0"/>
                </a:moveTo>
                <a:cubicBezTo>
                  <a:pt x="4105" y="1307563"/>
                  <a:pt x="4105" y="2614732"/>
                  <a:pt x="4105" y="3922295"/>
                </a:cubicBezTo>
                <a:cubicBezTo>
                  <a:pt x="2926" y="3921509"/>
                  <a:pt x="568" y="3921116"/>
                  <a:pt x="175" y="3920330"/>
                </a:cubicBezTo>
                <a:cubicBezTo>
                  <a:pt x="-218" y="3915221"/>
                  <a:pt x="175" y="3909719"/>
                  <a:pt x="175" y="3904609"/>
                </a:cubicBezTo>
                <a:cubicBezTo>
                  <a:pt x="175" y="2608837"/>
                  <a:pt x="175" y="1313458"/>
                  <a:pt x="175" y="17686"/>
                </a:cubicBezTo>
                <a:cubicBezTo>
                  <a:pt x="568" y="11790"/>
                  <a:pt x="2926" y="5895"/>
                  <a:pt x="410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9" name="Google Shape;549;p10"/>
          <p:cNvGrpSpPr/>
          <p:nvPr/>
        </p:nvGrpSpPr>
        <p:grpSpPr>
          <a:xfrm>
            <a:off x="764930" y="5799373"/>
            <a:ext cx="1371600" cy="523221"/>
            <a:chOff x="764930" y="5799373"/>
            <a:chExt cx="1371600" cy="523221"/>
          </a:xfrm>
        </p:grpSpPr>
        <p:sp>
          <p:nvSpPr>
            <p:cNvPr id="550" name="Google Shape;550;p10"/>
            <p:cNvSpPr/>
            <p:nvPr/>
          </p:nvSpPr>
          <p:spPr>
            <a:xfrm>
              <a:off x="764930" y="5799373"/>
              <a:ext cx="1371600" cy="523221"/>
            </a:xfrm>
            <a:prstGeom prst="rect">
              <a:avLst/>
            </a:pr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0"/>
            <p:cNvSpPr/>
            <p:nvPr/>
          </p:nvSpPr>
          <p:spPr>
            <a:xfrm>
              <a:off x="998523" y="5799373"/>
              <a:ext cx="904415" cy="523220"/>
            </a:xfrm>
            <a:prstGeom prst="rect">
              <a:avLst/>
            </a:pr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20%</a:t>
              </a:r>
              <a:endParaRPr/>
            </a:p>
          </p:txBody>
        </p:sp>
      </p:grpSp>
      <p:grpSp>
        <p:nvGrpSpPr>
          <p:cNvPr id="552" name="Google Shape;552;p10"/>
          <p:cNvGrpSpPr/>
          <p:nvPr/>
        </p:nvGrpSpPr>
        <p:grpSpPr>
          <a:xfrm>
            <a:off x="3087565" y="5799373"/>
            <a:ext cx="1371600" cy="523221"/>
            <a:chOff x="2667000" y="5799373"/>
            <a:chExt cx="1371600" cy="523221"/>
          </a:xfrm>
        </p:grpSpPr>
        <p:sp>
          <p:nvSpPr>
            <p:cNvPr id="553" name="Google Shape;553;p10"/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0"/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20%</a:t>
              </a:r>
              <a:endParaRPr/>
            </a:p>
          </p:txBody>
        </p:sp>
      </p:grpSp>
      <p:grpSp>
        <p:nvGrpSpPr>
          <p:cNvPr id="555" name="Google Shape;555;p10"/>
          <p:cNvGrpSpPr/>
          <p:nvPr/>
        </p:nvGrpSpPr>
        <p:grpSpPr>
          <a:xfrm>
            <a:off x="5410200" y="5799373"/>
            <a:ext cx="1371600" cy="523221"/>
            <a:chOff x="2667000" y="5799373"/>
            <a:chExt cx="1371600" cy="523221"/>
          </a:xfrm>
        </p:grpSpPr>
        <p:sp>
          <p:nvSpPr>
            <p:cNvPr id="556" name="Google Shape;556;p10"/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0"/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20%</a:t>
              </a:r>
              <a:endParaRPr/>
            </a:p>
          </p:txBody>
        </p:sp>
      </p:grpSp>
      <p:grpSp>
        <p:nvGrpSpPr>
          <p:cNvPr id="558" name="Google Shape;558;p10"/>
          <p:cNvGrpSpPr/>
          <p:nvPr/>
        </p:nvGrpSpPr>
        <p:grpSpPr>
          <a:xfrm>
            <a:off x="7732835" y="5799373"/>
            <a:ext cx="1371600" cy="523221"/>
            <a:chOff x="2667000" y="5799373"/>
            <a:chExt cx="1371600" cy="523221"/>
          </a:xfrm>
        </p:grpSpPr>
        <p:sp>
          <p:nvSpPr>
            <p:cNvPr id="559" name="Google Shape;559;p10"/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0"/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20%</a:t>
              </a:r>
              <a:endParaRPr/>
            </a:p>
          </p:txBody>
        </p:sp>
      </p:grpSp>
      <p:grpSp>
        <p:nvGrpSpPr>
          <p:cNvPr id="561" name="Google Shape;561;p10"/>
          <p:cNvGrpSpPr/>
          <p:nvPr/>
        </p:nvGrpSpPr>
        <p:grpSpPr>
          <a:xfrm>
            <a:off x="10055470" y="5799373"/>
            <a:ext cx="1371600" cy="523221"/>
            <a:chOff x="2667000" y="5799373"/>
            <a:chExt cx="1371600" cy="523221"/>
          </a:xfrm>
        </p:grpSpPr>
        <p:sp>
          <p:nvSpPr>
            <p:cNvPr id="562" name="Google Shape;562;p10"/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0"/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20%</a:t>
              </a:r>
              <a:endParaRPr/>
            </a:p>
          </p:txBody>
        </p:sp>
      </p:grpSp>
      <p:cxnSp>
        <p:nvCxnSpPr>
          <p:cNvPr id="564" name="Google Shape;564;p10"/>
          <p:cNvCxnSpPr>
            <a:endCxn id="551" idx="0"/>
          </p:cNvCxnSpPr>
          <p:nvPr/>
        </p:nvCxnSpPr>
        <p:spPr>
          <a:xfrm rot="5400000">
            <a:off x="983781" y="2420023"/>
            <a:ext cx="3846300" cy="2912400"/>
          </a:xfrm>
          <a:prstGeom prst="bentConnector3">
            <a:avLst>
              <a:gd name="adj1" fmla="val -160"/>
            </a:avLst>
          </a:prstGeom>
          <a:noFill/>
          <a:ln w="15875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5" name="Google Shape;565;p10"/>
          <p:cNvCxnSpPr>
            <a:endCxn id="554" idx="0"/>
          </p:cNvCxnSpPr>
          <p:nvPr/>
        </p:nvCxnSpPr>
        <p:spPr>
          <a:xfrm rot="5400000">
            <a:off x="3210865" y="4438573"/>
            <a:ext cx="1923300" cy="798300"/>
          </a:xfrm>
          <a:prstGeom prst="bentConnector3">
            <a:avLst>
              <a:gd name="adj1" fmla="val -152"/>
            </a:avLst>
          </a:prstGeom>
          <a:noFill/>
          <a:ln w="15875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6" name="Google Shape;566;p10"/>
          <p:cNvCxnSpPr>
            <a:endCxn id="563" idx="0"/>
          </p:cNvCxnSpPr>
          <p:nvPr/>
        </p:nvCxnSpPr>
        <p:spPr>
          <a:xfrm rot="-5400000" flipH="1">
            <a:off x="8003771" y="3061873"/>
            <a:ext cx="2953200" cy="2521800"/>
          </a:xfrm>
          <a:prstGeom prst="bentConnector3">
            <a:avLst>
              <a:gd name="adj1" fmla="val 326"/>
            </a:avLst>
          </a:prstGeom>
          <a:noFill/>
          <a:ln w="15875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7" name="Google Shape;567;p10"/>
          <p:cNvCxnSpPr>
            <a:endCxn id="560" idx="0"/>
          </p:cNvCxnSpPr>
          <p:nvPr/>
        </p:nvCxnSpPr>
        <p:spPr>
          <a:xfrm rot="-5400000" flipH="1">
            <a:off x="7516536" y="4897273"/>
            <a:ext cx="1259100" cy="545100"/>
          </a:xfrm>
          <a:prstGeom prst="bentConnector3">
            <a:avLst>
              <a:gd name="adj1" fmla="val -1070"/>
            </a:avLst>
          </a:prstGeom>
          <a:noFill/>
          <a:ln w="15875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8" name="Google Shape;568;p10"/>
          <p:cNvSpPr txBox="1"/>
          <p:nvPr/>
        </p:nvSpPr>
        <p:spPr>
          <a:xfrm>
            <a:off x="1642453" y="2092509"/>
            <a:ext cx="199336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569" name="Google Shape;569;p10"/>
          <p:cNvSpPr txBox="1"/>
          <p:nvPr/>
        </p:nvSpPr>
        <p:spPr>
          <a:xfrm>
            <a:off x="2091845" y="3926587"/>
            <a:ext cx="157865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570" name="Google Shape;570;p10"/>
          <p:cNvSpPr txBox="1"/>
          <p:nvPr/>
        </p:nvSpPr>
        <p:spPr>
          <a:xfrm>
            <a:off x="8568372" y="4597177"/>
            <a:ext cx="174312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571" name="Google Shape;571;p10"/>
          <p:cNvSpPr txBox="1"/>
          <p:nvPr/>
        </p:nvSpPr>
        <p:spPr>
          <a:xfrm>
            <a:off x="8545108" y="2929921"/>
            <a:ext cx="20628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572" name="Google Shape;572;p10"/>
          <p:cNvSpPr txBox="1"/>
          <p:nvPr/>
        </p:nvSpPr>
        <p:spPr>
          <a:xfrm>
            <a:off x="4508023" y="5049419"/>
            <a:ext cx="317595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pic>
        <p:nvPicPr>
          <p:cNvPr id="573" name="Google Shape;57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9550" y="1629571"/>
            <a:ext cx="3766365" cy="3150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1"/>
          <p:cNvSpPr/>
          <p:nvPr/>
        </p:nvSpPr>
        <p:spPr>
          <a:xfrm>
            <a:off x="5186511" y="1076752"/>
            <a:ext cx="6209047" cy="1182063"/>
          </a:xfrm>
          <a:prstGeom prst="rect">
            <a:avLst/>
          </a:prstGeom>
          <a:solidFill>
            <a:srgbClr val="FFCF0E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0" name="Google Shape;580;p11"/>
          <p:cNvGrpSpPr/>
          <p:nvPr/>
        </p:nvGrpSpPr>
        <p:grpSpPr>
          <a:xfrm>
            <a:off x="5586656" y="1178467"/>
            <a:ext cx="1526872" cy="900096"/>
            <a:chOff x="4139952" y="1998365"/>
            <a:chExt cx="1309549" cy="771984"/>
          </a:xfrm>
        </p:grpSpPr>
        <p:sp>
          <p:nvSpPr>
            <p:cNvPr id="581" name="Google Shape;581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582" name="Google Shape;582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3" name="Google Shape;583;p11"/>
          <p:cNvGrpSpPr/>
          <p:nvPr/>
        </p:nvGrpSpPr>
        <p:grpSpPr>
          <a:xfrm>
            <a:off x="7664886" y="1167362"/>
            <a:ext cx="1526872" cy="900096"/>
            <a:chOff x="4139952" y="1998365"/>
            <a:chExt cx="1309549" cy="771984"/>
          </a:xfrm>
        </p:grpSpPr>
        <p:sp>
          <p:nvSpPr>
            <p:cNvPr id="584" name="Google Shape;584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585" name="Google Shape;585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6" name="Google Shape;586;p11"/>
          <p:cNvGrpSpPr/>
          <p:nvPr/>
        </p:nvGrpSpPr>
        <p:grpSpPr>
          <a:xfrm>
            <a:off x="9743114" y="1167362"/>
            <a:ext cx="1526872" cy="900096"/>
            <a:chOff x="4139952" y="1998365"/>
            <a:chExt cx="1309549" cy="771984"/>
          </a:xfrm>
        </p:grpSpPr>
        <p:sp>
          <p:nvSpPr>
            <p:cNvPr id="587" name="Google Shape;587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588" name="Google Shape;588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89" name="Google Shape;589;p11"/>
          <p:cNvCxnSpPr/>
          <p:nvPr/>
        </p:nvCxnSpPr>
        <p:spPr>
          <a:xfrm>
            <a:off x="7389207" y="1324577"/>
            <a:ext cx="0" cy="733004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590" name="Google Shape;590;p11"/>
          <p:cNvCxnSpPr/>
          <p:nvPr/>
        </p:nvCxnSpPr>
        <p:spPr>
          <a:xfrm>
            <a:off x="9467437" y="1335277"/>
            <a:ext cx="0" cy="733004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91" name="Google Shape;591;p11"/>
          <p:cNvSpPr/>
          <p:nvPr/>
        </p:nvSpPr>
        <p:spPr>
          <a:xfrm>
            <a:off x="5186511" y="2542179"/>
            <a:ext cx="6209047" cy="1182063"/>
          </a:xfrm>
          <a:prstGeom prst="rect">
            <a:avLst/>
          </a:prstGeom>
          <a:solidFill>
            <a:srgbClr val="FFCF0E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2" name="Google Shape;592;p11"/>
          <p:cNvGrpSpPr/>
          <p:nvPr/>
        </p:nvGrpSpPr>
        <p:grpSpPr>
          <a:xfrm>
            <a:off x="5586656" y="2643894"/>
            <a:ext cx="1526872" cy="900096"/>
            <a:chOff x="4139952" y="1998365"/>
            <a:chExt cx="1309549" cy="771984"/>
          </a:xfrm>
        </p:grpSpPr>
        <p:sp>
          <p:nvSpPr>
            <p:cNvPr id="593" name="Google Shape;593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594" name="Google Shape;594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5" name="Google Shape;595;p11"/>
          <p:cNvGrpSpPr/>
          <p:nvPr/>
        </p:nvGrpSpPr>
        <p:grpSpPr>
          <a:xfrm>
            <a:off x="7664886" y="2632789"/>
            <a:ext cx="1526872" cy="900096"/>
            <a:chOff x="4139952" y="1998365"/>
            <a:chExt cx="1309549" cy="771984"/>
          </a:xfrm>
        </p:grpSpPr>
        <p:sp>
          <p:nvSpPr>
            <p:cNvPr id="596" name="Google Shape;596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597" name="Google Shape;597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8" name="Google Shape;598;p11"/>
          <p:cNvGrpSpPr/>
          <p:nvPr/>
        </p:nvGrpSpPr>
        <p:grpSpPr>
          <a:xfrm>
            <a:off x="9743114" y="2632789"/>
            <a:ext cx="1526872" cy="900096"/>
            <a:chOff x="4139952" y="1998365"/>
            <a:chExt cx="1309549" cy="771984"/>
          </a:xfrm>
        </p:grpSpPr>
        <p:sp>
          <p:nvSpPr>
            <p:cNvPr id="599" name="Google Shape;599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600" name="Google Shape;600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01" name="Google Shape;601;p11"/>
          <p:cNvCxnSpPr/>
          <p:nvPr/>
        </p:nvCxnSpPr>
        <p:spPr>
          <a:xfrm>
            <a:off x="7389207" y="2790004"/>
            <a:ext cx="0" cy="733004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02" name="Google Shape;602;p11"/>
          <p:cNvCxnSpPr/>
          <p:nvPr/>
        </p:nvCxnSpPr>
        <p:spPr>
          <a:xfrm>
            <a:off x="9467437" y="2800704"/>
            <a:ext cx="0" cy="733004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603" name="Google Shape;603;p11"/>
          <p:cNvSpPr txBox="1"/>
          <p:nvPr/>
        </p:nvSpPr>
        <p:spPr>
          <a:xfrm>
            <a:off x="447468" y="3618057"/>
            <a:ext cx="411288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604" name="Google Shape;604;p11"/>
          <p:cNvSpPr txBox="1"/>
          <p:nvPr/>
        </p:nvSpPr>
        <p:spPr>
          <a:xfrm>
            <a:off x="1407723" y="4421436"/>
            <a:ext cx="483265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5" name="Google Shape;605;p11"/>
          <p:cNvGrpSpPr/>
          <p:nvPr/>
        </p:nvGrpSpPr>
        <p:grpSpPr>
          <a:xfrm>
            <a:off x="1944811" y="5344766"/>
            <a:ext cx="3990767" cy="1314750"/>
            <a:chOff x="581891" y="2857852"/>
            <a:chExt cx="6301148" cy="1314750"/>
          </a:xfrm>
        </p:grpSpPr>
        <p:sp>
          <p:nvSpPr>
            <p:cNvPr id="606" name="Google Shape;606;p11"/>
            <p:cNvSpPr txBox="1"/>
            <p:nvPr/>
          </p:nvSpPr>
          <p:spPr>
            <a:xfrm>
              <a:off x="581891" y="3341605"/>
              <a:ext cx="63011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F0E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/>
            </a:p>
          </p:txBody>
        </p:sp>
        <p:sp>
          <p:nvSpPr>
            <p:cNvPr id="607" name="Google Shape;607;p11"/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3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FFCF0E"/>
                  </a:solidFill>
                  <a:latin typeface="Arial"/>
                  <a:ea typeface="Arial"/>
                  <a:cs typeface="Arial"/>
                  <a:sym typeface="Arial"/>
                </a:rPr>
                <a:t>Power Presentation</a:t>
              </a:r>
              <a:endParaRPr sz="3200" b="1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2"/>
          <p:cNvSpPr txBox="1">
            <a:spLocks noGrp="1"/>
          </p:cNvSpPr>
          <p:nvPr>
            <p:ph type="body" idx="1"/>
          </p:nvPr>
        </p:nvSpPr>
        <p:spPr>
          <a:xfrm>
            <a:off x="619125" y="45635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614" name="Google Shape;614;p12"/>
          <p:cNvSpPr/>
          <p:nvPr/>
        </p:nvSpPr>
        <p:spPr>
          <a:xfrm>
            <a:off x="4705077" y="2040595"/>
            <a:ext cx="3044834" cy="2737486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2"/>
          <p:cNvSpPr txBox="1"/>
          <p:nvPr/>
        </p:nvSpPr>
        <p:spPr>
          <a:xfrm>
            <a:off x="5284067" y="1473086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sz="16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2"/>
          <p:cNvSpPr txBox="1"/>
          <p:nvPr/>
        </p:nvSpPr>
        <p:spPr>
          <a:xfrm>
            <a:off x="7853122" y="3261798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600" b="1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2"/>
          <p:cNvSpPr txBox="1"/>
          <p:nvPr/>
        </p:nvSpPr>
        <p:spPr>
          <a:xfrm>
            <a:off x="2956578" y="3261798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sz="16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12"/>
          <p:cNvSpPr txBox="1"/>
          <p:nvPr/>
        </p:nvSpPr>
        <p:spPr>
          <a:xfrm>
            <a:off x="5284067" y="4933412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9" name="Google Shape;619;p12"/>
          <p:cNvGrpSpPr/>
          <p:nvPr/>
        </p:nvGrpSpPr>
        <p:grpSpPr>
          <a:xfrm>
            <a:off x="4067923" y="1474921"/>
            <a:ext cx="1418150" cy="1419242"/>
            <a:chOff x="1574372" y="2420888"/>
            <a:chExt cx="1557468" cy="1549192"/>
          </a:xfrm>
        </p:grpSpPr>
        <p:sp>
          <p:nvSpPr>
            <p:cNvPr id="620" name="Google Shape;620;p12"/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FFCF0E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2"/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solidFill>
              <a:srgbClr val="FFCF0E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2"/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solidFill>
              <a:srgbClr val="FFCF0E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3" name="Google Shape;623;p12"/>
          <p:cNvGrpSpPr/>
          <p:nvPr/>
        </p:nvGrpSpPr>
        <p:grpSpPr>
          <a:xfrm flipH="1">
            <a:off x="6959300" y="1474921"/>
            <a:ext cx="1418150" cy="1419242"/>
            <a:chOff x="1480223" y="2420888"/>
            <a:chExt cx="1557468" cy="1549192"/>
          </a:xfrm>
        </p:grpSpPr>
        <p:sp>
          <p:nvSpPr>
            <p:cNvPr id="624" name="Google Shape;624;p12"/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FFCF0E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2"/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solidFill>
              <a:srgbClr val="FFCF0E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2"/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solidFill>
              <a:srgbClr val="FFCF0E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7" name="Google Shape;627;p12"/>
          <p:cNvGrpSpPr/>
          <p:nvPr/>
        </p:nvGrpSpPr>
        <p:grpSpPr>
          <a:xfrm rot="-5400000">
            <a:off x="4068469" y="3882271"/>
            <a:ext cx="1418150" cy="1419242"/>
            <a:chOff x="1574372" y="2420888"/>
            <a:chExt cx="1557468" cy="1549192"/>
          </a:xfrm>
        </p:grpSpPr>
        <p:sp>
          <p:nvSpPr>
            <p:cNvPr id="628" name="Google Shape;628;p12"/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21447A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2"/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solidFill>
              <a:srgbClr val="21447A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2"/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solidFill>
              <a:srgbClr val="21447A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1" name="Google Shape;631;p12"/>
          <p:cNvGrpSpPr/>
          <p:nvPr/>
        </p:nvGrpSpPr>
        <p:grpSpPr>
          <a:xfrm rot="5400000" flipH="1">
            <a:off x="6961660" y="3887041"/>
            <a:ext cx="1418152" cy="1409719"/>
            <a:chOff x="1574370" y="2327313"/>
            <a:chExt cx="1557470" cy="1538797"/>
          </a:xfrm>
        </p:grpSpPr>
        <p:sp>
          <p:nvSpPr>
            <p:cNvPr id="632" name="Google Shape;632;p12"/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21447A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2"/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solidFill>
              <a:srgbClr val="21447A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2"/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solidFill>
              <a:srgbClr val="21447A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35" name="Google Shape;635;p12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185331" y="1596045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12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129" y="2809784"/>
            <a:ext cx="618946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12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3947173" y="3795529"/>
            <a:ext cx="618946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12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6646874" y="5017000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12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185331" y="5040706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12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6646874" y="1560093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12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66241" y="2824212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12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858284" y="3809957"/>
            <a:ext cx="618945" cy="1745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" name="Google Shape;643;p12"/>
          <p:cNvGrpSpPr/>
          <p:nvPr/>
        </p:nvGrpSpPr>
        <p:grpSpPr>
          <a:xfrm>
            <a:off x="5336727" y="3038003"/>
            <a:ext cx="1781534" cy="728994"/>
            <a:chOff x="3681233" y="2551862"/>
            <a:chExt cx="1781534" cy="728994"/>
          </a:xfrm>
        </p:grpSpPr>
        <p:sp>
          <p:nvSpPr>
            <p:cNvPr id="644" name="Google Shape;644;p12"/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SWOT</a:t>
              </a:r>
              <a:endPara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2"/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2"/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7" name="Google Shape;647;p12"/>
          <p:cNvSpPr txBox="1"/>
          <p:nvPr/>
        </p:nvSpPr>
        <p:spPr>
          <a:xfrm>
            <a:off x="5033357" y="2131045"/>
            <a:ext cx="238827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648" name="Google Shape;648;p12"/>
          <p:cNvSpPr txBox="1"/>
          <p:nvPr/>
        </p:nvSpPr>
        <p:spPr>
          <a:xfrm>
            <a:off x="5033357" y="3842959"/>
            <a:ext cx="238827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grpSp>
        <p:nvGrpSpPr>
          <p:cNvPr id="649" name="Google Shape;649;p12"/>
          <p:cNvGrpSpPr/>
          <p:nvPr/>
        </p:nvGrpSpPr>
        <p:grpSpPr>
          <a:xfrm>
            <a:off x="1020649" y="4408061"/>
            <a:ext cx="2752932" cy="1107996"/>
            <a:chOff x="6210996" y="1433695"/>
            <a:chExt cx="1712589" cy="788254"/>
          </a:xfrm>
        </p:grpSpPr>
        <p:sp>
          <p:nvSpPr>
            <p:cNvPr id="650" name="Google Shape;650;p12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2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652" name="Google Shape;652;p12"/>
          <p:cNvGrpSpPr/>
          <p:nvPr/>
        </p:nvGrpSpPr>
        <p:grpSpPr>
          <a:xfrm>
            <a:off x="1020649" y="1311757"/>
            <a:ext cx="2752932" cy="1107996"/>
            <a:chOff x="6210996" y="1433695"/>
            <a:chExt cx="1712589" cy="788254"/>
          </a:xfrm>
        </p:grpSpPr>
        <p:sp>
          <p:nvSpPr>
            <p:cNvPr id="653" name="Google Shape;653;p12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2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655" name="Google Shape;655;p12"/>
          <p:cNvGrpSpPr/>
          <p:nvPr/>
        </p:nvGrpSpPr>
        <p:grpSpPr>
          <a:xfrm>
            <a:off x="8680468" y="4408061"/>
            <a:ext cx="2733956" cy="1107996"/>
            <a:chOff x="6210996" y="1433695"/>
            <a:chExt cx="1712589" cy="788254"/>
          </a:xfrm>
        </p:grpSpPr>
        <p:sp>
          <p:nvSpPr>
            <p:cNvPr id="656" name="Google Shape;656;p12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2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</p:grpSp>
      <p:grpSp>
        <p:nvGrpSpPr>
          <p:cNvPr id="658" name="Google Shape;658;p12"/>
          <p:cNvGrpSpPr/>
          <p:nvPr/>
        </p:nvGrpSpPr>
        <p:grpSpPr>
          <a:xfrm>
            <a:off x="8680468" y="1311757"/>
            <a:ext cx="2733956" cy="1107996"/>
            <a:chOff x="6210996" y="1433695"/>
            <a:chExt cx="1712589" cy="788254"/>
          </a:xfrm>
        </p:grpSpPr>
        <p:sp>
          <p:nvSpPr>
            <p:cNvPr id="659" name="Google Shape;659;p12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2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3"/>
          <p:cNvSpPr/>
          <p:nvPr/>
        </p:nvSpPr>
        <p:spPr>
          <a:xfrm>
            <a:off x="4930415" y="408258"/>
            <a:ext cx="4396803" cy="72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667" name="Google Shape;667;p13"/>
          <p:cNvSpPr/>
          <p:nvPr/>
        </p:nvSpPr>
        <p:spPr>
          <a:xfrm>
            <a:off x="4930414" y="1128896"/>
            <a:ext cx="4396804" cy="72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668" name="Google Shape;668;p13"/>
          <p:cNvSpPr txBox="1"/>
          <p:nvPr/>
        </p:nvSpPr>
        <p:spPr>
          <a:xfrm>
            <a:off x="4644850" y="2307460"/>
            <a:ext cx="549352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13"/>
          <p:cNvSpPr txBox="1"/>
          <p:nvPr/>
        </p:nvSpPr>
        <p:spPr>
          <a:xfrm>
            <a:off x="4644851" y="2956519"/>
            <a:ext cx="549352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0" name="Google Shape;670;p13"/>
          <p:cNvGrpSpPr/>
          <p:nvPr/>
        </p:nvGrpSpPr>
        <p:grpSpPr>
          <a:xfrm>
            <a:off x="4644850" y="4331439"/>
            <a:ext cx="1541930" cy="1750270"/>
            <a:chOff x="7577191" y="234924"/>
            <a:chExt cx="1956955" cy="1750270"/>
          </a:xfrm>
        </p:grpSpPr>
        <p:sp>
          <p:nvSpPr>
            <p:cNvPr id="671" name="Google Shape;671;p13"/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$350</a:t>
              </a:r>
              <a:endParaRPr sz="36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2" name="Google Shape;672;p13"/>
            <p:cNvGrpSpPr/>
            <p:nvPr/>
          </p:nvGrpSpPr>
          <p:grpSpPr>
            <a:xfrm>
              <a:off x="7577191" y="864827"/>
              <a:ext cx="1956955" cy="1120367"/>
              <a:chOff x="803640" y="3362835"/>
              <a:chExt cx="2059657" cy="840274"/>
            </a:xfrm>
          </p:grpSpPr>
          <p:sp>
            <p:nvSpPr>
              <p:cNvPr id="673" name="Google Shape;673;p13"/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13"/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75" name="Google Shape;675;p13"/>
          <p:cNvGrpSpPr/>
          <p:nvPr/>
        </p:nvGrpSpPr>
        <p:grpSpPr>
          <a:xfrm>
            <a:off x="6620649" y="4331439"/>
            <a:ext cx="1541930" cy="1750270"/>
            <a:chOff x="7577191" y="1784099"/>
            <a:chExt cx="1956955" cy="1750270"/>
          </a:xfrm>
        </p:grpSpPr>
        <p:sp>
          <p:nvSpPr>
            <p:cNvPr id="676" name="Google Shape;676;p13"/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$250</a:t>
              </a:r>
              <a:endParaRPr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7" name="Google Shape;677;p13"/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678" name="Google Shape;678;p13"/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3"/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80" name="Google Shape;680;p13"/>
          <p:cNvGrpSpPr/>
          <p:nvPr/>
        </p:nvGrpSpPr>
        <p:grpSpPr>
          <a:xfrm>
            <a:off x="8596449" y="4331439"/>
            <a:ext cx="1541930" cy="1750270"/>
            <a:chOff x="7577191" y="1784099"/>
            <a:chExt cx="1956955" cy="1750270"/>
          </a:xfrm>
        </p:grpSpPr>
        <p:sp>
          <p:nvSpPr>
            <p:cNvPr id="681" name="Google Shape;681;p13"/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$150</a:t>
              </a:r>
              <a:endParaRPr sz="3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82" name="Google Shape;682;p13"/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683" name="Google Shape;683;p13"/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13"/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85" name="Google Shape;68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6149" y="601227"/>
            <a:ext cx="2272467" cy="6153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4"/>
          <p:cNvSpPr txBox="1">
            <a:spLocks noGrp="1"/>
          </p:cNvSpPr>
          <p:nvPr>
            <p:ph type="body" idx="1"/>
          </p:nvPr>
        </p:nvSpPr>
        <p:spPr>
          <a:xfrm>
            <a:off x="619125" y="75723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691" name="Google Shape;691;p14"/>
          <p:cNvGraphicFramePr/>
          <p:nvPr/>
        </p:nvGraphicFramePr>
        <p:xfrm>
          <a:off x="6462937" y="1843761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92" name="Google Shape;692;p14"/>
          <p:cNvGraphicFramePr/>
          <p:nvPr/>
        </p:nvGraphicFramePr>
        <p:xfrm>
          <a:off x="1320334" y="1843761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93" name="Google Shape;693;p14"/>
          <p:cNvSpPr txBox="1"/>
          <p:nvPr/>
        </p:nvSpPr>
        <p:spPr>
          <a:xfrm>
            <a:off x="2711160" y="4508733"/>
            <a:ext cx="291592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14"/>
          <p:cNvSpPr txBox="1"/>
          <p:nvPr/>
        </p:nvSpPr>
        <p:spPr>
          <a:xfrm>
            <a:off x="1469115" y="4539510"/>
            <a:ext cx="1242044" cy="7694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14"/>
          <p:cNvSpPr txBox="1"/>
          <p:nvPr/>
        </p:nvSpPr>
        <p:spPr>
          <a:xfrm>
            <a:off x="7853763" y="4508733"/>
            <a:ext cx="291592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14"/>
          <p:cNvSpPr txBox="1"/>
          <p:nvPr/>
        </p:nvSpPr>
        <p:spPr>
          <a:xfrm>
            <a:off x="6611718" y="4539510"/>
            <a:ext cx="124204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85</a:t>
            </a: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7" name="Google Shape;697;p14"/>
          <p:cNvGrpSpPr/>
          <p:nvPr/>
        </p:nvGrpSpPr>
        <p:grpSpPr>
          <a:xfrm>
            <a:off x="905610" y="5445484"/>
            <a:ext cx="10383714" cy="720079"/>
            <a:chOff x="132074" y="5157190"/>
            <a:chExt cx="10057612" cy="1029601"/>
          </a:xfrm>
        </p:grpSpPr>
        <p:sp>
          <p:nvSpPr>
            <p:cNvPr id="698" name="Google Shape;698;p14"/>
            <p:cNvSpPr/>
            <p:nvPr/>
          </p:nvSpPr>
          <p:spPr>
            <a:xfrm rot="-5400000" flipH="1">
              <a:off x="4652515" y="636751"/>
              <a:ext cx="1016730" cy="10057612"/>
            </a:xfrm>
            <a:prstGeom prst="roundRect">
              <a:avLst>
                <a:gd name="adj" fmla="val 21357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4"/>
            <p:cNvSpPr/>
            <p:nvPr/>
          </p:nvSpPr>
          <p:spPr>
            <a:xfrm rot="-5400000">
              <a:off x="583861" y="4705404"/>
              <a:ext cx="1029601" cy="1933174"/>
            </a:xfrm>
            <a:prstGeom prst="round2SameRect">
              <a:avLst>
                <a:gd name="adj1" fmla="val 17489"/>
                <a:gd name="adj2" fmla="val 0"/>
              </a:avLst>
            </a:prstGeom>
            <a:solidFill>
              <a:srgbClr val="FFCF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0" name="Google Shape;700;p14"/>
          <p:cNvSpPr txBox="1"/>
          <p:nvPr/>
        </p:nvSpPr>
        <p:spPr>
          <a:xfrm>
            <a:off x="1235669" y="5651634"/>
            <a:ext cx="135208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4"/>
          <p:cNvSpPr txBox="1"/>
          <p:nvPr/>
        </p:nvSpPr>
        <p:spPr>
          <a:xfrm>
            <a:off x="3213205" y="5482358"/>
            <a:ext cx="77595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5"/>
          <p:cNvSpPr txBox="1"/>
          <p:nvPr/>
        </p:nvSpPr>
        <p:spPr>
          <a:xfrm>
            <a:off x="729131" y="677454"/>
            <a:ext cx="549674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AWESOME SLIDE</a:t>
            </a:r>
            <a:endParaRPr/>
          </a:p>
        </p:txBody>
      </p:sp>
      <p:sp>
        <p:nvSpPr>
          <p:cNvPr id="707" name="Google Shape;707;p15"/>
          <p:cNvSpPr txBox="1"/>
          <p:nvPr/>
        </p:nvSpPr>
        <p:spPr>
          <a:xfrm>
            <a:off x="696355" y="1450456"/>
            <a:ext cx="54967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Power Point Presentation</a:t>
            </a:r>
            <a:endParaRPr sz="2400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15"/>
          <p:cNvSpPr txBox="1"/>
          <p:nvPr/>
        </p:nvSpPr>
        <p:spPr>
          <a:xfrm>
            <a:off x="6449718" y="5684423"/>
            <a:ext cx="54967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5"/>
          <p:cNvSpPr/>
          <p:nvPr/>
        </p:nvSpPr>
        <p:spPr>
          <a:xfrm>
            <a:off x="6225879" y="2839012"/>
            <a:ext cx="260206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15"/>
          <p:cNvSpPr txBox="1"/>
          <p:nvPr/>
        </p:nvSpPr>
        <p:spPr>
          <a:xfrm>
            <a:off x="6225880" y="1636614"/>
            <a:ext cx="257667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15"/>
          <p:cNvSpPr txBox="1"/>
          <p:nvPr/>
        </p:nvSpPr>
        <p:spPr>
          <a:xfrm>
            <a:off x="9198092" y="2507202"/>
            <a:ext cx="250368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</p:txBody>
      </p:sp>
      <p:sp>
        <p:nvSpPr>
          <p:cNvPr id="712" name="Google Shape;712;p15"/>
          <p:cNvSpPr txBox="1"/>
          <p:nvPr/>
        </p:nvSpPr>
        <p:spPr>
          <a:xfrm>
            <a:off x="9080397" y="1636614"/>
            <a:ext cx="26074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1800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3" name="Google Shape;71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8453" y="1959779"/>
            <a:ext cx="2563274" cy="4730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16"/>
          <p:cNvSpPr txBox="1"/>
          <p:nvPr/>
        </p:nvSpPr>
        <p:spPr>
          <a:xfrm>
            <a:off x="6832355" y="3877186"/>
            <a:ext cx="4976854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719" name="Google Shape;719;p16"/>
          <p:cNvSpPr txBox="1"/>
          <p:nvPr/>
        </p:nvSpPr>
        <p:spPr>
          <a:xfrm>
            <a:off x="8748083" y="3446299"/>
            <a:ext cx="306112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6"/>
          <p:cNvSpPr txBox="1"/>
          <p:nvPr/>
        </p:nvSpPr>
        <p:spPr>
          <a:xfrm>
            <a:off x="8748083" y="2615302"/>
            <a:ext cx="30611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rgbClr val="FFCF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6"/>
          <p:cNvSpPr txBox="1"/>
          <p:nvPr/>
        </p:nvSpPr>
        <p:spPr>
          <a:xfrm>
            <a:off x="339059" y="3877206"/>
            <a:ext cx="3088126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 dirty="0">
              <a:solidFill>
                <a:srgbClr val="FFCF0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6" name="Google Shape;726;p17"/>
          <p:cNvGraphicFramePr/>
          <p:nvPr/>
        </p:nvGraphicFramePr>
        <p:xfrm>
          <a:off x="753423" y="190191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8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75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1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0450" marR="80450" marT="40225" marB="402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75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0450" marR="80450" marT="40225" marB="402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$600</a:t>
                      </a: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27" name="Google Shape;727;p17"/>
          <p:cNvGraphicFramePr/>
          <p:nvPr/>
        </p:nvGraphicFramePr>
        <p:xfrm>
          <a:off x="3467713" y="188841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8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75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0450" marR="80450" marT="40225" marB="402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0450" marR="80450" marT="40225" marB="402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/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/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/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/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/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/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sz="15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$ 1200</a:t>
                      </a: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28" name="Google Shape;728;p17"/>
          <p:cNvGraphicFramePr/>
          <p:nvPr/>
        </p:nvGraphicFramePr>
        <p:xfrm>
          <a:off x="8842197" y="188841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8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75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0450" marR="80450" marT="40225" marB="402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75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0450" marR="80450" marT="40225" marB="402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$600</a:t>
                      </a: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29" name="Google Shape;729;p17"/>
          <p:cNvGraphicFramePr/>
          <p:nvPr/>
        </p:nvGraphicFramePr>
        <p:xfrm>
          <a:off x="6154955" y="188841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7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75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0450" marR="80450" marT="40225" marB="402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75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0450" marR="80450" marT="40225" marB="402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$600</a:t>
                      </a: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sz="15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375" marR="77375" marT="38675" marB="386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30" name="Google Shape;730;p17"/>
          <p:cNvSpPr txBox="1">
            <a:spLocks noGrp="1"/>
          </p:cNvSpPr>
          <p:nvPr>
            <p:ph type="body" idx="1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47A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731" name="Google Shape;731;p17"/>
          <p:cNvSpPr/>
          <p:nvPr/>
        </p:nvSpPr>
        <p:spPr>
          <a:xfrm>
            <a:off x="4472999" y="2445602"/>
            <a:ext cx="576626" cy="575951"/>
          </a:xfrm>
          <a:custGeom>
            <a:avLst/>
            <a:gdLst/>
            <a:ahLst/>
            <a:cxnLst/>
            <a:rect l="l" t="t" r="r" b="b"/>
            <a:pathLst>
              <a:path w="3910377" h="3905794" extrusionOk="0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17"/>
          <p:cNvSpPr/>
          <p:nvPr/>
        </p:nvSpPr>
        <p:spPr>
          <a:xfrm>
            <a:off x="7210638" y="2445602"/>
            <a:ext cx="466303" cy="555684"/>
          </a:xfrm>
          <a:custGeom>
            <a:avLst/>
            <a:gdLst/>
            <a:ahLst/>
            <a:cxnLst/>
            <a:rect l="l" t="t" r="r" b="b"/>
            <a:pathLst>
              <a:path w="3312367" h="3947283" extrusionOk="0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17"/>
          <p:cNvSpPr/>
          <p:nvPr/>
        </p:nvSpPr>
        <p:spPr>
          <a:xfrm>
            <a:off x="1485824" y="2541073"/>
            <a:ext cx="1176492" cy="460213"/>
          </a:xfrm>
          <a:custGeom>
            <a:avLst/>
            <a:gdLst/>
            <a:ahLst/>
            <a:cxnLst/>
            <a:rect l="l" t="t" r="r" b="b"/>
            <a:pathLst>
              <a:path w="5252326" h="2054575" extrusionOk="0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17"/>
          <p:cNvSpPr/>
          <p:nvPr/>
        </p:nvSpPr>
        <p:spPr>
          <a:xfrm>
            <a:off x="9599613" y="2541588"/>
            <a:ext cx="1203325" cy="45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17"/>
          <p:cNvSpPr/>
          <p:nvPr/>
        </p:nvSpPr>
        <p:spPr>
          <a:xfrm>
            <a:off x="9601201" y="2541588"/>
            <a:ext cx="1201738" cy="449262"/>
          </a:xfrm>
          <a:custGeom>
            <a:avLst/>
            <a:gdLst/>
            <a:ahLst/>
            <a:cxnLst/>
            <a:rect l="l" t="t" r="r" b="b"/>
            <a:pathLst>
              <a:path w="698" h="259" extrusionOk="0">
                <a:moveTo>
                  <a:pt x="691" y="70"/>
                </a:moveTo>
                <a:cubicBezTo>
                  <a:pt x="683" y="65"/>
                  <a:pt x="675" y="61"/>
                  <a:pt x="667" y="57"/>
                </a:cubicBezTo>
                <a:cubicBezTo>
                  <a:pt x="636" y="44"/>
                  <a:pt x="605" y="31"/>
                  <a:pt x="573" y="18"/>
                </a:cubicBezTo>
                <a:cubicBezTo>
                  <a:pt x="557" y="12"/>
                  <a:pt x="539" y="7"/>
                  <a:pt x="522" y="6"/>
                </a:cubicBezTo>
                <a:cubicBezTo>
                  <a:pt x="492" y="4"/>
                  <a:pt x="462" y="2"/>
                  <a:pt x="432" y="3"/>
                </a:cubicBezTo>
                <a:cubicBezTo>
                  <a:pt x="427" y="3"/>
                  <a:pt x="422" y="4"/>
                  <a:pt x="417" y="5"/>
                </a:cubicBezTo>
                <a:cubicBezTo>
                  <a:pt x="414" y="6"/>
                  <a:pt x="414" y="7"/>
                  <a:pt x="416" y="10"/>
                </a:cubicBezTo>
                <a:cubicBezTo>
                  <a:pt x="422" y="16"/>
                  <a:pt x="429" y="21"/>
                  <a:pt x="436" y="25"/>
                </a:cubicBezTo>
                <a:cubicBezTo>
                  <a:pt x="437" y="25"/>
                  <a:pt x="438" y="26"/>
                  <a:pt x="439" y="26"/>
                </a:cubicBezTo>
                <a:cubicBezTo>
                  <a:pt x="451" y="25"/>
                  <a:pt x="463" y="25"/>
                  <a:pt x="474" y="24"/>
                </a:cubicBezTo>
                <a:cubicBezTo>
                  <a:pt x="490" y="22"/>
                  <a:pt x="506" y="20"/>
                  <a:pt x="522" y="23"/>
                </a:cubicBezTo>
                <a:cubicBezTo>
                  <a:pt x="531" y="24"/>
                  <a:pt x="541" y="25"/>
                  <a:pt x="549" y="31"/>
                </a:cubicBezTo>
                <a:cubicBezTo>
                  <a:pt x="561" y="39"/>
                  <a:pt x="573" y="48"/>
                  <a:pt x="585" y="56"/>
                </a:cubicBezTo>
                <a:cubicBezTo>
                  <a:pt x="586" y="56"/>
                  <a:pt x="586" y="57"/>
                  <a:pt x="587" y="58"/>
                </a:cubicBezTo>
                <a:cubicBezTo>
                  <a:pt x="585" y="58"/>
                  <a:pt x="584" y="58"/>
                  <a:pt x="583" y="58"/>
                </a:cubicBezTo>
                <a:cubicBezTo>
                  <a:pt x="569" y="59"/>
                  <a:pt x="555" y="59"/>
                  <a:pt x="541" y="60"/>
                </a:cubicBezTo>
                <a:cubicBezTo>
                  <a:pt x="523" y="62"/>
                  <a:pt x="504" y="65"/>
                  <a:pt x="486" y="68"/>
                </a:cubicBezTo>
                <a:cubicBezTo>
                  <a:pt x="456" y="72"/>
                  <a:pt x="426" y="78"/>
                  <a:pt x="397" y="83"/>
                </a:cubicBezTo>
                <a:cubicBezTo>
                  <a:pt x="383" y="85"/>
                  <a:pt x="369" y="88"/>
                  <a:pt x="355" y="86"/>
                </a:cubicBezTo>
                <a:cubicBezTo>
                  <a:pt x="335" y="84"/>
                  <a:pt x="315" y="80"/>
                  <a:pt x="295" y="77"/>
                </a:cubicBezTo>
                <a:cubicBezTo>
                  <a:pt x="278" y="75"/>
                  <a:pt x="262" y="71"/>
                  <a:pt x="245" y="69"/>
                </a:cubicBezTo>
                <a:cubicBezTo>
                  <a:pt x="222" y="66"/>
                  <a:pt x="199" y="64"/>
                  <a:pt x="175" y="62"/>
                </a:cubicBezTo>
                <a:cubicBezTo>
                  <a:pt x="150" y="60"/>
                  <a:pt x="125" y="59"/>
                  <a:pt x="100" y="61"/>
                </a:cubicBezTo>
                <a:cubicBezTo>
                  <a:pt x="94" y="61"/>
                  <a:pt x="88" y="62"/>
                  <a:pt x="82" y="62"/>
                </a:cubicBezTo>
                <a:cubicBezTo>
                  <a:pt x="82" y="61"/>
                  <a:pt x="83" y="61"/>
                  <a:pt x="83" y="60"/>
                </a:cubicBezTo>
                <a:cubicBezTo>
                  <a:pt x="92" y="51"/>
                  <a:pt x="100" y="40"/>
                  <a:pt x="110" y="31"/>
                </a:cubicBezTo>
                <a:cubicBezTo>
                  <a:pt x="121" y="21"/>
                  <a:pt x="135" y="18"/>
                  <a:pt x="149" y="19"/>
                </a:cubicBezTo>
                <a:cubicBezTo>
                  <a:pt x="163" y="20"/>
                  <a:pt x="176" y="23"/>
                  <a:pt x="189" y="25"/>
                </a:cubicBezTo>
                <a:cubicBezTo>
                  <a:pt x="196" y="26"/>
                  <a:pt x="203" y="25"/>
                  <a:pt x="208" y="20"/>
                </a:cubicBezTo>
                <a:cubicBezTo>
                  <a:pt x="211" y="17"/>
                  <a:pt x="215" y="14"/>
                  <a:pt x="218" y="10"/>
                </a:cubicBezTo>
                <a:cubicBezTo>
                  <a:pt x="219" y="9"/>
                  <a:pt x="220" y="7"/>
                  <a:pt x="221" y="5"/>
                </a:cubicBezTo>
                <a:cubicBezTo>
                  <a:pt x="219" y="4"/>
                  <a:pt x="216" y="3"/>
                  <a:pt x="214" y="2"/>
                </a:cubicBezTo>
                <a:cubicBezTo>
                  <a:pt x="214" y="2"/>
                  <a:pt x="214" y="2"/>
                  <a:pt x="213" y="2"/>
                </a:cubicBezTo>
                <a:cubicBezTo>
                  <a:pt x="204" y="1"/>
                  <a:pt x="194" y="0"/>
                  <a:pt x="184" y="1"/>
                </a:cubicBezTo>
                <a:cubicBezTo>
                  <a:pt x="169" y="1"/>
                  <a:pt x="155" y="2"/>
                  <a:pt x="140" y="2"/>
                </a:cubicBezTo>
                <a:cubicBezTo>
                  <a:pt x="127" y="3"/>
                  <a:pt x="115" y="6"/>
                  <a:pt x="103" y="11"/>
                </a:cubicBezTo>
                <a:cubicBezTo>
                  <a:pt x="76" y="23"/>
                  <a:pt x="51" y="39"/>
                  <a:pt x="26" y="55"/>
                </a:cubicBezTo>
                <a:cubicBezTo>
                  <a:pt x="18" y="60"/>
                  <a:pt x="11" y="68"/>
                  <a:pt x="4" y="74"/>
                </a:cubicBezTo>
                <a:cubicBezTo>
                  <a:pt x="1" y="76"/>
                  <a:pt x="0" y="78"/>
                  <a:pt x="1" y="81"/>
                </a:cubicBezTo>
                <a:cubicBezTo>
                  <a:pt x="2" y="89"/>
                  <a:pt x="3" y="97"/>
                  <a:pt x="4" y="105"/>
                </a:cubicBezTo>
                <a:cubicBezTo>
                  <a:pt x="5" y="111"/>
                  <a:pt x="7" y="116"/>
                  <a:pt x="13" y="120"/>
                </a:cubicBezTo>
                <a:cubicBezTo>
                  <a:pt x="23" y="127"/>
                  <a:pt x="28" y="136"/>
                  <a:pt x="32" y="147"/>
                </a:cubicBezTo>
                <a:cubicBezTo>
                  <a:pt x="32" y="148"/>
                  <a:pt x="32" y="148"/>
                  <a:pt x="32" y="148"/>
                </a:cubicBezTo>
                <a:cubicBezTo>
                  <a:pt x="39" y="163"/>
                  <a:pt x="45" y="179"/>
                  <a:pt x="52" y="194"/>
                </a:cubicBezTo>
                <a:cubicBezTo>
                  <a:pt x="63" y="220"/>
                  <a:pt x="83" y="237"/>
                  <a:pt x="110" y="245"/>
                </a:cubicBezTo>
                <a:cubicBezTo>
                  <a:pt x="133" y="252"/>
                  <a:pt x="157" y="255"/>
                  <a:pt x="181" y="257"/>
                </a:cubicBezTo>
                <a:cubicBezTo>
                  <a:pt x="205" y="259"/>
                  <a:pt x="229" y="257"/>
                  <a:pt x="253" y="253"/>
                </a:cubicBezTo>
                <a:cubicBezTo>
                  <a:pt x="274" y="249"/>
                  <a:pt x="290" y="238"/>
                  <a:pt x="301" y="219"/>
                </a:cubicBezTo>
                <a:cubicBezTo>
                  <a:pt x="304" y="213"/>
                  <a:pt x="308" y="206"/>
                  <a:pt x="311" y="200"/>
                </a:cubicBezTo>
                <a:cubicBezTo>
                  <a:pt x="319" y="185"/>
                  <a:pt x="326" y="170"/>
                  <a:pt x="333" y="155"/>
                </a:cubicBezTo>
                <a:cubicBezTo>
                  <a:pt x="336" y="149"/>
                  <a:pt x="339" y="143"/>
                  <a:pt x="344" y="139"/>
                </a:cubicBezTo>
                <a:cubicBezTo>
                  <a:pt x="353" y="132"/>
                  <a:pt x="364" y="130"/>
                  <a:pt x="375" y="132"/>
                </a:cubicBezTo>
                <a:cubicBezTo>
                  <a:pt x="385" y="134"/>
                  <a:pt x="391" y="141"/>
                  <a:pt x="394" y="150"/>
                </a:cubicBezTo>
                <a:cubicBezTo>
                  <a:pt x="398" y="160"/>
                  <a:pt x="401" y="171"/>
                  <a:pt x="404" y="182"/>
                </a:cubicBezTo>
                <a:cubicBezTo>
                  <a:pt x="410" y="200"/>
                  <a:pt x="418" y="217"/>
                  <a:pt x="431" y="232"/>
                </a:cubicBezTo>
                <a:cubicBezTo>
                  <a:pt x="437" y="240"/>
                  <a:pt x="445" y="245"/>
                  <a:pt x="454" y="247"/>
                </a:cubicBezTo>
                <a:cubicBezTo>
                  <a:pt x="469" y="252"/>
                  <a:pt x="483" y="253"/>
                  <a:pt x="498" y="253"/>
                </a:cubicBezTo>
                <a:cubicBezTo>
                  <a:pt x="517" y="252"/>
                  <a:pt x="535" y="252"/>
                  <a:pt x="553" y="249"/>
                </a:cubicBezTo>
                <a:cubicBezTo>
                  <a:pt x="573" y="246"/>
                  <a:pt x="590" y="237"/>
                  <a:pt x="608" y="228"/>
                </a:cubicBezTo>
                <a:cubicBezTo>
                  <a:pt x="621" y="222"/>
                  <a:pt x="631" y="211"/>
                  <a:pt x="639" y="199"/>
                </a:cubicBezTo>
                <a:cubicBezTo>
                  <a:pt x="649" y="183"/>
                  <a:pt x="657" y="166"/>
                  <a:pt x="665" y="149"/>
                </a:cubicBezTo>
                <a:cubicBezTo>
                  <a:pt x="671" y="135"/>
                  <a:pt x="677" y="122"/>
                  <a:pt x="687" y="112"/>
                </a:cubicBezTo>
                <a:cubicBezTo>
                  <a:pt x="689" y="110"/>
                  <a:pt x="690" y="109"/>
                  <a:pt x="690" y="107"/>
                </a:cubicBezTo>
                <a:cubicBezTo>
                  <a:pt x="693" y="98"/>
                  <a:pt x="695" y="89"/>
                  <a:pt x="697" y="80"/>
                </a:cubicBezTo>
                <a:cubicBezTo>
                  <a:pt x="698" y="75"/>
                  <a:pt x="696" y="72"/>
                  <a:pt x="691" y="70"/>
                </a:cubicBezTo>
                <a:close/>
                <a:moveTo>
                  <a:pt x="477" y="15"/>
                </a:moveTo>
                <a:cubicBezTo>
                  <a:pt x="467" y="16"/>
                  <a:pt x="458" y="18"/>
                  <a:pt x="448" y="19"/>
                </a:cubicBezTo>
                <a:cubicBezTo>
                  <a:pt x="445" y="19"/>
                  <a:pt x="442" y="18"/>
                  <a:pt x="439" y="17"/>
                </a:cubicBezTo>
                <a:cubicBezTo>
                  <a:pt x="437" y="16"/>
                  <a:pt x="434" y="14"/>
                  <a:pt x="431" y="12"/>
                </a:cubicBezTo>
                <a:cubicBezTo>
                  <a:pt x="430" y="11"/>
                  <a:pt x="429" y="10"/>
                  <a:pt x="428" y="9"/>
                </a:cubicBezTo>
                <a:cubicBezTo>
                  <a:pt x="430" y="8"/>
                  <a:pt x="431" y="7"/>
                  <a:pt x="433" y="7"/>
                </a:cubicBezTo>
                <a:cubicBezTo>
                  <a:pt x="440" y="7"/>
                  <a:pt x="447" y="7"/>
                  <a:pt x="454" y="7"/>
                </a:cubicBezTo>
                <a:cubicBezTo>
                  <a:pt x="454" y="7"/>
                  <a:pt x="454" y="8"/>
                  <a:pt x="454" y="8"/>
                </a:cubicBezTo>
                <a:cubicBezTo>
                  <a:pt x="461" y="8"/>
                  <a:pt x="468" y="9"/>
                  <a:pt x="474" y="9"/>
                </a:cubicBezTo>
                <a:cubicBezTo>
                  <a:pt x="475" y="9"/>
                  <a:pt x="476" y="9"/>
                  <a:pt x="476" y="9"/>
                </a:cubicBezTo>
                <a:cubicBezTo>
                  <a:pt x="478" y="9"/>
                  <a:pt x="480" y="9"/>
                  <a:pt x="481" y="11"/>
                </a:cubicBezTo>
                <a:cubicBezTo>
                  <a:pt x="481" y="14"/>
                  <a:pt x="479" y="15"/>
                  <a:pt x="477" y="15"/>
                </a:cubicBezTo>
                <a:close/>
                <a:moveTo>
                  <a:pt x="169" y="9"/>
                </a:moveTo>
                <a:cubicBezTo>
                  <a:pt x="169" y="8"/>
                  <a:pt x="171" y="7"/>
                  <a:pt x="172" y="7"/>
                </a:cubicBezTo>
                <a:cubicBezTo>
                  <a:pt x="178" y="7"/>
                  <a:pt x="183" y="7"/>
                  <a:pt x="189" y="7"/>
                </a:cubicBezTo>
                <a:cubicBezTo>
                  <a:pt x="189" y="6"/>
                  <a:pt x="189" y="6"/>
                  <a:pt x="189" y="6"/>
                </a:cubicBezTo>
                <a:cubicBezTo>
                  <a:pt x="195" y="6"/>
                  <a:pt x="200" y="6"/>
                  <a:pt x="206" y="6"/>
                </a:cubicBezTo>
                <a:cubicBezTo>
                  <a:pt x="207" y="6"/>
                  <a:pt x="208" y="7"/>
                  <a:pt x="209" y="7"/>
                </a:cubicBezTo>
                <a:cubicBezTo>
                  <a:pt x="209" y="9"/>
                  <a:pt x="208" y="10"/>
                  <a:pt x="207" y="11"/>
                </a:cubicBezTo>
                <a:cubicBezTo>
                  <a:pt x="204" y="13"/>
                  <a:pt x="202" y="14"/>
                  <a:pt x="199" y="16"/>
                </a:cubicBezTo>
                <a:cubicBezTo>
                  <a:pt x="197" y="17"/>
                  <a:pt x="195" y="17"/>
                  <a:pt x="193" y="17"/>
                </a:cubicBezTo>
                <a:cubicBezTo>
                  <a:pt x="186" y="15"/>
                  <a:pt x="179" y="14"/>
                  <a:pt x="171" y="12"/>
                </a:cubicBezTo>
                <a:cubicBezTo>
                  <a:pt x="169" y="12"/>
                  <a:pt x="168" y="11"/>
                  <a:pt x="169" y="9"/>
                </a:cubicBezTo>
                <a:close/>
                <a:moveTo>
                  <a:pt x="316" y="137"/>
                </a:moveTo>
                <a:cubicBezTo>
                  <a:pt x="308" y="156"/>
                  <a:pt x="302" y="174"/>
                  <a:pt x="294" y="193"/>
                </a:cubicBezTo>
                <a:cubicBezTo>
                  <a:pt x="292" y="200"/>
                  <a:pt x="289" y="206"/>
                  <a:pt x="287" y="212"/>
                </a:cubicBezTo>
                <a:cubicBezTo>
                  <a:pt x="280" y="228"/>
                  <a:pt x="267" y="237"/>
                  <a:pt x="250" y="241"/>
                </a:cubicBezTo>
                <a:cubicBezTo>
                  <a:pt x="236" y="245"/>
                  <a:pt x="221" y="245"/>
                  <a:pt x="207" y="245"/>
                </a:cubicBezTo>
                <a:cubicBezTo>
                  <a:pt x="185" y="245"/>
                  <a:pt x="162" y="243"/>
                  <a:pt x="141" y="239"/>
                </a:cubicBezTo>
                <a:cubicBezTo>
                  <a:pt x="122" y="236"/>
                  <a:pt x="104" y="231"/>
                  <a:pt x="88" y="219"/>
                </a:cubicBezTo>
                <a:cubicBezTo>
                  <a:pt x="75" y="209"/>
                  <a:pt x="67" y="196"/>
                  <a:pt x="61" y="181"/>
                </a:cubicBezTo>
                <a:cubicBezTo>
                  <a:pt x="52" y="161"/>
                  <a:pt x="47" y="139"/>
                  <a:pt x="45" y="117"/>
                </a:cubicBezTo>
                <a:cubicBezTo>
                  <a:pt x="44" y="111"/>
                  <a:pt x="44" y="105"/>
                  <a:pt x="46" y="100"/>
                </a:cubicBezTo>
                <a:cubicBezTo>
                  <a:pt x="50" y="91"/>
                  <a:pt x="57" y="86"/>
                  <a:pt x="66" y="84"/>
                </a:cubicBezTo>
                <a:cubicBezTo>
                  <a:pt x="77" y="82"/>
                  <a:pt x="89" y="81"/>
                  <a:pt x="101" y="80"/>
                </a:cubicBezTo>
                <a:cubicBezTo>
                  <a:pt x="115" y="78"/>
                  <a:pt x="129" y="78"/>
                  <a:pt x="143" y="77"/>
                </a:cubicBezTo>
                <a:cubicBezTo>
                  <a:pt x="165" y="77"/>
                  <a:pt x="187" y="78"/>
                  <a:pt x="209" y="81"/>
                </a:cubicBezTo>
                <a:cubicBezTo>
                  <a:pt x="233" y="84"/>
                  <a:pt x="257" y="88"/>
                  <a:pt x="281" y="93"/>
                </a:cubicBezTo>
                <a:cubicBezTo>
                  <a:pt x="290" y="95"/>
                  <a:pt x="298" y="98"/>
                  <a:pt x="305" y="102"/>
                </a:cubicBezTo>
                <a:cubicBezTo>
                  <a:pt x="318" y="110"/>
                  <a:pt x="322" y="123"/>
                  <a:pt x="316" y="137"/>
                </a:cubicBezTo>
                <a:close/>
                <a:moveTo>
                  <a:pt x="654" y="128"/>
                </a:moveTo>
                <a:cubicBezTo>
                  <a:pt x="650" y="144"/>
                  <a:pt x="645" y="161"/>
                  <a:pt x="637" y="176"/>
                </a:cubicBezTo>
                <a:cubicBezTo>
                  <a:pt x="629" y="191"/>
                  <a:pt x="620" y="205"/>
                  <a:pt x="606" y="214"/>
                </a:cubicBezTo>
                <a:cubicBezTo>
                  <a:pt x="596" y="222"/>
                  <a:pt x="584" y="226"/>
                  <a:pt x="571" y="230"/>
                </a:cubicBezTo>
                <a:cubicBezTo>
                  <a:pt x="548" y="237"/>
                  <a:pt x="524" y="241"/>
                  <a:pt x="500" y="241"/>
                </a:cubicBezTo>
                <a:cubicBezTo>
                  <a:pt x="487" y="240"/>
                  <a:pt x="475" y="238"/>
                  <a:pt x="462" y="237"/>
                </a:cubicBezTo>
                <a:cubicBezTo>
                  <a:pt x="449" y="236"/>
                  <a:pt x="441" y="228"/>
                  <a:pt x="434" y="218"/>
                </a:cubicBezTo>
                <a:cubicBezTo>
                  <a:pt x="424" y="203"/>
                  <a:pt x="419" y="186"/>
                  <a:pt x="417" y="169"/>
                </a:cubicBezTo>
                <a:cubicBezTo>
                  <a:pt x="415" y="158"/>
                  <a:pt x="414" y="147"/>
                  <a:pt x="412" y="136"/>
                </a:cubicBezTo>
                <a:cubicBezTo>
                  <a:pt x="412" y="132"/>
                  <a:pt x="413" y="128"/>
                  <a:pt x="413" y="124"/>
                </a:cubicBezTo>
                <a:cubicBezTo>
                  <a:pt x="414" y="114"/>
                  <a:pt x="420" y="107"/>
                  <a:pt x="428" y="101"/>
                </a:cubicBezTo>
                <a:cubicBezTo>
                  <a:pt x="439" y="95"/>
                  <a:pt x="450" y="91"/>
                  <a:pt x="462" y="89"/>
                </a:cubicBezTo>
                <a:cubicBezTo>
                  <a:pt x="488" y="85"/>
                  <a:pt x="514" y="80"/>
                  <a:pt x="540" y="77"/>
                </a:cubicBezTo>
                <a:cubicBezTo>
                  <a:pt x="560" y="75"/>
                  <a:pt x="580" y="75"/>
                  <a:pt x="600" y="75"/>
                </a:cubicBezTo>
                <a:cubicBezTo>
                  <a:pt x="614" y="75"/>
                  <a:pt x="628" y="77"/>
                  <a:pt x="641" y="80"/>
                </a:cubicBezTo>
                <a:cubicBezTo>
                  <a:pt x="654" y="82"/>
                  <a:pt x="658" y="87"/>
                  <a:pt x="658" y="101"/>
                </a:cubicBezTo>
                <a:cubicBezTo>
                  <a:pt x="658" y="110"/>
                  <a:pt x="656" y="119"/>
                  <a:pt x="654" y="128"/>
                </a:cubicBezTo>
                <a:close/>
              </a:path>
            </a:pathLst>
          </a:custGeom>
          <a:solidFill>
            <a:srgbClr val="125AC4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8"/>
          <p:cNvSpPr txBox="1">
            <a:spLocks noGrp="1"/>
          </p:cNvSpPr>
          <p:nvPr>
            <p:ph type="body" idx="1"/>
          </p:nvPr>
        </p:nvSpPr>
        <p:spPr>
          <a:xfrm>
            <a:off x="619125" y="76517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741" name="Google Shape;741;p18"/>
          <p:cNvGrpSpPr/>
          <p:nvPr/>
        </p:nvGrpSpPr>
        <p:grpSpPr>
          <a:xfrm>
            <a:off x="8743953" y="2632016"/>
            <a:ext cx="2654101" cy="1056545"/>
            <a:chOff x="-475010" y="1114178"/>
            <a:chExt cx="4241713" cy="1056545"/>
          </a:xfrm>
        </p:grpSpPr>
        <p:sp>
          <p:nvSpPr>
            <p:cNvPr id="742" name="Google Shape;742;p18"/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18"/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</p:grpSp>
      <p:sp>
        <p:nvSpPr>
          <p:cNvPr id="744" name="Google Shape;744;p18"/>
          <p:cNvSpPr/>
          <p:nvPr/>
        </p:nvSpPr>
        <p:spPr>
          <a:xfrm>
            <a:off x="9761526" y="1963481"/>
            <a:ext cx="622189" cy="622189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5" name="Google Shape;745;p18"/>
          <p:cNvGrpSpPr/>
          <p:nvPr/>
        </p:nvGrpSpPr>
        <p:grpSpPr>
          <a:xfrm>
            <a:off x="8743953" y="5160827"/>
            <a:ext cx="2654101" cy="1056545"/>
            <a:chOff x="-475010" y="1114178"/>
            <a:chExt cx="4241713" cy="1056545"/>
          </a:xfrm>
        </p:grpSpPr>
        <p:sp>
          <p:nvSpPr>
            <p:cNvPr id="746" name="Google Shape;746;p18"/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8"/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</p:grpSp>
      <p:sp>
        <p:nvSpPr>
          <p:cNvPr id="748" name="Google Shape;748;p18"/>
          <p:cNvSpPr/>
          <p:nvPr/>
        </p:nvSpPr>
        <p:spPr>
          <a:xfrm>
            <a:off x="9761526" y="4492292"/>
            <a:ext cx="622189" cy="622189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21447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9" name="Google Shape;749;p18"/>
          <p:cNvGrpSpPr/>
          <p:nvPr/>
        </p:nvGrpSpPr>
        <p:grpSpPr>
          <a:xfrm>
            <a:off x="840558" y="2640908"/>
            <a:ext cx="2654101" cy="1056545"/>
            <a:chOff x="-475010" y="1114178"/>
            <a:chExt cx="4241713" cy="1056545"/>
          </a:xfrm>
        </p:grpSpPr>
        <p:sp>
          <p:nvSpPr>
            <p:cNvPr id="750" name="Google Shape;750;p18"/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8"/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</p:grpSp>
      <p:sp>
        <p:nvSpPr>
          <p:cNvPr id="752" name="Google Shape;752;p18"/>
          <p:cNvSpPr/>
          <p:nvPr/>
        </p:nvSpPr>
        <p:spPr>
          <a:xfrm>
            <a:off x="1858132" y="1972373"/>
            <a:ext cx="622189" cy="622189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21447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3" name="Google Shape;753;p18"/>
          <p:cNvGrpSpPr/>
          <p:nvPr/>
        </p:nvGrpSpPr>
        <p:grpSpPr>
          <a:xfrm>
            <a:off x="840558" y="5169720"/>
            <a:ext cx="2654101" cy="1056545"/>
            <a:chOff x="-475010" y="1114178"/>
            <a:chExt cx="4241713" cy="1056545"/>
          </a:xfrm>
        </p:grpSpPr>
        <p:sp>
          <p:nvSpPr>
            <p:cNvPr id="754" name="Google Shape;754;p18"/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8"/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</p:grpSp>
      <p:sp>
        <p:nvSpPr>
          <p:cNvPr id="756" name="Google Shape;756;p18"/>
          <p:cNvSpPr/>
          <p:nvPr/>
        </p:nvSpPr>
        <p:spPr>
          <a:xfrm>
            <a:off x="1858132" y="4501185"/>
            <a:ext cx="622189" cy="622189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18"/>
          <p:cNvSpPr/>
          <p:nvPr/>
        </p:nvSpPr>
        <p:spPr>
          <a:xfrm>
            <a:off x="9910595" y="4637842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 extrusionOk="0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8" name="Google Shape;758;p18"/>
          <p:cNvGrpSpPr/>
          <p:nvPr/>
        </p:nvGrpSpPr>
        <p:grpSpPr>
          <a:xfrm>
            <a:off x="2013964" y="2044782"/>
            <a:ext cx="310524" cy="500685"/>
            <a:chOff x="3203575" y="1433513"/>
            <a:chExt cx="896938" cy="1446212"/>
          </a:xfrm>
        </p:grpSpPr>
        <p:sp>
          <p:nvSpPr>
            <p:cNvPr id="759" name="Google Shape;759;p18"/>
            <p:cNvSpPr/>
            <p:nvPr/>
          </p:nvSpPr>
          <p:spPr>
            <a:xfrm>
              <a:off x="3937000" y="2147888"/>
              <a:ext cx="109538" cy="63500"/>
            </a:xfrm>
            <a:custGeom>
              <a:avLst/>
              <a:gdLst/>
              <a:ahLst/>
              <a:cxnLst/>
              <a:rect l="l" t="t" r="r" b="b"/>
              <a:pathLst>
                <a:path w="29" h="17" extrusionOk="0">
                  <a:moveTo>
                    <a:pt x="5" y="0"/>
                  </a:moveTo>
                  <a:cubicBezTo>
                    <a:pt x="13" y="3"/>
                    <a:pt x="21" y="8"/>
                    <a:pt x="28" y="12"/>
                  </a:cubicBezTo>
                  <a:cubicBezTo>
                    <a:pt x="28" y="14"/>
                    <a:pt x="29" y="16"/>
                    <a:pt x="27" y="17"/>
                  </a:cubicBezTo>
                  <a:cubicBezTo>
                    <a:pt x="19" y="12"/>
                    <a:pt x="10" y="7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1"/>
                    <a:pt x="3" y="0"/>
                    <a:pt x="5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8"/>
            <p:cNvSpPr/>
            <p:nvPr/>
          </p:nvSpPr>
          <p:spPr>
            <a:xfrm>
              <a:off x="3340100" y="2200275"/>
              <a:ext cx="584200" cy="574675"/>
            </a:xfrm>
            <a:custGeom>
              <a:avLst/>
              <a:gdLst/>
              <a:ahLst/>
              <a:cxnLst/>
              <a:rect l="l" t="t" r="r" b="b"/>
              <a:pathLst>
                <a:path w="154" h="152" extrusionOk="0">
                  <a:moveTo>
                    <a:pt x="35" y="152"/>
                  </a:moveTo>
                  <a:cubicBezTo>
                    <a:pt x="32" y="140"/>
                    <a:pt x="29" y="127"/>
                    <a:pt x="26" y="114"/>
                  </a:cubicBezTo>
                  <a:cubicBezTo>
                    <a:pt x="25" y="110"/>
                    <a:pt x="24" y="105"/>
                    <a:pt x="23" y="101"/>
                  </a:cubicBezTo>
                  <a:cubicBezTo>
                    <a:pt x="21" y="100"/>
                    <a:pt x="21" y="98"/>
                    <a:pt x="20" y="96"/>
                  </a:cubicBezTo>
                  <a:cubicBezTo>
                    <a:pt x="14" y="67"/>
                    <a:pt x="7" y="38"/>
                    <a:pt x="1" y="9"/>
                  </a:cubicBezTo>
                  <a:cubicBezTo>
                    <a:pt x="0" y="7"/>
                    <a:pt x="0" y="5"/>
                    <a:pt x="0" y="3"/>
                  </a:cubicBezTo>
                  <a:cubicBezTo>
                    <a:pt x="1" y="0"/>
                    <a:pt x="3" y="2"/>
                    <a:pt x="4" y="3"/>
                  </a:cubicBezTo>
                  <a:cubicBezTo>
                    <a:pt x="11" y="8"/>
                    <a:pt x="18" y="11"/>
                    <a:pt x="25" y="14"/>
                  </a:cubicBezTo>
                  <a:cubicBezTo>
                    <a:pt x="29" y="16"/>
                    <a:pt x="33" y="17"/>
                    <a:pt x="37" y="18"/>
                  </a:cubicBezTo>
                  <a:cubicBezTo>
                    <a:pt x="41" y="19"/>
                    <a:pt x="43" y="21"/>
                    <a:pt x="45" y="23"/>
                  </a:cubicBezTo>
                  <a:cubicBezTo>
                    <a:pt x="44" y="20"/>
                    <a:pt x="45" y="20"/>
                    <a:pt x="48" y="20"/>
                  </a:cubicBezTo>
                  <a:cubicBezTo>
                    <a:pt x="57" y="21"/>
                    <a:pt x="65" y="23"/>
                    <a:pt x="74" y="23"/>
                  </a:cubicBezTo>
                  <a:cubicBezTo>
                    <a:pt x="86" y="24"/>
                    <a:pt x="97" y="24"/>
                    <a:pt x="109" y="23"/>
                  </a:cubicBezTo>
                  <a:cubicBezTo>
                    <a:pt x="123" y="22"/>
                    <a:pt x="136" y="21"/>
                    <a:pt x="149" y="17"/>
                  </a:cubicBezTo>
                  <a:cubicBezTo>
                    <a:pt x="150" y="17"/>
                    <a:pt x="151" y="17"/>
                    <a:pt x="152" y="17"/>
                  </a:cubicBezTo>
                  <a:cubicBezTo>
                    <a:pt x="154" y="21"/>
                    <a:pt x="153" y="25"/>
                    <a:pt x="153" y="28"/>
                  </a:cubicBezTo>
                  <a:cubicBezTo>
                    <a:pt x="152" y="35"/>
                    <a:pt x="152" y="42"/>
                    <a:pt x="151" y="48"/>
                  </a:cubicBezTo>
                  <a:cubicBezTo>
                    <a:pt x="150" y="56"/>
                    <a:pt x="148" y="63"/>
                    <a:pt x="147" y="70"/>
                  </a:cubicBezTo>
                  <a:cubicBezTo>
                    <a:pt x="146" y="72"/>
                    <a:pt x="146" y="74"/>
                    <a:pt x="146" y="77"/>
                  </a:cubicBezTo>
                  <a:cubicBezTo>
                    <a:pt x="146" y="77"/>
                    <a:pt x="146" y="77"/>
                    <a:pt x="146" y="78"/>
                  </a:cubicBezTo>
                  <a:cubicBezTo>
                    <a:pt x="140" y="87"/>
                    <a:pt x="138" y="99"/>
                    <a:pt x="133" y="108"/>
                  </a:cubicBezTo>
                  <a:cubicBezTo>
                    <a:pt x="122" y="127"/>
                    <a:pt x="106" y="139"/>
                    <a:pt x="85" y="143"/>
                  </a:cubicBezTo>
                  <a:cubicBezTo>
                    <a:pt x="78" y="145"/>
                    <a:pt x="70" y="147"/>
                    <a:pt x="62" y="148"/>
                  </a:cubicBezTo>
                  <a:cubicBezTo>
                    <a:pt x="57" y="150"/>
                    <a:pt x="52" y="150"/>
                    <a:pt x="46" y="151"/>
                  </a:cubicBezTo>
                  <a:cubicBezTo>
                    <a:pt x="43" y="151"/>
                    <a:pt x="39" y="151"/>
                    <a:pt x="35" y="15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8"/>
            <p:cNvSpPr/>
            <p:nvPr/>
          </p:nvSpPr>
          <p:spPr>
            <a:xfrm>
              <a:off x="3375025" y="2252663"/>
              <a:ext cx="139700" cy="446088"/>
            </a:xfrm>
            <a:custGeom>
              <a:avLst/>
              <a:gdLst/>
              <a:ahLst/>
              <a:cxnLst/>
              <a:rect l="l" t="t" r="r" b="b"/>
              <a:pathLst>
                <a:path w="37" h="118" extrusionOk="0">
                  <a:moveTo>
                    <a:pt x="0" y="0"/>
                  </a:moveTo>
                  <a:cubicBezTo>
                    <a:pt x="6" y="3"/>
                    <a:pt x="10" y="6"/>
                    <a:pt x="15" y="8"/>
                  </a:cubicBezTo>
                  <a:cubicBezTo>
                    <a:pt x="19" y="9"/>
                    <a:pt x="23" y="10"/>
                    <a:pt x="27" y="11"/>
                  </a:cubicBezTo>
                  <a:cubicBezTo>
                    <a:pt x="28" y="12"/>
                    <a:pt x="30" y="13"/>
                    <a:pt x="30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2"/>
                    <a:pt x="35" y="13"/>
                    <a:pt x="37" y="14"/>
                  </a:cubicBezTo>
                  <a:cubicBezTo>
                    <a:pt x="37" y="14"/>
                    <a:pt x="37" y="16"/>
                    <a:pt x="37" y="17"/>
                  </a:cubicBezTo>
                  <a:cubicBezTo>
                    <a:pt x="37" y="25"/>
                    <a:pt x="36" y="33"/>
                    <a:pt x="35" y="42"/>
                  </a:cubicBezTo>
                  <a:cubicBezTo>
                    <a:pt x="34" y="48"/>
                    <a:pt x="34" y="55"/>
                    <a:pt x="33" y="62"/>
                  </a:cubicBezTo>
                  <a:cubicBezTo>
                    <a:pt x="33" y="73"/>
                    <a:pt x="32" y="84"/>
                    <a:pt x="30" y="95"/>
                  </a:cubicBezTo>
                  <a:cubicBezTo>
                    <a:pt x="30" y="102"/>
                    <a:pt x="29" y="108"/>
                    <a:pt x="29" y="115"/>
                  </a:cubicBezTo>
                  <a:cubicBezTo>
                    <a:pt x="29" y="116"/>
                    <a:pt x="29" y="117"/>
                    <a:pt x="28" y="118"/>
                  </a:cubicBezTo>
                  <a:cubicBezTo>
                    <a:pt x="18" y="79"/>
                    <a:pt x="9" y="40"/>
                    <a:pt x="0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8"/>
            <p:cNvSpPr/>
            <p:nvPr/>
          </p:nvSpPr>
          <p:spPr>
            <a:xfrm>
              <a:off x="3332163" y="2184400"/>
              <a:ext cx="706438" cy="109538"/>
            </a:xfrm>
            <a:custGeom>
              <a:avLst/>
              <a:gdLst/>
              <a:ahLst/>
              <a:cxnLst/>
              <a:rect l="l" t="t" r="r" b="b"/>
              <a:pathLst>
                <a:path w="186" h="29" extrusionOk="0">
                  <a:moveTo>
                    <a:pt x="3" y="8"/>
                  </a:moveTo>
                  <a:cubicBezTo>
                    <a:pt x="0" y="3"/>
                    <a:pt x="4" y="2"/>
                    <a:pt x="7" y="0"/>
                  </a:cubicBezTo>
                  <a:cubicBezTo>
                    <a:pt x="9" y="1"/>
                    <a:pt x="8" y="3"/>
                    <a:pt x="9" y="5"/>
                  </a:cubicBezTo>
                  <a:cubicBezTo>
                    <a:pt x="9" y="5"/>
                    <a:pt x="10" y="6"/>
                    <a:pt x="11" y="6"/>
                  </a:cubicBezTo>
                  <a:cubicBezTo>
                    <a:pt x="16" y="10"/>
                    <a:pt x="22" y="12"/>
                    <a:pt x="28" y="14"/>
                  </a:cubicBezTo>
                  <a:cubicBezTo>
                    <a:pt x="34" y="16"/>
                    <a:pt x="41" y="17"/>
                    <a:pt x="48" y="19"/>
                  </a:cubicBezTo>
                  <a:cubicBezTo>
                    <a:pt x="51" y="20"/>
                    <a:pt x="54" y="21"/>
                    <a:pt x="58" y="21"/>
                  </a:cubicBezTo>
                  <a:cubicBezTo>
                    <a:pt x="58" y="21"/>
                    <a:pt x="58" y="21"/>
                    <a:pt x="59" y="21"/>
                  </a:cubicBezTo>
                  <a:cubicBezTo>
                    <a:pt x="62" y="22"/>
                    <a:pt x="66" y="22"/>
                    <a:pt x="70" y="22"/>
                  </a:cubicBezTo>
                  <a:cubicBezTo>
                    <a:pt x="70" y="22"/>
                    <a:pt x="71" y="22"/>
                    <a:pt x="71" y="23"/>
                  </a:cubicBezTo>
                  <a:cubicBezTo>
                    <a:pt x="80" y="23"/>
                    <a:pt x="89" y="23"/>
                    <a:pt x="97" y="22"/>
                  </a:cubicBezTo>
                  <a:cubicBezTo>
                    <a:pt x="98" y="22"/>
                    <a:pt x="99" y="22"/>
                    <a:pt x="100" y="22"/>
                  </a:cubicBezTo>
                  <a:cubicBezTo>
                    <a:pt x="103" y="22"/>
                    <a:pt x="106" y="22"/>
                    <a:pt x="108" y="22"/>
                  </a:cubicBezTo>
                  <a:cubicBezTo>
                    <a:pt x="115" y="21"/>
                    <a:pt x="122" y="21"/>
                    <a:pt x="129" y="20"/>
                  </a:cubicBezTo>
                  <a:cubicBezTo>
                    <a:pt x="131" y="20"/>
                    <a:pt x="132" y="19"/>
                    <a:pt x="133" y="19"/>
                  </a:cubicBezTo>
                  <a:cubicBezTo>
                    <a:pt x="136" y="19"/>
                    <a:pt x="139" y="18"/>
                    <a:pt x="142" y="18"/>
                  </a:cubicBezTo>
                  <a:cubicBezTo>
                    <a:pt x="142" y="18"/>
                    <a:pt x="143" y="18"/>
                    <a:pt x="143" y="18"/>
                  </a:cubicBezTo>
                  <a:cubicBezTo>
                    <a:pt x="145" y="17"/>
                    <a:pt x="147" y="17"/>
                    <a:pt x="150" y="16"/>
                  </a:cubicBezTo>
                  <a:cubicBezTo>
                    <a:pt x="152" y="15"/>
                    <a:pt x="154" y="14"/>
                    <a:pt x="157" y="14"/>
                  </a:cubicBezTo>
                  <a:cubicBezTo>
                    <a:pt x="163" y="12"/>
                    <a:pt x="170" y="9"/>
                    <a:pt x="176" y="6"/>
                  </a:cubicBezTo>
                  <a:cubicBezTo>
                    <a:pt x="177" y="6"/>
                    <a:pt x="178" y="5"/>
                    <a:pt x="179" y="5"/>
                  </a:cubicBezTo>
                  <a:cubicBezTo>
                    <a:pt x="181" y="4"/>
                    <a:pt x="184" y="1"/>
                    <a:pt x="186" y="5"/>
                  </a:cubicBezTo>
                  <a:cubicBezTo>
                    <a:pt x="186" y="7"/>
                    <a:pt x="185" y="8"/>
                    <a:pt x="183" y="9"/>
                  </a:cubicBezTo>
                  <a:cubicBezTo>
                    <a:pt x="175" y="14"/>
                    <a:pt x="165" y="18"/>
                    <a:pt x="155" y="21"/>
                  </a:cubicBezTo>
                  <a:cubicBezTo>
                    <a:pt x="155" y="21"/>
                    <a:pt x="154" y="21"/>
                    <a:pt x="154" y="22"/>
                  </a:cubicBezTo>
                  <a:cubicBezTo>
                    <a:pt x="136" y="26"/>
                    <a:pt x="118" y="28"/>
                    <a:pt x="100" y="29"/>
                  </a:cubicBezTo>
                  <a:cubicBezTo>
                    <a:pt x="83" y="29"/>
                    <a:pt x="65" y="28"/>
                    <a:pt x="47" y="25"/>
                  </a:cubicBezTo>
                  <a:cubicBezTo>
                    <a:pt x="47" y="27"/>
                    <a:pt x="49" y="27"/>
                    <a:pt x="49" y="29"/>
                  </a:cubicBezTo>
                  <a:cubicBezTo>
                    <a:pt x="48" y="29"/>
                    <a:pt x="47" y="28"/>
                    <a:pt x="47" y="28"/>
                  </a:cubicBezTo>
                  <a:cubicBezTo>
                    <a:pt x="43" y="24"/>
                    <a:pt x="38" y="23"/>
                    <a:pt x="33" y="21"/>
                  </a:cubicBezTo>
                  <a:cubicBezTo>
                    <a:pt x="23" y="18"/>
                    <a:pt x="13" y="14"/>
                    <a:pt x="5" y="7"/>
                  </a:cubicBezTo>
                  <a:cubicBezTo>
                    <a:pt x="4" y="7"/>
                    <a:pt x="3" y="5"/>
                    <a:pt x="3" y="8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8"/>
            <p:cNvSpPr/>
            <p:nvPr/>
          </p:nvSpPr>
          <p:spPr>
            <a:xfrm>
              <a:off x="4013200" y="2184400"/>
              <a:ext cx="25400" cy="23813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7" y="3"/>
                  </a:move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5"/>
                    <a:pt x="7" y="5"/>
                  </a:cubicBezTo>
                  <a:cubicBezTo>
                    <a:pt x="4" y="2"/>
                    <a:pt x="2" y="6"/>
                    <a:pt x="0" y="6"/>
                  </a:cubicBezTo>
                  <a:cubicBezTo>
                    <a:pt x="0" y="4"/>
                    <a:pt x="1" y="3"/>
                    <a:pt x="2" y="1"/>
                  </a:cubicBezTo>
                  <a:cubicBezTo>
                    <a:pt x="4" y="0"/>
                    <a:pt x="6" y="0"/>
                    <a:pt x="7" y="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8"/>
            <p:cNvSpPr/>
            <p:nvPr/>
          </p:nvSpPr>
          <p:spPr>
            <a:xfrm>
              <a:off x="3233738" y="1587500"/>
              <a:ext cx="106363" cy="246063"/>
            </a:xfrm>
            <a:custGeom>
              <a:avLst/>
              <a:gdLst/>
              <a:ahLst/>
              <a:cxnLst/>
              <a:rect l="l" t="t" r="r" b="b"/>
              <a:pathLst>
                <a:path w="28" h="65" extrusionOk="0">
                  <a:moveTo>
                    <a:pt x="2" y="15"/>
                  </a:moveTo>
                  <a:cubicBezTo>
                    <a:pt x="1" y="12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3"/>
                    <a:pt x="5" y="3"/>
                    <a:pt x="8" y="2"/>
                  </a:cubicBezTo>
                  <a:cubicBezTo>
                    <a:pt x="10" y="2"/>
                    <a:pt x="12" y="2"/>
                    <a:pt x="13" y="0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17" y="4"/>
                    <a:pt x="17" y="8"/>
                    <a:pt x="18" y="11"/>
                  </a:cubicBezTo>
                  <a:cubicBezTo>
                    <a:pt x="21" y="26"/>
                    <a:pt x="24" y="41"/>
                    <a:pt x="28" y="55"/>
                  </a:cubicBezTo>
                  <a:cubicBezTo>
                    <a:pt x="28" y="57"/>
                    <a:pt x="28" y="58"/>
                    <a:pt x="28" y="60"/>
                  </a:cubicBezTo>
                  <a:cubicBezTo>
                    <a:pt x="28" y="60"/>
                    <a:pt x="27" y="60"/>
                    <a:pt x="27" y="61"/>
                  </a:cubicBezTo>
                  <a:cubicBezTo>
                    <a:pt x="24" y="62"/>
                    <a:pt x="20" y="62"/>
                    <a:pt x="17" y="63"/>
                  </a:cubicBezTo>
                  <a:cubicBezTo>
                    <a:pt x="16" y="64"/>
                    <a:pt x="14" y="64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4"/>
                    <a:pt x="12" y="64"/>
                    <a:pt x="12" y="63"/>
                  </a:cubicBezTo>
                  <a:cubicBezTo>
                    <a:pt x="11" y="61"/>
                    <a:pt x="10" y="59"/>
                    <a:pt x="11" y="57"/>
                  </a:cubicBezTo>
                  <a:cubicBezTo>
                    <a:pt x="12" y="54"/>
                    <a:pt x="15" y="55"/>
                    <a:pt x="16" y="54"/>
                  </a:cubicBezTo>
                  <a:cubicBezTo>
                    <a:pt x="14" y="54"/>
                    <a:pt x="12" y="55"/>
                    <a:pt x="10" y="54"/>
                  </a:cubicBezTo>
                  <a:cubicBezTo>
                    <a:pt x="9" y="53"/>
                    <a:pt x="9" y="51"/>
                    <a:pt x="9" y="50"/>
                  </a:cubicBezTo>
                  <a:cubicBezTo>
                    <a:pt x="9" y="48"/>
                    <a:pt x="8" y="47"/>
                    <a:pt x="8" y="45"/>
                  </a:cubicBezTo>
                  <a:cubicBezTo>
                    <a:pt x="11" y="42"/>
                    <a:pt x="15" y="43"/>
                    <a:pt x="18" y="42"/>
                  </a:cubicBezTo>
                  <a:cubicBezTo>
                    <a:pt x="15" y="42"/>
                    <a:pt x="12" y="44"/>
                    <a:pt x="8" y="43"/>
                  </a:cubicBezTo>
                  <a:cubicBezTo>
                    <a:pt x="7" y="41"/>
                    <a:pt x="7" y="38"/>
                    <a:pt x="7" y="36"/>
                  </a:cubicBezTo>
                  <a:cubicBezTo>
                    <a:pt x="8" y="35"/>
                    <a:pt x="9" y="34"/>
                    <a:pt x="11" y="34"/>
                  </a:cubicBezTo>
                  <a:cubicBezTo>
                    <a:pt x="10" y="33"/>
                    <a:pt x="8" y="36"/>
                    <a:pt x="6" y="34"/>
                  </a:cubicBezTo>
                  <a:cubicBezTo>
                    <a:pt x="4" y="28"/>
                    <a:pt x="3" y="22"/>
                    <a:pt x="2" y="16"/>
                  </a:cubicBezTo>
                  <a:cubicBezTo>
                    <a:pt x="4" y="14"/>
                    <a:pt x="6" y="14"/>
                    <a:pt x="8" y="14"/>
                  </a:cubicBezTo>
                  <a:cubicBezTo>
                    <a:pt x="6" y="14"/>
                    <a:pt x="4" y="15"/>
                    <a:pt x="2" y="15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8"/>
            <p:cNvSpPr/>
            <p:nvPr/>
          </p:nvSpPr>
          <p:spPr>
            <a:xfrm>
              <a:off x="3282950" y="1814513"/>
              <a:ext cx="106363" cy="246063"/>
            </a:xfrm>
            <a:custGeom>
              <a:avLst/>
              <a:gdLst/>
              <a:ahLst/>
              <a:cxnLst/>
              <a:rect l="l" t="t" r="r" b="b"/>
              <a:pathLst>
                <a:path w="28" h="65" extrusionOk="0">
                  <a:moveTo>
                    <a:pt x="1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6" y="1"/>
                    <a:pt x="16" y="2"/>
                  </a:cubicBezTo>
                  <a:cubicBezTo>
                    <a:pt x="20" y="21"/>
                    <a:pt x="24" y="39"/>
                    <a:pt x="28" y="57"/>
                  </a:cubicBezTo>
                  <a:cubicBezTo>
                    <a:pt x="28" y="58"/>
                    <a:pt x="28" y="58"/>
                    <a:pt x="28" y="59"/>
                  </a:cubicBezTo>
                  <a:cubicBezTo>
                    <a:pt x="28" y="59"/>
                    <a:pt x="28" y="60"/>
                    <a:pt x="28" y="60"/>
                  </a:cubicBezTo>
                  <a:cubicBezTo>
                    <a:pt x="25" y="61"/>
                    <a:pt x="22" y="62"/>
                    <a:pt x="19" y="62"/>
                  </a:cubicBezTo>
                  <a:cubicBezTo>
                    <a:pt x="17" y="63"/>
                    <a:pt x="15" y="63"/>
                    <a:pt x="14" y="64"/>
                  </a:cubicBezTo>
                  <a:cubicBezTo>
                    <a:pt x="14" y="65"/>
                    <a:pt x="13" y="65"/>
                    <a:pt x="13" y="65"/>
                  </a:cubicBezTo>
                  <a:cubicBezTo>
                    <a:pt x="13" y="62"/>
                    <a:pt x="12" y="59"/>
                    <a:pt x="11" y="55"/>
                  </a:cubicBezTo>
                  <a:cubicBezTo>
                    <a:pt x="12" y="54"/>
                    <a:pt x="15" y="55"/>
                    <a:pt x="16" y="54"/>
                  </a:cubicBezTo>
                  <a:cubicBezTo>
                    <a:pt x="14" y="54"/>
                    <a:pt x="13" y="55"/>
                    <a:pt x="11" y="54"/>
                  </a:cubicBezTo>
                  <a:cubicBezTo>
                    <a:pt x="10" y="51"/>
                    <a:pt x="9" y="47"/>
                    <a:pt x="9" y="44"/>
                  </a:cubicBezTo>
                  <a:cubicBezTo>
                    <a:pt x="12" y="42"/>
                    <a:pt x="16" y="42"/>
                    <a:pt x="19" y="41"/>
                  </a:cubicBezTo>
                  <a:cubicBezTo>
                    <a:pt x="16" y="41"/>
                    <a:pt x="13" y="44"/>
                    <a:pt x="9" y="43"/>
                  </a:cubicBezTo>
                  <a:cubicBezTo>
                    <a:pt x="8" y="40"/>
                    <a:pt x="7" y="38"/>
                    <a:pt x="7" y="36"/>
                  </a:cubicBezTo>
                  <a:cubicBezTo>
                    <a:pt x="8" y="34"/>
                    <a:pt x="10" y="34"/>
                    <a:pt x="12" y="34"/>
                  </a:cubicBezTo>
                  <a:cubicBezTo>
                    <a:pt x="10" y="33"/>
                    <a:pt x="8" y="35"/>
                    <a:pt x="7" y="34"/>
                  </a:cubicBezTo>
                  <a:cubicBezTo>
                    <a:pt x="5" y="31"/>
                    <a:pt x="5" y="28"/>
                    <a:pt x="4" y="25"/>
                  </a:cubicBezTo>
                  <a:cubicBezTo>
                    <a:pt x="7" y="23"/>
                    <a:pt x="11" y="23"/>
                    <a:pt x="14" y="22"/>
                  </a:cubicBezTo>
                  <a:cubicBezTo>
                    <a:pt x="11" y="22"/>
                    <a:pt x="8" y="24"/>
                    <a:pt x="4" y="24"/>
                  </a:cubicBezTo>
                  <a:cubicBezTo>
                    <a:pt x="4" y="21"/>
                    <a:pt x="2" y="18"/>
                    <a:pt x="3" y="16"/>
                  </a:cubicBezTo>
                  <a:cubicBezTo>
                    <a:pt x="4" y="14"/>
                    <a:pt x="6" y="14"/>
                    <a:pt x="8" y="13"/>
                  </a:cubicBezTo>
                  <a:cubicBezTo>
                    <a:pt x="6" y="14"/>
                    <a:pt x="4" y="14"/>
                    <a:pt x="2" y="15"/>
                  </a:cubicBezTo>
                  <a:cubicBezTo>
                    <a:pt x="1" y="11"/>
                    <a:pt x="1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3"/>
                    <a:pt x="7" y="3"/>
                    <a:pt x="10" y="2"/>
                  </a:cubicBezTo>
                  <a:cubicBezTo>
                    <a:pt x="11" y="1"/>
                    <a:pt x="13" y="1"/>
                    <a:pt x="13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8"/>
            <p:cNvSpPr/>
            <p:nvPr/>
          </p:nvSpPr>
          <p:spPr>
            <a:xfrm>
              <a:off x="3332163" y="2041525"/>
              <a:ext cx="106363" cy="196850"/>
            </a:xfrm>
            <a:custGeom>
              <a:avLst/>
              <a:gdLst/>
              <a:ahLst/>
              <a:cxnLst/>
              <a:rect l="l" t="t" r="r" b="b"/>
              <a:pathLst>
                <a:path w="28" h="52" extrusionOk="0">
                  <a:moveTo>
                    <a:pt x="27" y="52"/>
                  </a:moveTo>
                  <a:cubicBezTo>
                    <a:pt x="21" y="50"/>
                    <a:pt x="15" y="48"/>
                    <a:pt x="10" y="44"/>
                  </a:cubicBezTo>
                  <a:cubicBezTo>
                    <a:pt x="12" y="41"/>
                    <a:pt x="16" y="43"/>
                    <a:pt x="19" y="41"/>
                  </a:cubicBezTo>
                  <a:cubicBezTo>
                    <a:pt x="16" y="41"/>
                    <a:pt x="13" y="44"/>
                    <a:pt x="9" y="43"/>
                  </a:cubicBezTo>
                  <a:cubicBezTo>
                    <a:pt x="7" y="41"/>
                    <a:pt x="8" y="39"/>
                    <a:pt x="7" y="37"/>
                  </a:cubicBezTo>
                  <a:cubicBezTo>
                    <a:pt x="7" y="36"/>
                    <a:pt x="7" y="36"/>
                    <a:pt x="8" y="35"/>
                  </a:cubicBezTo>
                  <a:cubicBezTo>
                    <a:pt x="8" y="33"/>
                    <a:pt x="11" y="34"/>
                    <a:pt x="12" y="33"/>
                  </a:cubicBezTo>
                  <a:cubicBezTo>
                    <a:pt x="10" y="33"/>
                    <a:pt x="9" y="35"/>
                    <a:pt x="7" y="34"/>
                  </a:cubicBezTo>
                  <a:cubicBezTo>
                    <a:pt x="6" y="31"/>
                    <a:pt x="5" y="28"/>
                    <a:pt x="5" y="24"/>
                  </a:cubicBezTo>
                  <a:cubicBezTo>
                    <a:pt x="8" y="21"/>
                    <a:pt x="12" y="23"/>
                    <a:pt x="15" y="21"/>
                  </a:cubicBezTo>
                  <a:cubicBezTo>
                    <a:pt x="11" y="21"/>
                    <a:pt x="8" y="23"/>
                    <a:pt x="4" y="23"/>
                  </a:cubicBezTo>
                  <a:cubicBezTo>
                    <a:pt x="4" y="20"/>
                    <a:pt x="3" y="18"/>
                    <a:pt x="3" y="16"/>
                  </a:cubicBezTo>
                  <a:cubicBezTo>
                    <a:pt x="4" y="13"/>
                    <a:pt x="6" y="14"/>
                    <a:pt x="8" y="13"/>
                  </a:cubicBezTo>
                  <a:cubicBezTo>
                    <a:pt x="6" y="14"/>
                    <a:pt x="4" y="14"/>
                    <a:pt x="2" y="15"/>
                  </a:cubicBezTo>
                  <a:cubicBezTo>
                    <a:pt x="2" y="11"/>
                    <a:pt x="1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2"/>
                    <a:pt x="7" y="2"/>
                    <a:pt x="10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2"/>
                    <a:pt x="17" y="3"/>
                  </a:cubicBezTo>
                  <a:cubicBezTo>
                    <a:pt x="20" y="19"/>
                    <a:pt x="23" y="35"/>
                    <a:pt x="27" y="50"/>
                  </a:cubicBezTo>
                  <a:cubicBezTo>
                    <a:pt x="28" y="51"/>
                    <a:pt x="28" y="52"/>
                    <a:pt x="27" y="5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8"/>
            <p:cNvSpPr/>
            <p:nvPr/>
          </p:nvSpPr>
          <p:spPr>
            <a:xfrm>
              <a:off x="3348038" y="2117725"/>
              <a:ext cx="57150" cy="14288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3"/>
                  </a:moveTo>
                  <a:cubicBezTo>
                    <a:pt x="5" y="2"/>
                    <a:pt x="10" y="1"/>
                    <a:pt x="14" y="0"/>
                  </a:cubicBezTo>
                  <a:cubicBezTo>
                    <a:pt x="14" y="0"/>
                    <a:pt x="14" y="0"/>
                    <a:pt x="15" y="1"/>
                  </a:cubicBezTo>
                  <a:cubicBezTo>
                    <a:pt x="10" y="3"/>
                    <a:pt x="5" y="3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18"/>
            <p:cNvSpPr/>
            <p:nvPr/>
          </p:nvSpPr>
          <p:spPr>
            <a:xfrm>
              <a:off x="3298825" y="1893888"/>
              <a:ext cx="52388" cy="15875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0" y="3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0" y="2"/>
                    <a:pt x="5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8"/>
            <p:cNvSpPr/>
            <p:nvPr/>
          </p:nvSpPr>
          <p:spPr>
            <a:xfrm>
              <a:off x="3317875" y="1965325"/>
              <a:ext cx="52388" cy="15875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0" y="3"/>
                  </a:moveTo>
                  <a:cubicBezTo>
                    <a:pt x="4" y="2"/>
                    <a:pt x="9" y="0"/>
                    <a:pt x="14" y="1"/>
                  </a:cubicBezTo>
                  <a:cubicBezTo>
                    <a:pt x="9" y="3"/>
                    <a:pt x="4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8"/>
            <p:cNvSpPr/>
            <p:nvPr/>
          </p:nvSpPr>
          <p:spPr>
            <a:xfrm>
              <a:off x="3290888" y="1860550"/>
              <a:ext cx="34925" cy="14288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3"/>
                  </a:moveTo>
                  <a:cubicBezTo>
                    <a:pt x="2" y="0"/>
                    <a:pt x="5" y="1"/>
                    <a:pt x="7" y="0"/>
                  </a:cubicBezTo>
                  <a:cubicBezTo>
                    <a:pt x="8" y="0"/>
                    <a:pt x="8" y="0"/>
                    <a:pt x="9" y="1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5" y="3"/>
                    <a:pt x="3" y="3"/>
                    <a:pt x="1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8"/>
            <p:cNvSpPr/>
            <p:nvPr/>
          </p:nvSpPr>
          <p:spPr>
            <a:xfrm>
              <a:off x="3306763" y="1935163"/>
              <a:ext cx="33338" cy="1587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2"/>
                  </a:moveTo>
                  <a:cubicBezTo>
                    <a:pt x="3" y="1"/>
                    <a:pt x="6" y="1"/>
                    <a:pt x="9" y="0"/>
                  </a:cubicBezTo>
                  <a:cubicBezTo>
                    <a:pt x="7" y="3"/>
                    <a:pt x="4" y="3"/>
                    <a:pt x="1" y="4"/>
                  </a:cubicBezTo>
                  <a:cubicBezTo>
                    <a:pt x="0" y="3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8"/>
            <p:cNvSpPr/>
            <p:nvPr/>
          </p:nvSpPr>
          <p:spPr>
            <a:xfrm>
              <a:off x="3359150" y="2162175"/>
              <a:ext cx="34925" cy="11113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0" y="2"/>
                  </a:moveTo>
                  <a:cubicBezTo>
                    <a:pt x="3" y="1"/>
                    <a:pt x="5" y="0"/>
                    <a:pt x="9" y="1"/>
                  </a:cubicBezTo>
                  <a:cubicBezTo>
                    <a:pt x="6" y="3"/>
                    <a:pt x="3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8"/>
            <p:cNvSpPr/>
            <p:nvPr/>
          </p:nvSpPr>
          <p:spPr>
            <a:xfrm>
              <a:off x="3325813" y="2011363"/>
              <a:ext cx="33338" cy="14288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2"/>
                  </a:moveTo>
                  <a:cubicBezTo>
                    <a:pt x="2" y="1"/>
                    <a:pt x="5" y="1"/>
                    <a:pt x="7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5" y="3"/>
                    <a:pt x="3" y="4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8"/>
            <p:cNvSpPr/>
            <p:nvPr/>
          </p:nvSpPr>
          <p:spPr>
            <a:xfrm>
              <a:off x="3340100" y="2087563"/>
              <a:ext cx="34925" cy="14288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3"/>
                  </a:moveTo>
                  <a:cubicBezTo>
                    <a:pt x="2" y="0"/>
                    <a:pt x="6" y="1"/>
                    <a:pt x="8" y="0"/>
                  </a:cubicBezTo>
                  <a:cubicBezTo>
                    <a:pt x="8" y="0"/>
                    <a:pt x="9" y="0"/>
                    <a:pt x="9" y="1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1" y="3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8"/>
            <p:cNvSpPr/>
            <p:nvPr/>
          </p:nvSpPr>
          <p:spPr>
            <a:xfrm>
              <a:off x="3359150" y="2181225"/>
              <a:ext cx="7938" cy="26988"/>
            </a:xfrm>
            <a:custGeom>
              <a:avLst/>
              <a:gdLst/>
              <a:ahLst/>
              <a:cxnLst/>
              <a:rect l="l" t="t" r="r" b="b"/>
              <a:pathLst>
                <a:path w="2" h="7" extrusionOk="0">
                  <a:moveTo>
                    <a:pt x="0" y="0"/>
                  </a:moveTo>
                  <a:cubicBezTo>
                    <a:pt x="2" y="1"/>
                    <a:pt x="1" y="3"/>
                    <a:pt x="2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0" y="5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8"/>
            <p:cNvSpPr/>
            <p:nvPr/>
          </p:nvSpPr>
          <p:spPr>
            <a:xfrm>
              <a:off x="3260725" y="1444625"/>
              <a:ext cx="307975" cy="823913"/>
            </a:xfrm>
            <a:custGeom>
              <a:avLst/>
              <a:gdLst/>
              <a:ahLst/>
              <a:cxnLst/>
              <a:rect l="l" t="t" r="r" b="b"/>
              <a:pathLst>
                <a:path w="81" h="218" extrusionOk="0">
                  <a:moveTo>
                    <a:pt x="7" y="8"/>
                  </a:moveTo>
                  <a:cubicBezTo>
                    <a:pt x="16" y="6"/>
                    <a:pt x="26" y="3"/>
                    <a:pt x="35" y="1"/>
                  </a:cubicBezTo>
                  <a:cubicBezTo>
                    <a:pt x="37" y="1"/>
                    <a:pt x="39" y="1"/>
                    <a:pt x="41" y="0"/>
                  </a:cubicBezTo>
                  <a:cubicBezTo>
                    <a:pt x="44" y="0"/>
                    <a:pt x="44" y="2"/>
                    <a:pt x="44" y="3"/>
                  </a:cubicBezTo>
                  <a:cubicBezTo>
                    <a:pt x="46" y="8"/>
                    <a:pt x="46" y="13"/>
                    <a:pt x="48" y="18"/>
                  </a:cubicBezTo>
                  <a:cubicBezTo>
                    <a:pt x="48" y="19"/>
                    <a:pt x="48" y="20"/>
                    <a:pt x="49" y="21"/>
                  </a:cubicBezTo>
                  <a:cubicBezTo>
                    <a:pt x="49" y="26"/>
                    <a:pt x="50" y="30"/>
                    <a:pt x="51" y="34"/>
                  </a:cubicBezTo>
                  <a:cubicBezTo>
                    <a:pt x="52" y="36"/>
                    <a:pt x="52" y="37"/>
                    <a:pt x="52" y="39"/>
                  </a:cubicBezTo>
                  <a:cubicBezTo>
                    <a:pt x="52" y="40"/>
                    <a:pt x="52" y="41"/>
                    <a:pt x="53" y="42"/>
                  </a:cubicBezTo>
                  <a:cubicBezTo>
                    <a:pt x="54" y="47"/>
                    <a:pt x="56" y="53"/>
                    <a:pt x="57" y="59"/>
                  </a:cubicBezTo>
                  <a:cubicBezTo>
                    <a:pt x="57" y="60"/>
                    <a:pt x="57" y="61"/>
                    <a:pt x="57" y="61"/>
                  </a:cubicBezTo>
                  <a:cubicBezTo>
                    <a:pt x="59" y="67"/>
                    <a:pt x="60" y="73"/>
                    <a:pt x="61" y="78"/>
                  </a:cubicBezTo>
                  <a:cubicBezTo>
                    <a:pt x="61" y="79"/>
                    <a:pt x="62" y="80"/>
                    <a:pt x="62" y="81"/>
                  </a:cubicBezTo>
                  <a:cubicBezTo>
                    <a:pt x="62" y="86"/>
                    <a:pt x="64" y="90"/>
                    <a:pt x="65" y="94"/>
                  </a:cubicBezTo>
                  <a:cubicBezTo>
                    <a:pt x="65" y="96"/>
                    <a:pt x="65" y="97"/>
                    <a:pt x="65" y="98"/>
                  </a:cubicBezTo>
                  <a:cubicBezTo>
                    <a:pt x="65" y="100"/>
                    <a:pt x="66" y="101"/>
                    <a:pt x="66" y="102"/>
                  </a:cubicBezTo>
                  <a:cubicBezTo>
                    <a:pt x="68" y="107"/>
                    <a:pt x="69" y="113"/>
                    <a:pt x="70" y="119"/>
                  </a:cubicBezTo>
                  <a:cubicBezTo>
                    <a:pt x="70" y="120"/>
                    <a:pt x="70" y="120"/>
                    <a:pt x="71" y="121"/>
                  </a:cubicBezTo>
                  <a:cubicBezTo>
                    <a:pt x="72" y="127"/>
                    <a:pt x="73" y="132"/>
                    <a:pt x="74" y="138"/>
                  </a:cubicBezTo>
                  <a:cubicBezTo>
                    <a:pt x="75" y="139"/>
                    <a:pt x="75" y="140"/>
                    <a:pt x="75" y="141"/>
                  </a:cubicBezTo>
                  <a:cubicBezTo>
                    <a:pt x="76" y="145"/>
                    <a:pt x="77" y="150"/>
                    <a:pt x="78" y="154"/>
                  </a:cubicBezTo>
                  <a:cubicBezTo>
                    <a:pt x="78" y="155"/>
                    <a:pt x="79" y="157"/>
                    <a:pt x="79" y="158"/>
                  </a:cubicBezTo>
                  <a:cubicBezTo>
                    <a:pt x="78" y="160"/>
                    <a:pt x="80" y="160"/>
                    <a:pt x="80" y="160"/>
                  </a:cubicBezTo>
                  <a:cubicBezTo>
                    <a:pt x="81" y="161"/>
                    <a:pt x="81" y="161"/>
                    <a:pt x="81" y="161"/>
                  </a:cubicBezTo>
                  <a:cubicBezTo>
                    <a:pt x="81" y="166"/>
                    <a:pt x="80" y="171"/>
                    <a:pt x="80" y="176"/>
                  </a:cubicBezTo>
                  <a:cubicBezTo>
                    <a:pt x="80" y="178"/>
                    <a:pt x="79" y="179"/>
                    <a:pt x="78" y="179"/>
                  </a:cubicBezTo>
                  <a:cubicBezTo>
                    <a:pt x="75" y="180"/>
                    <a:pt x="74" y="182"/>
                    <a:pt x="74" y="185"/>
                  </a:cubicBezTo>
                  <a:cubicBezTo>
                    <a:pt x="74" y="188"/>
                    <a:pt x="76" y="188"/>
                    <a:pt x="78" y="189"/>
                  </a:cubicBezTo>
                  <a:cubicBezTo>
                    <a:pt x="79" y="189"/>
                    <a:pt x="79" y="190"/>
                    <a:pt x="80" y="190"/>
                  </a:cubicBezTo>
                  <a:cubicBezTo>
                    <a:pt x="80" y="192"/>
                    <a:pt x="80" y="193"/>
                    <a:pt x="80" y="195"/>
                  </a:cubicBezTo>
                  <a:cubicBezTo>
                    <a:pt x="81" y="201"/>
                    <a:pt x="79" y="207"/>
                    <a:pt x="79" y="214"/>
                  </a:cubicBezTo>
                  <a:cubicBezTo>
                    <a:pt x="79" y="215"/>
                    <a:pt x="79" y="216"/>
                    <a:pt x="78" y="217"/>
                  </a:cubicBezTo>
                  <a:cubicBezTo>
                    <a:pt x="78" y="217"/>
                    <a:pt x="78" y="217"/>
                    <a:pt x="77" y="218"/>
                  </a:cubicBezTo>
                  <a:cubicBezTo>
                    <a:pt x="77" y="218"/>
                    <a:pt x="77" y="218"/>
                    <a:pt x="77" y="218"/>
                  </a:cubicBezTo>
                  <a:cubicBezTo>
                    <a:pt x="74" y="217"/>
                    <a:pt x="70" y="217"/>
                    <a:pt x="67" y="216"/>
                  </a:cubicBezTo>
                  <a:cubicBezTo>
                    <a:pt x="60" y="214"/>
                    <a:pt x="53" y="213"/>
                    <a:pt x="46" y="210"/>
                  </a:cubicBezTo>
                  <a:cubicBezTo>
                    <a:pt x="43" y="200"/>
                    <a:pt x="41" y="190"/>
                    <a:pt x="39" y="180"/>
                  </a:cubicBezTo>
                  <a:cubicBezTo>
                    <a:pt x="37" y="173"/>
                    <a:pt x="35" y="165"/>
                    <a:pt x="34" y="158"/>
                  </a:cubicBezTo>
                  <a:cubicBezTo>
                    <a:pt x="32" y="151"/>
                    <a:pt x="30" y="143"/>
                    <a:pt x="29" y="136"/>
                  </a:cubicBezTo>
                  <a:cubicBezTo>
                    <a:pt x="26" y="124"/>
                    <a:pt x="24" y="112"/>
                    <a:pt x="21" y="99"/>
                  </a:cubicBezTo>
                  <a:cubicBezTo>
                    <a:pt x="21" y="99"/>
                    <a:pt x="20" y="98"/>
                    <a:pt x="20" y="98"/>
                  </a:cubicBezTo>
                  <a:cubicBezTo>
                    <a:pt x="19" y="88"/>
                    <a:pt x="16" y="79"/>
                    <a:pt x="14" y="69"/>
                  </a:cubicBezTo>
                  <a:cubicBezTo>
                    <a:pt x="12" y="59"/>
                    <a:pt x="10" y="49"/>
                    <a:pt x="7" y="39"/>
                  </a:cubicBezTo>
                  <a:cubicBezTo>
                    <a:pt x="7" y="39"/>
                    <a:pt x="7" y="39"/>
                    <a:pt x="7" y="38"/>
                  </a:cubicBezTo>
                  <a:cubicBezTo>
                    <a:pt x="6" y="38"/>
                    <a:pt x="5" y="36"/>
                    <a:pt x="5" y="35"/>
                  </a:cubicBezTo>
                  <a:cubicBezTo>
                    <a:pt x="4" y="28"/>
                    <a:pt x="2" y="21"/>
                    <a:pt x="1" y="14"/>
                  </a:cubicBezTo>
                  <a:cubicBezTo>
                    <a:pt x="0" y="13"/>
                    <a:pt x="0" y="11"/>
                    <a:pt x="1" y="9"/>
                  </a:cubicBezTo>
                  <a:cubicBezTo>
                    <a:pt x="3" y="9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8"/>
            <p:cNvSpPr/>
            <p:nvPr/>
          </p:nvSpPr>
          <p:spPr>
            <a:xfrm>
              <a:off x="3263900" y="1739900"/>
              <a:ext cx="53975" cy="17463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0" y="3"/>
                  </a:moveTo>
                  <a:cubicBezTo>
                    <a:pt x="5" y="3"/>
                    <a:pt x="9" y="0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10" y="3"/>
                    <a:pt x="5" y="4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8"/>
            <p:cNvSpPr/>
            <p:nvPr/>
          </p:nvSpPr>
          <p:spPr>
            <a:xfrm>
              <a:off x="3214688" y="1516063"/>
              <a:ext cx="53975" cy="15875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0" y="2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9" y="2"/>
                    <a:pt x="5" y="3"/>
                    <a:pt x="0" y="4"/>
                  </a:cubicBezTo>
                  <a:cubicBezTo>
                    <a:pt x="0" y="3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8"/>
            <p:cNvSpPr/>
            <p:nvPr/>
          </p:nvSpPr>
          <p:spPr>
            <a:xfrm>
              <a:off x="3241675" y="1636713"/>
              <a:ext cx="30163" cy="11113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0" y="2"/>
                  </a:moveTo>
                  <a:cubicBezTo>
                    <a:pt x="2" y="0"/>
                    <a:pt x="5" y="0"/>
                    <a:pt x="8" y="0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8"/>
            <p:cNvSpPr/>
            <p:nvPr/>
          </p:nvSpPr>
          <p:spPr>
            <a:xfrm>
              <a:off x="3222625" y="1562100"/>
              <a:ext cx="38100" cy="11113"/>
            </a:xfrm>
            <a:custGeom>
              <a:avLst/>
              <a:gdLst/>
              <a:ahLst/>
              <a:cxnLst/>
              <a:rect l="l" t="t" r="r" b="b"/>
              <a:pathLst>
                <a:path w="10" h="3" extrusionOk="0">
                  <a:moveTo>
                    <a:pt x="0" y="1"/>
                  </a:moveTo>
                  <a:cubicBezTo>
                    <a:pt x="3" y="1"/>
                    <a:pt x="6" y="0"/>
                    <a:pt x="10" y="0"/>
                  </a:cubicBezTo>
                  <a:cubicBezTo>
                    <a:pt x="7" y="3"/>
                    <a:pt x="3" y="2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8"/>
            <p:cNvSpPr/>
            <p:nvPr/>
          </p:nvSpPr>
          <p:spPr>
            <a:xfrm>
              <a:off x="3255963" y="1709738"/>
              <a:ext cx="34925" cy="14288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2"/>
                  </a:moveTo>
                  <a:cubicBezTo>
                    <a:pt x="3" y="2"/>
                    <a:pt x="6" y="1"/>
                    <a:pt x="8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6" y="3"/>
                    <a:pt x="3" y="3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8"/>
            <p:cNvSpPr/>
            <p:nvPr/>
          </p:nvSpPr>
          <p:spPr>
            <a:xfrm>
              <a:off x="3473450" y="2200275"/>
              <a:ext cx="573088" cy="679450"/>
            </a:xfrm>
            <a:custGeom>
              <a:avLst/>
              <a:gdLst/>
              <a:ahLst/>
              <a:cxnLst/>
              <a:rect l="l" t="t" r="r" b="b"/>
              <a:pathLst>
                <a:path w="151" h="180" extrusionOk="0">
                  <a:moveTo>
                    <a:pt x="149" y="0"/>
                  </a:moveTo>
                  <a:cubicBezTo>
                    <a:pt x="149" y="0"/>
                    <a:pt x="149" y="0"/>
                    <a:pt x="148" y="1"/>
                  </a:cubicBezTo>
                  <a:cubicBezTo>
                    <a:pt x="148" y="3"/>
                    <a:pt x="146" y="4"/>
                    <a:pt x="144" y="5"/>
                  </a:cubicBezTo>
                  <a:cubicBezTo>
                    <a:pt x="137" y="10"/>
                    <a:pt x="129" y="13"/>
                    <a:pt x="121" y="15"/>
                  </a:cubicBezTo>
                  <a:cubicBezTo>
                    <a:pt x="119" y="16"/>
                    <a:pt x="117" y="16"/>
                    <a:pt x="117" y="18"/>
                  </a:cubicBezTo>
                  <a:cubicBezTo>
                    <a:pt x="117" y="23"/>
                    <a:pt x="117" y="27"/>
                    <a:pt x="116" y="32"/>
                  </a:cubicBezTo>
                  <a:cubicBezTo>
                    <a:pt x="116" y="37"/>
                    <a:pt x="116" y="41"/>
                    <a:pt x="115" y="45"/>
                  </a:cubicBezTo>
                  <a:cubicBezTo>
                    <a:pt x="114" y="49"/>
                    <a:pt x="115" y="53"/>
                    <a:pt x="113" y="58"/>
                  </a:cubicBezTo>
                  <a:cubicBezTo>
                    <a:pt x="112" y="62"/>
                    <a:pt x="112" y="66"/>
                    <a:pt x="111" y="70"/>
                  </a:cubicBezTo>
                  <a:cubicBezTo>
                    <a:pt x="110" y="73"/>
                    <a:pt x="110" y="77"/>
                    <a:pt x="108" y="81"/>
                  </a:cubicBezTo>
                  <a:cubicBezTo>
                    <a:pt x="103" y="94"/>
                    <a:pt x="99" y="106"/>
                    <a:pt x="90" y="117"/>
                  </a:cubicBezTo>
                  <a:cubicBezTo>
                    <a:pt x="83" y="126"/>
                    <a:pt x="75" y="134"/>
                    <a:pt x="64" y="137"/>
                  </a:cubicBezTo>
                  <a:cubicBezTo>
                    <a:pt x="59" y="139"/>
                    <a:pt x="53" y="141"/>
                    <a:pt x="48" y="142"/>
                  </a:cubicBezTo>
                  <a:cubicBezTo>
                    <a:pt x="34" y="146"/>
                    <a:pt x="21" y="149"/>
                    <a:pt x="7" y="150"/>
                  </a:cubicBezTo>
                  <a:cubicBezTo>
                    <a:pt x="5" y="150"/>
                    <a:pt x="2" y="149"/>
                    <a:pt x="0" y="152"/>
                  </a:cubicBezTo>
                  <a:cubicBezTo>
                    <a:pt x="0" y="161"/>
                    <a:pt x="5" y="167"/>
                    <a:pt x="14" y="170"/>
                  </a:cubicBezTo>
                  <a:cubicBezTo>
                    <a:pt x="15" y="170"/>
                    <a:pt x="17" y="171"/>
                    <a:pt x="19" y="172"/>
                  </a:cubicBezTo>
                  <a:cubicBezTo>
                    <a:pt x="39" y="177"/>
                    <a:pt x="59" y="180"/>
                    <a:pt x="80" y="176"/>
                  </a:cubicBezTo>
                  <a:cubicBezTo>
                    <a:pt x="92" y="174"/>
                    <a:pt x="104" y="171"/>
                    <a:pt x="114" y="162"/>
                  </a:cubicBezTo>
                  <a:cubicBezTo>
                    <a:pt x="116" y="156"/>
                    <a:pt x="117" y="150"/>
                    <a:pt x="118" y="144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9" y="143"/>
                    <a:pt x="119" y="142"/>
                    <a:pt x="119" y="141"/>
                  </a:cubicBezTo>
                  <a:cubicBezTo>
                    <a:pt x="119" y="141"/>
                    <a:pt x="119" y="141"/>
                    <a:pt x="119" y="141"/>
                  </a:cubicBezTo>
                  <a:cubicBezTo>
                    <a:pt x="120" y="137"/>
                    <a:pt x="121" y="134"/>
                    <a:pt x="122" y="130"/>
                  </a:cubicBezTo>
                  <a:cubicBezTo>
                    <a:pt x="126" y="111"/>
                    <a:pt x="130" y="91"/>
                    <a:pt x="135" y="71"/>
                  </a:cubicBezTo>
                  <a:cubicBezTo>
                    <a:pt x="135" y="70"/>
                    <a:pt x="136" y="70"/>
                    <a:pt x="136" y="69"/>
                  </a:cubicBezTo>
                  <a:cubicBezTo>
                    <a:pt x="139" y="57"/>
                    <a:pt x="142" y="46"/>
                    <a:pt x="144" y="34"/>
                  </a:cubicBezTo>
                  <a:cubicBezTo>
                    <a:pt x="145" y="31"/>
                    <a:pt x="145" y="28"/>
                    <a:pt x="146" y="25"/>
                  </a:cubicBezTo>
                  <a:cubicBezTo>
                    <a:pt x="148" y="18"/>
                    <a:pt x="149" y="11"/>
                    <a:pt x="151" y="4"/>
                  </a:cubicBezTo>
                  <a:cubicBezTo>
                    <a:pt x="151" y="2"/>
                    <a:pt x="151" y="1"/>
                    <a:pt x="149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8"/>
            <p:cNvSpPr/>
            <p:nvPr/>
          </p:nvSpPr>
          <p:spPr>
            <a:xfrm>
              <a:off x="3568700" y="1939925"/>
              <a:ext cx="531813" cy="336550"/>
            </a:xfrm>
            <a:custGeom>
              <a:avLst/>
              <a:gdLst/>
              <a:ahLst/>
              <a:cxnLst/>
              <a:rect l="l" t="t" r="r" b="b"/>
              <a:pathLst>
                <a:path w="140" h="89" extrusionOk="0">
                  <a:moveTo>
                    <a:pt x="119" y="67"/>
                  </a:moveTo>
                  <a:cubicBezTo>
                    <a:pt x="119" y="69"/>
                    <a:pt x="118" y="70"/>
                    <a:pt x="117" y="71"/>
                  </a:cubicBezTo>
                  <a:cubicBezTo>
                    <a:pt x="116" y="70"/>
                    <a:pt x="115" y="71"/>
                    <a:pt x="114" y="72"/>
                  </a:cubicBezTo>
                  <a:cubicBezTo>
                    <a:pt x="111" y="73"/>
                    <a:pt x="108" y="72"/>
                    <a:pt x="105" y="72"/>
                  </a:cubicBezTo>
                  <a:cubicBezTo>
                    <a:pt x="102" y="72"/>
                    <a:pt x="100" y="72"/>
                    <a:pt x="99" y="75"/>
                  </a:cubicBezTo>
                  <a:cubicBezTo>
                    <a:pt x="98" y="77"/>
                    <a:pt x="97" y="79"/>
                    <a:pt x="95" y="79"/>
                  </a:cubicBezTo>
                  <a:cubicBezTo>
                    <a:pt x="93" y="81"/>
                    <a:pt x="90" y="80"/>
                    <a:pt x="88" y="82"/>
                  </a:cubicBezTo>
                  <a:cubicBezTo>
                    <a:pt x="85" y="82"/>
                    <a:pt x="83" y="82"/>
                    <a:pt x="81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77" y="84"/>
                    <a:pt x="74" y="84"/>
                    <a:pt x="71" y="85"/>
                  </a:cubicBezTo>
                  <a:cubicBezTo>
                    <a:pt x="70" y="85"/>
                    <a:pt x="69" y="86"/>
                    <a:pt x="68" y="86"/>
                  </a:cubicBezTo>
                  <a:cubicBezTo>
                    <a:pt x="68" y="85"/>
                    <a:pt x="67" y="85"/>
                    <a:pt x="66" y="85"/>
                  </a:cubicBezTo>
                  <a:cubicBezTo>
                    <a:pt x="63" y="86"/>
                    <a:pt x="63" y="84"/>
                    <a:pt x="64" y="82"/>
                  </a:cubicBezTo>
                  <a:cubicBezTo>
                    <a:pt x="65" y="80"/>
                    <a:pt x="67" y="78"/>
                    <a:pt x="69" y="76"/>
                  </a:cubicBezTo>
                  <a:cubicBezTo>
                    <a:pt x="71" y="72"/>
                    <a:pt x="73" y="69"/>
                    <a:pt x="75" y="66"/>
                  </a:cubicBezTo>
                  <a:cubicBezTo>
                    <a:pt x="79" y="60"/>
                    <a:pt x="83" y="55"/>
                    <a:pt x="87" y="49"/>
                  </a:cubicBezTo>
                  <a:cubicBezTo>
                    <a:pt x="91" y="44"/>
                    <a:pt x="95" y="38"/>
                    <a:pt x="98" y="33"/>
                  </a:cubicBezTo>
                  <a:cubicBezTo>
                    <a:pt x="100" y="30"/>
                    <a:pt x="100" y="30"/>
                    <a:pt x="97" y="29"/>
                  </a:cubicBezTo>
                  <a:cubicBezTo>
                    <a:pt x="91" y="28"/>
                    <a:pt x="86" y="28"/>
                    <a:pt x="80" y="28"/>
                  </a:cubicBezTo>
                  <a:cubicBezTo>
                    <a:pt x="78" y="28"/>
                    <a:pt x="75" y="29"/>
                    <a:pt x="73" y="29"/>
                  </a:cubicBezTo>
                  <a:cubicBezTo>
                    <a:pt x="63" y="31"/>
                    <a:pt x="55" y="37"/>
                    <a:pt x="48" y="43"/>
                  </a:cubicBezTo>
                  <a:cubicBezTo>
                    <a:pt x="46" y="44"/>
                    <a:pt x="45" y="45"/>
                    <a:pt x="44" y="47"/>
                  </a:cubicBezTo>
                  <a:cubicBezTo>
                    <a:pt x="43" y="48"/>
                    <a:pt x="43" y="49"/>
                    <a:pt x="42" y="50"/>
                  </a:cubicBezTo>
                  <a:cubicBezTo>
                    <a:pt x="41" y="51"/>
                    <a:pt x="41" y="52"/>
                    <a:pt x="40" y="53"/>
                  </a:cubicBezTo>
                  <a:cubicBezTo>
                    <a:pt x="34" y="63"/>
                    <a:pt x="30" y="73"/>
                    <a:pt x="32" y="84"/>
                  </a:cubicBezTo>
                  <a:cubicBezTo>
                    <a:pt x="32" y="86"/>
                    <a:pt x="32" y="88"/>
                    <a:pt x="29" y="88"/>
                  </a:cubicBezTo>
                  <a:cubicBezTo>
                    <a:pt x="22" y="88"/>
                    <a:pt x="15" y="89"/>
                    <a:pt x="8" y="88"/>
                  </a:cubicBezTo>
                  <a:cubicBezTo>
                    <a:pt x="6" y="88"/>
                    <a:pt x="4" y="88"/>
                    <a:pt x="2" y="87"/>
                  </a:cubicBezTo>
                  <a:cubicBezTo>
                    <a:pt x="2" y="86"/>
                    <a:pt x="2" y="86"/>
                    <a:pt x="2" y="85"/>
                  </a:cubicBezTo>
                  <a:cubicBezTo>
                    <a:pt x="4" y="83"/>
                    <a:pt x="6" y="85"/>
                    <a:pt x="8" y="84"/>
                  </a:cubicBezTo>
                  <a:cubicBezTo>
                    <a:pt x="6" y="84"/>
                    <a:pt x="4" y="84"/>
                    <a:pt x="2" y="83"/>
                  </a:cubicBezTo>
                  <a:cubicBezTo>
                    <a:pt x="0" y="78"/>
                    <a:pt x="1" y="73"/>
                    <a:pt x="4" y="69"/>
                  </a:cubicBezTo>
                  <a:cubicBezTo>
                    <a:pt x="6" y="67"/>
                    <a:pt x="8" y="70"/>
                    <a:pt x="11" y="70"/>
                  </a:cubicBezTo>
                  <a:cubicBezTo>
                    <a:pt x="9" y="69"/>
                    <a:pt x="6" y="69"/>
                    <a:pt x="4" y="68"/>
                  </a:cubicBezTo>
                  <a:cubicBezTo>
                    <a:pt x="4" y="64"/>
                    <a:pt x="6" y="61"/>
                    <a:pt x="7" y="58"/>
                  </a:cubicBezTo>
                  <a:cubicBezTo>
                    <a:pt x="8" y="56"/>
                    <a:pt x="8" y="54"/>
                    <a:pt x="10" y="53"/>
                  </a:cubicBezTo>
                  <a:cubicBezTo>
                    <a:pt x="13" y="52"/>
                    <a:pt x="14" y="53"/>
                    <a:pt x="16" y="54"/>
                  </a:cubicBezTo>
                  <a:cubicBezTo>
                    <a:pt x="15" y="53"/>
                    <a:pt x="13" y="53"/>
                    <a:pt x="12" y="51"/>
                  </a:cubicBezTo>
                  <a:cubicBezTo>
                    <a:pt x="12" y="45"/>
                    <a:pt x="16" y="41"/>
                    <a:pt x="20" y="38"/>
                  </a:cubicBezTo>
                  <a:cubicBezTo>
                    <a:pt x="22" y="38"/>
                    <a:pt x="23" y="40"/>
                    <a:pt x="25" y="40"/>
                  </a:cubicBezTo>
                  <a:cubicBezTo>
                    <a:pt x="24" y="39"/>
                    <a:pt x="22" y="39"/>
                    <a:pt x="21" y="36"/>
                  </a:cubicBezTo>
                  <a:cubicBezTo>
                    <a:pt x="21" y="34"/>
                    <a:pt x="23" y="33"/>
                    <a:pt x="24" y="31"/>
                  </a:cubicBezTo>
                  <a:cubicBezTo>
                    <a:pt x="25" y="31"/>
                    <a:pt x="25" y="30"/>
                    <a:pt x="25" y="30"/>
                  </a:cubicBezTo>
                  <a:cubicBezTo>
                    <a:pt x="29" y="25"/>
                    <a:pt x="29" y="25"/>
                    <a:pt x="33" y="29"/>
                  </a:cubicBezTo>
                  <a:cubicBezTo>
                    <a:pt x="30" y="26"/>
                    <a:pt x="30" y="25"/>
                    <a:pt x="33" y="22"/>
                  </a:cubicBezTo>
                  <a:cubicBezTo>
                    <a:pt x="35" y="21"/>
                    <a:pt x="37" y="19"/>
                    <a:pt x="39" y="17"/>
                  </a:cubicBezTo>
                  <a:cubicBezTo>
                    <a:pt x="40" y="17"/>
                    <a:pt x="40" y="17"/>
                    <a:pt x="41" y="17"/>
                  </a:cubicBezTo>
                  <a:cubicBezTo>
                    <a:pt x="43" y="17"/>
                    <a:pt x="44" y="19"/>
                    <a:pt x="45" y="20"/>
                  </a:cubicBezTo>
                  <a:cubicBezTo>
                    <a:pt x="45" y="19"/>
                    <a:pt x="42" y="18"/>
                    <a:pt x="43" y="16"/>
                  </a:cubicBezTo>
                  <a:cubicBezTo>
                    <a:pt x="45" y="13"/>
                    <a:pt x="49" y="11"/>
                    <a:pt x="52" y="10"/>
                  </a:cubicBezTo>
                  <a:cubicBezTo>
                    <a:pt x="53" y="9"/>
                    <a:pt x="53" y="9"/>
                    <a:pt x="54" y="10"/>
                  </a:cubicBezTo>
                  <a:cubicBezTo>
                    <a:pt x="57" y="10"/>
                    <a:pt x="57" y="13"/>
                    <a:pt x="58" y="14"/>
                  </a:cubicBezTo>
                  <a:cubicBezTo>
                    <a:pt x="57" y="12"/>
                    <a:pt x="56" y="11"/>
                    <a:pt x="56" y="8"/>
                  </a:cubicBezTo>
                  <a:cubicBezTo>
                    <a:pt x="57" y="7"/>
                    <a:pt x="59" y="7"/>
                    <a:pt x="60" y="6"/>
                  </a:cubicBezTo>
                  <a:cubicBezTo>
                    <a:pt x="63" y="5"/>
                    <a:pt x="66" y="3"/>
                    <a:pt x="70" y="4"/>
                  </a:cubicBezTo>
                  <a:cubicBezTo>
                    <a:pt x="71" y="5"/>
                    <a:pt x="71" y="7"/>
                    <a:pt x="71" y="8"/>
                  </a:cubicBezTo>
                  <a:cubicBezTo>
                    <a:pt x="71" y="7"/>
                    <a:pt x="71" y="5"/>
                    <a:pt x="72" y="4"/>
                  </a:cubicBezTo>
                  <a:cubicBezTo>
                    <a:pt x="74" y="1"/>
                    <a:pt x="77" y="3"/>
                    <a:pt x="80" y="2"/>
                  </a:cubicBezTo>
                  <a:cubicBezTo>
                    <a:pt x="81" y="2"/>
                    <a:pt x="82" y="2"/>
                    <a:pt x="83" y="2"/>
                  </a:cubicBezTo>
                  <a:cubicBezTo>
                    <a:pt x="85" y="4"/>
                    <a:pt x="84" y="6"/>
                    <a:pt x="84" y="8"/>
                  </a:cubicBezTo>
                  <a:cubicBezTo>
                    <a:pt x="85" y="6"/>
                    <a:pt x="84" y="4"/>
                    <a:pt x="85" y="2"/>
                  </a:cubicBezTo>
                  <a:cubicBezTo>
                    <a:pt x="86" y="1"/>
                    <a:pt x="87" y="1"/>
                    <a:pt x="89" y="1"/>
                  </a:cubicBezTo>
                  <a:cubicBezTo>
                    <a:pt x="92" y="1"/>
                    <a:pt x="95" y="0"/>
                    <a:pt x="98" y="1"/>
                  </a:cubicBezTo>
                  <a:cubicBezTo>
                    <a:pt x="100" y="2"/>
                    <a:pt x="99" y="3"/>
                    <a:pt x="99" y="5"/>
                  </a:cubicBezTo>
                  <a:cubicBezTo>
                    <a:pt x="99" y="6"/>
                    <a:pt x="98" y="8"/>
                    <a:pt x="98" y="10"/>
                  </a:cubicBezTo>
                  <a:cubicBezTo>
                    <a:pt x="98" y="10"/>
                    <a:pt x="99" y="10"/>
                    <a:pt x="98" y="10"/>
                  </a:cubicBezTo>
                  <a:cubicBezTo>
                    <a:pt x="98" y="10"/>
                    <a:pt x="98" y="10"/>
                    <a:pt x="98" y="9"/>
                  </a:cubicBezTo>
                  <a:cubicBezTo>
                    <a:pt x="99" y="7"/>
                    <a:pt x="99" y="4"/>
                    <a:pt x="100" y="1"/>
                  </a:cubicBezTo>
                  <a:cubicBezTo>
                    <a:pt x="101" y="1"/>
                    <a:pt x="102" y="1"/>
                    <a:pt x="103" y="1"/>
                  </a:cubicBezTo>
                  <a:cubicBezTo>
                    <a:pt x="105" y="1"/>
                    <a:pt x="107" y="1"/>
                    <a:pt x="108" y="2"/>
                  </a:cubicBezTo>
                  <a:cubicBezTo>
                    <a:pt x="110" y="2"/>
                    <a:pt x="112" y="2"/>
                    <a:pt x="113" y="3"/>
                  </a:cubicBezTo>
                  <a:cubicBezTo>
                    <a:pt x="115" y="6"/>
                    <a:pt x="112" y="8"/>
                    <a:pt x="112" y="10"/>
                  </a:cubicBezTo>
                  <a:cubicBezTo>
                    <a:pt x="113" y="8"/>
                    <a:pt x="113" y="5"/>
                    <a:pt x="116" y="3"/>
                  </a:cubicBezTo>
                  <a:cubicBezTo>
                    <a:pt x="120" y="3"/>
                    <a:pt x="123" y="4"/>
                    <a:pt x="127" y="6"/>
                  </a:cubicBezTo>
                  <a:cubicBezTo>
                    <a:pt x="128" y="7"/>
                    <a:pt x="127" y="8"/>
                    <a:pt x="126" y="10"/>
                  </a:cubicBezTo>
                  <a:cubicBezTo>
                    <a:pt x="126" y="11"/>
                    <a:pt x="125" y="12"/>
                    <a:pt x="124" y="14"/>
                  </a:cubicBezTo>
                  <a:cubicBezTo>
                    <a:pt x="126" y="11"/>
                    <a:pt x="127" y="9"/>
                    <a:pt x="129" y="6"/>
                  </a:cubicBezTo>
                  <a:cubicBezTo>
                    <a:pt x="132" y="6"/>
                    <a:pt x="135" y="8"/>
                    <a:pt x="138" y="9"/>
                  </a:cubicBezTo>
                  <a:cubicBezTo>
                    <a:pt x="140" y="9"/>
                    <a:pt x="140" y="11"/>
                    <a:pt x="139" y="13"/>
                  </a:cubicBezTo>
                  <a:cubicBezTo>
                    <a:pt x="137" y="16"/>
                    <a:pt x="135" y="19"/>
                    <a:pt x="133" y="22"/>
                  </a:cubicBezTo>
                  <a:cubicBezTo>
                    <a:pt x="129" y="29"/>
                    <a:pt x="126" y="35"/>
                    <a:pt x="121" y="41"/>
                  </a:cubicBezTo>
                  <a:cubicBezTo>
                    <a:pt x="120" y="42"/>
                    <a:pt x="119" y="44"/>
                    <a:pt x="118" y="45"/>
                  </a:cubicBezTo>
                  <a:cubicBezTo>
                    <a:pt x="116" y="50"/>
                    <a:pt x="113" y="54"/>
                    <a:pt x="110" y="58"/>
                  </a:cubicBezTo>
                  <a:cubicBezTo>
                    <a:pt x="109" y="59"/>
                    <a:pt x="110" y="61"/>
                    <a:pt x="109" y="63"/>
                  </a:cubicBezTo>
                  <a:cubicBezTo>
                    <a:pt x="111" y="64"/>
                    <a:pt x="113" y="63"/>
                    <a:pt x="116" y="64"/>
                  </a:cubicBezTo>
                  <a:cubicBezTo>
                    <a:pt x="117" y="64"/>
                    <a:pt x="120" y="64"/>
                    <a:pt x="119" y="67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8"/>
            <p:cNvSpPr/>
            <p:nvPr/>
          </p:nvSpPr>
          <p:spPr>
            <a:xfrm>
              <a:off x="3697288" y="2162175"/>
              <a:ext cx="158750" cy="109538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42" y="7"/>
                  </a:moveTo>
                  <a:cubicBezTo>
                    <a:pt x="39" y="12"/>
                    <a:pt x="36" y="16"/>
                    <a:pt x="32" y="21"/>
                  </a:cubicBezTo>
                  <a:cubicBezTo>
                    <a:pt x="29" y="25"/>
                    <a:pt x="29" y="25"/>
                    <a:pt x="34" y="27"/>
                  </a:cubicBezTo>
                  <a:cubicBezTo>
                    <a:pt x="27" y="28"/>
                    <a:pt x="19" y="28"/>
                    <a:pt x="12" y="29"/>
                  </a:cubicBezTo>
                  <a:cubicBezTo>
                    <a:pt x="9" y="29"/>
                    <a:pt x="7" y="28"/>
                    <a:pt x="4" y="29"/>
                  </a:cubicBezTo>
                  <a:cubicBezTo>
                    <a:pt x="3" y="29"/>
                    <a:pt x="3" y="29"/>
                    <a:pt x="2" y="29"/>
                  </a:cubicBezTo>
                  <a:cubicBezTo>
                    <a:pt x="1" y="29"/>
                    <a:pt x="1" y="29"/>
                    <a:pt x="0" y="28"/>
                  </a:cubicBezTo>
                  <a:cubicBezTo>
                    <a:pt x="0" y="23"/>
                    <a:pt x="2" y="18"/>
                    <a:pt x="2" y="13"/>
                  </a:cubicBezTo>
                  <a:cubicBezTo>
                    <a:pt x="3" y="10"/>
                    <a:pt x="4" y="8"/>
                    <a:pt x="3" y="5"/>
                  </a:cubicBezTo>
                  <a:cubicBezTo>
                    <a:pt x="3" y="3"/>
                    <a:pt x="4" y="2"/>
                    <a:pt x="6" y="0"/>
                  </a:cubicBezTo>
                  <a:cubicBezTo>
                    <a:pt x="13" y="0"/>
                    <a:pt x="21" y="2"/>
                    <a:pt x="29" y="2"/>
                  </a:cubicBezTo>
                  <a:cubicBezTo>
                    <a:pt x="32" y="3"/>
                    <a:pt x="35" y="3"/>
                    <a:pt x="39" y="4"/>
                  </a:cubicBezTo>
                  <a:cubicBezTo>
                    <a:pt x="40" y="4"/>
                    <a:pt x="42" y="4"/>
                    <a:pt x="42" y="7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8"/>
            <p:cNvSpPr/>
            <p:nvPr/>
          </p:nvSpPr>
          <p:spPr>
            <a:xfrm>
              <a:off x="3594100" y="2136775"/>
              <a:ext cx="130175" cy="139700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33" y="8"/>
                  </a:moveTo>
                  <a:cubicBezTo>
                    <a:pt x="31" y="17"/>
                    <a:pt x="30" y="26"/>
                    <a:pt x="28" y="36"/>
                  </a:cubicBezTo>
                  <a:cubicBezTo>
                    <a:pt x="28" y="36"/>
                    <a:pt x="27" y="36"/>
                    <a:pt x="27" y="36"/>
                  </a:cubicBezTo>
                  <a:cubicBezTo>
                    <a:pt x="18" y="36"/>
                    <a:pt x="10" y="37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0" y="36"/>
                    <a:pt x="0" y="36"/>
                  </a:cubicBezTo>
                  <a:cubicBezTo>
                    <a:pt x="0" y="36"/>
                    <a:pt x="1" y="36"/>
                    <a:pt x="1" y="35"/>
                  </a:cubicBezTo>
                  <a:cubicBezTo>
                    <a:pt x="8" y="35"/>
                    <a:pt x="14" y="35"/>
                    <a:pt x="21" y="35"/>
                  </a:cubicBezTo>
                  <a:cubicBezTo>
                    <a:pt x="23" y="36"/>
                    <a:pt x="24" y="35"/>
                    <a:pt x="24" y="32"/>
                  </a:cubicBezTo>
                  <a:cubicBezTo>
                    <a:pt x="22" y="21"/>
                    <a:pt x="25" y="9"/>
                    <a:pt x="33" y="0"/>
                  </a:cubicBezTo>
                  <a:cubicBezTo>
                    <a:pt x="34" y="1"/>
                    <a:pt x="34" y="2"/>
                    <a:pt x="34" y="4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7"/>
                    <a:pt x="34" y="7"/>
                    <a:pt x="33" y="8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8"/>
            <p:cNvSpPr/>
            <p:nvPr/>
          </p:nvSpPr>
          <p:spPr>
            <a:xfrm>
              <a:off x="3929063" y="2203450"/>
              <a:ext cx="71438" cy="34925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0" y="9"/>
                  </a:moveTo>
                  <a:cubicBezTo>
                    <a:pt x="0" y="8"/>
                    <a:pt x="1" y="8"/>
                    <a:pt x="2" y="7"/>
                  </a:cubicBezTo>
                  <a:cubicBezTo>
                    <a:pt x="4" y="0"/>
                    <a:pt x="9" y="0"/>
                    <a:pt x="14" y="1"/>
                  </a:cubicBezTo>
                  <a:cubicBezTo>
                    <a:pt x="16" y="2"/>
                    <a:pt x="18" y="2"/>
                    <a:pt x="19" y="2"/>
                  </a:cubicBezTo>
                  <a:cubicBezTo>
                    <a:pt x="13" y="5"/>
                    <a:pt x="7" y="8"/>
                    <a:pt x="0" y="9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8"/>
            <p:cNvSpPr/>
            <p:nvPr/>
          </p:nvSpPr>
          <p:spPr>
            <a:xfrm>
              <a:off x="3362325" y="2192338"/>
              <a:ext cx="57150" cy="19050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" y="4"/>
                  </a:moveTo>
                  <a:cubicBezTo>
                    <a:pt x="0" y="3"/>
                    <a:pt x="0" y="3"/>
                    <a:pt x="1" y="2"/>
                  </a:cubicBezTo>
                  <a:cubicBezTo>
                    <a:pt x="6" y="2"/>
                    <a:pt x="10" y="0"/>
                    <a:pt x="15" y="0"/>
                  </a:cubicBezTo>
                  <a:cubicBezTo>
                    <a:pt x="11" y="3"/>
                    <a:pt x="6" y="3"/>
                    <a:pt x="2" y="4"/>
                  </a:cubicBezTo>
                  <a:cubicBezTo>
                    <a:pt x="1" y="5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8"/>
            <p:cNvSpPr/>
            <p:nvPr/>
          </p:nvSpPr>
          <p:spPr>
            <a:xfrm>
              <a:off x="3598863" y="2271713"/>
              <a:ext cx="106363" cy="4763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0" y="0"/>
                  </a:moveTo>
                  <a:cubicBezTo>
                    <a:pt x="9" y="0"/>
                    <a:pt x="18" y="1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27" y="1"/>
                    <a:pt x="25" y="1"/>
                    <a:pt x="24" y="1"/>
                  </a:cubicBezTo>
                  <a:cubicBezTo>
                    <a:pt x="17" y="1"/>
                    <a:pt x="11" y="1"/>
                    <a:pt x="4" y="1"/>
                  </a:cubicBezTo>
                  <a:cubicBezTo>
                    <a:pt x="3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8"/>
            <p:cNvSpPr/>
            <p:nvPr/>
          </p:nvSpPr>
          <p:spPr>
            <a:xfrm>
              <a:off x="3552825" y="2260600"/>
              <a:ext cx="46038" cy="11113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2" y="2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8" y="3"/>
                    <a:pt x="4" y="3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8" y="2"/>
                    <a:pt x="10" y="2"/>
                    <a:pt x="12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8"/>
            <p:cNvSpPr/>
            <p:nvPr/>
          </p:nvSpPr>
          <p:spPr>
            <a:xfrm>
              <a:off x="3514725" y="2260600"/>
              <a:ext cx="38100" cy="7938"/>
            </a:xfrm>
            <a:custGeom>
              <a:avLst/>
              <a:gdLst/>
              <a:ahLst/>
              <a:cxnLst/>
              <a:rect l="l" t="t" r="r" b="b"/>
              <a:pathLst>
                <a:path w="10" h="2" extrusionOk="0">
                  <a:moveTo>
                    <a:pt x="0" y="0"/>
                  </a:moveTo>
                  <a:cubicBezTo>
                    <a:pt x="4" y="0"/>
                    <a:pt x="7" y="0"/>
                    <a:pt x="10" y="2"/>
                  </a:cubicBezTo>
                  <a:cubicBezTo>
                    <a:pt x="7" y="2"/>
                    <a:pt x="3" y="1"/>
                    <a:pt x="0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8"/>
            <p:cNvSpPr/>
            <p:nvPr/>
          </p:nvSpPr>
          <p:spPr>
            <a:xfrm>
              <a:off x="3713163" y="2268538"/>
              <a:ext cx="30163" cy="7938"/>
            </a:xfrm>
            <a:custGeom>
              <a:avLst/>
              <a:gdLst/>
              <a:ahLst/>
              <a:cxnLst/>
              <a:rect l="l" t="t" r="r" b="b"/>
              <a:pathLst>
                <a:path w="8" h="2" extrusionOk="0">
                  <a:moveTo>
                    <a:pt x="0" y="1"/>
                  </a:moveTo>
                  <a:cubicBezTo>
                    <a:pt x="3" y="0"/>
                    <a:pt x="5" y="1"/>
                    <a:pt x="8" y="1"/>
                  </a:cubicBezTo>
                  <a:cubicBezTo>
                    <a:pt x="5" y="2"/>
                    <a:pt x="3" y="1"/>
                    <a:pt x="0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8"/>
            <p:cNvSpPr/>
            <p:nvPr/>
          </p:nvSpPr>
          <p:spPr>
            <a:xfrm>
              <a:off x="3875088" y="2249488"/>
              <a:ext cx="26988" cy="3175"/>
            </a:xfrm>
            <a:custGeom>
              <a:avLst/>
              <a:gdLst/>
              <a:ahLst/>
              <a:cxnLst/>
              <a:rect l="l" t="t" r="r" b="b"/>
              <a:pathLst>
                <a:path w="7" h="1" extrusionOk="0">
                  <a:moveTo>
                    <a:pt x="0" y="1"/>
                  </a:moveTo>
                  <a:cubicBezTo>
                    <a:pt x="2" y="0"/>
                    <a:pt x="4" y="0"/>
                    <a:pt x="7" y="0"/>
                  </a:cubicBezTo>
                  <a:cubicBezTo>
                    <a:pt x="5" y="1"/>
                    <a:pt x="2" y="1"/>
                    <a:pt x="0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8"/>
            <p:cNvSpPr/>
            <p:nvPr/>
          </p:nvSpPr>
          <p:spPr>
            <a:xfrm>
              <a:off x="3282950" y="1814513"/>
              <a:ext cx="53975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13" y="0"/>
                  </a:moveTo>
                  <a:cubicBezTo>
                    <a:pt x="14" y="2"/>
                    <a:pt x="13" y="2"/>
                    <a:pt x="12" y="2"/>
                  </a:cubicBezTo>
                  <a:cubicBezTo>
                    <a:pt x="8" y="3"/>
                    <a:pt x="4" y="4"/>
                    <a:pt x="0" y="5"/>
                  </a:cubicBezTo>
                  <a:cubicBezTo>
                    <a:pt x="0" y="3"/>
                    <a:pt x="1" y="3"/>
                    <a:pt x="2" y="2"/>
                  </a:cubicBezTo>
                  <a:cubicBezTo>
                    <a:pt x="6" y="2"/>
                    <a:pt x="10" y="1"/>
                    <a:pt x="13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8"/>
            <p:cNvSpPr/>
            <p:nvPr/>
          </p:nvSpPr>
          <p:spPr>
            <a:xfrm>
              <a:off x="3230563" y="1587500"/>
              <a:ext cx="57150" cy="19050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" y="5"/>
                  </a:moveTo>
                  <a:cubicBezTo>
                    <a:pt x="0" y="4"/>
                    <a:pt x="1" y="3"/>
                    <a:pt x="2" y="3"/>
                  </a:cubicBezTo>
                  <a:cubicBezTo>
                    <a:pt x="6" y="2"/>
                    <a:pt x="10" y="1"/>
                    <a:pt x="13" y="0"/>
                  </a:cubicBezTo>
                  <a:cubicBezTo>
                    <a:pt x="14" y="0"/>
                    <a:pt x="14" y="1"/>
                    <a:pt x="15" y="1"/>
                  </a:cubicBezTo>
                  <a:cubicBezTo>
                    <a:pt x="10" y="4"/>
                    <a:pt x="5" y="4"/>
                    <a:pt x="1" y="5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8"/>
            <p:cNvSpPr/>
            <p:nvPr/>
          </p:nvSpPr>
          <p:spPr>
            <a:xfrm>
              <a:off x="3249613" y="1663700"/>
              <a:ext cx="52388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0" y="3"/>
                  </a:moveTo>
                  <a:cubicBezTo>
                    <a:pt x="5" y="2"/>
                    <a:pt x="9" y="1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9" y="3"/>
                    <a:pt x="5" y="4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8"/>
            <p:cNvSpPr/>
            <p:nvPr/>
          </p:nvSpPr>
          <p:spPr>
            <a:xfrm>
              <a:off x="3271838" y="1784350"/>
              <a:ext cx="34925" cy="1587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4"/>
                  </a:moveTo>
                  <a:cubicBezTo>
                    <a:pt x="0" y="4"/>
                    <a:pt x="1" y="3"/>
                    <a:pt x="1" y="2"/>
                  </a:cubicBezTo>
                  <a:cubicBezTo>
                    <a:pt x="3" y="2"/>
                    <a:pt x="5" y="1"/>
                    <a:pt x="8" y="1"/>
                  </a:cubicBezTo>
                  <a:cubicBezTo>
                    <a:pt x="8" y="1"/>
                    <a:pt x="9" y="0"/>
                    <a:pt x="9" y="1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6" y="3"/>
                    <a:pt x="3" y="4"/>
                    <a:pt x="1" y="4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8"/>
            <p:cNvSpPr/>
            <p:nvPr/>
          </p:nvSpPr>
          <p:spPr>
            <a:xfrm>
              <a:off x="3332163" y="2041525"/>
              <a:ext cx="53975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14" y="0"/>
                  </a:moveTo>
                  <a:cubicBezTo>
                    <a:pt x="14" y="2"/>
                    <a:pt x="13" y="2"/>
                    <a:pt x="12" y="2"/>
                  </a:cubicBezTo>
                  <a:cubicBezTo>
                    <a:pt x="8" y="3"/>
                    <a:pt x="4" y="4"/>
                    <a:pt x="0" y="5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6" y="2"/>
                    <a:pt x="10" y="0"/>
                    <a:pt x="1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8"/>
            <p:cNvSpPr/>
            <p:nvPr/>
          </p:nvSpPr>
          <p:spPr>
            <a:xfrm>
              <a:off x="3730625" y="1811338"/>
              <a:ext cx="190500" cy="166688"/>
            </a:xfrm>
            <a:custGeom>
              <a:avLst/>
              <a:gdLst/>
              <a:ahLst/>
              <a:cxnLst/>
              <a:rect l="l" t="t" r="r" b="b"/>
              <a:pathLst>
                <a:path w="50" h="44" extrusionOk="0">
                  <a:moveTo>
                    <a:pt x="3" y="32"/>
                  </a:moveTo>
                  <a:cubicBezTo>
                    <a:pt x="2" y="27"/>
                    <a:pt x="0" y="22"/>
                    <a:pt x="2" y="17"/>
                  </a:cubicBezTo>
                  <a:cubicBezTo>
                    <a:pt x="5" y="10"/>
                    <a:pt x="10" y="6"/>
                    <a:pt x="17" y="4"/>
                  </a:cubicBezTo>
                  <a:cubicBezTo>
                    <a:pt x="18" y="3"/>
                    <a:pt x="20" y="3"/>
                    <a:pt x="21" y="3"/>
                  </a:cubicBezTo>
                  <a:cubicBezTo>
                    <a:pt x="25" y="0"/>
                    <a:pt x="29" y="2"/>
                    <a:pt x="33" y="4"/>
                  </a:cubicBezTo>
                  <a:cubicBezTo>
                    <a:pt x="40" y="6"/>
                    <a:pt x="45" y="10"/>
                    <a:pt x="47" y="18"/>
                  </a:cubicBezTo>
                  <a:cubicBezTo>
                    <a:pt x="47" y="18"/>
                    <a:pt x="47" y="19"/>
                    <a:pt x="48" y="20"/>
                  </a:cubicBezTo>
                  <a:cubicBezTo>
                    <a:pt x="50" y="25"/>
                    <a:pt x="49" y="33"/>
                    <a:pt x="45" y="36"/>
                  </a:cubicBezTo>
                  <a:cubicBezTo>
                    <a:pt x="44" y="36"/>
                    <a:pt x="43" y="36"/>
                    <a:pt x="42" y="36"/>
                  </a:cubicBezTo>
                  <a:cubicBezTo>
                    <a:pt x="42" y="37"/>
                    <a:pt x="41" y="37"/>
                    <a:pt x="40" y="37"/>
                  </a:cubicBezTo>
                  <a:cubicBezTo>
                    <a:pt x="39" y="37"/>
                    <a:pt x="38" y="37"/>
                    <a:pt x="37" y="37"/>
                  </a:cubicBezTo>
                  <a:cubicBezTo>
                    <a:pt x="36" y="35"/>
                    <a:pt x="36" y="34"/>
                    <a:pt x="37" y="33"/>
                  </a:cubicBezTo>
                  <a:cubicBezTo>
                    <a:pt x="39" y="30"/>
                    <a:pt x="40" y="26"/>
                    <a:pt x="39" y="23"/>
                  </a:cubicBezTo>
                  <a:cubicBezTo>
                    <a:pt x="37" y="15"/>
                    <a:pt x="28" y="10"/>
                    <a:pt x="20" y="13"/>
                  </a:cubicBezTo>
                  <a:cubicBezTo>
                    <a:pt x="13" y="15"/>
                    <a:pt x="10" y="23"/>
                    <a:pt x="12" y="30"/>
                  </a:cubicBezTo>
                  <a:cubicBezTo>
                    <a:pt x="13" y="33"/>
                    <a:pt x="15" y="35"/>
                    <a:pt x="17" y="36"/>
                  </a:cubicBezTo>
                  <a:cubicBezTo>
                    <a:pt x="18" y="38"/>
                    <a:pt x="19" y="39"/>
                    <a:pt x="18" y="41"/>
                  </a:cubicBezTo>
                  <a:cubicBezTo>
                    <a:pt x="16" y="42"/>
                    <a:pt x="15" y="42"/>
                    <a:pt x="14" y="43"/>
                  </a:cubicBezTo>
                  <a:cubicBezTo>
                    <a:pt x="13" y="44"/>
                    <a:pt x="12" y="44"/>
                    <a:pt x="11" y="44"/>
                  </a:cubicBezTo>
                  <a:cubicBezTo>
                    <a:pt x="10" y="44"/>
                    <a:pt x="10" y="44"/>
                    <a:pt x="9" y="44"/>
                  </a:cubicBezTo>
                  <a:cubicBezTo>
                    <a:pt x="9" y="41"/>
                    <a:pt x="8" y="39"/>
                    <a:pt x="5" y="37"/>
                  </a:cubicBezTo>
                  <a:cubicBezTo>
                    <a:pt x="4" y="36"/>
                    <a:pt x="3" y="34"/>
                    <a:pt x="3" y="3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8"/>
            <p:cNvSpPr/>
            <p:nvPr/>
          </p:nvSpPr>
          <p:spPr>
            <a:xfrm>
              <a:off x="3457575" y="1584325"/>
              <a:ext cx="61913" cy="90488"/>
            </a:xfrm>
            <a:custGeom>
              <a:avLst/>
              <a:gdLst/>
              <a:ahLst/>
              <a:cxnLst/>
              <a:rect l="l" t="t" r="r" b="b"/>
              <a:pathLst>
                <a:path w="16" h="24" extrusionOk="0">
                  <a:moveTo>
                    <a:pt x="4" y="23"/>
                  </a:moveTo>
                  <a:cubicBezTo>
                    <a:pt x="2" y="17"/>
                    <a:pt x="1" y="10"/>
                    <a:pt x="0" y="4"/>
                  </a:cubicBezTo>
                  <a:cubicBezTo>
                    <a:pt x="1" y="2"/>
                    <a:pt x="3" y="3"/>
                    <a:pt x="5" y="2"/>
                  </a:cubicBezTo>
                  <a:cubicBezTo>
                    <a:pt x="7" y="1"/>
                    <a:pt x="9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3"/>
                    <a:pt x="14" y="6"/>
                    <a:pt x="14" y="9"/>
                  </a:cubicBezTo>
                  <a:cubicBezTo>
                    <a:pt x="13" y="10"/>
                    <a:pt x="12" y="10"/>
                    <a:pt x="10" y="11"/>
                  </a:cubicBezTo>
                  <a:cubicBezTo>
                    <a:pt x="12" y="11"/>
                    <a:pt x="13" y="9"/>
                    <a:pt x="14" y="11"/>
                  </a:cubicBezTo>
                  <a:cubicBezTo>
                    <a:pt x="16" y="14"/>
                    <a:pt x="16" y="16"/>
                    <a:pt x="16" y="19"/>
                  </a:cubicBezTo>
                  <a:cubicBezTo>
                    <a:pt x="16" y="21"/>
                    <a:pt x="15" y="21"/>
                    <a:pt x="14" y="21"/>
                  </a:cubicBezTo>
                  <a:cubicBezTo>
                    <a:pt x="10" y="22"/>
                    <a:pt x="7" y="24"/>
                    <a:pt x="4" y="2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8"/>
            <p:cNvSpPr/>
            <p:nvPr/>
          </p:nvSpPr>
          <p:spPr>
            <a:xfrm>
              <a:off x="3473450" y="1660525"/>
              <a:ext cx="63500" cy="85725"/>
            </a:xfrm>
            <a:custGeom>
              <a:avLst/>
              <a:gdLst/>
              <a:ahLst/>
              <a:cxnLst/>
              <a:rect l="l" t="t" r="r" b="b"/>
              <a:pathLst>
                <a:path w="17" h="23" extrusionOk="0">
                  <a:moveTo>
                    <a:pt x="15" y="10"/>
                  </a:moveTo>
                  <a:cubicBezTo>
                    <a:pt x="16" y="13"/>
                    <a:pt x="17" y="17"/>
                    <a:pt x="17" y="20"/>
                  </a:cubicBezTo>
                  <a:cubicBezTo>
                    <a:pt x="13" y="22"/>
                    <a:pt x="9" y="23"/>
                    <a:pt x="4" y="23"/>
                  </a:cubicBezTo>
                  <a:cubicBezTo>
                    <a:pt x="3" y="16"/>
                    <a:pt x="2" y="10"/>
                    <a:pt x="0" y="4"/>
                  </a:cubicBezTo>
                  <a:cubicBezTo>
                    <a:pt x="4" y="2"/>
                    <a:pt x="8" y="0"/>
                    <a:pt x="13" y="2"/>
                  </a:cubicBezTo>
                  <a:cubicBezTo>
                    <a:pt x="13" y="2"/>
                    <a:pt x="13" y="2"/>
                    <a:pt x="14" y="2"/>
                  </a:cubicBezTo>
                  <a:cubicBezTo>
                    <a:pt x="13" y="4"/>
                    <a:pt x="14" y="6"/>
                    <a:pt x="15" y="9"/>
                  </a:cubicBezTo>
                  <a:cubicBezTo>
                    <a:pt x="14" y="10"/>
                    <a:pt x="12" y="9"/>
                    <a:pt x="11" y="10"/>
                  </a:cubicBezTo>
                  <a:cubicBezTo>
                    <a:pt x="12" y="10"/>
                    <a:pt x="14" y="9"/>
                    <a:pt x="15" y="1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1" name="Google Shape;801;p18"/>
            <p:cNvGrpSpPr/>
            <p:nvPr/>
          </p:nvGrpSpPr>
          <p:grpSpPr>
            <a:xfrm>
              <a:off x="3203575" y="1433513"/>
              <a:ext cx="300038" cy="173038"/>
              <a:chOff x="3203575" y="1433513"/>
              <a:chExt cx="300038" cy="173038"/>
            </a:xfrm>
          </p:grpSpPr>
          <p:sp>
            <p:nvSpPr>
              <p:cNvPr id="802" name="Google Shape;802;p18"/>
              <p:cNvSpPr/>
              <p:nvPr/>
            </p:nvSpPr>
            <p:spPr>
              <a:xfrm>
                <a:off x="3203575" y="1477963"/>
                <a:ext cx="84138" cy="1285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34" extrusionOk="0">
                    <a:moveTo>
                      <a:pt x="16" y="0"/>
                    </a:moveTo>
                    <a:cubicBezTo>
                      <a:pt x="16" y="8"/>
                      <a:pt x="19" y="15"/>
                      <a:pt x="21" y="23"/>
                    </a:cubicBezTo>
                    <a:cubicBezTo>
                      <a:pt x="21" y="25"/>
                      <a:pt x="21" y="27"/>
                      <a:pt x="22" y="29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17" y="31"/>
                      <a:pt x="12" y="31"/>
                      <a:pt x="8" y="34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7" y="31"/>
                      <a:pt x="6" y="28"/>
                      <a:pt x="6" y="25"/>
                    </a:cubicBezTo>
                    <a:cubicBezTo>
                      <a:pt x="7" y="23"/>
                      <a:pt x="9" y="24"/>
                      <a:pt x="10" y="23"/>
                    </a:cubicBezTo>
                    <a:cubicBezTo>
                      <a:pt x="9" y="24"/>
                      <a:pt x="7" y="25"/>
                      <a:pt x="5" y="23"/>
                    </a:cubicBezTo>
                    <a:cubicBezTo>
                      <a:pt x="4" y="20"/>
                      <a:pt x="4" y="17"/>
                      <a:pt x="3" y="14"/>
                    </a:cubicBezTo>
                    <a:cubicBezTo>
                      <a:pt x="6" y="12"/>
                      <a:pt x="10" y="12"/>
                      <a:pt x="13" y="11"/>
                    </a:cubicBezTo>
                    <a:cubicBezTo>
                      <a:pt x="10" y="11"/>
                      <a:pt x="7" y="14"/>
                      <a:pt x="3" y="12"/>
                    </a:cubicBezTo>
                    <a:cubicBezTo>
                      <a:pt x="0" y="4"/>
                      <a:pt x="0" y="4"/>
                      <a:pt x="8" y="2"/>
                    </a:cubicBezTo>
                    <a:cubicBezTo>
                      <a:pt x="11" y="1"/>
                      <a:pt x="13" y="1"/>
                      <a:pt x="16" y="0"/>
                    </a:cubicBezTo>
                    <a:close/>
                  </a:path>
                </a:pathLst>
              </a:custGeom>
              <a:solidFill>
                <a:srgbClr val="2144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18"/>
              <p:cNvSpPr/>
              <p:nvPr/>
            </p:nvSpPr>
            <p:spPr>
              <a:xfrm>
                <a:off x="3416300" y="1433513"/>
                <a:ext cx="71438" cy="904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24" extrusionOk="0">
                    <a:moveTo>
                      <a:pt x="6" y="23"/>
                    </a:moveTo>
                    <a:cubicBezTo>
                      <a:pt x="4" y="17"/>
                      <a:pt x="4" y="11"/>
                      <a:pt x="2" y="6"/>
                    </a:cubicBezTo>
                    <a:cubicBezTo>
                      <a:pt x="2" y="5"/>
                      <a:pt x="1" y="4"/>
                      <a:pt x="0" y="3"/>
                    </a:cubicBezTo>
                    <a:cubicBezTo>
                      <a:pt x="4" y="2"/>
                      <a:pt x="8" y="1"/>
                      <a:pt x="11" y="1"/>
                    </a:cubicBezTo>
                    <a:cubicBezTo>
                      <a:pt x="14" y="0"/>
                      <a:pt x="15" y="0"/>
                      <a:pt x="15" y="3"/>
                    </a:cubicBezTo>
                    <a:cubicBezTo>
                      <a:pt x="15" y="5"/>
                      <a:pt x="16" y="7"/>
                      <a:pt x="17" y="9"/>
                    </a:cubicBezTo>
                    <a:cubicBezTo>
                      <a:pt x="15" y="10"/>
                      <a:pt x="14" y="10"/>
                      <a:pt x="12" y="11"/>
                    </a:cubicBezTo>
                    <a:cubicBezTo>
                      <a:pt x="14" y="11"/>
                      <a:pt x="15" y="9"/>
                      <a:pt x="17" y="11"/>
                    </a:cubicBezTo>
                    <a:cubicBezTo>
                      <a:pt x="18" y="14"/>
                      <a:pt x="19" y="17"/>
                      <a:pt x="19" y="20"/>
                    </a:cubicBezTo>
                    <a:cubicBezTo>
                      <a:pt x="15" y="22"/>
                      <a:pt x="11" y="24"/>
                      <a:pt x="6" y="23"/>
                    </a:cubicBezTo>
                    <a:close/>
                  </a:path>
                </a:pathLst>
              </a:custGeom>
              <a:solidFill>
                <a:srgbClr val="2144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18"/>
              <p:cNvSpPr/>
              <p:nvPr/>
            </p:nvSpPr>
            <p:spPr>
              <a:xfrm>
                <a:off x="3438525" y="1512888"/>
                <a:ext cx="65088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7" h="22" extrusionOk="0">
                    <a:moveTo>
                      <a:pt x="5" y="21"/>
                    </a:moveTo>
                    <a:cubicBezTo>
                      <a:pt x="2" y="16"/>
                      <a:pt x="2" y="10"/>
                      <a:pt x="0" y="4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5" y="1"/>
                      <a:pt x="9" y="0"/>
                      <a:pt x="13" y="1"/>
                    </a:cubicBezTo>
                    <a:cubicBezTo>
                      <a:pt x="14" y="3"/>
                      <a:pt x="15" y="5"/>
                      <a:pt x="15" y="8"/>
                    </a:cubicBezTo>
                    <a:cubicBezTo>
                      <a:pt x="14" y="10"/>
                      <a:pt x="11" y="9"/>
                      <a:pt x="10" y="10"/>
                    </a:cubicBezTo>
                    <a:cubicBezTo>
                      <a:pt x="12" y="9"/>
                      <a:pt x="14" y="9"/>
                      <a:pt x="15" y="8"/>
                    </a:cubicBezTo>
                    <a:cubicBezTo>
                      <a:pt x="16" y="12"/>
                      <a:pt x="17" y="15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3" y="21"/>
                      <a:pt x="9" y="22"/>
                      <a:pt x="5" y="21"/>
                    </a:cubicBezTo>
                    <a:close/>
                  </a:path>
                </a:pathLst>
              </a:custGeom>
              <a:solidFill>
                <a:srgbClr val="2144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05" name="Google Shape;805;p18"/>
            <p:cNvSpPr/>
            <p:nvPr/>
          </p:nvSpPr>
          <p:spPr>
            <a:xfrm>
              <a:off x="3473450" y="1655763"/>
              <a:ext cx="49213" cy="19050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3" y="3"/>
                  </a:moveTo>
                  <a:cubicBezTo>
                    <a:pt x="8" y="3"/>
                    <a:pt x="4" y="4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4" y="3"/>
                    <a:pt x="8" y="1"/>
                    <a:pt x="12" y="0"/>
                  </a:cubicBezTo>
                  <a:cubicBezTo>
                    <a:pt x="13" y="1"/>
                    <a:pt x="13" y="2"/>
                    <a:pt x="13" y="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18"/>
            <p:cNvSpPr/>
            <p:nvPr/>
          </p:nvSpPr>
          <p:spPr>
            <a:xfrm>
              <a:off x="3438525" y="1508125"/>
              <a:ext cx="49213" cy="1587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3" y="2"/>
                  </a:moveTo>
                  <a:cubicBezTo>
                    <a:pt x="9" y="3"/>
                    <a:pt x="5" y="3"/>
                    <a:pt x="1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4" y="2"/>
                    <a:pt x="8" y="1"/>
                    <a:pt x="13" y="0"/>
                  </a:cubicBezTo>
                  <a:cubicBezTo>
                    <a:pt x="13" y="0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8"/>
            <p:cNvSpPr/>
            <p:nvPr/>
          </p:nvSpPr>
          <p:spPr>
            <a:xfrm>
              <a:off x="3446463" y="1466850"/>
              <a:ext cx="34925" cy="11113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9" y="2"/>
                  </a:moveTo>
                  <a:cubicBezTo>
                    <a:pt x="6" y="2"/>
                    <a:pt x="4" y="3"/>
                    <a:pt x="0" y="3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3484563" y="1617663"/>
              <a:ext cx="26988" cy="12700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7" y="2"/>
                  </a:moveTo>
                  <a:cubicBezTo>
                    <a:pt x="5" y="2"/>
                    <a:pt x="3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3552825" y="1920875"/>
              <a:ext cx="166688" cy="139700"/>
            </a:xfrm>
            <a:custGeom>
              <a:avLst/>
              <a:gdLst/>
              <a:ahLst/>
              <a:cxnLst/>
              <a:rect l="l" t="t" r="r" b="b"/>
              <a:pathLst>
                <a:path w="44" h="37" extrusionOk="0">
                  <a:moveTo>
                    <a:pt x="43" y="22"/>
                  </a:moveTo>
                  <a:cubicBezTo>
                    <a:pt x="42" y="25"/>
                    <a:pt x="40" y="26"/>
                    <a:pt x="37" y="28"/>
                  </a:cubicBezTo>
                  <a:cubicBezTo>
                    <a:pt x="35" y="30"/>
                    <a:pt x="35" y="31"/>
                    <a:pt x="37" y="33"/>
                  </a:cubicBezTo>
                  <a:cubicBezTo>
                    <a:pt x="38" y="34"/>
                    <a:pt x="40" y="35"/>
                    <a:pt x="40" y="36"/>
                  </a:cubicBezTo>
                  <a:cubicBezTo>
                    <a:pt x="38" y="37"/>
                    <a:pt x="38" y="35"/>
                    <a:pt x="37" y="34"/>
                  </a:cubicBezTo>
                  <a:cubicBezTo>
                    <a:pt x="35" y="32"/>
                    <a:pt x="33" y="32"/>
                    <a:pt x="31" y="35"/>
                  </a:cubicBezTo>
                  <a:cubicBezTo>
                    <a:pt x="30" y="35"/>
                    <a:pt x="29" y="36"/>
                    <a:pt x="29" y="37"/>
                  </a:cubicBezTo>
                  <a:cubicBezTo>
                    <a:pt x="28" y="37"/>
                    <a:pt x="27" y="37"/>
                    <a:pt x="27" y="37"/>
                  </a:cubicBezTo>
                  <a:cubicBezTo>
                    <a:pt x="19" y="36"/>
                    <a:pt x="11" y="36"/>
                    <a:pt x="3" y="34"/>
                  </a:cubicBezTo>
                  <a:cubicBezTo>
                    <a:pt x="2" y="34"/>
                    <a:pt x="0" y="35"/>
                    <a:pt x="1" y="33"/>
                  </a:cubicBezTo>
                  <a:cubicBezTo>
                    <a:pt x="2" y="31"/>
                    <a:pt x="3" y="30"/>
                    <a:pt x="3" y="28"/>
                  </a:cubicBezTo>
                  <a:cubicBezTo>
                    <a:pt x="3" y="26"/>
                    <a:pt x="4" y="24"/>
                    <a:pt x="6" y="23"/>
                  </a:cubicBezTo>
                  <a:cubicBezTo>
                    <a:pt x="7" y="23"/>
                    <a:pt x="6" y="22"/>
                    <a:pt x="7" y="23"/>
                  </a:cubicBezTo>
                  <a:cubicBezTo>
                    <a:pt x="7" y="23"/>
                    <a:pt x="6" y="23"/>
                    <a:pt x="6" y="23"/>
                  </a:cubicBezTo>
                  <a:cubicBezTo>
                    <a:pt x="5" y="23"/>
                    <a:pt x="4" y="23"/>
                    <a:pt x="4" y="22"/>
                  </a:cubicBezTo>
                  <a:cubicBezTo>
                    <a:pt x="3" y="21"/>
                    <a:pt x="5" y="20"/>
                    <a:pt x="6" y="20"/>
                  </a:cubicBezTo>
                  <a:cubicBezTo>
                    <a:pt x="7" y="19"/>
                    <a:pt x="9" y="19"/>
                    <a:pt x="11" y="18"/>
                  </a:cubicBezTo>
                  <a:cubicBezTo>
                    <a:pt x="17" y="14"/>
                    <a:pt x="22" y="8"/>
                    <a:pt x="24" y="1"/>
                  </a:cubicBezTo>
                  <a:cubicBezTo>
                    <a:pt x="24" y="0"/>
                    <a:pt x="25" y="0"/>
                    <a:pt x="26" y="0"/>
                  </a:cubicBezTo>
                  <a:cubicBezTo>
                    <a:pt x="29" y="0"/>
                    <a:pt x="31" y="0"/>
                    <a:pt x="34" y="0"/>
                  </a:cubicBezTo>
                  <a:cubicBezTo>
                    <a:pt x="36" y="2"/>
                    <a:pt x="36" y="5"/>
                    <a:pt x="37" y="7"/>
                  </a:cubicBezTo>
                  <a:cubicBezTo>
                    <a:pt x="38" y="11"/>
                    <a:pt x="40" y="14"/>
                    <a:pt x="41" y="18"/>
                  </a:cubicBezTo>
                  <a:cubicBezTo>
                    <a:pt x="42" y="19"/>
                    <a:pt x="44" y="20"/>
                    <a:pt x="43" y="2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3556000" y="2049463"/>
              <a:ext cx="106363" cy="134938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2" y="0"/>
                  </a:moveTo>
                  <a:cubicBezTo>
                    <a:pt x="3" y="0"/>
                    <a:pt x="3" y="0"/>
                    <a:pt x="4" y="0"/>
                  </a:cubicBezTo>
                  <a:cubicBezTo>
                    <a:pt x="12" y="1"/>
                    <a:pt x="20" y="2"/>
                    <a:pt x="28" y="3"/>
                  </a:cubicBezTo>
                  <a:cubicBezTo>
                    <a:pt x="27" y="4"/>
                    <a:pt x="25" y="5"/>
                    <a:pt x="25" y="7"/>
                  </a:cubicBezTo>
                  <a:cubicBezTo>
                    <a:pt x="24" y="8"/>
                    <a:pt x="24" y="9"/>
                    <a:pt x="23" y="9"/>
                  </a:cubicBezTo>
                  <a:cubicBezTo>
                    <a:pt x="20" y="13"/>
                    <a:pt x="17" y="17"/>
                    <a:pt x="15" y="22"/>
                  </a:cubicBezTo>
                  <a:cubicBezTo>
                    <a:pt x="15" y="23"/>
                    <a:pt x="15" y="23"/>
                    <a:pt x="14" y="24"/>
                  </a:cubicBezTo>
                  <a:cubicBezTo>
                    <a:pt x="13" y="26"/>
                    <a:pt x="12" y="27"/>
                    <a:pt x="11" y="29"/>
                  </a:cubicBezTo>
                  <a:cubicBezTo>
                    <a:pt x="9" y="27"/>
                    <a:pt x="10" y="24"/>
                    <a:pt x="9" y="21"/>
                  </a:cubicBezTo>
                  <a:cubicBezTo>
                    <a:pt x="9" y="19"/>
                    <a:pt x="10" y="17"/>
                    <a:pt x="9" y="15"/>
                  </a:cubicBezTo>
                  <a:cubicBezTo>
                    <a:pt x="9" y="14"/>
                    <a:pt x="8" y="13"/>
                    <a:pt x="7" y="13"/>
                  </a:cubicBezTo>
                  <a:cubicBezTo>
                    <a:pt x="6" y="13"/>
                    <a:pt x="5" y="15"/>
                    <a:pt x="5" y="16"/>
                  </a:cubicBezTo>
                  <a:cubicBezTo>
                    <a:pt x="6" y="21"/>
                    <a:pt x="5" y="26"/>
                    <a:pt x="5" y="31"/>
                  </a:cubicBezTo>
                  <a:cubicBezTo>
                    <a:pt x="4" y="33"/>
                    <a:pt x="5" y="36"/>
                    <a:pt x="1" y="35"/>
                  </a:cubicBezTo>
                  <a:cubicBezTo>
                    <a:pt x="1" y="33"/>
                    <a:pt x="1" y="32"/>
                    <a:pt x="1" y="30"/>
                  </a:cubicBezTo>
                  <a:cubicBezTo>
                    <a:pt x="0" y="26"/>
                    <a:pt x="0" y="23"/>
                    <a:pt x="1" y="19"/>
                  </a:cubicBezTo>
                  <a:cubicBezTo>
                    <a:pt x="2" y="15"/>
                    <a:pt x="2" y="10"/>
                    <a:pt x="2" y="6"/>
                  </a:cubicBezTo>
                  <a:cubicBezTo>
                    <a:pt x="2" y="5"/>
                    <a:pt x="2" y="3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3556000" y="2090738"/>
              <a:ext cx="42863" cy="177800"/>
            </a:xfrm>
            <a:custGeom>
              <a:avLst/>
              <a:gdLst/>
              <a:ahLst/>
              <a:cxnLst/>
              <a:rect l="l" t="t" r="r" b="b"/>
              <a:pathLst>
                <a:path w="11" h="47" extrusionOk="0">
                  <a:moveTo>
                    <a:pt x="1" y="24"/>
                  </a:moveTo>
                  <a:cubicBezTo>
                    <a:pt x="3" y="24"/>
                    <a:pt x="4" y="23"/>
                    <a:pt x="3" y="21"/>
                  </a:cubicBezTo>
                  <a:cubicBezTo>
                    <a:pt x="3" y="15"/>
                    <a:pt x="5" y="9"/>
                    <a:pt x="4" y="4"/>
                  </a:cubicBezTo>
                  <a:cubicBezTo>
                    <a:pt x="4" y="3"/>
                    <a:pt x="3" y="0"/>
                    <a:pt x="6" y="1"/>
                  </a:cubicBezTo>
                  <a:cubicBezTo>
                    <a:pt x="7" y="1"/>
                    <a:pt x="11" y="0"/>
                    <a:pt x="11" y="4"/>
                  </a:cubicBezTo>
                  <a:cubicBezTo>
                    <a:pt x="11" y="9"/>
                    <a:pt x="11" y="13"/>
                    <a:pt x="11" y="18"/>
                  </a:cubicBezTo>
                  <a:cubicBezTo>
                    <a:pt x="10" y="21"/>
                    <a:pt x="9" y="24"/>
                    <a:pt x="8" y="27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5" y="33"/>
                    <a:pt x="5" y="38"/>
                    <a:pt x="5" y="43"/>
                  </a:cubicBezTo>
                  <a:cubicBezTo>
                    <a:pt x="5" y="43"/>
                    <a:pt x="5" y="44"/>
                    <a:pt x="5" y="45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3" y="47"/>
                    <a:pt x="1" y="47"/>
                    <a:pt x="0" y="46"/>
                  </a:cubicBezTo>
                  <a:cubicBezTo>
                    <a:pt x="0" y="39"/>
                    <a:pt x="1" y="31"/>
                    <a:pt x="1" y="24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18"/>
            <p:cNvSpPr/>
            <p:nvPr/>
          </p:nvSpPr>
          <p:spPr>
            <a:xfrm>
              <a:off x="3506788" y="1806575"/>
              <a:ext cx="68263" cy="92075"/>
            </a:xfrm>
            <a:custGeom>
              <a:avLst/>
              <a:gdLst/>
              <a:ahLst/>
              <a:cxnLst/>
              <a:rect l="l" t="t" r="r" b="b"/>
              <a:pathLst>
                <a:path w="18" h="24" extrusionOk="0">
                  <a:moveTo>
                    <a:pt x="13" y="0"/>
                  </a:moveTo>
                  <a:cubicBezTo>
                    <a:pt x="13" y="3"/>
                    <a:pt x="14" y="7"/>
                    <a:pt x="15" y="10"/>
                  </a:cubicBezTo>
                  <a:cubicBezTo>
                    <a:pt x="14" y="11"/>
                    <a:pt x="12" y="11"/>
                    <a:pt x="10" y="11"/>
                  </a:cubicBezTo>
                  <a:cubicBezTo>
                    <a:pt x="12" y="11"/>
                    <a:pt x="13" y="10"/>
                    <a:pt x="15" y="12"/>
                  </a:cubicBezTo>
                  <a:cubicBezTo>
                    <a:pt x="15" y="12"/>
                    <a:pt x="16" y="13"/>
                    <a:pt x="16" y="14"/>
                  </a:cubicBezTo>
                  <a:cubicBezTo>
                    <a:pt x="17" y="15"/>
                    <a:pt x="18" y="17"/>
                    <a:pt x="18" y="19"/>
                  </a:cubicBezTo>
                  <a:cubicBezTo>
                    <a:pt x="18" y="19"/>
                    <a:pt x="18" y="20"/>
                    <a:pt x="17" y="21"/>
                  </a:cubicBezTo>
                  <a:cubicBezTo>
                    <a:pt x="13" y="23"/>
                    <a:pt x="9" y="24"/>
                    <a:pt x="4" y="23"/>
                  </a:cubicBezTo>
                  <a:cubicBezTo>
                    <a:pt x="3" y="17"/>
                    <a:pt x="2" y="11"/>
                    <a:pt x="0" y="5"/>
                  </a:cubicBezTo>
                  <a:cubicBezTo>
                    <a:pt x="2" y="3"/>
                    <a:pt x="4" y="3"/>
                    <a:pt x="6" y="2"/>
                  </a:cubicBezTo>
                  <a:cubicBezTo>
                    <a:pt x="8" y="2"/>
                    <a:pt x="10" y="2"/>
                    <a:pt x="12" y="1"/>
                  </a:cubicBezTo>
                  <a:cubicBezTo>
                    <a:pt x="12" y="1"/>
                    <a:pt x="12" y="0"/>
                    <a:pt x="13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18"/>
            <p:cNvSpPr/>
            <p:nvPr/>
          </p:nvSpPr>
          <p:spPr>
            <a:xfrm>
              <a:off x="3525838" y="1890713"/>
              <a:ext cx="68263" cy="82550"/>
            </a:xfrm>
            <a:custGeom>
              <a:avLst/>
              <a:gdLst/>
              <a:ahLst/>
              <a:cxnLst/>
              <a:rect l="l" t="t" r="r" b="b"/>
              <a:pathLst>
                <a:path w="18" h="22" extrusionOk="0">
                  <a:moveTo>
                    <a:pt x="4" y="21"/>
                  </a:moveTo>
                  <a:cubicBezTo>
                    <a:pt x="2" y="15"/>
                    <a:pt x="1" y="9"/>
                    <a:pt x="0" y="3"/>
                  </a:cubicBezTo>
                  <a:cubicBezTo>
                    <a:pt x="3" y="1"/>
                    <a:pt x="8" y="0"/>
                    <a:pt x="12" y="0"/>
                  </a:cubicBezTo>
                  <a:cubicBezTo>
                    <a:pt x="15" y="2"/>
                    <a:pt x="15" y="5"/>
                    <a:pt x="15" y="7"/>
                  </a:cubicBezTo>
                  <a:cubicBezTo>
                    <a:pt x="14" y="9"/>
                    <a:pt x="11" y="8"/>
                    <a:pt x="10" y="9"/>
                  </a:cubicBezTo>
                  <a:cubicBezTo>
                    <a:pt x="11" y="9"/>
                    <a:pt x="13" y="8"/>
                    <a:pt x="15" y="9"/>
                  </a:cubicBezTo>
                  <a:cubicBezTo>
                    <a:pt x="17" y="12"/>
                    <a:pt x="18" y="15"/>
                    <a:pt x="17" y="19"/>
                  </a:cubicBezTo>
                  <a:cubicBezTo>
                    <a:pt x="13" y="20"/>
                    <a:pt x="8" y="22"/>
                    <a:pt x="4" y="2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3492500" y="1739900"/>
              <a:ext cx="63500" cy="82550"/>
            </a:xfrm>
            <a:custGeom>
              <a:avLst/>
              <a:gdLst/>
              <a:ahLst/>
              <a:cxnLst/>
              <a:rect l="l" t="t" r="r" b="b"/>
              <a:pathLst>
                <a:path w="17" h="22" extrusionOk="0">
                  <a:moveTo>
                    <a:pt x="12" y="1"/>
                  </a:moveTo>
                  <a:cubicBezTo>
                    <a:pt x="13" y="3"/>
                    <a:pt x="14" y="5"/>
                    <a:pt x="14" y="7"/>
                  </a:cubicBezTo>
                  <a:cubicBezTo>
                    <a:pt x="13" y="10"/>
                    <a:pt x="10" y="9"/>
                    <a:pt x="8" y="11"/>
                  </a:cubicBezTo>
                  <a:cubicBezTo>
                    <a:pt x="8" y="11"/>
                    <a:pt x="8" y="11"/>
                    <a:pt x="8" y="10"/>
                  </a:cubicBezTo>
                  <a:cubicBezTo>
                    <a:pt x="10" y="9"/>
                    <a:pt x="12" y="9"/>
                    <a:pt x="15" y="8"/>
                  </a:cubicBezTo>
                  <a:cubicBezTo>
                    <a:pt x="15" y="12"/>
                    <a:pt x="16" y="15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3" y="20"/>
                    <a:pt x="9" y="22"/>
                    <a:pt x="4" y="21"/>
                  </a:cubicBezTo>
                  <a:cubicBezTo>
                    <a:pt x="2" y="16"/>
                    <a:pt x="2" y="10"/>
                    <a:pt x="0" y="4"/>
                  </a:cubicBezTo>
                  <a:cubicBezTo>
                    <a:pt x="0" y="4"/>
                    <a:pt x="0" y="3"/>
                    <a:pt x="1" y="3"/>
                  </a:cubicBezTo>
                  <a:cubicBezTo>
                    <a:pt x="4" y="1"/>
                    <a:pt x="8" y="0"/>
                    <a:pt x="12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3541713" y="1965325"/>
              <a:ext cx="60325" cy="79375"/>
            </a:xfrm>
            <a:custGeom>
              <a:avLst/>
              <a:gdLst/>
              <a:ahLst/>
              <a:cxnLst/>
              <a:rect l="l" t="t" r="r" b="b"/>
              <a:pathLst>
                <a:path w="16" h="21" extrusionOk="0">
                  <a:moveTo>
                    <a:pt x="15" y="7"/>
                  </a:moveTo>
                  <a:cubicBezTo>
                    <a:pt x="12" y="8"/>
                    <a:pt x="9" y="8"/>
                    <a:pt x="7" y="10"/>
                  </a:cubicBezTo>
                  <a:cubicBezTo>
                    <a:pt x="8" y="11"/>
                    <a:pt x="10" y="10"/>
                    <a:pt x="12" y="10"/>
                  </a:cubicBezTo>
                  <a:cubicBezTo>
                    <a:pt x="8" y="12"/>
                    <a:pt x="6" y="15"/>
                    <a:pt x="7" y="19"/>
                  </a:cubicBezTo>
                  <a:cubicBezTo>
                    <a:pt x="7" y="21"/>
                    <a:pt x="6" y="21"/>
                    <a:pt x="4" y="21"/>
                  </a:cubicBezTo>
                  <a:cubicBezTo>
                    <a:pt x="2" y="15"/>
                    <a:pt x="2" y="9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5" y="0"/>
                    <a:pt x="9" y="0"/>
                    <a:pt x="13" y="0"/>
                  </a:cubicBezTo>
                  <a:cubicBezTo>
                    <a:pt x="15" y="2"/>
                    <a:pt x="16" y="4"/>
                    <a:pt x="15" y="7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3536950" y="2052638"/>
              <a:ext cx="31750" cy="109538"/>
            </a:xfrm>
            <a:custGeom>
              <a:avLst/>
              <a:gdLst/>
              <a:ahLst/>
              <a:cxnLst/>
              <a:rect l="l" t="t" r="r" b="b"/>
              <a:pathLst>
                <a:path w="8" h="29" extrusionOk="0">
                  <a:moveTo>
                    <a:pt x="7" y="0"/>
                  </a:moveTo>
                  <a:cubicBezTo>
                    <a:pt x="8" y="7"/>
                    <a:pt x="7" y="13"/>
                    <a:pt x="6" y="19"/>
                  </a:cubicBezTo>
                  <a:cubicBezTo>
                    <a:pt x="6" y="22"/>
                    <a:pt x="6" y="26"/>
                    <a:pt x="6" y="29"/>
                  </a:cubicBezTo>
                  <a:cubicBezTo>
                    <a:pt x="5" y="28"/>
                    <a:pt x="4" y="28"/>
                    <a:pt x="3" y="28"/>
                  </a:cubicBezTo>
                  <a:cubicBezTo>
                    <a:pt x="1" y="28"/>
                    <a:pt x="0" y="27"/>
                    <a:pt x="0" y="25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1" y="18"/>
                    <a:pt x="3" y="17"/>
                    <a:pt x="5" y="18"/>
                  </a:cubicBezTo>
                  <a:cubicBezTo>
                    <a:pt x="6" y="18"/>
                    <a:pt x="6" y="16"/>
                    <a:pt x="6" y="15"/>
                  </a:cubicBezTo>
                  <a:cubicBezTo>
                    <a:pt x="6" y="10"/>
                    <a:pt x="7" y="5"/>
                    <a:pt x="7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3536950" y="1958975"/>
              <a:ext cx="53975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14" y="2"/>
                  </a:moveTo>
                  <a:cubicBezTo>
                    <a:pt x="10" y="3"/>
                    <a:pt x="6" y="4"/>
                    <a:pt x="2" y="5"/>
                  </a:cubicBezTo>
                  <a:cubicBezTo>
                    <a:pt x="1" y="5"/>
                    <a:pt x="0" y="4"/>
                    <a:pt x="1" y="3"/>
                  </a:cubicBezTo>
                  <a:cubicBezTo>
                    <a:pt x="5" y="2"/>
                    <a:pt x="9" y="1"/>
                    <a:pt x="14" y="0"/>
                  </a:cubicBezTo>
                  <a:cubicBezTo>
                    <a:pt x="14" y="1"/>
                    <a:pt x="14" y="2"/>
                    <a:pt x="14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8"/>
            <p:cNvSpPr/>
            <p:nvPr/>
          </p:nvSpPr>
          <p:spPr>
            <a:xfrm>
              <a:off x="3487738" y="1735138"/>
              <a:ext cx="49213" cy="1587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3" y="2"/>
                  </a:moveTo>
                  <a:cubicBezTo>
                    <a:pt x="10" y="2"/>
                    <a:pt x="6" y="3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5" y="2"/>
                    <a:pt x="9" y="1"/>
                    <a:pt x="13" y="0"/>
                  </a:cubicBezTo>
                  <a:cubicBezTo>
                    <a:pt x="13" y="0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8"/>
            <p:cNvSpPr/>
            <p:nvPr/>
          </p:nvSpPr>
          <p:spPr>
            <a:xfrm>
              <a:off x="3522663" y="1882775"/>
              <a:ext cx="52388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13" y="2"/>
                  </a:moveTo>
                  <a:cubicBezTo>
                    <a:pt x="9" y="3"/>
                    <a:pt x="5" y="4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2"/>
                    <a:pt x="13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8"/>
            <p:cNvSpPr/>
            <p:nvPr/>
          </p:nvSpPr>
          <p:spPr>
            <a:xfrm>
              <a:off x="3454400" y="1584325"/>
              <a:ext cx="52388" cy="15875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1" y="2"/>
                  </a:moveTo>
                  <a:cubicBezTo>
                    <a:pt x="5" y="1"/>
                    <a:pt x="9" y="1"/>
                    <a:pt x="13" y="0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7" y="3"/>
                    <a:pt x="4" y="3"/>
                    <a:pt x="1" y="4"/>
                  </a:cubicBezTo>
                  <a:cubicBezTo>
                    <a:pt x="0" y="4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8"/>
            <p:cNvSpPr/>
            <p:nvPr/>
          </p:nvSpPr>
          <p:spPr>
            <a:xfrm>
              <a:off x="3503613" y="1811338"/>
              <a:ext cx="52388" cy="14288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1" y="2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4" y="2"/>
                    <a:pt x="12" y="1"/>
                    <a:pt x="11" y="2"/>
                  </a:cubicBezTo>
                  <a:cubicBezTo>
                    <a:pt x="8" y="3"/>
                    <a:pt x="4" y="3"/>
                    <a:pt x="1" y="4"/>
                  </a:cubicBezTo>
                  <a:cubicBezTo>
                    <a:pt x="0" y="3"/>
                    <a:pt x="1" y="3"/>
                    <a:pt x="1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8"/>
            <p:cNvSpPr/>
            <p:nvPr/>
          </p:nvSpPr>
          <p:spPr>
            <a:xfrm>
              <a:off x="3719513" y="2041525"/>
              <a:ext cx="182563" cy="147638"/>
            </a:xfrm>
            <a:custGeom>
              <a:avLst/>
              <a:gdLst/>
              <a:ahLst/>
              <a:cxnLst/>
              <a:rect l="l" t="t" r="r" b="b"/>
              <a:pathLst>
                <a:path w="48" h="39" extrusionOk="0">
                  <a:moveTo>
                    <a:pt x="0" y="33"/>
                  </a:moveTo>
                  <a:cubicBezTo>
                    <a:pt x="0" y="32"/>
                    <a:pt x="0" y="31"/>
                    <a:pt x="1" y="31"/>
                  </a:cubicBezTo>
                  <a:cubicBezTo>
                    <a:pt x="1" y="28"/>
                    <a:pt x="3" y="28"/>
                    <a:pt x="5" y="28"/>
                  </a:cubicBezTo>
                  <a:cubicBezTo>
                    <a:pt x="13" y="29"/>
                    <a:pt x="20" y="30"/>
                    <a:pt x="28" y="31"/>
                  </a:cubicBezTo>
                  <a:cubicBezTo>
                    <a:pt x="34" y="32"/>
                    <a:pt x="34" y="32"/>
                    <a:pt x="34" y="26"/>
                  </a:cubicBezTo>
                  <a:cubicBezTo>
                    <a:pt x="34" y="25"/>
                    <a:pt x="34" y="25"/>
                    <a:pt x="34" y="24"/>
                  </a:cubicBezTo>
                  <a:cubicBezTo>
                    <a:pt x="34" y="22"/>
                    <a:pt x="33" y="20"/>
                    <a:pt x="33" y="18"/>
                  </a:cubicBezTo>
                  <a:cubicBezTo>
                    <a:pt x="33" y="14"/>
                    <a:pt x="32" y="10"/>
                    <a:pt x="32" y="5"/>
                  </a:cubicBezTo>
                  <a:cubicBezTo>
                    <a:pt x="31" y="4"/>
                    <a:pt x="31" y="3"/>
                    <a:pt x="33" y="1"/>
                  </a:cubicBezTo>
                  <a:cubicBezTo>
                    <a:pt x="35" y="1"/>
                    <a:pt x="37" y="0"/>
                    <a:pt x="40" y="0"/>
                  </a:cubicBezTo>
                  <a:cubicBezTo>
                    <a:pt x="42" y="1"/>
                    <a:pt x="42" y="3"/>
                    <a:pt x="42" y="4"/>
                  </a:cubicBezTo>
                  <a:cubicBezTo>
                    <a:pt x="42" y="8"/>
                    <a:pt x="44" y="12"/>
                    <a:pt x="44" y="16"/>
                  </a:cubicBezTo>
                  <a:cubicBezTo>
                    <a:pt x="44" y="19"/>
                    <a:pt x="47" y="20"/>
                    <a:pt x="48" y="22"/>
                  </a:cubicBezTo>
                  <a:cubicBezTo>
                    <a:pt x="44" y="28"/>
                    <a:pt x="40" y="33"/>
                    <a:pt x="36" y="39"/>
                  </a:cubicBezTo>
                  <a:cubicBezTo>
                    <a:pt x="36" y="37"/>
                    <a:pt x="34" y="37"/>
                    <a:pt x="32" y="37"/>
                  </a:cubicBezTo>
                  <a:cubicBezTo>
                    <a:pt x="21" y="35"/>
                    <a:pt x="10" y="35"/>
                    <a:pt x="0" y="33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3719513" y="2112963"/>
              <a:ext cx="133350" cy="53975"/>
            </a:xfrm>
            <a:custGeom>
              <a:avLst/>
              <a:gdLst/>
              <a:ahLst/>
              <a:cxnLst/>
              <a:rect l="l" t="t" r="r" b="b"/>
              <a:pathLst>
                <a:path w="35" h="14" extrusionOk="0">
                  <a:moveTo>
                    <a:pt x="34" y="5"/>
                  </a:moveTo>
                  <a:cubicBezTo>
                    <a:pt x="35" y="6"/>
                    <a:pt x="35" y="8"/>
                    <a:pt x="35" y="10"/>
                  </a:cubicBezTo>
                  <a:cubicBezTo>
                    <a:pt x="35" y="14"/>
                    <a:pt x="35" y="14"/>
                    <a:pt x="30" y="14"/>
                  </a:cubicBezTo>
                  <a:cubicBezTo>
                    <a:pt x="21" y="12"/>
                    <a:pt x="12" y="11"/>
                    <a:pt x="3" y="10"/>
                  </a:cubicBezTo>
                  <a:cubicBezTo>
                    <a:pt x="2" y="10"/>
                    <a:pt x="1" y="11"/>
                    <a:pt x="1" y="12"/>
                  </a:cubicBezTo>
                  <a:cubicBezTo>
                    <a:pt x="1" y="11"/>
                    <a:pt x="0" y="10"/>
                    <a:pt x="0" y="10"/>
                  </a:cubicBezTo>
                  <a:cubicBezTo>
                    <a:pt x="0" y="8"/>
                    <a:pt x="1" y="6"/>
                    <a:pt x="1" y="4"/>
                  </a:cubicBezTo>
                  <a:cubicBezTo>
                    <a:pt x="2" y="3"/>
                    <a:pt x="2" y="1"/>
                    <a:pt x="4" y="0"/>
                  </a:cubicBezTo>
                  <a:cubicBezTo>
                    <a:pt x="14" y="0"/>
                    <a:pt x="23" y="1"/>
                    <a:pt x="33" y="4"/>
                  </a:cubicBezTo>
                  <a:cubicBezTo>
                    <a:pt x="34" y="4"/>
                    <a:pt x="34" y="4"/>
                    <a:pt x="34" y="5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8"/>
            <p:cNvSpPr/>
            <p:nvPr/>
          </p:nvSpPr>
          <p:spPr>
            <a:xfrm>
              <a:off x="3981450" y="2109788"/>
              <a:ext cx="73025" cy="71438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8" y="0"/>
                  </a:moveTo>
                  <a:cubicBezTo>
                    <a:pt x="12" y="3"/>
                    <a:pt x="15" y="5"/>
                    <a:pt x="19" y="7"/>
                  </a:cubicBezTo>
                  <a:cubicBezTo>
                    <a:pt x="15" y="9"/>
                    <a:pt x="14" y="12"/>
                    <a:pt x="11" y="15"/>
                  </a:cubicBezTo>
                  <a:cubicBezTo>
                    <a:pt x="9" y="18"/>
                    <a:pt x="7" y="19"/>
                    <a:pt x="5" y="16"/>
                  </a:cubicBezTo>
                  <a:cubicBezTo>
                    <a:pt x="3" y="15"/>
                    <a:pt x="2" y="14"/>
                    <a:pt x="0" y="13"/>
                  </a:cubicBezTo>
                  <a:cubicBezTo>
                    <a:pt x="3" y="8"/>
                    <a:pt x="5" y="4"/>
                    <a:pt x="8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8"/>
            <p:cNvSpPr/>
            <p:nvPr/>
          </p:nvSpPr>
          <p:spPr>
            <a:xfrm>
              <a:off x="3735388" y="2098675"/>
              <a:ext cx="120650" cy="33338"/>
            </a:xfrm>
            <a:custGeom>
              <a:avLst/>
              <a:gdLst/>
              <a:ahLst/>
              <a:cxnLst/>
              <a:rect l="l" t="t" r="r" b="b"/>
              <a:pathLst>
                <a:path w="32" h="9" extrusionOk="0">
                  <a:moveTo>
                    <a:pt x="3" y="0"/>
                  </a:moveTo>
                  <a:cubicBezTo>
                    <a:pt x="12" y="1"/>
                    <a:pt x="21" y="2"/>
                    <a:pt x="30" y="4"/>
                  </a:cubicBezTo>
                  <a:cubicBezTo>
                    <a:pt x="30" y="5"/>
                    <a:pt x="32" y="7"/>
                    <a:pt x="30" y="9"/>
                  </a:cubicBezTo>
                  <a:cubicBezTo>
                    <a:pt x="21" y="7"/>
                    <a:pt x="11" y="6"/>
                    <a:pt x="1" y="5"/>
                  </a:cubicBezTo>
                  <a:cubicBezTo>
                    <a:pt x="1" y="5"/>
                    <a:pt x="0" y="5"/>
                    <a:pt x="0" y="4"/>
                  </a:cubicBezTo>
                  <a:cubicBezTo>
                    <a:pt x="0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8"/>
            <p:cNvSpPr/>
            <p:nvPr/>
          </p:nvSpPr>
          <p:spPr>
            <a:xfrm>
              <a:off x="3571875" y="2252663"/>
              <a:ext cx="41275" cy="11113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1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4" y="0"/>
                    <a:pt x="6" y="0"/>
                    <a:pt x="9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11" y="3"/>
                    <a:pt x="10" y="3"/>
                    <a:pt x="9" y="3"/>
                  </a:cubicBezTo>
                  <a:cubicBezTo>
                    <a:pt x="6" y="2"/>
                    <a:pt x="4" y="2"/>
                    <a:pt x="1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8"/>
            <p:cNvSpPr/>
            <p:nvPr/>
          </p:nvSpPr>
          <p:spPr>
            <a:xfrm>
              <a:off x="3883025" y="1943100"/>
              <a:ext cx="7938" cy="38100"/>
            </a:xfrm>
            <a:custGeom>
              <a:avLst/>
              <a:gdLst/>
              <a:ahLst/>
              <a:cxnLst/>
              <a:rect l="l" t="t" r="r" b="b"/>
              <a:pathLst>
                <a:path w="2" h="10" extrusionOk="0">
                  <a:moveTo>
                    <a:pt x="0" y="2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2" y="4"/>
                    <a:pt x="2" y="6"/>
                    <a:pt x="2" y="8"/>
                  </a:cubicBezTo>
                  <a:cubicBezTo>
                    <a:pt x="2" y="9"/>
                    <a:pt x="2" y="10"/>
                    <a:pt x="1" y="10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6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8"/>
            <p:cNvSpPr/>
            <p:nvPr/>
          </p:nvSpPr>
          <p:spPr>
            <a:xfrm>
              <a:off x="3932238" y="1947863"/>
              <a:ext cx="15875" cy="36513"/>
            </a:xfrm>
            <a:custGeom>
              <a:avLst/>
              <a:gdLst/>
              <a:ahLst/>
              <a:cxnLst/>
              <a:rect l="l" t="t" r="r" b="b"/>
              <a:pathLst>
                <a:path w="4" h="10" extrusionOk="0">
                  <a:moveTo>
                    <a:pt x="3" y="0"/>
                  </a:moveTo>
                  <a:cubicBezTo>
                    <a:pt x="3" y="0"/>
                    <a:pt x="4" y="0"/>
                    <a:pt x="4" y="0"/>
                  </a:cubicBezTo>
                  <a:cubicBezTo>
                    <a:pt x="4" y="3"/>
                    <a:pt x="3" y="6"/>
                    <a:pt x="3" y="9"/>
                  </a:cubicBezTo>
                  <a:cubicBezTo>
                    <a:pt x="3" y="9"/>
                    <a:pt x="2" y="10"/>
                    <a:pt x="1" y="10"/>
                  </a:cubicBezTo>
                  <a:cubicBezTo>
                    <a:pt x="0" y="10"/>
                    <a:pt x="1" y="9"/>
                    <a:pt x="1" y="8"/>
                  </a:cubicBezTo>
                  <a:cubicBezTo>
                    <a:pt x="1" y="5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8"/>
            <p:cNvSpPr/>
            <p:nvPr/>
          </p:nvSpPr>
          <p:spPr>
            <a:xfrm>
              <a:off x="4035425" y="1962150"/>
              <a:ext cx="22225" cy="38100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4" y="1"/>
                  </a:moveTo>
                  <a:cubicBezTo>
                    <a:pt x="5" y="0"/>
                    <a:pt x="5" y="0"/>
                    <a:pt x="6" y="1"/>
                  </a:cubicBezTo>
                  <a:cubicBezTo>
                    <a:pt x="4" y="4"/>
                    <a:pt x="3" y="8"/>
                    <a:pt x="0" y="10"/>
                  </a:cubicBezTo>
                  <a:cubicBezTo>
                    <a:pt x="0" y="7"/>
                    <a:pt x="3" y="4"/>
                    <a:pt x="4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8"/>
            <p:cNvSpPr/>
            <p:nvPr/>
          </p:nvSpPr>
          <p:spPr>
            <a:xfrm>
              <a:off x="3986213" y="1951038"/>
              <a:ext cx="19050" cy="41275"/>
            </a:xfrm>
            <a:custGeom>
              <a:avLst/>
              <a:gdLst/>
              <a:ahLst/>
              <a:cxnLst/>
              <a:rect l="l" t="t" r="r" b="b"/>
              <a:pathLst>
                <a:path w="5" h="11" extrusionOk="0">
                  <a:moveTo>
                    <a:pt x="3" y="1"/>
                  </a:moveTo>
                  <a:cubicBezTo>
                    <a:pt x="4" y="0"/>
                    <a:pt x="5" y="0"/>
                    <a:pt x="5" y="1"/>
                  </a:cubicBezTo>
                  <a:cubicBezTo>
                    <a:pt x="4" y="4"/>
                    <a:pt x="3" y="8"/>
                    <a:pt x="0" y="11"/>
                  </a:cubicBezTo>
                  <a:cubicBezTo>
                    <a:pt x="0" y="7"/>
                    <a:pt x="3" y="4"/>
                    <a:pt x="3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8"/>
            <p:cNvSpPr/>
            <p:nvPr/>
          </p:nvSpPr>
          <p:spPr>
            <a:xfrm>
              <a:off x="3587750" y="2192338"/>
              <a:ext cx="33338" cy="19050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2" y="1"/>
                    <a:pt x="5" y="2"/>
                    <a:pt x="7" y="2"/>
                  </a:cubicBezTo>
                  <a:cubicBezTo>
                    <a:pt x="8" y="3"/>
                    <a:pt x="9" y="3"/>
                    <a:pt x="9" y="4"/>
                  </a:cubicBezTo>
                  <a:cubicBezTo>
                    <a:pt x="8" y="5"/>
                    <a:pt x="7" y="4"/>
                    <a:pt x="6" y="4"/>
                  </a:cubicBezTo>
                  <a:cubicBezTo>
                    <a:pt x="4" y="4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8"/>
            <p:cNvSpPr/>
            <p:nvPr/>
          </p:nvSpPr>
          <p:spPr>
            <a:xfrm>
              <a:off x="3609975" y="2132013"/>
              <a:ext cx="33338" cy="19050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0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3" y="2"/>
                    <a:pt x="7" y="2"/>
                    <a:pt x="9" y="5"/>
                  </a:cubicBezTo>
                  <a:cubicBezTo>
                    <a:pt x="5" y="5"/>
                    <a:pt x="3" y="3"/>
                    <a:pt x="0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8"/>
            <p:cNvSpPr/>
            <p:nvPr/>
          </p:nvSpPr>
          <p:spPr>
            <a:xfrm>
              <a:off x="3643313" y="2074863"/>
              <a:ext cx="31750" cy="26988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0" y="2"/>
                  </a:moveTo>
                  <a:cubicBezTo>
                    <a:pt x="0" y="1"/>
                    <a:pt x="1" y="1"/>
                    <a:pt x="2" y="0"/>
                  </a:cubicBezTo>
                  <a:cubicBezTo>
                    <a:pt x="3" y="3"/>
                    <a:pt x="7" y="3"/>
                    <a:pt x="8" y="7"/>
                  </a:cubicBezTo>
                  <a:cubicBezTo>
                    <a:pt x="5" y="6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18"/>
            <p:cNvSpPr/>
            <p:nvPr/>
          </p:nvSpPr>
          <p:spPr>
            <a:xfrm>
              <a:off x="3773488" y="1973263"/>
              <a:ext cx="26988" cy="30163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0" y="1"/>
                  </a:moveTo>
                  <a:cubicBezTo>
                    <a:pt x="1" y="0"/>
                    <a:pt x="1" y="0"/>
                    <a:pt x="3" y="0"/>
                  </a:cubicBezTo>
                  <a:cubicBezTo>
                    <a:pt x="3" y="1"/>
                    <a:pt x="4" y="3"/>
                    <a:pt x="5" y="4"/>
                  </a:cubicBezTo>
                  <a:cubicBezTo>
                    <a:pt x="5" y="5"/>
                    <a:pt x="7" y="6"/>
                    <a:pt x="5" y="7"/>
                  </a:cubicBezTo>
                  <a:cubicBezTo>
                    <a:pt x="4" y="8"/>
                    <a:pt x="4" y="6"/>
                    <a:pt x="3" y="5"/>
                  </a:cubicBezTo>
                  <a:cubicBezTo>
                    <a:pt x="2" y="4"/>
                    <a:pt x="2" y="2"/>
                    <a:pt x="0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8"/>
            <p:cNvSpPr/>
            <p:nvPr/>
          </p:nvSpPr>
          <p:spPr>
            <a:xfrm>
              <a:off x="3830638" y="1954213"/>
              <a:ext cx="11113" cy="30163"/>
            </a:xfrm>
            <a:custGeom>
              <a:avLst/>
              <a:gdLst/>
              <a:ahLst/>
              <a:cxnLst/>
              <a:rect l="l" t="t" r="r" b="b"/>
              <a:pathLst>
                <a:path w="3" h="8" extrusionOk="0">
                  <a:moveTo>
                    <a:pt x="0" y="1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3" y="3"/>
                    <a:pt x="3" y="5"/>
                    <a:pt x="3" y="8"/>
                  </a:cubicBezTo>
                  <a:cubicBezTo>
                    <a:pt x="1" y="6"/>
                    <a:pt x="1" y="3"/>
                    <a:pt x="0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8"/>
            <p:cNvSpPr/>
            <p:nvPr/>
          </p:nvSpPr>
          <p:spPr>
            <a:xfrm>
              <a:off x="3724275" y="200025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3" y="2"/>
                    <a:pt x="6" y="4"/>
                    <a:pt x="7" y="7"/>
                  </a:cubicBezTo>
                  <a:cubicBezTo>
                    <a:pt x="3" y="6"/>
                    <a:pt x="3" y="3"/>
                    <a:pt x="0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8"/>
            <p:cNvSpPr/>
            <p:nvPr/>
          </p:nvSpPr>
          <p:spPr>
            <a:xfrm>
              <a:off x="3716338" y="2128838"/>
              <a:ext cx="7938" cy="22225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2" y="0"/>
                  </a:moveTo>
                  <a:cubicBezTo>
                    <a:pt x="2" y="2"/>
                    <a:pt x="2" y="4"/>
                    <a:pt x="1" y="6"/>
                  </a:cubicBezTo>
                  <a:cubicBezTo>
                    <a:pt x="0" y="5"/>
                    <a:pt x="1" y="3"/>
                    <a:pt x="1" y="2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8"/>
            <p:cNvSpPr/>
            <p:nvPr/>
          </p:nvSpPr>
          <p:spPr>
            <a:xfrm>
              <a:off x="3530600" y="1844675"/>
              <a:ext cx="33338" cy="11113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9" y="2"/>
                  </a:moveTo>
                  <a:cubicBezTo>
                    <a:pt x="6" y="1"/>
                    <a:pt x="4" y="3"/>
                    <a:pt x="0" y="2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9" y="0"/>
                    <a:pt x="9" y="1"/>
                    <a:pt x="9" y="2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8"/>
            <p:cNvSpPr/>
            <p:nvPr/>
          </p:nvSpPr>
          <p:spPr>
            <a:xfrm>
              <a:off x="3500438" y="1693863"/>
              <a:ext cx="30163" cy="11113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8" y="1"/>
                  </a:moveTo>
                  <a:cubicBezTo>
                    <a:pt x="6" y="2"/>
                    <a:pt x="4" y="2"/>
                    <a:pt x="2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4" y="0"/>
                    <a:pt x="6" y="0"/>
                    <a:pt x="8" y="0"/>
                  </a:cubicBezTo>
                  <a:cubicBezTo>
                    <a:pt x="8" y="0"/>
                    <a:pt x="8" y="1"/>
                    <a:pt x="8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18"/>
            <p:cNvSpPr/>
            <p:nvPr/>
          </p:nvSpPr>
          <p:spPr>
            <a:xfrm>
              <a:off x="3514725" y="1765300"/>
              <a:ext cx="34925" cy="1587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9" y="1"/>
                  </a:moveTo>
                  <a:cubicBezTo>
                    <a:pt x="6" y="4"/>
                    <a:pt x="4" y="4"/>
                    <a:pt x="0" y="4"/>
                  </a:cubicBezTo>
                  <a:cubicBezTo>
                    <a:pt x="3" y="1"/>
                    <a:pt x="6" y="2"/>
                    <a:pt x="8" y="0"/>
                  </a:cubicBezTo>
                  <a:cubicBezTo>
                    <a:pt x="8" y="1"/>
                    <a:pt x="8" y="1"/>
                    <a:pt x="9" y="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8"/>
            <p:cNvSpPr/>
            <p:nvPr/>
          </p:nvSpPr>
          <p:spPr>
            <a:xfrm>
              <a:off x="3465513" y="1543050"/>
              <a:ext cx="30163" cy="14288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0"/>
                  </a:moveTo>
                  <a:cubicBezTo>
                    <a:pt x="6" y="4"/>
                    <a:pt x="3" y="2"/>
                    <a:pt x="0" y="3"/>
                  </a:cubicBezTo>
                  <a:cubicBezTo>
                    <a:pt x="2" y="0"/>
                    <a:pt x="5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18"/>
            <p:cNvSpPr/>
            <p:nvPr/>
          </p:nvSpPr>
          <p:spPr>
            <a:xfrm>
              <a:off x="3648075" y="1893888"/>
              <a:ext cx="33338" cy="30163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1" y="7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2" y="3"/>
                    <a:pt x="0" y="0"/>
                    <a:pt x="3" y="0"/>
                  </a:cubicBezTo>
                  <a:cubicBezTo>
                    <a:pt x="7" y="0"/>
                    <a:pt x="9" y="3"/>
                    <a:pt x="9" y="7"/>
                  </a:cubicBezTo>
                  <a:cubicBezTo>
                    <a:pt x="9" y="7"/>
                    <a:pt x="9" y="8"/>
                    <a:pt x="9" y="8"/>
                  </a:cubicBezTo>
                  <a:cubicBezTo>
                    <a:pt x="6" y="8"/>
                    <a:pt x="3" y="8"/>
                    <a:pt x="1" y="7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8"/>
            <p:cNvSpPr/>
            <p:nvPr/>
          </p:nvSpPr>
          <p:spPr>
            <a:xfrm>
              <a:off x="3552825" y="1916113"/>
              <a:ext cx="26988" cy="15875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7" y="0"/>
                  </a:moveTo>
                  <a:cubicBezTo>
                    <a:pt x="7" y="1"/>
                    <a:pt x="7" y="2"/>
                    <a:pt x="7" y="2"/>
                  </a:cubicBezTo>
                  <a:cubicBezTo>
                    <a:pt x="5" y="3"/>
                    <a:pt x="4" y="3"/>
                    <a:pt x="2" y="3"/>
                  </a:cubicBezTo>
                  <a:cubicBezTo>
                    <a:pt x="1" y="3"/>
                    <a:pt x="0" y="4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3" y="1"/>
                    <a:pt x="5" y="1"/>
                    <a:pt x="7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4" name="Google Shape;844;p18"/>
          <p:cNvGrpSpPr/>
          <p:nvPr/>
        </p:nvGrpSpPr>
        <p:grpSpPr>
          <a:xfrm>
            <a:off x="9914904" y="1987348"/>
            <a:ext cx="310524" cy="500685"/>
            <a:chOff x="3203575" y="1433513"/>
            <a:chExt cx="896938" cy="1446212"/>
          </a:xfrm>
        </p:grpSpPr>
        <p:sp>
          <p:nvSpPr>
            <p:cNvPr id="845" name="Google Shape;845;p18"/>
            <p:cNvSpPr/>
            <p:nvPr/>
          </p:nvSpPr>
          <p:spPr>
            <a:xfrm>
              <a:off x="3937000" y="2147888"/>
              <a:ext cx="109538" cy="63500"/>
            </a:xfrm>
            <a:custGeom>
              <a:avLst/>
              <a:gdLst/>
              <a:ahLst/>
              <a:cxnLst/>
              <a:rect l="l" t="t" r="r" b="b"/>
              <a:pathLst>
                <a:path w="29" h="17" extrusionOk="0">
                  <a:moveTo>
                    <a:pt x="5" y="0"/>
                  </a:moveTo>
                  <a:cubicBezTo>
                    <a:pt x="13" y="3"/>
                    <a:pt x="21" y="8"/>
                    <a:pt x="28" y="12"/>
                  </a:cubicBezTo>
                  <a:cubicBezTo>
                    <a:pt x="28" y="14"/>
                    <a:pt x="29" y="16"/>
                    <a:pt x="27" y="17"/>
                  </a:cubicBezTo>
                  <a:cubicBezTo>
                    <a:pt x="19" y="12"/>
                    <a:pt x="10" y="7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1"/>
                    <a:pt x="3" y="0"/>
                    <a:pt x="5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8"/>
            <p:cNvSpPr/>
            <p:nvPr/>
          </p:nvSpPr>
          <p:spPr>
            <a:xfrm>
              <a:off x="3340100" y="2200275"/>
              <a:ext cx="584200" cy="574675"/>
            </a:xfrm>
            <a:custGeom>
              <a:avLst/>
              <a:gdLst/>
              <a:ahLst/>
              <a:cxnLst/>
              <a:rect l="l" t="t" r="r" b="b"/>
              <a:pathLst>
                <a:path w="154" h="152" extrusionOk="0">
                  <a:moveTo>
                    <a:pt x="35" y="152"/>
                  </a:moveTo>
                  <a:cubicBezTo>
                    <a:pt x="32" y="140"/>
                    <a:pt x="29" y="127"/>
                    <a:pt x="26" y="114"/>
                  </a:cubicBezTo>
                  <a:cubicBezTo>
                    <a:pt x="25" y="110"/>
                    <a:pt x="24" y="105"/>
                    <a:pt x="23" y="101"/>
                  </a:cubicBezTo>
                  <a:cubicBezTo>
                    <a:pt x="21" y="100"/>
                    <a:pt x="21" y="98"/>
                    <a:pt x="20" y="96"/>
                  </a:cubicBezTo>
                  <a:cubicBezTo>
                    <a:pt x="14" y="67"/>
                    <a:pt x="7" y="38"/>
                    <a:pt x="1" y="9"/>
                  </a:cubicBezTo>
                  <a:cubicBezTo>
                    <a:pt x="0" y="7"/>
                    <a:pt x="0" y="5"/>
                    <a:pt x="0" y="3"/>
                  </a:cubicBezTo>
                  <a:cubicBezTo>
                    <a:pt x="1" y="0"/>
                    <a:pt x="3" y="2"/>
                    <a:pt x="4" y="3"/>
                  </a:cubicBezTo>
                  <a:cubicBezTo>
                    <a:pt x="11" y="8"/>
                    <a:pt x="18" y="11"/>
                    <a:pt x="25" y="14"/>
                  </a:cubicBezTo>
                  <a:cubicBezTo>
                    <a:pt x="29" y="16"/>
                    <a:pt x="33" y="17"/>
                    <a:pt x="37" y="18"/>
                  </a:cubicBezTo>
                  <a:cubicBezTo>
                    <a:pt x="41" y="19"/>
                    <a:pt x="43" y="21"/>
                    <a:pt x="45" y="23"/>
                  </a:cubicBezTo>
                  <a:cubicBezTo>
                    <a:pt x="44" y="20"/>
                    <a:pt x="45" y="20"/>
                    <a:pt x="48" y="20"/>
                  </a:cubicBezTo>
                  <a:cubicBezTo>
                    <a:pt x="57" y="21"/>
                    <a:pt x="65" y="23"/>
                    <a:pt x="74" y="23"/>
                  </a:cubicBezTo>
                  <a:cubicBezTo>
                    <a:pt x="86" y="24"/>
                    <a:pt x="97" y="24"/>
                    <a:pt x="109" y="23"/>
                  </a:cubicBezTo>
                  <a:cubicBezTo>
                    <a:pt x="123" y="22"/>
                    <a:pt x="136" y="21"/>
                    <a:pt x="149" y="17"/>
                  </a:cubicBezTo>
                  <a:cubicBezTo>
                    <a:pt x="150" y="17"/>
                    <a:pt x="151" y="17"/>
                    <a:pt x="152" y="17"/>
                  </a:cubicBezTo>
                  <a:cubicBezTo>
                    <a:pt x="154" y="21"/>
                    <a:pt x="153" y="25"/>
                    <a:pt x="153" y="28"/>
                  </a:cubicBezTo>
                  <a:cubicBezTo>
                    <a:pt x="152" y="35"/>
                    <a:pt x="152" y="42"/>
                    <a:pt x="151" y="48"/>
                  </a:cubicBezTo>
                  <a:cubicBezTo>
                    <a:pt x="150" y="56"/>
                    <a:pt x="148" y="63"/>
                    <a:pt x="147" y="70"/>
                  </a:cubicBezTo>
                  <a:cubicBezTo>
                    <a:pt x="146" y="72"/>
                    <a:pt x="146" y="74"/>
                    <a:pt x="146" y="77"/>
                  </a:cubicBezTo>
                  <a:cubicBezTo>
                    <a:pt x="146" y="77"/>
                    <a:pt x="146" y="77"/>
                    <a:pt x="146" y="78"/>
                  </a:cubicBezTo>
                  <a:cubicBezTo>
                    <a:pt x="140" y="87"/>
                    <a:pt x="138" y="99"/>
                    <a:pt x="133" y="108"/>
                  </a:cubicBezTo>
                  <a:cubicBezTo>
                    <a:pt x="122" y="127"/>
                    <a:pt x="106" y="139"/>
                    <a:pt x="85" y="143"/>
                  </a:cubicBezTo>
                  <a:cubicBezTo>
                    <a:pt x="78" y="145"/>
                    <a:pt x="70" y="147"/>
                    <a:pt x="62" y="148"/>
                  </a:cubicBezTo>
                  <a:cubicBezTo>
                    <a:pt x="57" y="150"/>
                    <a:pt x="52" y="150"/>
                    <a:pt x="46" y="151"/>
                  </a:cubicBezTo>
                  <a:cubicBezTo>
                    <a:pt x="43" y="151"/>
                    <a:pt x="39" y="151"/>
                    <a:pt x="35" y="15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8"/>
            <p:cNvSpPr/>
            <p:nvPr/>
          </p:nvSpPr>
          <p:spPr>
            <a:xfrm>
              <a:off x="3375025" y="2252663"/>
              <a:ext cx="139700" cy="446088"/>
            </a:xfrm>
            <a:custGeom>
              <a:avLst/>
              <a:gdLst/>
              <a:ahLst/>
              <a:cxnLst/>
              <a:rect l="l" t="t" r="r" b="b"/>
              <a:pathLst>
                <a:path w="37" h="118" extrusionOk="0">
                  <a:moveTo>
                    <a:pt x="0" y="0"/>
                  </a:moveTo>
                  <a:cubicBezTo>
                    <a:pt x="6" y="3"/>
                    <a:pt x="10" y="6"/>
                    <a:pt x="15" y="8"/>
                  </a:cubicBezTo>
                  <a:cubicBezTo>
                    <a:pt x="19" y="9"/>
                    <a:pt x="23" y="10"/>
                    <a:pt x="27" y="11"/>
                  </a:cubicBezTo>
                  <a:cubicBezTo>
                    <a:pt x="28" y="12"/>
                    <a:pt x="30" y="13"/>
                    <a:pt x="30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2"/>
                    <a:pt x="35" y="13"/>
                    <a:pt x="37" y="14"/>
                  </a:cubicBezTo>
                  <a:cubicBezTo>
                    <a:pt x="37" y="14"/>
                    <a:pt x="37" y="16"/>
                    <a:pt x="37" y="17"/>
                  </a:cubicBezTo>
                  <a:cubicBezTo>
                    <a:pt x="37" y="25"/>
                    <a:pt x="36" y="33"/>
                    <a:pt x="35" y="42"/>
                  </a:cubicBezTo>
                  <a:cubicBezTo>
                    <a:pt x="34" y="48"/>
                    <a:pt x="34" y="55"/>
                    <a:pt x="33" y="62"/>
                  </a:cubicBezTo>
                  <a:cubicBezTo>
                    <a:pt x="33" y="73"/>
                    <a:pt x="32" y="84"/>
                    <a:pt x="30" y="95"/>
                  </a:cubicBezTo>
                  <a:cubicBezTo>
                    <a:pt x="30" y="102"/>
                    <a:pt x="29" y="108"/>
                    <a:pt x="29" y="115"/>
                  </a:cubicBezTo>
                  <a:cubicBezTo>
                    <a:pt x="29" y="116"/>
                    <a:pt x="29" y="117"/>
                    <a:pt x="28" y="118"/>
                  </a:cubicBezTo>
                  <a:cubicBezTo>
                    <a:pt x="18" y="79"/>
                    <a:pt x="9" y="40"/>
                    <a:pt x="0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18"/>
            <p:cNvSpPr/>
            <p:nvPr/>
          </p:nvSpPr>
          <p:spPr>
            <a:xfrm>
              <a:off x="3332163" y="2184400"/>
              <a:ext cx="706438" cy="109538"/>
            </a:xfrm>
            <a:custGeom>
              <a:avLst/>
              <a:gdLst/>
              <a:ahLst/>
              <a:cxnLst/>
              <a:rect l="l" t="t" r="r" b="b"/>
              <a:pathLst>
                <a:path w="186" h="29" extrusionOk="0">
                  <a:moveTo>
                    <a:pt x="3" y="8"/>
                  </a:moveTo>
                  <a:cubicBezTo>
                    <a:pt x="0" y="3"/>
                    <a:pt x="4" y="2"/>
                    <a:pt x="7" y="0"/>
                  </a:cubicBezTo>
                  <a:cubicBezTo>
                    <a:pt x="9" y="1"/>
                    <a:pt x="8" y="3"/>
                    <a:pt x="9" y="5"/>
                  </a:cubicBezTo>
                  <a:cubicBezTo>
                    <a:pt x="9" y="5"/>
                    <a:pt x="10" y="6"/>
                    <a:pt x="11" y="6"/>
                  </a:cubicBezTo>
                  <a:cubicBezTo>
                    <a:pt x="16" y="10"/>
                    <a:pt x="22" y="12"/>
                    <a:pt x="28" y="14"/>
                  </a:cubicBezTo>
                  <a:cubicBezTo>
                    <a:pt x="34" y="16"/>
                    <a:pt x="41" y="17"/>
                    <a:pt x="48" y="19"/>
                  </a:cubicBezTo>
                  <a:cubicBezTo>
                    <a:pt x="51" y="20"/>
                    <a:pt x="54" y="21"/>
                    <a:pt x="58" y="21"/>
                  </a:cubicBezTo>
                  <a:cubicBezTo>
                    <a:pt x="58" y="21"/>
                    <a:pt x="58" y="21"/>
                    <a:pt x="59" y="21"/>
                  </a:cubicBezTo>
                  <a:cubicBezTo>
                    <a:pt x="62" y="22"/>
                    <a:pt x="66" y="22"/>
                    <a:pt x="70" y="22"/>
                  </a:cubicBezTo>
                  <a:cubicBezTo>
                    <a:pt x="70" y="22"/>
                    <a:pt x="71" y="22"/>
                    <a:pt x="71" y="23"/>
                  </a:cubicBezTo>
                  <a:cubicBezTo>
                    <a:pt x="80" y="23"/>
                    <a:pt x="89" y="23"/>
                    <a:pt x="97" y="22"/>
                  </a:cubicBezTo>
                  <a:cubicBezTo>
                    <a:pt x="98" y="22"/>
                    <a:pt x="99" y="22"/>
                    <a:pt x="100" y="22"/>
                  </a:cubicBezTo>
                  <a:cubicBezTo>
                    <a:pt x="103" y="22"/>
                    <a:pt x="106" y="22"/>
                    <a:pt x="108" y="22"/>
                  </a:cubicBezTo>
                  <a:cubicBezTo>
                    <a:pt x="115" y="21"/>
                    <a:pt x="122" y="21"/>
                    <a:pt x="129" y="20"/>
                  </a:cubicBezTo>
                  <a:cubicBezTo>
                    <a:pt x="131" y="20"/>
                    <a:pt x="132" y="19"/>
                    <a:pt x="133" y="19"/>
                  </a:cubicBezTo>
                  <a:cubicBezTo>
                    <a:pt x="136" y="19"/>
                    <a:pt x="139" y="18"/>
                    <a:pt x="142" y="18"/>
                  </a:cubicBezTo>
                  <a:cubicBezTo>
                    <a:pt x="142" y="18"/>
                    <a:pt x="143" y="18"/>
                    <a:pt x="143" y="18"/>
                  </a:cubicBezTo>
                  <a:cubicBezTo>
                    <a:pt x="145" y="17"/>
                    <a:pt x="147" y="17"/>
                    <a:pt x="150" y="16"/>
                  </a:cubicBezTo>
                  <a:cubicBezTo>
                    <a:pt x="152" y="15"/>
                    <a:pt x="154" y="14"/>
                    <a:pt x="157" y="14"/>
                  </a:cubicBezTo>
                  <a:cubicBezTo>
                    <a:pt x="163" y="12"/>
                    <a:pt x="170" y="9"/>
                    <a:pt x="176" y="6"/>
                  </a:cubicBezTo>
                  <a:cubicBezTo>
                    <a:pt x="177" y="6"/>
                    <a:pt x="178" y="5"/>
                    <a:pt x="179" y="5"/>
                  </a:cubicBezTo>
                  <a:cubicBezTo>
                    <a:pt x="181" y="4"/>
                    <a:pt x="184" y="1"/>
                    <a:pt x="186" y="5"/>
                  </a:cubicBezTo>
                  <a:cubicBezTo>
                    <a:pt x="186" y="7"/>
                    <a:pt x="185" y="8"/>
                    <a:pt x="183" y="9"/>
                  </a:cubicBezTo>
                  <a:cubicBezTo>
                    <a:pt x="175" y="14"/>
                    <a:pt x="165" y="18"/>
                    <a:pt x="155" y="21"/>
                  </a:cubicBezTo>
                  <a:cubicBezTo>
                    <a:pt x="155" y="21"/>
                    <a:pt x="154" y="21"/>
                    <a:pt x="154" y="22"/>
                  </a:cubicBezTo>
                  <a:cubicBezTo>
                    <a:pt x="136" y="26"/>
                    <a:pt x="118" y="28"/>
                    <a:pt x="100" y="29"/>
                  </a:cubicBezTo>
                  <a:cubicBezTo>
                    <a:pt x="83" y="29"/>
                    <a:pt x="65" y="28"/>
                    <a:pt x="47" y="25"/>
                  </a:cubicBezTo>
                  <a:cubicBezTo>
                    <a:pt x="47" y="27"/>
                    <a:pt x="49" y="27"/>
                    <a:pt x="49" y="29"/>
                  </a:cubicBezTo>
                  <a:cubicBezTo>
                    <a:pt x="48" y="29"/>
                    <a:pt x="47" y="28"/>
                    <a:pt x="47" y="28"/>
                  </a:cubicBezTo>
                  <a:cubicBezTo>
                    <a:pt x="43" y="24"/>
                    <a:pt x="38" y="23"/>
                    <a:pt x="33" y="21"/>
                  </a:cubicBezTo>
                  <a:cubicBezTo>
                    <a:pt x="23" y="18"/>
                    <a:pt x="13" y="14"/>
                    <a:pt x="5" y="7"/>
                  </a:cubicBezTo>
                  <a:cubicBezTo>
                    <a:pt x="4" y="7"/>
                    <a:pt x="3" y="5"/>
                    <a:pt x="3" y="8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8"/>
            <p:cNvSpPr/>
            <p:nvPr/>
          </p:nvSpPr>
          <p:spPr>
            <a:xfrm>
              <a:off x="4013200" y="2184400"/>
              <a:ext cx="25400" cy="23813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7" y="3"/>
                  </a:move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5"/>
                    <a:pt x="7" y="5"/>
                  </a:cubicBezTo>
                  <a:cubicBezTo>
                    <a:pt x="4" y="2"/>
                    <a:pt x="2" y="6"/>
                    <a:pt x="0" y="6"/>
                  </a:cubicBezTo>
                  <a:cubicBezTo>
                    <a:pt x="0" y="4"/>
                    <a:pt x="1" y="3"/>
                    <a:pt x="2" y="1"/>
                  </a:cubicBezTo>
                  <a:cubicBezTo>
                    <a:pt x="4" y="0"/>
                    <a:pt x="6" y="0"/>
                    <a:pt x="7" y="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18"/>
            <p:cNvSpPr/>
            <p:nvPr/>
          </p:nvSpPr>
          <p:spPr>
            <a:xfrm>
              <a:off x="3233738" y="1587500"/>
              <a:ext cx="106363" cy="246063"/>
            </a:xfrm>
            <a:custGeom>
              <a:avLst/>
              <a:gdLst/>
              <a:ahLst/>
              <a:cxnLst/>
              <a:rect l="l" t="t" r="r" b="b"/>
              <a:pathLst>
                <a:path w="28" h="65" extrusionOk="0">
                  <a:moveTo>
                    <a:pt x="2" y="15"/>
                  </a:moveTo>
                  <a:cubicBezTo>
                    <a:pt x="1" y="12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3"/>
                    <a:pt x="5" y="3"/>
                    <a:pt x="8" y="2"/>
                  </a:cubicBezTo>
                  <a:cubicBezTo>
                    <a:pt x="10" y="2"/>
                    <a:pt x="12" y="2"/>
                    <a:pt x="13" y="0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17" y="4"/>
                    <a:pt x="17" y="8"/>
                    <a:pt x="18" y="11"/>
                  </a:cubicBezTo>
                  <a:cubicBezTo>
                    <a:pt x="21" y="26"/>
                    <a:pt x="24" y="41"/>
                    <a:pt x="28" y="55"/>
                  </a:cubicBezTo>
                  <a:cubicBezTo>
                    <a:pt x="28" y="57"/>
                    <a:pt x="28" y="58"/>
                    <a:pt x="28" y="60"/>
                  </a:cubicBezTo>
                  <a:cubicBezTo>
                    <a:pt x="28" y="60"/>
                    <a:pt x="27" y="60"/>
                    <a:pt x="27" y="61"/>
                  </a:cubicBezTo>
                  <a:cubicBezTo>
                    <a:pt x="24" y="62"/>
                    <a:pt x="20" y="62"/>
                    <a:pt x="17" y="63"/>
                  </a:cubicBezTo>
                  <a:cubicBezTo>
                    <a:pt x="16" y="64"/>
                    <a:pt x="14" y="64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4"/>
                    <a:pt x="12" y="64"/>
                    <a:pt x="12" y="63"/>
                  </a:cubicBezTo>
                  <a:cubicBezTo>
                    <a:pt x="11" y="61"/>
                    <a:pt x="10" y="59"/>
                    <a:pt x="11" y="57"/>
                  </a:cubicBezTo>
                  <a:cubicBezTo>
                    <a:pt x="12" y="54"/>
                    <a:pt x="15" y="55"/>
                    <a:pt x="16" y="54"/>
                  </a:cubicBezTo>
                  <a:cubicBezTo>
                    <a:pt x="14" y="54"/>
                    <a:pt x="12" y="55"/>
                    <a:pt x="10" y="54"/>
                  </a:cubicBezTo>
                  <a:cubicBezTo>
                    <a:pt x="9" y="53"/>
                    <a:pt x="9" y="51"/>
                    <a:pt x="9" y="50"/>
                  </a:cubicBezTo>
                  <a:cubicBezTo>
                    <a:pt x="9" y="48"/>
                    <a:pt x="8" y="47"/>
                    <a:pt x="8" y="45"/>
                  </a:cubicBezTo>
                  <a:cubicBezTo>
                    <a:pt x="11" y="42"/>
                    <a:pt x="15" y="43"/>
                    <a:pt x="18" y="42"/>
                  </a:cubicBezTo>
                  <a:cubicBezTo>
                    <a:pt x="15" y="42"/>
                    <a:pt x="12" y="44"/>
                    <a:pt x="8" y="43"/>
                  </a:cubicBezTo>
                  <a:cubicBezTo>
                    <a:pt x="7" y="41"/>
                    <a:pt x="7" y="38"/>
                    <a:pt x="7" y="36"/>
                  </a:cubicBezTo>
                  <a:cubicBezTo>
                    <a:pt x="8" y="35"/>
                    <a:pt x="9" y="34"/>
                    <a:pt x="11" y="34"/>
                  </a:cubicBezTo>
                  <a:cubicBezTo>
                    <a:pt x="10" y="33"/>
                    <a:pt x="8" y="36"/>
                    <a:pt x="6" y="34"/>
                  </a:cubicBezTo>
                  <a:cubicBezTo>
                    <a:pt x="4" y="28"/>
                    <a:pt x="3" y="22"/>
                    <a:pt x="2" y="16"/>
                  </a:cubicBezTo>
                  <a:cubicBezTo>
                    <a:pt x="4" y="14"/>
                    <a:pt x="6" y="14"/>
                    <a:pt x="8" y="14"/>
                  </a:cubicBezTo>
                  <a:cubicBezTo>
                    <a:pt x="6" y="14"/>
                    <a:pt x="4" y="15"/>
                    <a:pt x="2" y="15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18"/>
            <p:cNvSpPr/>
            <p:nvPr/>
          </p:nvSpPr>
          <p:spPr>
            <a:xfrm>
              <a:off x="3282950" y="1814513"/>
              <a:ext cx="106363" cy="246063"/>
            </a:xfrm>
            <a:custGeom>
              <a:avLst/>
              <a:gdLst/>
              <a:ahLst/>
              <a:cxnLst/>
              <a:rect l="l" t="t" r="r" b="b"/>
              <a:pathLst>
                <a:path w="28" h="65" extrusionOk="0">
                  <a:moveTo>
                    <a:pt x="1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6" y="1"/>
                    <a:pt x="16" y="2"/>
                  </a:cubicBezTo>
                  <a:cubicBezTo>
                    <a:pt x="20" y="21"/>
                    <a:pt x="24" y="39"/>
                    <a:pt x="28" y="57"/>
                  </a:cubicBezTo>
                  <a:cubicBezTo>
                    <a:pt x="28" y="58"/>
                    <a:pt x="28" y="58"/>
                    <a:pt x="28" y="59"/>
                  </a:cubicBezTo>
                  <a:cubicBezTo>
                    <a:pt x="28" y="59"/>
                    <a:pt x="28" y="60"/>
                    <a:pt x="28" y="60"/>
                  </a:cubicBezTo>
                  <a:cubicBezTo>
                    <a:pt x="25" y="61"/>
                    <a:pt x="22" y="62"/>
                    <a:pt x="19" y="62"/>
                  </a:cubicBezTo>
                  <a:cubicBezTo>
                    <a:pt x="17" y="63"/>
                    <a:pt x="15" y="63"/>
                    <a:pt x="14" y="64"/>
                  </a:cubicBezTo>
                  <a:cubicBezTo>
                    <a:pt x="14" y="65"/>
                    <a:pt x="13" y="65"/>
                    <a:pt x="13" y="65"/>
                  </a:cubicBezTo>
                  <a:cubicBezTo>
                    <a:pt x="13" y="62"/>
                    <a:pt x="12" y="59"/>
                    <a:pt x="11" y="55"/>
                  </a:cubicBezTo>
                  <a:cubicBezTo>
                    <a:pt x="12" y="54"/>
                    <a:pt x="15" y="55"/>
                    <a:pt x="16" y="54"/>
                  </a:cubicBezTo>
                  <a:cubicBezTo>
                    <a:pt x="14" y="54"/>
                    <a:pt x="13" y="55"/>
                    <a:pt x="11" y="54"/>
                  </a:cubicBezTo>
                  <a:cubicBezTo>
                    <a:pt x="10" y="51"/>
                    <a:pt x="9" y="47"/>
                    <a:pt x="9" y="44"/>
                  </a:cubicBezTo>
                  <a:cubicBezTo>
                    <a:pt x="12" y="42"/>
                    <a:pt x="16" y="42"/>
                    <a:pt x="19" y="41"/>
                  </a:cubicBezTo>
                  <a:cubicBezTo>
                    <a:pt x="16" y="41"/>
                    <a:pt x="13" y="44"/>
                    <a:pt x="9" y="43"/>
                  </a:cubicBezTo>
                  <a:cubicBezTo>
                    <a:pt x="8" y="40"/>
                    <a:pt x="7" y="38"/>
                    <a:pt x="7" y="36"/>
                  </a:cubicBezTo>
                  <a:cubicBezTo>
                    <a:pt x="8" y="34"/>
                    <a:pt x="10" y="34"/>
                    <a:pt x="12" y="34"/>
                  </a:cubicBezTo>
                  <a:cubicBezTo>
                    <a:pt x="10" y="33"/>
                    <a:pt x="8" y="35"/>
                    <a:pt x="7" y="34"/>
                  </a:cubicBezTo>
                  <a:cubicBezTo>
                    <a:pt x="5" y="31"/>
                    <a:pt x="5" y="28"/>
                    <a:pt x="4" y="25"/>
                  </a:cubicBezTo>
                  <a:cubicBezTo>
                    <a:pt x="7" y="23"/>
                    <a:pt x="11" y="23"/>
                    <a:pt x="14" y="22"/>
                  </a:cubicBezTo>
                  <a:cubicBezTo>
                    <a:pt x="11" y="22"/>
                    <a:pt x="8" y="24"/>
                    <a:pt x="4" y="24"/>
                  </a:cubicBezTo>
                  <a:cubicBezTo>
                    <a:pt x="4" y="21"/>
                    <a:pt x="2" y="18"/>
                    <a:pt x="3" y="16"/>
                  </a:cubicBezTo>
                  <a:cubicBezTo>
                    <a:pt x="4" y="14"/>
                    <a:pt x="6" y="14"/>
                    <a:pt x="8" y="13"/>
                  </a:cubicBezTo>
                  <a:cubicBezTo>
                    <a:pt x="6" y="14"/>
                    <a:pt x="4" y="14"/>
                    <a:pt x="2" y="15"/>
                  </a:cubicBezTo>
                  <a:cubicBezTo>
                    <a:pt x="1" y="11"/>
                    <a:pt x="1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3"/>
                    <a:pt x="7" y="3"/>
                    <a:pt x="10" y="2"/>
                  </a:cubicBezTo>
                  <a:cubicBezTo>
                    <a:pt x="11" y="1"/>
                    <a:pt x="13" y="1"/>
                    <a:pt x="13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8"/>
            <p:cNvSpPr/>
            <p:nvPr/>
          </p:nvSpPr>
          <p:spPr>
            <a:xfrm>
              <a:off x="3332163" y="2041525"/>
              <a:ext cx="106363" cy="196850"/>
            </a:xfrm>
            <a:custGeom>
              <a:avLst/>
              <a:gdLst/>
              <a:ahLst/>
              <a:cxnLst/>
              <a:rect l="l" t="t" r="r" b="b"/>
              <a:pathLst>
                <a:path w="28" h="52" extrusionOk="0">
                  <a:moveTo>
                    <a:pt x="27" y="52"/>
                  </a:moveTo>
                  <a:cubicBezTo>
                    <a:pt x="21" y="50"/>
                    <a:pt x="15" y="48"/>
                    <a:pt x="10" y="44"/>
                  </a:cubicBezTo>
                  <a:cubicBezTo>
                    <a:pt x="12" y="41"/>
                    <a:pt x="16" y="43"/>
                    <a:pt x="19" y="41"/>
                  </a:cubicBezTo>
                  <a:cubicBezTo>
                    <a:pt x="16" y="41"/>
                    <a:pt x="13" y="44"/>
                    <a:pt x="9" y="43"/>
                  </a:cubicBezTo>
                  <a:cubicBezTo>
                    <a:pt x="7" y="41"/>
                    <a:pt x="8" y="39"/>
                    <a:pt x="7" y="37"/>
                  </a:cubicBezTo>
                  <a:cubicBezTo>
                    <a:pt x="7" y="36"/>
                    <a:pt x="7" y="36"/>
                    <a:pt x="8" y="35"/>
                  </a:cubicBezTo>
                  <a:cubicBezTo>
                    <a:pt x="8" y="33"/>
                    <a:pt x="11" y="34"/>
                    <a:pt x="12" y="33"/>
                  </a:cubicBezTo>
                  <a:cubicBezTo>
                    <a:pt x="10" y="33"/>
                    <a:pt x="9" y="35"/>
                    <a:pt x="7" y="34"/>
                  </a:cubicBezTo>
                  <a:cubicBezTo>
                    <a:pt x="6" y="31"/>
                    <a:pt x="5" y="28"/>
                    <a:pt x="5" y="24"/>
                  </a:cubicBezTo>
                  <a:cubicBezTo>
                    <a:pt x="8" y="21"/>
                    <a:pt x="12" y="23"/>
                    <a:pt x="15" y="21"/>
                  </a:cubicBezTo>
                  <a:cubicBezTo>
                    <a:pt x="11" y="21"/>
                    <a:pt x="8" y="23"/>
                    <a:pt x="4" y="23"/>
                  </a:cubicBezTo>
                  <a:cubicBezTo>
                    <a:pt x="4" y="20"/>
                    <a:pt x="3" y="18"/>
                    <a:pt x="3" y="16"/>
                  </a:cubicBezTo>
                  <a:cubicBezTo>
                    <a:pt x="4" y="13"/>
                    <a:pt x="6" y="14"/>
                    <a:pt x="8" y="13"/>
                  </a:cubicBezTo>
                  <a:cubicBezTo>
                    <a:pt x="6" y="14"/>
                    <a:pt x="4" y="14"/>
                    <a:pt x="2" y="15"/>
                  </a:cubicBezTo>
                  <a:cubicBezTo>
                    <a:pt x="2" y="11"/>
                    <a:pt x="1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2"/>
                    <a:pt x="7" y="2"/>
                    <a:pt x="10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2"/>
                    <a:pt x="17" y="3"/>
                  </a:cubicBezTo>
                  <a:cubicBezTo>
                    <a:pt x="20" y="19"/>
                    <a:pt x="23" y="35"/>
                    <a:pt x="27" y="50"/>
                  </a:cubicBezTo>
                  <a:cubicBezTo>
                    <a:pt x="28" y="51"/>
                    <a:pt x="28" y="52"/>
                    <a:pt x="27" y="5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8"/>
            <p:cNvSpPr/>
            <p:nvPr/>
          </p:nvSpPr>
          <p:spPr>
            <a:xfrm>
              <a:off x="3348038" y="2117725"/>
              <a:ext cx="57150" cy="14288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3"/>
                  </a:moveTo>
                  <a:cubicBezTo>
                    <a:pt x="5" y="2"/>
                    <a:pt x="10" y="1"/>
                    <a:pt x="14" y="0"/>
                  </a:cubicBezTo>
                  <a:cubicBezTo>
                    <a:pt x="14" y="0"/>
                    <a:pt x="14" y="0"/>
                    <a:pt x="15" y="1"/>
                  </a:cubicBezTo>
                  <a:cubicBezTo>
                    <a:pt x="10" y="3"/>
                    <a:pt x="5" y="3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8"/>
            <p:cNvSpPr/>
            <p:nvPr/>
          </p:nvSpPr>
          <p:spPr>
            <a:xfrm>
              <a:off x="3298825" y="1893888"/>
              <a:ext cx="52388" cy="15875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0" y="3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0" y="2"/>
                    <a:pt x="5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8"/>
            <p:cNvSpPr/>
            <p:nvPr/>
          </p:nvSpPr>
          <p:spPr>
            <a:xfrm>
              <a:off x="3317875" y="1965325"/>
              <a:ext cx="52388" cy="15875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0" y="3"/>
                  </a:moveTo>
                  <a:cubicBezTo>
                    <a:pt x="4" y="2"/>
                    <a:pt x="9" y="0"/>
                    <a:pt x="14" y="1"/>
                  </a:cubicBezTo>
                  <a:cubicBezTo>
                    <a:pt x="9" y="3"/>
                    <a:pt x="4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8"/>
            <p:cNvSpPr/>
            <p:nvPr/>
          </p:nvSpPr>
          <p:spPr>
            <a:xfrm>
              <a:off x="3290888" y="1860550"/>
              <a:ext cx="34925" cy="14288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3"/>
                  </a:moveTo>
                  <a:cubicBezTo>
                    <a:pt x="2" y="0"/>
                    <a:pt x="5" y="1"/>
                    <a:pt x="7" y="0"/>
                  </a:cubicBezTo>
                  <a:cubicBezTo>
                    <a:pt x="8" y="0"/>
                    <a:pt x="8" y="0"/>
                    <a:pt x="9" y="1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5" y="3"/>
                    <a:pt x="3" y="3"/>
                    <a:pt x="1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8"/>
            <p:cNvSpPr/>
            <p:nvPr/>
          </p:nvSpPr>
          <p:spPr>
            <a:xfrm>
              <a:off x="3306763" y="1935163"/>
              <a:ext cx="33338" cy="1587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2"/>
                  </a:moveTo>
                  <a:cubicBezTo>
                    <a:pt x="3" y="1"/>
                    <a:pt x="6" y="1"/>
                    <a:pt x="9" y="0"/>
                  </a:cubicBezTo>
                  <a:cubicBezTo>
                    <a:pt x="7" y="3"/>
                    <a:pt x="4" y="3"/>
                    <a:pt x="1" y="4"/>
                  </a:cubicBezTo>
                  <a:cubicBezTo>
                    <a:pt x="0" y="3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8"/>
            <p:cNvSpPr/>
            <p:nvPr/>
          </p:nvSpPr>
          <p:spPr>
            <a:xfrm>
              <a:off x="3359150" y="2162175"/>
              <a:ext cx="34925" cy="11113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0" y="2"/>
                  </a:moveTo>
                  <a:cubicBezTo>
                    <a:pt x="3" y="1"/>
                    <a:pt x="5" y="0"/>
                    <a:pt x="9" y="1"/>
                  </a:cubicBezTo>
                  <a:cubicBezTo>
                    <a:pt x="6" y="3"/>
                    <a:pt x="3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8"/>
            <p:cNvSpPr/>
            <p:nvPr/>
          </p:nvSpPr>
          <p:spPr>
            <a:xfrm>
              <a:off x="3325813" y="2011363"/>
              <a:ext cx="33338" cy="14288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2"/>
                  </a:moveTo>
                  <a:cubicBezTo>
                    <a:pt x="2" y="1"/>
                    <a:pt x="5" y="1"/>
                    <a:pt x="7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5" y="3"/>
                    <a:pt x="3" y="4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8"/>
            <p:cNvSpPr/>
            <p:nvPr/>
          </p:nvSpPr>
          <p:spPr>
            <a:xfrm>
              <a:off x="3340100" y="2087563"/>
              <a:ext cx="34925" cy="14288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3"/>
                  </a:moveTo>
                  <a:cubicBezTo>
                    <a:pt x="2" y="0"/>
                    <a:pt x="6" y="1"/>
                    <a:pt x="8" y="0"/>
                  </a:cubicBezTo>
                  <a:cubicBezTo>
                    <a:pt x="8" y="0"/>
                    <a:pt x="9" y="0"/>
                    <a:pt x="9" y="1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1" y="3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8"/>
            <p:cNvSpPr/>
            <p:nvPr/>
          </p:nvSpPr>
          <p:spPr>
            <a:xfrm>
              <a:off x="3359150" y="2181225"/>
              <a:ext cx="7938" cy="26988"/>
            </a:xfrm>
            <a:custGeom>
              <a:avLst/>
              <a:gdLst/>
              <a:ahLst/>
              <a:cxnLst/>
              <a:rect l="l" t="t" r="r" b="b"/>
              <a:pathLst>
                <a:path w="2" h="7" extrusionOk="0">
                  <a:moveTo>
                    <a:pt x="0" y="0"/>
                  </a:moveTo>
                  <a:cubicBezTo>
                    <a:pt x="2" y="1"/>
                    <a:pt x="1" y="3"/>
                    <a:pt x="2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0" y="5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8"/>
            <p:cNvSpPr/>
            <p:nvPr/>
          </p:nvSpPr>
          <p:spPr>
            <a:xfrm>
              <a:off x="3260725" y="1444625"/>
              <a:ext cx="307975" cy="823913"/>
            </a:xfrm>
            <a:custGeom>
              <a:avLst/>
              <a:gdLst/>
              <a:ahLst/>
              <a:cxnLst/>
              <a:rect l="l" t="t" r="r" b="b"/>
              <a:pathLst>
                <a:path w="81" h="218" extrusionOk="0">
                  <a:moveTo>
                    <a:pt x="7" y="8"/>
                  </a:moveTo>
                  <a:cubicBezTo>
                    <a:pt x="16" y="6"/>
                    <a:pt x="26" y="3"/>
                    <a:pt x="35" y="1"/>
                  </a:cubicBezTo>
                  <a:cubicBezTo>
                    <a:pt x="37" y="1"/>
                    <a:pt x="39" y="1"/>
                    <a:pt x="41" y="0"/>
                  </a:cubicBezTo>
                  <a:cubicBezTo>
                    <a:pt x="44" y="0"/>
                    <a:pt x="44" y="2"/>
                    <a:pt x="44" y="3"/>
                  </a:cubicBezTo>
                  <a:cubicBezTo>
                    <a:pt x="46" y="8"/>
                    <a:pt x="46" y="13"/>
                    <a:pt x="48" y="18"/>
                  </a:cubicBezTo>
                  <a:cubicBezTo>
                    <a:pt x="48" y="19"/>
                    <a:pt x="48" y="20"/>
                    <a:pt x="49" y="21"/>
                  </a:cubicBezTo>
                  <a:cubicBezTo>
                    <a:pt x="49" y="26"/>
                    <a:pt x="50" y="30"/>
                    <a:pt x="51" y="34"/>
                  </a:cubicBezTo>
                  <a:cubicBezTo>
                    <a:pt x="52" y="36"/>
                    <a:pt x="52" y="37"/>
                    <a:pt x="52" y="39"/>
                  </a:cubicBezTo>
                  <a:cubicBezTo>
                    <a:pt x="52" y="40"/>
                    <a:pt x="52" y="41"/>
                    <a:pt x="53" y="42"/>
                  </a:cubicBezTo>
                  <a:cubicBezTo>
                    <a:pt x="54" y="47"/>
                    <a:pt x="56" y="53"/>
                    <a:pt x="57" y="59"/>
                  </a:cubicBezTo>
                  <a:cubicBezTo>
                    <a:pt x="57" y="60"/>
                    <a:pt x="57" y="61"/>
                    <a:pt x="57" y="61"/>
                  </a:cubicBezTo>
                  <a:cubicBezTo>
                    <a:pt x="59" y="67"/>
                    <a:pt x="60" y="73"/>
                    <a:pt x="61" y="78"/>
                  </a:cubicBezTo>
                  <a:cubicBezTo>
                    <a:pt x="61" y="79"/>
                    <a:pt x="62" y="80"/>
                    <a:pt x="62" y="81"/>
                  </a:cubicBezTo>
                  <a:cubicBezTo>
                    <a:pt x="62" y="86"/>
                    <a:pt x="64" y="90"/>
                    <a:pt x="65" y="94"/>
                  </a:cubicBezTo>
                  <a:cubicBezTo>
                    <a:pt x="65" y="96"/>
                    <a:pt x="65" y="97"/>
                    <a:pt x="65" y="98"/>
                  </a:cubicBezTo>
                  <a:cubicBezTo>
                    <a:pt x="65" y="100"/>
                    <a:pt x="66" y="101"/>
                    <a:pt x="66" y="102"/>
                  </a:cubicBezTo>
                  <a:cubicBezTo>
                    <a:pt x="68" y="107"/>
                    <a:pt x="69" y="113"/>
                    <a:pt x="70" y="119"/>
                  </a:cubicBezTo>
                  <a:cubicBezTo>
                    <a:pt x="70" y="120"/>
                    <a:pt x="70" y="120"/>
                    <a:pt x="71" y="121"/>
                  </a:cubicBezTo>
                  <a:cubicBezTo>
                    <a:pt x="72" y="127"/>
                    <a:pt x="73" y="132"/>
                    <a:pt x="74" y="138"/>
                  </a:cubicBezTo>
                  <a:cubicBezTo>
                    <a:pt x="75" y="139"/>
                    <a:pt x="75" y="140"/>
                    <a:pt x="75" y="141"/>
                  </a:cubicBezTo>
                  <a:cubicBezTo>
                    <a:pt x="76" y="145"/>
                    <a:pt x="77" y="150"/>
                    <a:pt x="78" y="154"/>
                  </a:cubicBezTo>
                  <a:cubicBezTo>
                    <a:pt x="78" y="155"/>
                    <a:pt x="79" y="157"/>
                    <a:pt x="79" y="158"/>
                  </a:cubicBezTo>
                  <a:cubicBezTo>
                    <a:pt x="78" y="160"/>
                    <a:pt x="80" y="160"/>
                    <a:pt x="80" y="160"/>
                  </a:cubicBezTo>
                  <a:cubicBezTo>
                    <a:pt x="81" y="161"/>
                    <a:pt x="81" y="161"/>
                    <a:pt x="81" y="161"/>
                  </a:cubicBezTo>
                  <a:cubicBezTo>
                    <a:pt x="81" y="166"/>
                    <a:pt x="80" y="171"/>
                    <a:pt x="80" y="176"/>
                  </a:cubicBezTo>
                  <a:cubicBezTo>
                    <a:pt x="80" y="178"/>
                    <a:pt x="79" y="179"/>
                    <a:pt x="78" y="179"/>
                  </a:cubicBezTo>
                  <a:cubicBezTo>
                    <a:pt x="75" y="180"/>
                    <a:pt x="74" y="182"/>
                    <a:pt x="74" y="185"/>
                  </a:cubicBezTo>
                  <a:cubicBezTo>
                    <a:pt x="74" y="188"/>
                    <a:pt x="76" y="188"/>
                    <a:pt x="78" y="189"/>
                  </a:cubicBezTo>
                  <a:cubicBezTo>
                    <a:pt x="79" y="189"/>
                    <a:pt x="79" y="190"/>
                    <a:pt x="80" y="190"/>
                  </a:cubicBezTo>
                  <a:cubicBezTo>
                    <a:pt x="80" y="192"/>
                    <a:pt x="80" y="193"/>
                    <a:pt x="80" y="195"/>
                  </a:cubicBezTo>
                  <a:cubicBezTo>
                    <a:pt x="81" y="201"/>
                    <a:pt x="79" y="207"/>
                    <a:pt x="79" y="214"/>
                  </a:cubicBezTo>
                  <a:cubicBezTo>
                    <a:pt x="79" y="215"/>
                    <a:pt x="79" y="216"/>
                    <a:pt x="78" y="217"/>
                  </a:cubicBezTo>
                  <a:cubicBezTo>
                    <a:pt x="78" y="217"/>
                    <a:pt x="78" y="217"/>
                    <a:pt x="77" y="218"/>
                  </a:cubicBezTo>
                  <a:cubicBezTo>
                    <a:pt x="77" y="218"/>
                    <a:pt x="77" y="218"/>
                    <a:pt x="77" y="218"/>
                  </a:cubicBezTo>
                  <a:cubicBezTo>
                    <a:pt x="74" y="217"/>
                    <a:pt x="70" y="217"/>
                    <a:pt x="67" y="216"/>
                  </a:cubicBezTo>
                  <a:cubicBezTo>
                    <a:pt x="60" y="214"/>
                    <a:pt x="53" y="213"/>
                    <a:pt x="46" y="210"/>
                  </a:cubicBezTo>
                  <a:cubicBezTo>
                    <a:pt x="43" y="200"/>
                    <a:pt x="41" y="190"/>
                    <a:pt x="39" y="180"/>
                  </a:cubicBezTo>
                  <a:cubicBezTo>
                    <a:pt x="37" y="173"/>
                    <a:pt x="35" y="165"/>
                    <a:pt x="34" y="158"/>
                  </a:cubicBezTo>
                  <a:cubicBezTo>
                    <a:pt x="32" y="151"/>
                    <a:pt x="30" y="143"/>
                    <a:pt x="29" y="136"/>
                  </a:cubicBezTo>
                  <a:cubicBezTo>
                    <a:pt x="26" y="124"/>
                    <a:pt x="24" y="112"/>
                    <a:pt x="21" y="99"/>
                  </a:cubicBezTo>
                  <a:cubicBezTo>
                    <a:pt x="21" y="99"/>
                    <a:pt x="20" y="98"/>
                    <a:pt x="20" y="98"/>
                  </a:cubicBezTo>
                  <a:cubicBezTo>
                    <a:pt x="19" y="88"/>
                    <a:pt x="16" y="79"/>
                    <a:pt x="14" y="69"/>
                  </a:cubicBezTo>
                  <a:cubicBezTo>
                    <a:pt x="12" y="59"/>
                    <a:pt x="10" y="49"/>
                    <a:pt x="7" y="39"/>
                  </a:cubicBezTo>
                  <a:cubicBezTo>
                    <a:pt x="7" y="39"/>
                    <a:pt x="7" y="39"/>
                    <a:pt x="7" y="38"/>
                  </a:cubicBezTo>
                  <a:cubicBezTo>
                    <a:pt x="6" y="38"/>
                    <a:pt x="5" y="36"/>
                    <a:pt x="5" y="35"/>
                  </a:cubicBezTo>
                  <a:cubicBezTo>
                    <a:pt x="4" y="28"/>
                    <a:pt x="2" y="21"/>
                    <a:pt x="1" y="14"/>
                  </a:cubicBezTo>
                  <a:cubicBezTo>
                    <a:pt x="0" y="13"/>
                    <a:pt x="0" y="11"/>
                    <a:pt x="1" y="9"/>
                  </a:cubicBezTo>
                  <a:cubicBezTo>
                    <a:pt x="3" y="9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8"/>
            <p:cNvSpPr/>
            <p:nvPr/>
          </p:nvSpPr>
          <p:spPr>
            <a:xfrm>
              <a:off x="3263900" y="1739900"/>
              <a:ext cx="53975" cy="17463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0" y="3"/>
                  </a:moveTo>
                  <a:cubicBezTo>
                    <a:pt x="5" y="3"/>
                    <a:pt x="9" y="0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10" y="3"/>
                    <a:pt x="5" y="4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8"/>
            <p:cNvSpPr/>
            <p:nvPr/>
          </p:nvSpPr>
          <p:spPr>
            <a:xfrm>
              <a:off x="3214688" y="1516063"/>
              <a:ext cx="53975" cy="15875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0" y="2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9" y="2"/>
                    <a:pt x="5" y="3"/>
                    <a:pt x="0" y="4"/>
                  </a:cubicBezTo>
                  <a:cubicBezTo>
                    <a:pt x="0" y="3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8"/>
            <p:cNvSpPr/>
            <p:nvPr/>
          </p:nvSpPr>
          <p:spPr>
            <a:xfrm>
              <a:off x="3241675" y="1636713"/>
              <a:ext cx="30163" cy="11113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0" y="2"/>
                  </a:moveTo>
                  <a:cubicBezTo>
                    <a:pt x="2" y="0"/>
                    <a:pt x="5" y="0"/>
                    <a:pt x="8" y="0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8"/>
            <p:cNvSpPr/>
            <p:nvPr/>
          </p:nvSpPr>
          <p:spPr>
            <a:xfrm>
              <a:off x="3222625" y="1562100"/>
              <a:ext cx="38100" cy="11113"/>
            </a:xfrm>
            <a:custGeom>
              <a:avLst/>
              <a:gdLst/>
              <a:ahLst/>
              <a:cxnLst/>
              <a:rect l="l" t="t" r="r" b="b"/>
              <a:pathLst>
                <a:path w="10" h="3" extrusionOk="0">
                  <a:moveTo>
                    <a:pt x="0" y="1"/>
                  </a:moveTo>
                  <a:cubicBezTo>
                    <a:pt x="3" y="1"/>
                    <a:pt x="6" y="0"/>
                    <a:pt x="10" y="0"/>
                  </a:cubicBezTo>
                  <a:cubicBezTo>
                    <a:pt x="7" y="3"/>
                    <a:pt x="3" y="2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8"/>
            <p:cNvSpPr/>
            <p:nvPr/>
          </p:nvSpPr>
          <p:spPr>
            <a:xfrm>
              <a:off x="3255963" y="1709738"/>
              <a:ext cx="34925" cy="14288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2"/>
                  </a:moveTo>
                  <a:cubicBezTo>
                    <a:pt x="3" y="2"/>
                    <a:pt x="6" y="1"/>
                    <a:pt x="8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6" y="3"/>
                    <a:pt x="3" y="3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8"/>
            <p:cNvSpPr/>
            <p:nvPr/>
          </p:nvSpPr>
          <p:spPr>
            <a:xfrm>
              <a:off x="3473450" y="2200275"/>
              <a:ext cx="573088" cy="679450"/>
            </a:xfrm>
            <a:custGeom>
              <a:avLst/>
              <a:gdLst/>
              <a:ahLst/>
              <a:cxnLst/>
              <a:rect l="l" t="t" r="r" b="b"/>
              <a:pathLst>
                <a:path w="151" h="180" extrusionOk="0">
                  <a:moveTo>
                    <a:pt x="149" y="0"/>
                  </a:moveTo>
                  <a:cubicBezTo>
                    <a:pt x="149" y="0"/>
                    <a:pt x="149" y="0"/>
                    <a:pt x="148" y="1"/>
                  </a:cubicBezTo>
                  <a:cubicBezTo>
                    <a:pt x="148" y="3"/>
                    <a:pt x="146" y="4"/>
                    <a:pt x="144" y="5"/>
                  </a:cubicBezTo>
                  <a:cubicBezTo>
                    <a:pt x="137" y="10"/>
                    <a:pt x="129" y="13"/>
                    <a:pt x="121" y="15"/>
                  </a:cubicBezTo>
                  <a:cubicBezTo>
                    <a:pt x="119" y="16"/>
                    <a:pt x="117" y="16"/>
                    <a:pt x="117" y="18"/>
                  </a:cubicBezTo>
                  <a:cubicBezTo>
                    <a:pt x="117" y="23"/>
                    <a:pt x="117" y="27"/>
                    <a:pt x="116" y="32"/>
                  </a:cubicBezTo>
                  <a:cubicBezTo>
                    <a:pt x="116" y="37"/>
                    <a:pt x="116" y="41"/>
                    <a:pt x="115" y="45"/>
                  </a:cubicBezTo>
                  <a:cubicBezTo>
                    <a:pt x="114" y="49"/>
                    <a:pt x="115" y="53"/>
                    <a:pt x="113" y="58"/>
                  </a:cubicBezTo>
                  <a:cubicBezTo>
                    <a:pt x="112" y="62"/>
                    <a:pt x="112" y="66"/>
                    <a:pt x="111" y="70"/>
                  </a:cubicBezTo>
                  <a:cubicBezTo>
                    <a:pt x="110" y="73"/>
                    <a:pt x="110" y="77"/>
                    <a:pt x="108" y="81"/>
                  </a:cubicBezTo>
                  <a:cubicBezTo>
                    <a:pt x="103" y="94"/>
                    <a:pt x="99" y="106"/>
                    <a:pt x="90" y="117"/>
                  </a:cubicBezTo>
                  <a:cubicBezTo>
                    <a:pt x="83" y="126"/>
                    <a:pt x="75" y="134"/>
                    <a:pt x="64" y="137"/>
                  </a:cubicBezTo>
                  <a:cubicBezTo>
                    <a:pt x="59" y="139"/>
                    <a:pt x="53" y="141"/>
                    <a:pt x="48" y="142"/>
                  </a:cubicBezTo>
                  <a:cubicBezTo>
                    <a:pt x="34" y="146"/>
                    <a:pt x="21" y="149"/>
                    <a:pt x="7" y="150"/>
                  </a:cubicBezTo>
                  <a:cubicBezTo>
                    <a:pt x="5" y="150"/>
                    <a:pt x="2" y="149"/>
                    <a:pt x="0" y="152"/>
                  </a:cubicBezTo>
                  <a:cubicBezTo>
                    <a:pt x="0" y="161"/>
                    <a:pt x="5" y="167"/>
                    <a:pt x="14" y="170"/>
                  </a:cubicBezTo>
                  <a:cubicBezTo>
                    <a:pt x="15" y="170"/>
                    <a:pt x="17" y="171"/>
                    <a:pt x="19" y="172"/>
                  </a:cubicBezTo>
                  <a:cubicBezTo>
                    <a:pt x="39" y="177"/>
                    <a:pt x="59" y="180"/>
                    <a:pt x="80" y="176"/>
                  </a:cubicBezTo>
                  <a:cubicBezTo>
                    <a:pt x="92" y="174"/>
                    <a:pt x="104" y="171"/>
                    <a:pt x="114" y="162"/>
                  </a:cubicBezTo>
                  <a:cubicBezTo>
                    <a:pt x="116" y="156"/>
                    <a:pt x="117" y="150"/>
                    <a:pt x="118" y="144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9" y="143"/>
                    <a:pt x="119" y="142"/>
                    <a:pt x="119" y="141"/>
                  </a:cubicBezTo>
                  <a:cubicBezTo>
                    <a:pt x="119" y="141"/>
                    <a:pt x="119" y="141"/>
                    <a:pt x="119" y="141"/>
                  </a:cubicBezTo>
                  <a:cubicBezTo>
                    <a:pt x="120" y="137"/>
                    <a:pt x="121" y="134"/>
                    <a:pt x="122" y="130"/>
                  </a:cubicBezTo>
                  <a:cubicBezTo>
                    <a:pt x="126" y="111"/>
                    <a:pt x="130" y="91"/>
                    <a:pt x="135" y="71"/>
                  </a:cubicBezTo>
                  <a:cubicBezTo>
                    <a:pt x="135" y="70"/>
                    <a:pt x="136" y="70"/>
                    <a:pt x="136" y="69"/>
                  </a:cubicBezTo>
                  <a:cubicBezTo>
                    <a:pt x="139" y="57"/>
                    <a:pt x="142" y="46"/>
                    <a:pt x="144" y="34"/>
                  </a:cubicBezTo>
                  <a:cubicBezTo>
                    <a:pt x="145" y="31"/>
                    <a:pt x="145" y="28"/>
                    <a:pt x="146" y="25"/>
                  </a:cubicBezTo>
                  <a:cubicBezTo>
                    <a:pt x="148" y="18"/>
                    <a:pt x="149" y="11"/>
                    <a:pt x="151" y="4"/>
                  </a:cubicBezTo>
                  <a:cubicBezTo>
                    <a:pt x="151" y="2"/>
                    <a:pt x="151" y="1"/>
                    <a:pt x="149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8"/>
            <p:cNvSpPr/>
            <p:nvPr/>
          </p:nvSpPr>
          <p:spPr>
            <a:xfrm>
              <a:off x="3568700" y="1939925"/>
              <a:ext cx="531813" cy="336550"/>
            </a:xfrm>
            <a:custGeom>
              <a:avLst/>
              <a:gdLst/>
              <a:ahLst/>
              <a:cxnLst/>
              <a:rect l="l" t="t" r="r" b="b"/>
              <a:pathLst>
                <a:path w="140" h="89" extrusionOk="0">
                  <a:moveTo>
                    <a:pt x="119" y="67"/>
                  </a:moveTo>
                  <a:cubicBezTo>
                    <a:pt x="119" y="69"/>
                    <a:pt x="118" y="70"/>
                    <a:pt x="117" y="71"/>
                  </a:cubicBezTo>
                  <a:cubicBezTo>
                    <a:pt x="116" y="70"/>
                    <a:pt x="115" y="71"/>
                    <a:pt x="114" y="72"/>
                  </a:cubicBezTo>
                  <a:cubicBezTo>
                    <a:pt x="111" y="73"/>
                    <a:pt x="108" y="72"/>
                    <a:pt x="105" y="72"/>
                  </a:cubicBezTo>
                  <a:cubicBezTo>
                    <a:pt x="102" y="72"/>
                    <a:pt x="100" y="72"/>
                    <a:pt x="99" y="75"/>
                  </a:cubicBezTo>
                  <a:cubicBezTo>
                    <a:pt x="98" y="77"/>
                    <a:pt x="97" y="79"/>
                    <a:pt x="95" y="79"/>
                  </a:cubicBezTo>
                  <a:cubicBezTo>
                    <a:pt x="93" y="81"/>
                    <a:pt x="90" y="80"/>
                    <a:pt x="88" y="82"/>
                  </a:cubicBezTo>
                  <a:cubicBezTo>
                    <a:pt x="85" y="82"/>
                    <a:pt x="83" y="82"/>
                    <a:pt x="81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77" y="84"/>
                    <a:pt x="74" y="84"/>
                    <a:pt x="71" y="85"/>
                  </a:cubicBezTo>
                  <a:cubicBezTo>
                    <a:pt x="70" y="85"/>
                    <a:pt x="69" y="86"/>
                    <a:pt x="68" y="86"/>
                  </a:cubicBezTo>
                  <a:cubicBezTo>
                    <a:pt x="68" y="85"/>
                    <a:pt x="67" y="85"/>
                    <a:pt x="66" y="85"/>
                  </a:cubicBezTo>
                  <a:cubicBezTo>
                    <a:pt x="63" y="86"/>
                    <a:pt x="63" y="84"/>
                    <a:pt x="64" y="82"/>
                  </a:cubicBezTo>
                  <a:cubicBezTo>
                    <a:pt x="65" y="80"/>
                    <a:pt x="67" y="78"/>
                    <a:pt x="69" y="76"/>
                  </a:cubicBezTo>
                  <a:cubicBezTo>
                    <a:pt x="71" y="72"/>
                    <a:pt x="73" y="69"/>
                    <a:pt x="75" y="66"/>
                  </a:cubicBezTo>
                  <a:cubicBezTo>
                    <a:pt x="79" y="60"/>
                    <a:pt x="83" y="55"/>
                    <a:pt x="87" y="49"/>
                  </a:cubicBezTo>
                  <a:cubicBezTo>
                    <a:pt x="91" y="44"/>
                    <a:pt x="95" y="38"/>
                    <a:pt x="98" y="33"/>
                  </a:cubicBezTo>
                  <a:cubicBezTo>
                    <a:pt x="100" y="30"/>
                    <a:pt x="100" y="30"/>
                    <a:pt x="97" y="29"/>
                  </a:cubicBezTo>
                  <a:cubicBezTo>
                    <a:pt x="91" y="28"/>
                    <a:pt x="86" y="28"/>
                    <a:pt x="80" y="28"/>
                  </a:cubicBezTo>
                  <a:cubicBezTo>
                    <a:pt x="78" y="28"/>
                    <a:pt x="75" y="29"/>
                    <a:pt x="73" y="29"/>
                  </a:cubicBezTo>
                  <a:cubicBezTo>
                    <a:pt x="63" y="31"/>
                    <a:pt x="55" y="37"/>
                    <a:pt x="48" y="43"/>
                  </a:cubicBezTo>
                  <a:cubicBezTo>
                    <a:pt x="46" y="44"/>
                    <a:pt x="45" y="45"/>
                    <a:pt x="44" y="47"/>
                  </a:cubicBezTo>
                  <a:cubicBezTo>
                    <a:pt x="43" y="48"/>
                    <a:pt x="43" y="49"/>
                    <a:pt x="42" y="50"/>
                  </a:cubicBezTo>
                  <a:cubicBezTo>
                    <a:pt x="41" y="51"/>
                    <a:pt x="41" y="52"/>
                    <a:pt x="40" y="53"/>
                  </a:cubicBezTo>
                  <a:cubicBezTo>
                    <a:pt x="34" y="63"/>
                    <a:pt x="30" y="73"/>
                    <a:pt x="32" y="84"/>
                  </a:cubicBezTo>
                  <a:cubicBezTo>
                    <a:pt x="32" y="86"/>
                    <a:pt x="32" y="88"/>
                    <a:pt x="29" y="88"/>
                  </a:cubicBezTo>
                  <a:cubicBezTo>
                    <a:pt x="22" y="88"/>
                    <a:pt x="15" y="89"/>
                    <a:pt x="8" y="88"/>
                  </a:cubicBezTo>
                  <a:cubicBezTo>
                    <a:pt x="6" y="88"/>
                    <a:pt x="4" y="88"/>
                    <a:pt x="2" y="87"/>
                  </a:cubicBezTo>
                  <a:cubicBezTo>
                    <a:pt x="2" y="86"/>
                    <a:pt x="2" y="86"/>
                    <a:pt x="2" y="85"/>
                  </a:cubicBezTo>
                  <a:cubicBezTo>
                    <a:pt x="4" y="83"/>
                    <a:pt x="6" y="85"/>
                    <a:pt x="8" y="84"/>
                  </a:cubicBezTo>
                  <a:cubicBezTo>
                    <a:pt x="6" y="84"/>
                    <a:pt x="4" y="84"/>
                    <a:pt x="2" y="83"/>
                  </a:cubicBezTo>
                  <a:cubicBezTo>
                    <a:pt x="0" y="78"/>
                    <a:pt x="1" y="73"/>
                    <a:pt x="4" y="69"/>
                  </a:cubicBezTo>
                  <a:cubicBezTo>
                    <a:pt x="6" y="67"/>
                    <a:pt x="8" y="70"/>
                    <a:pt x="11" y="70"/>
                  </a:cubicBezTo>
                  <a:cubicBezTo>
                    <a:pt x="9" y="69"/>
                    <a:pt x="6" y="69"/>
                    <a:pt x="4" y="68"/>
                  </a:cubicBezTo>
                  <a:cubicBezTo>
                    <a:pt x="4" y="64"/>
                    <a:pt x="6" y="61"/>
                    <a:pt x="7" y="58"/>
                  </a:cubicBezTo>
                  <a:cubicBezTo>
                    <a:pt x="8" y="56"/>
                    <a:pt x="8" y="54"/>
                    <a:pt x="10" y="53"/>
                  </a:cubicBezTo>
                  <a:cubicBezTo>
                    <a:pt x="13" y="52"/>
                    <a:pt x="14" y="53"/>
                    <a:pt x="16" y="54"/>
                  </a:cubicBezTo>
                  <a:cubicBezTo>
                    <a:pt x="15" y="53"/>
                    <a:pt x="13" y="53"/>
                    <a:pt x="12" y="51"/>
                  </a:cubicBezTo>
                  <a:cubicBezTo>
                    <a:pt x="12" y="45"/>
                    <a:pt x="16" y="41"/>
                    <a:pt x="20" y="38"/>
                  </a:cubicBezTo>
                  <a:cubicBezTo>
                    <a:pt x="22" y="38"/>
                    <a:pt x="23" y="40"/>
                    <a:pt x="25" y="40"/>
                  </a:cubicBezTo>
                  <a:cubicBezTo>
                    <a:pt x="24" y="39"/>
                    <a:pt x="22" y="39"/>
                    <a:pt x="21" y="36"/>
                  </a:cubicBezTo>
                  <a:cubicBezTo>
                    <a:pt x="21" y="34"/>
                    <a:pt x="23" y="33"/>
                    <a:pt x="24" y="31"/>
                  </a:cubicBezTo>
                  <a:cubicBezTo>
                    <a:pt x="25" y="31"/>
                    <a:pt x="25" y="30"/>
                    <a:pt x="25" y="30"/>
                  </a:cubicBezTo>
                  <a:cubicBezTo>
                    <a:pt x="29" y="25"/>
                    <a:pt x="29" y="25"/>
                    <a:pt x="33" y="29"/>
                  </a:cubicBezTo>
                  <a:cubicBezTo>
                    <a:pt x="30" y="26"/>
                    <a:pt x="30" y="25"/>
                    <a:pt x="33" y="22"/>
                  </a:cubicBezTo>
                  <a:cubicBezTo>
                    <a:pt x="35" y="21"/>
                    <a:pt x="37" y="19"/>
                    <a:pt x="39" y="17"/>
                  </a:cubicBezTo>
                  <a:cubicBezTo>
                    <a:pt x="40" y="17"/>
                    <a:pt x="40" y="17"/>
                    <a:pt x="41" y="17"/>
                  </a:cubicBezTo>
                  <a:cubicBezTo>
                    <a:pt x="43" y="17"/>
                    <a:pt x="44" y="19"/>
                    <a:pt x="45" y="20"/>
                  </a:cubicBezTo>
                  <a:cubicBezTo>
                    <a:pt x="45" y="19"/>
                    <a:pt x="42" y="18"/>
                    <a:pt x="43" y="16"/>
                  </a:cubicBezTo>
                  <a:cubicBezTo>
                    <a:pt x="45" y="13"/>
                    <a:pt x="49" y="11"/>
                    <a:pt x="52" y="10"/>
                  </a:cubicBezTo>
                  <a:cubicBezTo>
                    <a:pt x="53" y="9"/>
                    <a:pt x="53" y="9"/>
                    <a:pt x="54" y="10"/>
                  </a:cubicBezTo>
                  <a:cubicBezTo>
                    <a:pt x="57" y="10"/>
                    <a:pt x="57" y="13"/>
                    <a:pt x="58" y="14"/>
                  </a:cubicBezTo>
                  <a:cubicBezTo>
                    <a:pt x="57" y="12"/>
                    <a:pt x="56" y="11"/>
                    <a:pt x="56" y="8"/>
                  </a:cubicBezTo>
                  <a:cubicBezTo>
                    <a:pt x="57" y="7"/>
                    <a:pt x="59" y="7"/>
                    <a:pt x="60" y="6"/>
                  </a:cubicBezTo>
                  <a:cubicBezTo>
                    <a:pt x="63" y="5"/>
                    <a:pt x="66" y="3"/>
                    <a:pt x="70" y="4"/>
                  </a:cubicBezTo>
                  <a:cubicBezTo>
                    <a:pt x="71" y="5"/>
                    <a:pt x="71" y="7"/>
                    <a:pt x="71" y="8"/>
                  </a:cubicBezTo>
                  <a:cubicBezTo>
                    <a:pt x="71" y="7"/>
                    <a:pt x="71" y="5"/>
                    <a:pt x="72" y="4"/>
                  </a:cubicBezTo>
                  <a:cubicBezTo>
                    <a:pt x="74" y="1"/>
                    <a:pt x="77" y="3"/>
                    <a:pt x="80" y="2"/>
                  </a:cubicBezTo>
                  <a:cubicBezTo>
                    <a:pt x="81" y="2"/>
                    <a:pt x="82" y="2"/>
                    <a:pt x="83" y="2"/>
                  </a:cubicBezTo>
                  <a:cubicBezTo>
                    <a:pt x="85" y="4"/>
                    <a:pt x="84" y="6"/>
                    <a:pt x="84" y="8"/>
                  </a:cubicBezTo>
                  <a:cubicBezTo>
                    <a:pt x="85" y="6"/>
                    <a:pt x="84" y="4"/>
                    <a:pt x="85" y="2"/>
                  </a:cubicBezTo>
                  <a:cubicBezTo>
                    <a:pt x="86" y="1"/>
                    <a:pt x="87" y="1"/>
                    <a:pt x="89" y="1"/>
                  </a:cubicBezTo>
                  <a:cubicBezTo>
                    <a:pt x="92" y="1"/>
                    <a:pt x="95" y="0"/>
                    <a:pt x="98" y="1"/>
                  </a:cubicBezTo>
                  <a:cubicBezTo>
                    <a:pt x="100" y="2"/>
                    <a:pt x="99" y="3"/>
                    <a:pt x="99" y="5"/>
                  </a:cubicBezTo>
                  <a:cubicBezTo>
                    <a:pt x="99" y="6"/>
                    <a:pt x="98" y="8"/>
                    <a:pt x="98" y="10"/>
                  </a:cubicBezTo>
                  <a:cubicBezTo>
                    <a:pt x="98" y="10"/>
                    <a:pt x="99" y="10"/>
                    <a:pt x="98" y="10"/>
                  </a:cubicBezTo>
                  <a:cubicBezTo>
                    <a:pt x="98" y="10"/>
                    <a:pt x="98" y="10"/>
                    <a:pt x="98" y="9"/>
                  </a:cubicBezTo>
                  <a:cubicBezTo>
                    <a:pt x="99" y="7"/>
                    <a:pt x="99" y="4"/>
                    <a:pt x="100" y="1"/>
                  </a:cubicBezTo>
                  <a:cubicBezTo>
                    <a:pt x="101" y="1"/>
                    <a:pt x="102" y="1"/>
                    <a:pt x="103" y="1"/>
                  </a:cubicBezTo>
                  <a:cubicBezTo>
                    <a:pt x="105" y="1"/>
                    <a:pt x="107" y="1"/>
                    <a:pt x="108" y="2"/>
                  </a:cubicBezTo>
                  <a:cubicBezTo>
                    <a:pt x="110" y="2"/>
                    <a:pt x="112" y="2"/>
                    <a:pt x="113" y="3"/>
                  </a:cubicBezTo>
                  <a:cubicBezTo>
                    <a:pt x="115" y="6"/>
                    <a:pt x="112" y="8"/>
                    <a:pt x="112" y="10"/>
                  </a:cubicBezTo>
                  <a:cubicBezTo>
                    <a:pt x="113" y="8"/>
                    <a:pt x="113" y="5"/>
                    <a:pt x="116" y="3"/>
                  </a:cubicBezTo>
                  <a:cubicBezTo>
                    <a:pt x="120" y="3"/>
                    <a:pt x="123" y="4"/>
                    <a:pt x="127" y="6"/>
                  </a:cubicBezTo>
                  <a:cubicBezTo>
                    <a:pt x="128" y="7"/>
                    <a:pt x="127" y="8"/>
                    <a:pt x="126" y="10"/>
                  </a:cubicBezTo>
                  <a:cubicBezTo>
                    <a:pt x="126" y="11"/>
                    <a:pt x="125" y="12"/>
                    <a:pt x="124" y="14"/>
                  </a:cubicBezTo>
                  <a:cubicBezTo>
                    <a:pt x="126" y="11"/>
                    <a:pt x="127" y="9"/>
                    <a:pt x="129" y="6"/>
                  </a:cubicBezTo>
                  <a:cubicBezTo>
                    <a:pt x="132" y="6"/>
                    <a:pt x="135" y="8"/>
                    <a:pt x="138" y="9"/>
                  </a:cubicBezTo>
                  <a:cubicBezTo>
                    <a:pt x="140" y="9"/>
                    <a:pt x="140" y="11"/>
                    <a:pt x="139" y="13"/>
                  </a:cubicBezTo>
                  <a:cubicBezTo>
                    <a:pt x="137" y="16"/>
                    <a:pt x="135" y="19"/>
                    <a:pt x="133" y="22"/>
                  </a:cubicBezTo>
                  <a:cubicBezTo>
                    <a:pt x="129" y="29"/>
                    <a:pt x="126" y="35"/>
                    <a:pt x="121" y="41"/>
                  </a:cubicBezTo>
                  <a:cubicBezTo>
                    <a:pt x="120" y="42"/>
                    <a:pt x="119" y="44"/>
                    <a:pt x="118" y="45"/>
                  </a:cubicBezTo>
                  <a:cubicBezTo>
                    <a:pt x="116" y="50"/>
                    <a:pt x="113" y="54"/>
                    <a:pt x="110" y="58"/>
                  </a:cubicBezTo>
                  <a:cubicBezTo>
                    <a:pt x="109" y="59"/>
                    <a:pt x="110" y="61"/>
                    <a:pt x="109" y="63"/>
                  </a:cubicBezTo>
                  <a:cubicBezTo>
                    <a:pt x="111" y="64"/>
                    <a:pt x="113" y="63"/>
                    <a:pt x="116" y="64"/>
                  </a:cubicBezTo>
                  <a:cubicBezTo>
                    <a:pt x="117" y="64"/>
                    <a:pt x="120" y="64"/>
                    <a:pt x="119" y="67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8"/>
            <p:cNvSpPr/>
            <p:nvPr/>
          </p:nvSpPr>
          <p:spPr>
            <a:xfrm>
              <a:off x="3697288" y="2162175"/>
              <a:ext cx="158750" cy="109538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42" y="7"/>
                  </a:moveTo>
                  <a:cubicBezTo>
                    <a:pt x="39" y="12"/>
                    <a:pt x="36" y="16"/>
                    <a:pt x="32" y="21"/>
                  </a:cubicBezTo>
                  <a:cubicBezTo>
                    <a:pt x="29" y="25"/>
                    <a:pt x="29" y="25"/>
                    <a:pt x="34" y="27"/>
                  </a:cubicBezTo>
                  <a:cubicBezTo>
                    <a:pt x="27" y="28"/>
                    <a:pt x="19" y="28"/>
                    <a:pt x="12" y="29"/>
                  </a:cubicBezTo>
                  <a:cubicBezTo>
                    <a:pt x="9" y="29"/>
                    <a:pt x="7" y="28"/>
                    <a:pt x="4" y="29"/>
                  </a:cubicBezTo>
                  <a:cubicBezTo>
                    <a:pt x="3" y="29"/>
                    <a:pt x="3" y="29"/>
                    <a:pt x="2" y="29"/>
                  </a:cubicBezTo>
                  <a:cubicBezTo>
                    <a:pt x="1" y="29"/>
                    <a:pt x="1" y="29"/>
                    <a:pt x="0" y="28"/>
                  </a:cubicBezTo>
                  <a:cubicBezTo>
                    <a:pt x="0" y="23"/>
                    <a:pt x="2" y="18"/>
                    <a:pt x="2" y="13"/>
                  </a:cubicBezTo>
                  <a:cubicBezTo>
                    <a:pt x="3" y="10"/>
                    <a:pt x="4" y="8"/>
                    <a:pt x="3" y="5"/>
                  </a:cubicBezTo>
                  <a:cubicBezTo>
                    <a:pt x="3" y="3"/>
                    <a:pt x="4" y="2"/>
                    <a:pt x="6" y="0"/>
                  </a:cubicBezTo>
                  <a:cubicBezTo>
                    <a:pt x="13" y="0"/>
                    <a:pt x="21" y="2"/>
                    <a:pt x="29" y="2"/>
                  </a:cubicBezTo>
                  <a:cubicBezTo>
                    <a:pt x="32" y="3"/>
                    <a:pt x="35" y="3"/>
                    <a:pt x="39" y="4"/>
                  </a:cubicBezTo>
                  <a:cubicBezTo>
                    <a:pt x="40" y="4"/>
                    <a:pt x="42" y="4"/>
                    <a:pt x="42" y="7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8"/>
            <p:cNvSpPr/>
            <p:nvPr/>
          </p:nvSpPr>
          <p:spPr>
            <a:xfrm>
              <a:off x="3594100" y="2136775"/>
              <a:ext cx="130175" cy="139700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33" y="8"/>
                  </a:moveTo>
                  <a:cubicBezTo>
                    <a:pt x="31" y="17"/>
                    <a:pt x="30" y="26"/>
                    <a:pt x="28" y="36"/>
                  </a:cubicBezTo>
                  <a:cubicBezTo>
                    <a:pt x="28" y="36"/>
                    <a:pt x="27" y="36"/>
                    <a:pt x="27" y="36"/>
                  </a:cubicBezTo>
                  <a:cubicBezTo>
                    <a:pt x="18" y="36"/>
                    <a:pt x="10" y="37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0" y="36"/>
                    <a:pt x="0" y="36"/>
                  </a:cubicBezTo>
                  <a:cubicBezTo>
                    <a:pt x="0" y="36"/>
                    <a:pt x="1" y="36"/>
                    <a:pt x="1" y="35"/>
                  </a:cubicBezTo>
                  <a:cubicBezTo>
                    <a:pt x="8" y="35"/>
                    <a:pt x="14" y="35"/>
                    <a:pt x="21" y="35"/>
                  </a:cubicBezTo>
                  <a:cubicBezTo>
                    <a:pt x="23" y="36"/>
                    <a:pt x="24" y="35"/>
                    <a:pt x="24" y="32"/>
                  </a:cubicBezTo>
                  <a:cubicBezTo>
                    <a:pt x="22" y="21"/>
                    <a:pt x="25" y="9"/>
                    <a:pt x="33" y="0"/>
                  </a:cubicBezTo>
                  <a:cubicBezTo>
                    <a:pt x="34" y="1"/>
                    <a:pt x="34" y="2"/>
                    <a:pt x="34" y="4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7"/>
                    <a:pt x="34" y="7"/>
                    <a:pt x="33" y="8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8"/>
            <p:cNvSpPr/>
            <p:nvPr/>
          </p:nvSpPr>
          <p:spPr>
            <a:xfrm>
              <a:off x="3929063" y="2203450"/>
              <a:ext cx="71438" cy="34925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0" y="9"/>
                  </a:moveTo>
                  <a:cubicBezTo>
                    <a:pt x="0" y="8"/>
                    <a:pt x="1" y="8"/>
                    <a:pt x="2" y="7"/>
                  </a:cubicBezTo>
                  <a:cubicBezTo>
                    <a:pt x="4" y="0"/>
                    <a:pt x="9" y="0"/>
                    <a:pt x="14" y="1"/>
                  </a:cubicBezTo>
                  <a:cubicBezTo>
                    <a:pt x="16" y="2"/>
                    <a:pt x="18" y="2"/>
                    <a:pt x="19" y="2"/>
                  </a:cubicBezTo>
                  <a:cubicBezTo>
                    <a:pt x="13" y="5"/>
                    <a:pt x="7" y="8"/>
                    <a:pt x="0" y="9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8"/>
            <p:cNvSpPr/>
            <p:nvPr/>
          </p:nvSpPr>
          <p:spPr>
            <a:xfrm>
              <a:off x="3362325" y="2192338"/>
              <a:ext cx="57150" cy="19050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" y="4"/>
                  </a:moveTo>
                  <a:cubicBezTo>
                    <a:pt x="0" y="3"/>
                    <a:pt x="0" y="3"/>
                    <a:pt x="1" y="2"/>
                  </a:cubicBezTo>
                  <a:cubicBezTo>
                    <a:pt x="6" y="2"/>
                    <a:pt x="10" y="0"/>
                    <a:pt x="15" y="0"/>
                  </a:cubicBezTo>
                  <a:cubicBezTo>
                    <a:pt x="11" y="3"/>
                    <a:pt x="6" y="3"/>
                    <a:pt x="2" y="4"/>
                  </a:cubicBezTo>
                  <a:cubicBezTo>
                    <a:pt x="1" y="5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8"/>
            <p:cNvSpPr/>
            <p:nvPr/>
          </p:nvSpPr>
          <p:spPr>
            <a:xfrm>
              <a:off x="3598863" y="2271713"/>
              <a:ext cx="106363" cy="4763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0" y="0"/>
                  </a:moveTo>
                  <a:cubicBezTo>
                    <a:pt x="9" y="0"/>
                    <a:pt x="18" y="1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27" y="1"/>
                    <a:pt x="25" y="1"/>
                    <a:pt x="24" y="1"/>
                  </a:cubicBezTo>
                  <a:cubicBezTo>
                    <a:pt x="17" y="1"/>
                    <a:pt x="11" y="1"/>
                    <a:pt x="4" y="1"/>
                  </a:cubicBezTo>
                  <a:cubicBezTo>
                    <a:pt x="3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8"/>
            <p:cNvSpPr/>
            <p:nvPr/>
          </p:nvSpPr>
          <p:spPr>
            <a:xfrm>
              <a:off x="3552825" y="2260600"/>
              <a:ext cx="46038" cy="11113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2" y="2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8" y="3"/>
                    <a:pt x="4" y="3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8" y="2"/>
                    <a:pt x="10" y="2"/>
                    <a:pt x="12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8"/>
            <p:cNvSpPr/>
            <p:nvPr/>
          </p:nvSpPr>
          <p:spPr>
            <a:xfrm>
              <a:off x="3514725" y="2260600"/>
              <a:ext cx="38100" cy="7938"/>
            </a:xfrm>
            <a:custGeom>
              <a:avLst/>
              <a:gdLst/>
              <a:ahLst/>
              <a:cxnLst/>
              <a:rect l="l" t="t" r="r" b="b"/>
              <a:pathLst>
                <a:path w="10" h="2" extrusionOk="0">
                  <a:moveTo>
                    <a:pt x="0" y="0"/>
                  </a:moveTo>
                  <a:cubicBezTo>
                    <a:pt x="4" y="0"/>
                    <a:pt x="7" y="0"/>
                    <a:pt x="10" y="2"/>
                  </a:cubicBezTo>
                  <a:cubicBezTo>
                    <a:pt x="7" y="2"/>
                    <a:pt x="3" y="1"/>
                    <a:pt x="0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8"/>
            <p:cNvSpPr/>
            <p:nvPr/>
          </p:nvSpPr>
          <p:spPr>
            <a:xfrm>
              <a:off x="3713163" y="2268538"/>
              <a:ext cx="30163" cy="7938"/>
            </a:xfrm>
            <a:custGeom>
              <a:avLst/>
              <a:gdLst/>
              <a:ahLst/>
              <a:cxnLst/>
              <a:rect l="l" t="t" r="r" b="b"/>
              <a:pathLst>
                <a:path w="8" h="2" extrusionOk="0">
                  <a:moveTo>
                    <a:pt x="0" y="1"/>
                  </a:moveTo>
                  <a:cubicBezTo>
                    <a:pt x="3" y="0"/>
                    <a:pt x="5" y="1"/>
                    <a:pt x="8" y="1"/>
                  </a:cubicBezTo>
                  <a:cubicBezTo>
                    <a:pt x="5" y="2"/>
                    <a:pt x="3" y="1"/>
                    <a:pt x="0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8"/>
            <p:cNvSpPr/>
            <p:nvPr/>
          </p:nvSpPr>
          <p:spPr>
            <a:xfrm>
              <a:off x="3875088" y="2249488"/>
              <a:ext cx="26988" cy="3175"/>
            </a:xfrm>
            <a:custGeom>
              <a:avLst/>
              <a:gdLst/>
              <a:ahLst/>
              <a:cxnLst/>
              <a:rect l="l" t="t" r="r" b="b"/>
              <a:pathLst>
                <a:path w="7" h="1" extrusionOk="0">
                  <a:moveTo>
                    <a:pt x="0" y="1"/>
                  </a:moveTo>
                  <a:cubicBezTo>
                    <a:pt x="2" y="0"/>
                    <a:pt x="4" y="0"/>
                    <a:pt x="7" y="0"/>
                  </a:cubicBezTo>
                  <a:cubicBezTo>
                    <a:pt x="5" y="1"/>
                    <a:pt x="2" y="1"/>
                    <a:pt x="0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8"/>
            <p:cNvSpPr/>
            <p:nvPr/>
          </p:nvSpPr>
          <p:spPr>
            <a:xfrm>
              <a:off x="3282950" y="1814513"/>
              <a:ext cx="53975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13" y="0"/>
                  </a:moveTo>
                  <a:cubicBezTo>
                    <a:pt x="14" y="2"/>
                    <a:pt x="13" y="2"/>
                    <a:pt x="12" y="2"/>
                  </a:cubicBezTo>
                  <a:cubicBezTo>
                    <a:pt x="8" y="3"/>
                    <a:pt x="4" y="4"/>
                    <a:pt x="0" y="5"/>
                  </a:cubicBezTo>
                  <a:cubicBezTo>
                    <a:pt x="0" y="3"/>
                    <a:pt x="1" y="3"/>
                    <a:pt x="2" y="2"/>
                  </a:cubicBezTo>
                  <a:cubicBezTo>
                    <a:pt x="6" y="2"/>
                    <a:pt x="10" y="1"/>
                    <a:pt x="13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8"/>
            <p:cNvSpPr/>
            <p:nvPr/>
          </p:nvSpPr>
          <p:spPr>
            <a:xfrm>
              <a:off x="3230563" y="1587500"/>
              <a:ext cx="57150" cy="19050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" y="5"/>
                  </a:moveTo>
                  <a:cubicBezTo>
                    <a:pt x="0" y="4"/>
                    <a:pt x="1" y="3"/>
                    <a:pt x="2" y="3"/>
                  </a:cubicBezTo>
                  <a:cubicBezTo>
                    <a:pt x="6" y="2"/>
                    <a:pt x="10" y="1"/>
                    <a:pt x="13" y="0"/>
                  </a:cubicBezTo>
                  <a:cubicBezTo>
                    <a:pt x="14" y="0"/>
                    <a:pt x="14" y="1"/>
                    <a:pt x="15" y="1"/>
                  </a:cubicBezTo>
                  <a:cubicBezTo>
                    <a:pt x="10" y="4"/>
                    <a:pt x="5" y="4"/>
                    <a:pt x="1" y="5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8"/>
            <p:cNvSpPr/>
            <p:nvPr/>
          </p:nvSpPr>
          <p:spPr>
            <a:xfrm>
              <a:off x="3249613" y="1663700"/>
              <a:ext cx="52388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0" y="3"/>
                  </a:moveTo>
                  <a:cubicBezTo>
                    <a:pt x="5" y="2"/>
                    <a:pt x="9" y="1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9" y="3"/>
                    <a:pt x="5" y="4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8"/>
            <p:cNvSpPr/>
            <p:nvPr/>
          </p:nvSpPr>
          <p:spPr>
            <a:xfrm>
              <a:off x="3271838" y="1784350"/>
              <a:ext cx="34925" cy="1587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4"/>
                  </a:moveTo>
                  <a:cubicBezTo>
                    <a:pt x="0" y="4"/>
                    <a:pt x="1" y="3"/>
                    <a:pt x="1" y="2"/>
                  </a:cubicBezTo>
                  <a:cubicBezTo>
                    <a:pt x="3" y="2"/>
                    <a:pt x="5" y="1"/>
                    <a:pt x="8" y="1"/>
                  </a:cubicBezTo>
                  <a:cubicBezTo>
                    <a:pt x="8" y="1"/>
                    <a:pt x="9" y="0"/>
                    <a:pt x="9" y="1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6" y="3"/>
                    <a:pt x="3" y="4"/>
                    <a:pt x="1" y="4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8"/>
            <p:cNvSpPr/>
            <p:nvPr/>
          </p:nvSpPr>
          <p:spPr>
            <a:xfrm>
              <a:off x="3332163" y="2041525"/>
              <a:ext cx="53975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14" y="0"/>
                  </a:moveTo>
                  <a:cubicBezTo>
                    <a:pt x="14" y="2"/>
                    <a:pt x="13" y="2"/>
                    <a:pt x="12" y="2"/>
                  </a:cubicBezTo>
                  <a:cubicBezTo>
                    <a:pt x="8" y="3"/>
                    <a:pt x="4" y="4"/>
                    <a:pt x="0" y="5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6" y="2"/>
                    <a:pt x="10" y="0"/>
                    <a:pt x="14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8"/>
            <p:cNvSpPr/>
            <p:nvPr/>
          </p:nvSpPr>
          <p:spPr>
            <a:xfrm>
              <a:off x="3730625" y="1811338"/>
              <a:ext cx="190500" cy="166688"/>
            </a:xfrm>
            <a:custGeom>
              <a:avLst/>
              <a:gdLst/>
              <a:ahLst/>
              <a:cxnLst/>
              <a:rect l="l" t="t" r="r" b="b"/>
              <a:pathLst>
                <a:path w="50" h="44" extrusionOk="0">
                  <a:moveTo>
                    <a:pt x="3" y="32"/>
                  </a:moveTo>
                  <a:cubicBezTo>
                    <a:pt x="2" y="27"/>
                    <a:pt x="0" y="22"/>
                    <a:pt x="2" y="17"/>
                  </a:cubicBezTo>
                  <a:cubicBezTo>
                    <a:pt x="5" y="10"/>
                    <a:pt x="10" y="6"/>
                    <a:pt x="17" y="4"/>
                  </a:cubicBezTo>
                  <a:cubicBezTo>
                    <a:pt x="18" y="3"/>
                    <a:pt x="20" y="3"/>
                    <a:pt x="21" y="3"/>
                  </a:cubicBezTo>
                  <a:cubicBezTo>
                    <a:pt x="25" y="0"/>
                    <a:pt x="29" y="2"/>
                    <a:pt x="33" y="4"/>
                  </a:cubicBezTo>
                  <a:cubicBezTo>
                    <a:pt x="40" y="6"/>
                    <a:pt x="45" y="10"/>
                    <a:pt x="47" y="18"/>
                  </a:cubicBezTo>
                  <a:cubicBezTo>
                    <a:pt x="47" y="18"/>
                    <a:pt x="47" y="19"/>
                    <a:pt x="48" y="20"/>
                  </a:cubicBezTo>
                  <a:cubicBezTo>
                    <a:pt x="50" y="25"/>
                    <a:pt x="49" y="33"/>
                    <a:pt x="45" y="36"/>
                  </a:cubicBezTo>
                  <a:cubicBezTo>
                    <a:pt x="44" y="36"/>
                    <a:pt x="43" y="36"/>
                    <a:pt x="42" y="36"/>
                  </a:cubicBezTo>
                  <a:cubicBezTo>
                    <a:pt x="42" y="37"/>
                    <a:pt x="41" y="37"/>
                    <a:pt x="40" y="37"/>
                  </a:cubicBezTo>
                  <a:cubicBezTo>
                    <a:pt x="39" y="37"/>
                    <a:pt x="38" y="37"/>
                    <a:pt x="37" y="37"/>
                  </a:cubicBezTo>
                  <a:cubicBezTo>
                    <a:pt x="36" y="35"/>
                    <a:pt x="36" y="34"/>
                    <a:pt x="37" y="33"/>
                  </a:cubicBezTo>
                  <a:cubicBezTo>
                    <a:pt x="39" y="30"/>
                    <a:pt x="40" y="26"/>
                    <a:pt x="39" y="23"/>
                  </a:cubicBezTo>
                  <a:cubicBezTo>
                    <a:pt x="37" y="15"/>
                    <a:pt x="28" y="10"/>
                    <a:pt x="20" y="13"/>
                  </a:cubicBezTo>
                  <a:cubicBezTo>
                    <a:pt x="13" y="15"/>
                    <a:pt x="10" y="23"/>
                    <a:pt x="12" y="30"/>
                  </a:cubicBezTo>
                  <a:cubicBezTo>
                    <a:pt x="13" y="33"/>
                    <a:pt x="15" y="35"/>
                    <a:pt x="17" y="36"/>
                  </a:cubicBezTo>
                  <a:cubicBezTo>
                    <a:pt x="18" y="38"/>
                    <a:pt x="19" y="39"/>
                    <a:pt x="18" y="41"/>
                  </a:cubicBezTo>
                  <a:cubicBezTo>
                    <a:pt x="16" y="42"/>
                    <a:pt x="15" y="42"/>
                    <a:pt x="14" y="43"/>
                  </a:cubicBezTo>
                  <a:cubicBezTo>
                    <a:pt x="13" y="44"/>
                    <a:pt x="12" y="44"/>
                    <a:pt x="11" y="44"/>
                  </a:cubicBezTo>
                  <a:cubicBezTo>
                    <a:pt x="10" y="44"/>
                    <a:pt x="10" y="44"/>
                    <a:pt x="9" y="44"/>
                  </a:cubicBezTo>
                  <a:cubicBezTo>
                    <a:pt x="9" y="41"/>
                    <a:pt x="8" y="39"/>
                    <a:pt x="5" y="37"/>
                  </a:cubicBezTo>
                  <a:cubicBezTo>
                    <a:pt x="4" y="36"/>
                    <a:pt x="3" y="34"/>
                    <a:pt x="3" y="3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8"/>
            <p:cNvSpPr/>
            <p:nvPr/>
          </p:nvSpPr>
          <p:spPr>
            <a:xfrm>
              <a:off x="3457575" y="1584325"/>
              <a:ext cx="61913" cy="90488"/>
            </a:xfrm>
            <a:custGeom>
              <a:avLst/>
              <a:gdLst/>
              <a:ahLst/>
              <a:cxnLst/>
              <a:rect l="l" t="t" r="r" b="b"/>
              <a:pathLst>
                <a:path w="16" h="24" extrusionOk="0">
                  <a:moveTo>
                    <a:pt x="4" y="23"/>
                  </a:moveTo>
                  <a:cubicBezTo>
                    <a:pt x="2" y="17"/>
                    <a:pt x="1" y="10"/>
                    <a:pt x="0" y="4"/>
                  </a:cubicBezTo>
                  <a:cubicBezTo>
                    <a:pt x="1" y="2"/>
                    <a:pt x="3" y="3"/>
                    <a:pt x="5" y="2"/>
                  </a:cubicBezTo>
                  <a:cubicBezTo>
                    <a:pt x="7" y="1"/>
                    <a:pt x="9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3"/>
                    <a:pt x="14" y="6"/>
                    <a:pt x="14" y="9"/>
                  </a:cubicBezTo>
                  <a:cubicBezTo>
                    <a:pt x="13" y="10"/>
                    <a:pt x="12" y="10"/>
                    <a:pt x="10" y="11"/>
                  </a:cubicBezTo>
                  <a:cubicBezTo>
                    <a:pt x="12" y="11"/>
                    <a:pt x="13" y="9"/>
                    <a:pt x="14" y="11"/>
                  </a:cubicBezTo>
                  <a:cubicBezTo>
                    <a:pt x="16" y="14"/>
                    <a:pt x="16" y="16"/>
                    <a:pt x="16" y="19"/>
                  </a:cubicBezTo>
                  <a:cubicBezTo>
                    <a:pt x="16" y="21"/>
                    <a:pt x="15" y="21"/>
                    <a:pt x="14" y="21"/>
                  </a:cubicBezTo>
                  <a:cubicBezTo>
                    <a:pt x="10" y="22"/>
                    <a:pt x="7" y="24"/>
                    <a:pt x="4" y="2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8"/>
            <p:cNvSpPr/>
            <p:nvPr/>
          </p:nvSpPr>
          <p:spPr>
            <a:xfrm>
              <a:off x="3473450" y="1660525"/>
              <a:ext cx="63500" cy="85725"/>
            </a:xfrm>
            <a:custGeom>
              <a:avLst/>
              <a:gdLst/>
              <a:ahLst/>
              <a:cxnLst/>
              <a:rect l="l" t="t" r="r" b="b"/>
              <a:pathLst>
                <a:path w="17" h="23" extrusionOk="0">
                  <a:moveTo>
                    <a:pt x="15" y="10"/>
                  </a:moveTo>
                  <a:cubicBezTo>
                    <a:pt x="16" y="13"/>
                    <a:pt x="17" y="17"/>
                    <a:pt x="17" y="20"/>
                  </a:cubicBezTo>
                  <a:cubicBezTo>
                    <a:pt x="13" y="22"/>
                    <a:pt x="9" y="23"/>
                    <a:pt x="4" y="23"/>
                  </a:cubicBezTo>
                  <a:cubicBezTo>
                    <a:pt x="3" y="16"/>
                    <a:pt x="2" y="10"/>
                    <a:pt x="0" y="4"/>
                  </a:cubicBezTo>
                  <a:cubicBezTo>
                    <a:pt x="4" y="2"/>
                    <a:pt x="8" y="0"/>
                    <a:pt x="13" y="2"/>
                  </a:cubicBezTo>
                  <a:cubicBezTo>
                    <a:pt x="13" y="2"/>
                    <a:pt x="13" y="2"/>
                    <a:pt x="14" y="2"/>
                  </a:cubicBezTo>
                  <a:cubicBezTo>
                    <a:pt x="13" y="4"/>
                    <a:pt x="14" y="6"/>
                    <a:pt x="15" y="9"/>
                  </a:cubicBezTo>
                  <a:cubicBezTo>
                    <a:pt x="14" y="10"/>
                    <a:pt x="12" y="9"/>
                    <a:pt x="11" y="10"/>
                  </a:cubicBezTo>
                  <a:cubicBezTo>
                    <a:pt x="12" y="10"/>
                    <a:pt x="14" y="9"/>
                    <a:pt x="15" y="1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87" name="Google Shape;887;p18"/>
            <p:cNvGrpSpPr/>
            <p:nvPr/>
          </p:nvGrpSpPr>
          <p:grpSpPr>
            <a:xfrm>
              <a:off x="3203575" y="1433513"/>
              <a:ext cx="300038" cy="173038"/>
              <a:chOff x="3203575" y="1433513"/>
              <a:chExt cx="300038" cy="173038"/>
            </a:xfrm>
          </p:grpSpPr>
          <p:sp>
            <p:nvSpPr>
              <p:cNvPr id="888" name="Google Shape;888;p18"/>
              <p:cNvSpPr/>
              <p:nvPr/>
            </p:nvSpPr>
            <p:spPr>
              <a:xfrm>
                <a:off x="3203575" y="1477963"/>
                <a:ext cx="84138" cy="1285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34" extrusionOk="0">
                    <a:moveTo>
                      <a:pt x="16" y="0"/>
                    </a:moveTo>
                    <a:cubicBezTo>
                      <a:pt x="16" y="8"/>
                      <a:pt x="19" y="15"/>
                      <a:pt x="21" y="23"/>
                    </a:cubicBezTo>
                    <a:cubicBezTo>
                      <a:pt x="21" y="25"/>
                      <a:pt x="21" y="27"/>
                      <a:pt x="22" y="29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17" y="31"/>
                      <a:pt x="12" y="31"/>
                      <a:pt x="8" y="34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7" y="31"/>
                      <a:pt x="6" y="28"/>
                      <a:pt x="6" y="25"/>
                    </a:cubicBezTo>
                    <a:cubicBezTo>
                      <a:pt x="7" y="23"/>
                      <a:pt x="9" y="24"/>
                      <a:pt x="10" y="23"/>
                    </a:cubicBezTo>
                    <a:cubicBezTo>
                      <a:pt x="9" y="24"/>
                      <a:pt x="7" y="25"/>
                      <a:pt x="5" y="23"/>
                    </a:cubicBezTo>
                    <a:cubicBezTo>
                      <a:pt x="4" y="20"/>
                      <a:pt x="4" y="17"/>
                      <a:pt x="3" y="14"/>
                    </a:cubicBezTo>
                    <a:cubicBezTo>
                      <a:pt x="6" y="12"/>
                      <a:pt x="10" y="12"/>
                      <a:pt x="13" y="11"/>
                    </a:cubicBezTo>
                    <a:cubicBezTo>
                      <a:pt x="10" y="11"/>
                      <a:pt x="7" y="14"/>
                      <a:pt x="3" y="12"/>
                    </a:cubicBezTo>
                    <a:cubicBezTo>
                      <a:pt x="0" y="4"/>
                      <a:pt x="0" y="4"/>
                      <a:pt x="8" y="2"/>
                    </a:cubicBezTo>
                    <a:cubicBezTo>
                      <a:pt x="11" y="1"/>
                      <a:pt x="13" y="1"/>
                      <a:pt x="16" y="0"/>
                    </a:cubicBezTo>
                    <a:close/>
                  </a:path>
                </a:pathLst>
              </a:custGeom>
              <a:solidFill>
                <a:srgbClr val="125AC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18"/>
              <p:cNvSpPr/>
              <p:nvPr/>
            </p:nvSpPr>
            <p:spPr>
              <a:xfrm>
                <a:off x="3416300" y="1433513"/>
                <a:ext cx="71438" cy="904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24" extrusionOk="0">
                    <a:moveTo>
                      <a:pt x="6" y="23"/>
                    </a:moveTo>
                    <a:cubicBezTo>
                      <a:pt x="4" y="17"/>
                      <a:pt x="4" y="11"/>
                      <a:pt x="2" y="6"/>
                    </a:cubicBezTo>
                    <a:cubicBezTo>
                      <a:pt x="2" y="5"/>
                      <a:pt x="1" y="4"/>
                      <a:pt x="0" y="3"/>
                    </a:cubicBezTo>
                    <a:cubicBezTo>
                      <a:pt x="4" y="2"/>
                      <a:pt x="8" y="1"/>
                      <a:pt x="11" y="1"/>
                    </a:cubicBezTo>
                    <a:cubicBezTo>
                      <a:pt x="14" y="0"/>
                      <a:pt x="15" y="0"/>
                      <a:pt x="15" y="3"/>
                    </a:cubicBezTo>
                    <a:cubicBezTo>
                      <a:pt x="15" y="5"/>
                      <a:pt x="16" y="7"/>
                      <a:pt x="17" y="9"/>
                    </a:cubicBezTo>
                    <a:cubicBezTo>
                      <a:pt x="15" y="10"/>
                      <a:pt x="14" y="10"/>
                      <a:pt x="12" y="11"/>
                    </a:cubicBezTo>
                    <a:cubicBezTo>
                      <a:pt x="14" y="11"/>
                      <a:pt x="15" y="9"/>
                      <a:pt x="17" y="11"/>
                    </a:cubicBezTo>
                    <a:cubicBezTo>
                      <a:pt x="18" y="14"/>
                      <a:pt x="19" y="17"/>
                      <a:pt x="19" y="20"/>
                    </a:cubicBezTo>
                    <a:cubicBezTo>
                      <a:pt x="15" y="22"/>
                      <a:pt x="11" y="24"/>
                      <a:pt x="6" y="23"/>
                    </a:cubicBezTo>
                    <a:close/>
                  </a:path>
                </a:pathLst>
              </a:custGeom>
              <a:solidFill>
                <a:srgbClr val="125AC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18"/>
              <p:cNvSpPr/>
              <p:nvPr/>
            </p:nvSpPr>
            <p:spPr>
              <a:xfrm>
                <a:off x="3438525" y="1512888"/>
                <a:ext cx="65088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7" h="22" extrusionOk="0">
                    <a:moveTo>
                      <a:pt x="5" y="21"/>
                    </a:moveTo>
                    <a:cubicBezTo>
                      <a:pt x="2" y="16"/>
                      <a:pt x="2" y="10"/>
                      <a:pt x="0" y="4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5" y="1"/>
                      <a:pt x="9" y="0"/>
                      <a:pt x="13" y="1"/>
                    </a:cubicBezTo>
                    <a:cubicBezTo>
                      <a:pt x="14" y="3"/>
                      <a:pt x="15" y="5"/>
                      <a:pt x="15" y="8"/>
                    </a:cubicBezTo>
                    <a:cubicBezTo>
                      <a:pt x="14" y="10"/>
                      <a:pt x="11" y="9"/>
                      <a:pt x="10" y="10"/>
                    </a:cubicBezTo>
                    <a:cubicBezTo>
                      <a:pt x="12" y="9"/>
                      <a:pt x="14" y="9"/>
                      <a:pt x="15" y="8"/>
                    </a:cubicBezTo>
                    <a:cubicBezTo>
                      <a:pt x="16" y="12"/>
                      <a:pt x="17" y="15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3" y="21"/>
                      <a:pt x="9" y="22"/>
                      <a:pt x="5" y="21"/>
                    </a:cubicBezTo>
                    <a:close/>
                  </a:path>
                </a:pathLst>
              </a:custGeom>
              <a:solidFill>
                <a:srgbClr val="125AC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1" name="Google Shape;891;p18"/>
            <p:cNvSpPr/>
            <p:nvPr/>
          </p:nvSpPr>
          <p:spPr>
            <a:xfrm>
              <a:off x="3473450" y="1655763"/>
              <a:ext cx="49213" cy="19050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3" y="3"/>
                  </a:moveTo>
                  <a:cubicBezTo>
                    <a:pt x="8" y="3"/>
                    <a:pt x="4" y="4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4" y="3"/>
                    <a:pt x="8" y="1"/>
                    <a:pt x="12" y="0"/>
                  </a:cubicBezTo>
                  <a:cubicBezTo>
                    <a:pt x="13" y="1"/>
                    <a:pt x="13" y="2"/>
                    <a:pt x="13" y="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8"/>
            <p:cNvSpPr/>
            <p:nvPr/>
          </p:nvSpPr>
          <p:spPr>
            <a:xfrm>
              <a:off x="3438525" y="1508125"/>
              <a:ext cx="49213" cy="1587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3" y="2"/>
                  </a:moveTo>
                  <a:cubicBezTo>
                    <a:pt x="9" y="3"/>
                    <a:pt x="5" y="3"/>
                    <a:pt x="1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4" y="2"/>
                    <a:pt x="8" y="1"/>
                    <a:pt x="13" y="0"/>
                  </a:cubicBezTo>
                  <a:cubicBezTo>
                    <a:pt x="13" y="0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8"/>
            <p:cNvSpPr/>
            <p:nvPr/>
          </p:nvSpPr>
          <p:spPr>
            <a:xfrm>
              <a:off x="3446463" y="1466850"/>
              <a:ext cx="34925" cy="11113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9" y="2"/>
                  </a:moveTo>
                  <a:cubicBezTo>
                    <a:pt x="6" y="2"/>
                    <a:pt x="4" y="3"/>
                    <a:pt x="0" y="3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8"/>
            <p:cNvSpPr/>
            <p:nvPr/>
          </p:nvSpPr>
          <p:spPr>
            <a:xfrm>
              <a:off x="3484563" y="1617663"/>
              <a:ext cx="26988" cy="12700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7" y="2"/>
                  </a:moveTo>
                  <a:cubicBezTo>
                    <a:pt x="5" y="2"/>
                    <a:pt x="3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8"/>
            <p:cNvSpPr/>
            <p:nvPr/>
          </p:nvSpPr>
          <p:spPr>
            <a:xfrm>
              <a:off x="3552825" y="1920875"/>
              <a:ext cx="166688" cy="139700"/>
            </a:xfrm>
            <a:custGeom>
              <a:avLst/>
              <a:gdLst/>
              <a:ahLst/>
              <a:cxnLst/>
              <a:rect l="l" t="t" r="r" b="b"/>
              <a:pathLst>
                <a:path w="44" h="37" extrusionOk="0">
                  <a:moveTo>
                    <a:pt x="43" y="22"/>
                  </a:moveTo>
                  <a:cubicBezTo>
                    <a:pt x="42" y="25"/>
                    <a:pt x="40" y="26"/>
                    <a:pt x="37" y="28"/>
                  </a:cubicBezTo>
                  <a:cubicBezTo>
                    <a:pt x="35" y="30"/>
                    <a:pt x="35" y="31"/>
                    <a:pt x="37" y="33"/>
                  </a:cubicBezTo>
                  <a:cubicBezTo>
                    <a:pt x="38" y="34"/>
                    <a:pt x="40" y="35"/>
                    <a:pt x="40" y="36"/>
                  </a:cubicBezTo>
                  <a:cubicBezTo>
                    <a:pt x="38" y="37"/>
                    <a:pt x="38" y="35"/>
                    <a:pt x="37" y="34"/>
                  </a:cubicBezTo>
                  <a:cubicBezTo>
                    <a:pt x="35" y="32"/>
                    <a:pt x="33" y="32"/>
                    <a:pt x="31" y="35"/>
                  </a:cubicBezTo>
                  <a:cubicBezTo>
                    <a:pt x="30" y="35"/>
                    <a:pt x="29" y="36"/>
                    <a:pt x="29" y="37"/>
                  </a:cubicBezTo>
                  <a:cubicBezTo>
                    <a:pt x="28" y="37"/>
                    <a:pt x="27" y="37"/>
                    <a:pt x="27" y="37"/>
                  </a:cubicBezTo>
                  <a:cubicBezTo>
                    <a:pt x="19" y="36"/>
                    <a:pt x="11" y="36"/>
                    <a:pt x="3" y="34"/>
                  </a:cubicBezTo>
                  <a:cubicBezTo>
                    <a:pt x="2" y="34"/>
                    <a:pt x="0" y="35"/>
                    <a:pt x="1" y="33"/>
                  </a:cubicBezTo>
                  <a:cubicBezTo>
                    <a:pt x="2" y="31"/>
                    <a:pt x="3" y="30"/>
                    <a:pt x="3" y="28"/>
                  </a:cubicBezTo>
                  <a:cubicBezTo>
                    <a:pt x="3" y="26"/>
                    <a:pt x="4" y="24"/>
                    <a:pt x="6" y="23"/>
                  </a:cubicBezTo>
                  <a:cubicBezTo>
                    <a:pt x="7" y="23"/>
                    <a:pt x="6" y="22"/>
                    <a:pt x="7" y="23"/>
                  </a:cubicBezTo>
                  <a:cubicBezTo>
                    <a:pt x="7" y="23"/>
                    <a:pt x="6" y="23"/>
                    <a:pt x="6" y="23"/>
                  </a:cubicBezTo>
                  <a:cubicBezTo>
                    <a:pt x="5" y="23"/>
                    <a:pt x="4" y="23"/>
                    <a:pt x="4" y="22"/>
                  </a:cubicBezTo>
                  <a:cubicBezTo>
                    <a:pt x="3" y="21"/>
                    <a:pt x="5" y="20"/>
                    <a:pt x="6" y="20"/>
                  </a:cubicBezTo>
                  <a:cubicBezTo>
                    <a:pt x="7" y="19"/>
                    <a:pt x="9" y="19"/>
                    <a:pt x="11" y="18"/>
                  </a:cubicBezTo>
                  <a:cubicBezTo>
                    <a:pt x="17" y="14"/>
                    <a:pt x="22" y="8"/>
                    <a:pt x="24" y="1"/>
                  </a:cubicBezTo>
                  <a:cubicBezTo>
                    <a:pt x="24" y="0"/>
                    <a:pt x="25" y="0"/>
                    <a:pt x="26" y="0"/>
                  </a:cubicBezTo>
                  <a:cubicBezTo>
                    <a:pt x="29" y="0"/>
                    <a:pt x="31" y="0"/>
                    <a:pt x="34" y="0"/>
                  </a:cubicBezTo>
                  <a:cubicBezTo>
                    <a:pt x="36" y="2"/>
                    <a:pt x="36" y="5"/>
                    <a:pt x="37" y="7"/>
                  </a:cubicBezTo>
                  <a:cubicBezTo>
                    <a:pt x="38" y="11"/>
                    <a:pt x="40" y="14"/>
                    <a:pt x="41" y="18"/>
                  </a:cubicBezTo>
                  <a:cubicBezTo>
                    <a:pt x="42" y="19"/>
                    <a:pt x="44" y="20"/>
                    <a:pt x="43" y="2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8"/>
            <p:cNvSpPr/>
            <p:nvPr/>
          </p:nvSpPr>
          <p:spPr>
            <a:xfrm>
              <a:off x="3556000" y="2049463"/>
              <a:ext cx="106363" cy="134938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2" y="0"/>
                  </a:moveTo>
                  <a:cubicBezTo>
                    <a:pt x="3" y="0"/>
                    <a:pt x="3" y="0"/>
                    <a:pt x="4" y="0"/>
                  </a:cubicBezTo>
                  <a:cubicBezTo>
                    <a:pt x="12" y="1"/>
                    <a:pt x="20" y="2"/>
                    <a:pt x="28" y="3"/>
                  </a:cubicBezTo>
                  <a:cubicBezTo>
                    <a:pt x="27" y="4"/>
                    <a:pt x="25" y="5"/>
                    <a:pt x="25" y="7"/>
                  </a:cubicBezTo>
                  <a:cubicBezTo>
                    <a:pt x="24" y="8"/>
                    <a:pt x="24" y="9"/>
                    <a:pt x="23" y="9"/>
                  </a:cubicBezTo>
                  <a:cubicBezTo>
                    <a:pt x="20" y="13"/>
                    <a:pt x="17" y="17"/>
                    <a:pt x="15" y="22"/>
                  </a:cubicBezTo>
                  <a:cubicBezTo>
                    <a:pt x="15" y="23"/>
                    <a:pt x="15" y="23"/>
                    <a:pt x="14" y="24"/>
                  </a:cubicBezTo>
                  <a:cubicBezTo>
                    <a:pt x="13" y="26"/>
                    <a:pt x="12" y="27"/>
                    <a:pt x="11" y="29"/>
                  </a:cubicBezTo>
                  <a:cubicBezTo>
                    <a:pt x="9" y="27"/>
                    <a:pt x="10" y="24"/>
                    <a:pt x="9" y="21"/>
                  </a:cubicBezTo>
                  <a:cubicBezTo>
                    <a:pt x="9" y="19"/>
                    <a:pt x="10" y="17"/>
                    <a:pt x="9" y="15"/>
                  </a:cubicBezTo>
                  <a:cubicBezTo>
                    <a:pt x="9" y="14"/>
                    <a:pt x="8" y="13"/>
                    <a:pt x="7" y="13"/>
                  </a:cubicBezTo>
                  <a:cubicBezTo>
                    <a:pt x="6" y="13"/>
                    <a:pt x="5" y="15"/>
                    <a:pt x="5" y="16"/>
                  </a:cubicBezTo>
                  <a:cubicBezTo>
                    <a:pt x="6" y="21"/>
                    <a:pt x="5" y="26"/>
                    <a:pt x="5" y="31"/>
                  </a:cubicBezTo>
                  <a:cubicBezTo>
                    <a:pt x="4" y="33"/>
                    <a:pt x="5" y="36"/>
                    <a:pt x="1" y="35"/>
                  </a:cubicBezTo>
                  <a:cubicBezTo>
                    <a:pt x="1" y="33"/>
                    <a:pt x="1" y="32"/>
                    <a:pt x="1" y="30"/>
                  </a:cubicBezTo>
                  <a:cubicBezTo>
                    <a:pt x="0" y="26"/>
                    <a:pt x="0" y="23"/>
                    <a:pt x="1" y="19"/>
                  </a:cubicBezTo>
                  <a:cubicBezTo>
                    <a:pt x="2" y="15"/>
                    <a:pt x="2" y="10"/>
                    <a:pt x="2" y="6"/>
                  </a:cubicBezTo>
                  <a:cubicBezTo>
                    <a:pt x="2" y="5"/>
                    <a:pt x="2" y="3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8"/>
            <p:cNvSpPr/>
            <p:nvPr/>
          </p:nvSpPr>
          <p:spPr>
            <a:xfrm>
              <a:off x="3556000" y="2090738"/>
              <a:ext cx="42863" cy="177800"/>
            </a:xfrm>
            <a:custGeom>
              <a:avLst/>
              <a:gdLst/>
              <a:ahLst/>
              <a:cxnLst/>
              <a:rect l="l" t="t" r="r" b="b"/>
              <a:pathLst>
                <a:path w="11" h="47" extrusionOk="0">
                  <a:moveTo>
                    <a:pt x="1" y="24"/>
                  </a:moveTo>
                  <a:cubicBezTo>
                    <a:pt x="3" y="24"/>
                    <a:pt x="4" y="23"/>
                    <a:pt x="3" y="21"/>
                  </a:cubicBezTo>
                  <a:cubicBezTo>
                    <a:pt x="3" y="15"/>
                    <a:pt x="5" y="9"/>
                    <a:pt x="4" y="4"/>
                  </a:cubicBezTo>
                  <a:cubicBezTo>
                    <a:pt x="4" y="3"/>
                    <a:pt x="3" y="0"/>
                    <a:pt x="6" y="1"/>
                  </a:cubicBezTo>
                  <a:cubicBezTo>
                    <a:pt x="7" y="1"/>
                    <a:pt x="11" y="0"/>
                    <a:pt x="11" y="4"/>
                  </a:cubicBezTo>
                  <a:cubicBezTo>
                    <a:pt x="11" y="9"/>
                    <a:pt x="11" y="13"/>
                    <a:pt x="11" y="18"/>
                  </a:cubicBezTo>
                  <a:cubicBezTo>
                    <a:pt x="10" y="21"/>
                    <a:pt x="9" y="24"/>
                    <a:pt x="8" y="27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5" y="33"/>
                    <a:pt x="5" y="38"/>
                    <a:pt x="5" y="43"/>
                  </a:cubicBezTo>
                  <a:cubicBezTo>
                    <a:pt x="5" y="43"/>
                    <a:pt x="5" y="44"/>
                    <a:pt x="5" y="45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3" y="47"/>
                    <a:pt x="1" y="47"/>
                    <a:pt x="0" y="46"/>
                  </a:cubicBezTo>
                  <a:cubicBezTo>
                    <a:pt x="0" y="39"/>
                    <a:pt x="1" y="31"/>
                    <a:pt x="1" y="24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8"/>
            <p:cNvSpPr/>
            <p:nvPr/>
          </p:nvSpPr>
          <p:spPr>
            <a:xfrm>
              <a:off x="3506788" y="1806575"/>
              <a:ext cx="68263" cy="92075"/>
            </a:xfrm>
            <a:custGeom>
              <a:avLst/>
              <a:gdLst/>
              <a:ahLst/>
              <a:cxnLst/>
              <a:rect l="l" t="t" r="r" b="b"/>
              <a:pathLst>
                <a:path w="18" h="24" extrusionOk="0">
                  <a:moveTo>
                    <a:pt x="13" y="0"/>
                  </a:moveTo>
                  <a:cubicBezTo>
                    <a:pt x="13" y="3"/>
                    <a:pt x="14" y="7"/>
                    <a:pt x="15" y="10"/>
                  </a:cubicBezTo>
                  <a:cubicBezTo>
                    <a:pt x="14" y="11"/>
                    <a:pt x="12" y="11"/>
                    <a:pt x="10" y="11"/>
                  </a:cubicBezTo>
                  <a:cubicBezTo>
                    <a:pt x="12" y="11"/>
                    <a:pt x="13" y="10"/>
                    <a:pt x="15" y="12"/>
                  </a:cubicBezTo>
                  <a:cubicBezTo>
                    <a:pt x="15" y="12"/>
                    <a:pt x="16" y="13"/>
                    <a:pt x="16" y="14"/>
                  </a:cubicBezTo>
                  <a:cubicBezTo>
                    <a:pt x="17" y="15"/>
                    <a:pt x="18" y="17"/>
                    <a:pt x="18" y="19"/>
                  </a:cubicBezTo>
                  <a:cubicBezTo>
                    <a:pt x="18" y="19"/>
                    <a:pt x="18" y="20"/>
                    <a:pt x="17" y="21"/>
                  </a:cubicBezTo>
                  <a:cubicBezTo>
                    <a:pt x="13" y="23"/>
                    <a:pt x="9" y="24"/>
                    <a:pt x="4" y="23"/>
                  </a:cubicBezTo>
                  <a:cubicBezTo>
                    <a:pt x="3" y="17"/>
                    <a:pt x="2" y="11"/>
                    <a:pt x="0" y="5"/>
                  </a:cubicBezTo>
                  <a:cubicBezTo>
                    <a:pt x="2" y="3"/>
                    <a:pt x="4" y="3"/>
                    <a:pt x="6" y="2"/>
                  </a:cubicBezTo>
                  <a:cubicBezTo>
                    <a:pt x="8" y="2"/>
                    <a:pt x="10" y="2"/>
                    <a:pt x="12" y="1"/>
                  </a:cubicBezTo>
                  <a:cubicBezTo>
                    <a:pt x="12" y="1"/>
                    <a:pt x="12" y="0"/>
                    <a:pt x="13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8"/>
            <p:cNvSpPr/>
            <p:nvPr/>
          </p:nvSpPr>
          <p:spPr>
            <a:xfrm>
              <a:off x="3525838" y="1890713"/>
              <a:ext cx="68263" cy="82550"/>
            </a:xfrm>
            <a:custGeom>
              <a:avLst/>
              <a:gdLst/>
              <a:ahLst/>
              <a:cxnLst/>
              <a:rect l="l" t="t" r="r" b="b"/>
              <a:pathLst>
                <a:path w="18" h="22" extrusionOk="0">
                  <a:moveTo>
                    <a:pt x="4" y="21"/>
                  </a:moveTo>
                  <a:cubicBezTo>
                    <a:pt x="2" y="15"/>
                    <a:pt x="1" y="9"/>
                    <a:pt x="0" y="3"/>
                  </a:cubicBezTo>
                  <a:cubicBezTo>
                    <a:pt x="3" y="1"/>
                    <a:pt x="8" y="0"/>
                    <a:pt x="12" y="0"/>
                  </a:cubicBezTo>
                  <a:cubicBezTo>
                    <a:pt x="15" y="2"/>
                    <a:pt x="15" y="5"/>
                    <a:pt x="15" y="7"/>
                  </a:cubicBezTo>
                  <a:cubicBezTo>
                    <a:pt x="14" y="9"/>
                    <a:pt x="11" y="8"/>
                    <a:pt x="10" y="9"/>
                  </a:cubicBezTo>
                  <a:cubicBezTo>
                    <a:pt x="11" y="9"/>
                    <a:pt x="13" y="8"/>
                    <a:pt x="15" y="9"/>
                  </a:cubicBezTo>
                  <a:cubicBezTo>
                    <a:pt x="17" y="12"/>
                    <a:pt x="18" y="15"/>
                    <a:pt x="17" y="19"/>
                  </a:cubicBezTo>
                  <a:cubicBezTo>
                    <a:pt x="13" y="20"/>
                    <a:pt x="8" y="22"/>
                    <a:pt x="4" y="2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8"/>
            <p:cNvSpPr/>
            <p:nvPr/>
          </p:nvSpPr>
          <p:spPr>
            <a:xfrm>
              <a:off x="3492500" y="1739900"/>
              <a:ext cx="63500" cy="82550"/>
            </a:xfrm>
            <a:custGeom>
              <a:avLst/>
              <a:gdLst/>
              <a:ahLst/>
              <a:cxnLst/>
              <a:rect l="l" t="t" r="r" b="b"/>
              <a:pathLst>
                <a:path w="17" h="22" extrusionOk="0">
                  <a:moveTo>
                    <a:pt x="12" y="1"/>
                  </a:moveTo>
                  <a:cubicBezTo>
                    <a:pt x="13" y="3"/>
                    <a:pt x="14" y="5"/>
                    <a:pt x="14" y="7"/>
                  </a:cubicBezTo>
                  <a:cubicBezTo>
                    <a:pt x="13" y="10"/>
                    <a:pt x="10" y="9"/>
                    <a:pt x="8" y="11"/>
                  </a:cubicBezTo>
                  <a:cubicBezTo>
                    <a:pt x="8" y="11"/>
                    <a:pt x="8" y="11"/>
                    <a:pt x="8" y="10"/>
                  </a:cubicBezTo>
                  <a:cubicBezTo>
                    <a:pt x="10" y="9"/>
                    <a:pt x="12" y="9"/>
                    <a:pt x="15" y="8"/>
                  </a:cubicBezTo>
                  <a:cubicBezTo>
                    <a:pt x="15" y="12"/>
                    <a:pt x="16" y="15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3" y="20"/>
                    <a:pt x="9" y="22"/>
                    <a:pt x="4" y="21"/>
                  </a:cubicBezTo>
                  <a:cubicBezTo>
                    <a:pt x="2" y="16"/>
                    <a:pt x="2" y="10"/>
                    <a:pt x="0" y="4"/>
                  </a:cubicBezTo>
                  <a:cubicBezTo>
                    <a:pt x="0" y="4"/>
                    <a:pt x="0" y="3"/>
                    <a:pt x="1" y="3"/>
                  </a:cubicBezTo>
                  <a:cubicBezTo>
                    <a:pt x="4" y="1"/>
                    <a:pt x="8" y="0"/>
                    <a:pt x="12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8"/>
            <p:cNvSpPr/>
            <p:nvPr/>
          </p:nvSpPr>
          <p:spPr>
            <a:xfrm>
              <a:off x="3541713" y="1965325"/>
              <a:ext cx="60325" cy="79375"/>
            </a:xfrm>
            <a:custGeom>
              <a:avLst/>
              <a:gdLst/>
              <a:ahLst/>
              <a:cxnLst/>
              <a:rect l="l" t="t" r="r" b="b"/>
              <a:pathLst>
                <a:path w="16" h="21" extrusionOk="0">
                  <a:moveTo>
                    <a:pt x="15" y="7"/>
                  </a:moveTo>
                  <a:cubicBezTo>
                    <a:pt x="12" y="8"/>
                    <a:pt x="9" y="8"/>
                    <a:pt x="7" y="10"/>
                  </a:cubicBezTo>
                  <a:cubicBezTo>
                    <a:pt x="8" y="11"/>
                    <a:pt x="10" y="10"/>
                    <a:pt x="12" y="10"/>
                  </a:cubicBezTo>
                  <a:cubicBezTo>
                    <a:pt x="8" y="12"/>
                    <a:pt x="6" y="15"/>
                    <a:pt x="7" y="19"/>
                  </a:cubicBezTo>
                  <a:cubicBezTo>
                    <a:pt x="7" y="21"/>
                    <a:pt x="6" y="21"/>
                    <a:pt x="4" y="21"/>
                  </a:cubicBezTo>
                  <a:cubicBezTo>
                    <a:pt x="2" y="15"/>
                    <a:pt x="2" y="9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5" y="0"/>
                    <a:pt x="9" y="0"/>
                    <a:pt x="13" y="0"/>
                  </a:cubicBezTo>
                  <a:cubicBezTo>
                    <a:pt x="15" y="2"/>
                    <a:pt x="16" y="4"/>
                    <a:pt x="15" y="7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8"/>
            <p:cNvSpPr/>
            <p:nvPr/>
          </p:nvSpPr>
          <p:spPr>
            <a:xfrm>
              <a:off x="3536950" y="2052638"/>
              <a:ext cx="31750" cy="109538"/>
            </a:xfrm>
            <a:custGeom>
              <a:avLst/>
              <a:gdLst/>
              <a:ahLst/>
              <a:cxnLst/>
              <a:rect l="l" t="t" r="r" b="b"/>
              <a:pathLst>
                <a:path w="8" h="29" extrusionOk="0">
                  <a:moveTo>
                    <a:pt x="7" y="0"/>
                  </a:moveTo>
                  <a:cubicBezTo>
                    <a:pt x="8" y="7"/>
                    <a:pt x="7" y="13"/>
                    <a:pt x="6" y="19"/>
                  </a:cubicBezTo>
                  <a:cubicBezTo>
                    <a:pt x="6" y="22"/>
                    <a:pt x="6" y="26"/>
                    <a:pt x="6" y="29"/>
                  </a:cubicBezTo>
                  <a:cubicBezTo>
                    <a:pt x="5" y="28"/>
                    <a:pt x="4" y="28"/>
                    <a:pt x="3" y="28"/>
                  </a:cubicBezTo>
                  <a:cubicBezTo>
                    <a:pt x="1" y="28"/>
                    <a:pt x="0" y="27"/>
                    <a:pt x="0" y="25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1" y="18"/>
                    <a:pt x="3" y="17"/>
                    <a:pt x="5" y="18"/>
                  </a:cubicBezTo>
                  <a:cubicBezTo>
                    <a:pt x="6" y="18"/>
                    <a:pt x="6" y="16"/>
                    <a:pt x="6" y="15"/>
                  </a:cubicBezTo>
                  <a:cubicBezTo>
                    <a:pt x="6" y="10"/>
                    <a:pt x="7" y="5"/>
                    <a:pt x="7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8"/>
            <p:cNvSpPr/>
            <p:nvPr/>
          </p:nvSpPr>
          <p:spPr>
            <a:xfrm>
              <a:off x="3536950" y="1958975"/>
              <a:ext cx="53975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14" y="2"/>
                  </a:moveTo>
                  <a:cubicBezTo>
                    <a:pt x="10" y="3"/>
                    <a:pt x="6" y="4"/>
                    <a:pt x="2" y="5"/>
                  </a:cubicBezTo>
                  <a:cubicBezTo>
                    <a:pt x="1" y="5"/>
                    <a:pt x="0" y="4"/>
                    <a:pt x="1" y="3"/>
                  </a:cubicBezTo>
                  <a:cubicBezTo>
                    <a:pt x="5" y="2"/>
                    <a:pt x="9" y="1"/>
                    <a:pt x="14" y="0"/>
                  </a:cubicBezTo>
                  <a:cubicBezTo>
                    <a:pt x="14" y="1"/>
                    <a:pt x="14" y="2"/>
                    <a:pt x="14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8"/>
            <p:cNvSpPr/>
            <p:nvPr/>
          </p:nvSpPr>
          <p:spPr>
            <a:xfrm>
              <a:off x="3487738" y="1735138"/>
              <a:ext cx="49213" cy="1587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3" y="2"/>
                  </a:moveTo>
                  <a:cubicBezTo>
                    <a:pt x="10" y="2"/>
                    <a:pt x="6" y="3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5" y="2"/>
                    <a:pt x="9" y="1"/>
                    <a:pt x="13" y="0"/>
                  </a:cubicBezTo>
                  <a:cubicBezTo>
                    <a:pt x="13" y="0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8"/>
            <p:cNvSpPr/>
            <p:nvPr/>
          </p:nvSpPr>
          <p:spPr>
            <a:xfrm>
              <a:off x="3522663" y="1882775"/>
              <a:ext cx="52388" cy="19050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13" y="2"/>
                  </a:moveTo>
                  <a:cubicBezTo>
                    <a:pt x="9" y="3"/>
                    <a:pt x="5" y="4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2"/>
                    <a:pt x="13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8"/>
            <p:cNvSpPr/>
            <p:nvPr/>
          </p:nvSpPr>
          <p:spPr>
            <a:xfrm>
              <a:off x="3454400" y="1584325"/>
              <a:ext cx="52388" cy="15875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1" y="2"/>
                  </a:moveTo>
                  <a:cubicBezTo>
                    <a:pt x="5" y="1"/>
                    <a:pt x="9" y="1"/>
                    <a:pt x="13" y="0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7" y="3"/>
                    <a:pt x="4" y="3"/>
                    <a:pt x="1" y="4"/>
                  </a:cubicBezTo>
                  <a:cubicBezTo>
                    <a:pt x="0" y="4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8"/>
            <p:cNvSpPr/>
            <p:nvPr/>
          </p:nvSpPr>
          <p:spPr>
            <a:xfrm>
              <a:off x="3503613" y="1811338"/>
              <a:ext cx="52388" cy="14288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1" y="2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4" y="2"/>
                    <a:pt x="12" y="1"/>
                    <a:pt x="11" y="2"/>
                  </a:cubicBezTo>
                  <a:cubicBezTo>
                    <a:pt x="8" y="3"/>
                    <a:pt x="4" y="3"/>
                    <a:pt x="1" y="4"/>
                  </a:cubicBezTo>
                  <a:cubicBezTo>
                    <a:pt x="0" y="3"/>
                    <a:pt x="1" y="3"/>
                    <a:pt x="1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8"/>
            <p:cNvSpPr/>
            <p:nvPr/>
          </p:nvSpPr>
          <p:spPr>
            <a:xfrm>
              <a:off x="3719513" y="2041525"/>
              <a:ext cx="182563" cy="147638"/>
            </a:xfrm>
            <a:custGeom>
              <a:avLst/>
              <a:gdLst/>
              <a:ahLst/>
              <a:cxnLst/>
              <a:rect l="l" t="t" r="r" b="b"/>
              <a:pathLst>
                <a:path w="48" h="39" extrusionOk="0">
                  <a:moveTo>
                    <a:pt x="0" y="33"/>
                  </a:moveTo>
                  <a:cubicBezTo>
                    <a:pt x="0" y="32"/>
                    <a:pt x="0" y="31"/>
                    <a:pt x="1" y="31"/>
                  </a:cubicBezTo>
                  <a:cubicBezTo>
                    <a:pt x="1" y="28"/>
                    <a:pt x="3" y="28"/>
                    <a:pt x="5" y="28"/>
                  </a:cubicBezTo>
                  <a:cubicBezTo>
                    <a:pt x="13" y="29"/>
                    <a:pt x="20" y="30"/>
                    <a:pt x="28" y="31"/>
                  </a:cubicBezTo>
                  <a:cubicBezTo>
                    <a:pt x="34" y="32"/>
                    <a:pt x="34" y="32"/>
                    <a:pt x="34" y="26"/>
                  </a:cubicBezTo>
                  <a:cubicBezTo>
                    <a:pt x="34" y="25"/>
                    <a:pt x="34" y="25"/>
                    <a:pt x="34" y="24"/>
                  </a:cubicBezTo>
                  <a:cubicBezTo>
                    <a:pt x="34" y="22"/>
                    <a:pt x="33" y="20"/>
                    <a:pt x="33" y="18"/>
                  </a:cubicBezTo>
                  <a:cubicBezTo>
                    <a:pt x="33" y="14"/>
                    <a:pt x="32" y="10"/>
                    <a:pt x="32" y="5"/>
                  </a:cubicBezTo>
                  <a:cubicBezTo>
                    <a:pt x="31" y="4"/>
                    <a:pt x="31" y="3"/>
                    <a:pt x="33" y="1"/>
                  </a:cubicBezTo>
                  <a:cubicBezTo>
                    <a:pt x="35" y="1"/>
                    <a:pt x="37" y="0"/>
                    <a:pt x="40" y="0"/>
                  </a:cubicBezTo>
                  <a:cubicBezTo>
                    <a:pt x="42" y="1"/>
                    <a:pt x="42" y="3"/>
                    <a:pt x="42" y="4"/>
                  </a:cubicBezTo>
                  <a:cubicBezTo>
                    <a:pt x="42" y="8"/>
                    <a:pt x="44" y="12"/>
                    <a:pt x="44" y="16"/>
                  </a:cubicBezTo>
                  <a:cubicBezTo>
                    <a:pt x="44" y="19"/>
                    <a:pt x="47" y="20"/>
                    <a:pt x="48" y="22"/>
                  </a:cubicBezTo>
                  <a:cubicBezTo>
                    <a:pt x="44" y="28"/>
                    <a:pt x="40" y="33"/>
                    <a:pt x="36" y="39"/>
                  </a:cubicBezTo>
                  <a:cubicBezTo>
                    <a:pt x="36" y="37"/>
                    <a:pt x="34" y="37"/>
                    <a:pt x="32" y="37"/>
                  </a:cubicBezTo>
                  <a:cubicBezTo>
                    <a:pt x="21" y="35"/>
                    <a:pt x="10" y="35"/>
                    <a:pt x="0" y="33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8"/>
            <p:cNvSpPr/>
            <p:nvPr/>
          </p:nvSpPr>
          <p:spPr>
            <a:xfrm>
              <a:off x="3719513" y="2112963"/>
              <a:ext cx="133350" cy="53975"/>
            </a:xfrm>
            <a:custGeom>
              <a:avLst/>
              <a:gdLst/>
              <a:ahLst/>
              <a:cxnLst/>
              <a:rect l="l" t="t" r="r" b="b"/>
              <a:pathLst>
                <a:path w="35" h="14" extrusionOk="0">
                  <a:moveTo>
                    <a:pt x="34" y="5"/>
                  </a:moveTo>
                  <a:cubicBezTo>
                    <a:pt x="35" y="6"/>
                    <a:pt x="35" y="8"/>
                    <a:pt x="35" y="10"/>
                  </a:cubicBezTo>
                  <a:cubicBezTo>
                    <a:pt x="35" y="14"/>
                    <a:pt x="35" y="14"/>
                    <a:pt x="30" y="14"/>
                  </a:cubicBezTo>
                  <a:cubicBezTo>
                    <a:pt x="21" y="12"/>
                    <a:pt x="12" y="11"/>
                    <a:pt x="3" y="10"/>
                  </a:cubicBezTo>
                  <a:cubicBezTo>
                    <a:pt x="2" y="10"/>
                    <a:pt x="1" y="11"/>
                    <a:pt x="1" y="12"/>
                  </a:cubicBezTo>
                  <a:cubicBezTo>
                    <a:pt x="1" y="11"/>
                    <a:pt x="0" y="10"/>
                    <a:pt x="0" y="10"/>
                  </a:cubicBezTo>
                  <a:cubicBezTo>
                    <a:pt x="0" y="8"/>
                    <a:pt x="1" y="6"/>
                    <a:pt x="1" y="4"/>
                  </a:cubicBezTo>
                  <a:cubicBezTo>
                    <a:pt x="2" y="3"/>
                    <a:pt x="2" y="1"/>
                    <a:pt x="4" y="0"/>
                  </a:cubicBezTo>
                  <a:cubicBezTo>
                    <a:pt x="14" y="0"/>
                    <a:pt x="23" y="1"/>
                    <a:pt x="33" y="4"/>
                  </a:cubicBezTo>
                  <a:cubicBezTo>
                    <a:pt x="34" y="4"/>
                    <a:pt x="34" y="4"/>
                    <a:pt x="34" y="5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8"/>
            <p:cNvSpPr/>
            <p:nvPr/>
          </p:nvSpPr>
          <p:spPr>
            <a:xfrm>
              <a:off x="3981450" y="2109788"/>
              <a:ext cx="73025" cy="71438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8" y="0"/>
                  </a:moveTo>
                  <a:cubicBezTo>
                    <a:pt x="12" y="3"/>
                    <a:pt x="15" y="5"/>
                    <a:pt x="19" y="7"/>
                  </a:cubicBezTo>
                  <a:cubicBezTo>
                    <a:pt x="15" y="9"/>
                    <a:pt x="14" y="12"/>
                    <a:pt x="11" y="15"/>
                  </a:cubicBezTo>
                  <a:cubicBezTo>
                    <a:pt x="9" y="18"/>
                    <a:pt x="7" y="19"/>
                    <a:pt x="5" y="16"/>
                  </a:cubicBezTo>
                  <a:cubicBezTo>
                    <a:pt x="3" y="15"/>
                    <a:pt x="2" y="14"/>
                    <a:pt x="0" y="13"/>
                  </a:cubicBezTo>
                  <a:cubicBezTo>
                    <a:pt x="3" y="8"/>
                    <a:pt x="5" y="4"/>
                    <a:pt x="8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8"/>
            <p:cNvSpPr/>
            <p:nvPr/>
          </p:nvSpPr>
          <p:spPr>
            <a:xfrm>
              <a:off x="3735388" y="2098675"/>
              <a:ext cx="120650" cy="33338"/>
            </a:xfrm>
            <a:custGeom>
              <a:avLst/>
              <a:gdLst/>
              <a:ahLst/>
              <a:cxnLst/>
              <a:rect l="l" t="t" r="r" b="b"/>
              <a:pathLst>
                <a:path w="32" h="9" extrusionOk="0">
                  <a:moveTo>
                    <a:pt x="3" y="0"/>
                  </a:moveTo>
                  <a:cubicBezTo>
                    <a:pt x="12" y="1"/>
                    <a:pt x="21" y="2"/>
                    <a:pt x="30" y="4"/>
                  </a:cubicBezTo>
                  <a:cubicBezTo>
                    <a:pt x="30" y="5"/>
                    <a:pt x="32" y="7"/>
                    <a:pt x="30" y="9"/>
                  </a:cubicBezTo>
                  <a:cubicBezTo>
                    <a:pt x="21" y="7"/>
                    <a:pt x="11" y="6"/>
                    <a:pt x="1" y="5"/>
                  </a:cubicBezTo>
                  <a:cubicBezTo>
                    <a:pt x="1" y="5"/>
                    <a:pt x="0" y="5"/>
                    <a:pt x="0" y="4"/>
                  </a:cubicBezTo>
                  <a:cubicBezTo>
                    <a:pt x="0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8"/>
            <p:cNvSpPr/>
            <p:nvPr/>
          </p:nvSpPr>
          <p:spPr>
            <a:xfrm>
              <a:off x="3571875" y="2252663"/>
              <a:ext cx="41275" cy="11113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1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4" y="0"/>
                    <a:pt x="6" y="0"/>
                    <a:pt x="9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11" y="3"/>
                    <a:pt x="10" y="3"/>
                    <a:pt x="9" y="3"/>
                  </a:cubicBezTo>
                  <a:cubicBezTo>
                    <a:pt x="6" y="2"/>
                    <a:pt x="4" y="2"/>
                    <a:pt x="1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8"/>
            <p:cNvSpPr/>
            <p:nvPr/>
          </p:nvSpPr>
          <p:spPr>
            <a:xfrm>
              <a:off x="3883025" y="1943100"/>
              <a:ext cx="7938" cy="38100"/>
            </a:xfrm>
            <a:custGeom>
              <a:avLst/>
              <a:gdLst/>
              <a:ahLst/>
              <a:cxnLst/>
              <a:rect l="l" t="t" r="r" b="b"/>
              <a:pathLst>
                <a:path w="2" h="10" extrusionOk="0">
                  <a:moveTo>
                    <a:pt x="0" y="2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2" y="4"/>
                    <a:pt x="2" y="6"/>
                    <a:pt x="2" y="8"/>
                  </a:cubicBezTo>
                  <a:cubicBezTo>
                    <a:pt x="2" y="9"/>
                    <a:pt x="2" y="10"/>
                    <a:pt x="1" y="10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6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18"/>
            <p:cNvSpPr/>
            <p:nvPr/>
          </p:nvSpPr>
          <p:spPr>
            <a:xfrm>
              <a:off x="3932238" y="1947863"/>
              <a:ext cx="15875" cy="36513"/>
            </a:xfrm>
            <a:custGeom>
              <a:avLst/>
              <a:gdLst/>
              <a:ahLst/>
              <a:cxnLst/>
              <a:rect l="l" t="t" r="r" b="b"/>
              <a:pathLst>
                <a:path w="4" h="10" extrusionOk="0">
                  <a:moveTo>
                    <a:pt x="3" y="0"/>
                  </a:moveTo>
                  <a:cubicBezTo>
                    <a:pt x="3" y="0"/>
                    <a:pt x="4" y="0"/>
                    <a:pt x="4" y="0"/>
                  </a:cubicBezTo>
                  <a:cubicBezTo>
                    <a:pt x="4" y="3"/>
                    <a:pt x="3" y="6"/>
                    <a:pt x="3" y="9"/>
                  </a:cubicBezTo>
                  <a:cubicBezTo>
                    <a:pt x="3" y="9"/>
                    <a:pt x="2" y="10"/>
                    <a:pt x="1" y="10"/>
                  </a:cubicBezTo>
                  <a:cubicBezTo>
                    <a:pt x="0" y="10"/>
                    <a:pt x="1" y="9"/>
                    <a:pt x="1" y="8"/>
                  </a:cubicBezTo>
                  <a:cubicBezTo>
                    <a:pt x="1" y="5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18"/>
            <p:cNvSpPr/>
            <p:nvPr/>
          </p:nvSpPr>
          <p:spPr>
            <a:xfrm>
              <a:off x="4035425" y="1962150"/>
              <a:ext cx="22225" cy="38100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4" y="1"/>
                  </a:moveTo>
                  <a:cubicBezTo>
                    <a:pt x="5" y="0"/>
                    <a:pt x="5" y="0"/>
                    <a:pt x="6" y="1"/>
                  </a:cubicBezTo>
                  <a:cubicBezTo>
                    <a:pt x="4" y="4"/>
                    <a:pt x="3" y="8"/>
                    <a:pt x="0" y="10"/>
                  </a:cubicBezTo>
                  <a:cubicBezTo>
                    <a:pt x="0" y="7"/>
                    <a:pt x="3" y="4"/>
                    <a:pt x="4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18"/>
            <p:cNvSpPr/>
            <p:nvPr/>
          </p:nvSpPr>
          <p:spPr>
            <a:xfrm>
              <a:off x="3986213" y="1951038"/>
              <a:ext cx="19050" cy="41275"/>
            </a:xfrm>
            <a:custGeom>
              <a:avLst/>
              <a:gdLst/>
              <a:ahLst/>
              <a:cxnLst/>
              <a:rect l="l" t="t" r="r" b="b"/>
              <a:pathLst>
                <a:path w="5" h="11" extrusionOk="0">
                  <a:moveTo>
                    <a:pt x="3" y="1"/>
                  </a:moveTo>
                  <a:cubicBezTo>
                    <a:pt x="4" y="0"/>
                    <a:pt x="5" y="0"/>
                    <a:pt x="5" y="1"/>
                  </a:cubicBezTo>
                  <a:cubicBezTo>
                    <a:pt x="4" y="4"/>
                    <a:pt x="3" y="8"/>
                    <a:pt x="0" y="11"/>
                  </a:cubicBezTo>
                  <a:cubicBezTo>
                    <a:pt x="0" y="7"/>
                    <a:pt x="3" y="4"/>
                    <a:pt x="3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18"/>
            <p:cNvSpPr/>
            <p:nvPr/>
          </p:nvSpPr>
          <p:spPr>
            <a:xfrm>
              <a:off x="3587750" y="2192338"/>
              <a:ext cx="33338" cy="19050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2" y="1"/>
                    <a:pt x="5" y="2"/>
                    <a:pt x="7" y="2"/>
                  </a:cubicBezTo>
                  <a:cubicBezTo>
                    <a:pt x="8" y="3"/>
                    <a:pt x="9" y="3"/>
                    <a:pt x="9" y="4"/>
                  </a:cubicBezTo>
                  <a:cubicBezTo>
                    <a:pt x="8" y="5"/>
                    <a:pt x="7" y="4"/>
                    <a:pt x="6" y="4"/>
                  </a:cubicBezTo>
                  <a:cubicBezTo>
                    <a:pt x="4" y="4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18"/>
            <p:cNvSpPr/>
            <p:nvPr/>
          </p:nvSpPr>
          <p:spPr>
            <a:xfrm>
              <a:off x="3609975" y="2132013"/>
              <a:ext cx="33338" cy="19050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0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3" y="2"/>
                    <a:pt x="7" y="2"/>
                    <a:pt x="9" y="5"/>
                  </a:cubicBezTo>
                  <a:cubicBezTo>
                    <a:pt x="5" y="5"/>
                    <a:pt x="3" y="3"/>
                    <a:pt x="0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18"/>
            <p:cNvSpPr/>
            <p:nvPr/>
          </p:nvSpPr>
          <p:spPr>
            <a:xfrm>
              <a:off x="3643313" y="2074863"/>
              <a:ext cx="31750" cy="26988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0" y="2"/>
                  </a:moveTo>
                  <a:cubicBezTo>
                    <a:pt x="0" y="1"/>
                    <a:pt x="1" y="1"/>
                    <a:pt x="2" y="0"/>
                  </a:cubicBezTo>
                  <a:cubicBezTo>
                    <a:pt x="3" y="3"/>
                    <a:pt x="7" y="3"/>
                    <a:pt x="8" y="7"/>
                  </a:cubicBezTo>
                  <a:cubicBezTo>
                    <a:pt x="5" y="6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18"/>
            <p:cNvSpPr/>
            <p:nvPr/>
          </p:nvSpPr>
          <p:spPr>
            <a:xfrm>
              <a:off x="3773488" y="1973263"/>
              <a:ext cx="26988" cy="30163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0" y="1"/>
                  </a:moveTo>
                  <a:cubicBezTo>
                    <a:pt x="1" y="0"/>
                    <a:pt x="1" y="0"/>
                    <a:pt x="3" y="0"/>
                  </a:cubicBezTo>
                  <a:cubicBezTo>
                    <a:pt x="3" y="1"/>
                    <a:pt x="4" y="3"/>
                    <a:pt x="5" y="4"/>
                  </a:cubicBezTo>
                  <a:cubicBezTo>
                    <a:pt x="5" y="5"/>
                    <a:pt x="7" y="6"/>
                    <a:pt x="5" y="7"/>
                  </a:cubicBezTo>
                  <a:cubicBezTo>
                    <a:pt x="4" y="8"/>
                    <a:pt x="4" y="6"/>
                    <a:pt x="3" y="5"/>
                  </a:cubicBezTo>
                  <a:cubicBezTo>
                    <a:pt x="2" y="4"/>
                    <a:pt x="2" y="2"/>
                    <a:pt x="0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18"/>
            <p:cNvSpPr/>
            <p:nvPr/>
          </p:nvSpPr>
          <p:spPr>
            <a:xfrm>
              <a:off x="3830638" y="1954213"/>
              <a:ext cx="11113" cy="30163"/>
            </a:xfrm>
            <a:custGeom>
              <a:avLst/>
              <a:gdLst/>
              <a:ahLst/>
              <a:cxnLst/>
              <a:rect l="l" t="t" r="r" b="b"/>
              <a:pathLst>
                <a:path w="3" h="8" extrusionOk="0">
                  <a:moveTo>
                    <a:pt x="0" y="1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3" y="3"/>
                    <a:pt x="3" y="5"/>
                    <a:pt x="3" y="8"/>
                  </a:cubicBezTo>
                  <a:cubicBezTo>
                    <a:pt x="1" y="6"/>
                    <a:pt x="1" y="3"/>
                    <a:pt x="0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8"/>
            <p:cNvSpPr/>
            <p:nvPr/>
          </p:nvSpPr>
          <p:spPr>
            <a:xfrm>
              <a:off x="3724275" y="200025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3" y="2"/>
                    <a:pt x="6" y="4"/>
                    <a:pt x="7" y="7"/>
                  </a:cubicBezTo>
                  <a:cubicBezTo>
                    <a:pt x="3" y="6"/>
                    <a:pt x="3" y="3"/>
                    <a:pt x="0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8"/>
            <p:cNvSpPr/>
            <p:nvPr/>
          </p:nvSpPr>
          <p:spPr>
            <a:xfrm>
              <a:off x="3716338" y="2128838"/>
              <a:ext cx="7938" cy="22225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2" y="0"/>
                  </a:moveTo>
                  <a:cubicBezTo>
                    <a:pt x="2" y="2"/>
                    <a:pt x="2" y="4"/>
                    <a:pt x="1" y="6"/>
                  </a:cubicBezTo>
                  <a:cubicBezTo>
                    <a:pt x="0" y="5"/>
                    <a:pt x="1" y="3"/>
                    <a:pt x="1" y="2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8"/>
            <p:cNvSpPr/>
            <p:nvPr/>
          </p:nvSpPr>
          <p:spPr>
            <a:xfrm>
              <a:off x="3530600" y="1844675"/>
              <a:ext cx="33338" cy="11113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9" y="2"/>
                  </a:moveTo>
                  <a:cubicBezTo>
                    <a:pt x="6" y="1"/>
                    <a:pt x="4" y="3"/>
                    <a:pt x="0" y="2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9" y="0"/>
                    <a:pt x="9" y="1"/>
                    <a:pt x="9" y="2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8"/>
            <p:cNvSpPr/>
            <p:nvPr/>
          </p:nvSpPr>
          <p:spPr>
            <a:xfrm>
              <a:off x="3500438" y="1693863"/>
              <a:ext cx="30163" cy="11113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8" y="1"/>
                  </a:moveTo>
                  <a:cubicBezTo>
                    <a:pt x="6" y="2"/>
                    <a:pt x="4" y="2"/>
                    <a:pt x="2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4" y="0"/>
                    <a:pt x="6" y="0"/>
                    <a:pt x="8" y="0"/>
                  </a:cubicBezTo>
                  <a:cubicBezTo>
                    <a:pt x="8" y="0"/>
                    <a:pt x="8" y="1"/>
                    <a:pt x="8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8"/>
            <p:cNvSpPr/>
            <p:nvPr/>
          </p:nvSpPr>
          <p:spPr>
            <a:xfrm>
              <a:off x="3514725" y="1765300"/>
              <a:ext cx="34925" cy="1587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9" y="1"/>
                  </a:moveTo>
                  <a:cubicBezTo>
                    <a:pt x="6" y="4"/>
                    <a:pt x="4" y="4"/>
                    <a:pt x="0" y="4"/>
                  </a:cubicBezTo>
                  <a:cubicBezTo>
                    <a:pt x="3" y="1"/>
                    <a:pt x="6" y="2"/>
                    <a:pt x="8" y="0"/>
                  </a:cubicBezTo>
                  <a:cubicBezTo>
                    <a:pt x="8" y="1"/>
                    <a:pt x="8" y="1"/>
                    <a:pt x="9" y="1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8"/>
            <p:cNvSpPr/>
            <p:nvPr/>
          </p:nvSpPr>
          <p:spPr>
            <a:xfrm>
              <a:off x="3465513" y="1543050"/>
              <a:ext cx="30163" cy="14288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0"/>
                  </a:moveTo>
                  <a:cubicBezTo>
                    <a:pt x="6" y="4"/>
                    <a:pt x="3" y="2"/>
                    <a:pt x="0" y="3"/>
                  </a:cubicBezTo>
                  <a:cubicBezTo>
                    <a:pt x="2" y="0"/>
                    <a:pt x="5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18"/>
            <p:cNvSpPr/>
            <p:nvPr/>
          </p:nvSpPr>
          <p:spPr>
            <a:xfrm>
              <a:off x="3648075" y="1893888"/>
              <a:ext cx="33338" cy="30163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1" y="7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2" y="3"/>
                    <a:pt x="0" y="0"/>
                    <a:pt x="3" y="0"/>
                  </a:cubicBezTo>
                  <a:cubicBezTo>
                    <a:pt x="7" y="0"/>
                    <a:pt x="9" y="3"/>
                    <a:pt x="9" y="7"/>
                  </a:cubicBezTo>
                  <a:cubicBezTo>
                    <a:pt x="9" y="7"/>
                    <a:pt x="9" y="8"/>
                    <a:pt x="9" y="8"/>
                  </a:cubicBezTo>
                  <a:cubicBezTo>
                    <a:pt x="6" y="8"/>
                    <a:pt x="3" y="8"/>
                    <a:pt x="1" y="7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18"/>
            <p:cNvSpPr/>
            <p:nvPr/>
          </p:nvSpPr>
          <p:spPr>
            <a:xfrm>
              <a:off x="3552825" y="1916113"/>
              <a:ext cx="26988" cy="15875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7" y="0"/>
                  </a:moveTo>
                  <a:cubicBezTo>
                    <a:pt x="7" y="1"/>
                    <a:pt x="7" y="2"/>
                    <a:pt x="7" y="2"/>
                  </a:cubicBezTo>
                  <a:cubicBezTo>
                    <a:pt x="5" y="3"/>
                    <a:pt x="4" y="3"/>
                    <a:pt x="2" y="3"/>
                  </a:cubicBezTo>
                  <a:cubicBezTo>
                    <a:pt x="1" y="3"/>
                    <a:pt x="0" y="4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3" y="1"/>
                    <a:pt x="5" y="1"/>
                    <a:pt x="7" y="0"/>
                  </a:cubicBezTo>
                  <a:close/>
                </a:path>
              </a:pathLst>
            </a:custGeom>
            <a:solidFill>
              <a:srgbClr val="125A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0" name="Google Shape;930;p18"/>
          <p:cNvSpPr/>
          <p:nvPr/>
        </p:nvSpPr>
        <p:spPr>
          <a:xfrm>
            <a:off x="1992212" y="4645675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 extrusionOk="0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rgbClr val="0085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1" name="Google Shape;93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0530" y="1803241"/>
            <a:ext cx="4637552" cy="3788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19"/>
          <p:cNvSpPr txBox="1">
            <a:spLocks noGrp="1"/>
          </p:cNvSpPr>
          <p:nvPr>
            <p:ph type="body" idx="1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937" name="Google Shape;937;p19"/>
          <p:cNvGrpSpPr/>
          <p:nvPr/>
        </p:nvGrpSpPr>
        <p:grpSpPr>
          <a:xfrm>
            <a:off x="4157693" y="1578849"/>
            <a:ext cx="3744414" cy="3744416"/>
            <a:chOff x="2699794" y="1988840"/>
            <a:chExt cx="3744414" cy="3744416"/>
          </a:xfrm>
        </p:grpSpPr>
        <p:sp>
          <p:nvSpPr>
            <p:cNvPr id="938" name="Google Shape;938;p19"/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 extrusionOk="0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19"/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 extrusionOk="0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19"/>
            <p:cNvSpPr/>
            <p:nvPr/>
          </p:nvSpPr>
          <p:spPr>
            <a:xfrm rot="-54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 extrusionOk="0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19"/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rgbClr val="FFCF0E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19"/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 extrusionOk="0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3" name="Google Shape;943;p19"/>
          <p:cNvSpPr txBox="1"/>
          <p:nvPr/>
        </p:nvSpPr>
        <p:spPr>
          <a:xfrm>
            <a:off x="5467498" y="3660875"/>
            <a:ext cx="110690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4" name="Google Shape;944;p19"/>
          <p:cNvGrpSpPr/>
          <p:nvPr/>
        </p:nvGrpSpPr>
        <p:grpSpPr>
          <a:xfrm>
            <a:off x="7988154" y="2033343"/>
            <a:ext cx="3327107" cy="1065468"/>
            <a:chOff x="2079598" y="4324401"/>
            <a:chExt cx="4492794" cy="1065468"/>
          </a:xfrm>
        </p:grpSpPr>
        <p:sp>
          <p:nvSpPr>
            <p:cNvPr id="945" name="Google Shape;945;p19"/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946" name="Google Shape;946;p19"/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7" name="Google Shape;947;p19"/>
          <p:cNvGrpSpPr/>
          <p:nvPr/>
        </p:nvGrpSpPr>
        <p:grpSpPr>
          <a:xfrm>
            <a:off x="7988154" y="4598458"/>
            <a:ext cx="3327107" cy="1065468"/>
            <a:chOff x="2079598" y="4324401"/>
            <a:chExt cx="4492794" cy="1065468"/>
          </a:xfrm>
        </p:grpSpPr>
        <p:sp>
          <p:nvSpPr>
            <p:cNvPr id="948" name="Google Shape;948;p19"/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949" name="Google Shape;949;p19"/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0" name="Google Shape;950;p19"/>
          <p:cNvGrpSpPr/>
          <p:nvPr/>
        </p:nvGrpSpPr>
        <p:grpSpPr>
          <a:xfrm>
            <a:off x="729777" y="1324856"/>
            <a:ext cx="3328230" cy="1065468"/>
            <a:chOff x="2079598" y="4324401"/>
            <a:chExt cx="4492794" cy="1065468"/>
          </a:xfrm>
        </p:grpSpPr>
        <p:sp>
          <p:nvSpPr>
            <p:cNvPr id="951" name="Google Shape;951;p19"/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952" name="Google Shape;952;p19"/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19"/>
          <p:cNvGrpSpPr/>
          <p:nvPr/>
        </p:nvGrpSpPr>
        <p:grpSpPr>
          <a:xfrm>
            <a:off x="729777" y="3744050"/>
            <a:ext cx="3328230" cy="1065468"/>
            <a:chOff x="2079598" y="4324401"/>
            <a:chExt cx="4492794" cy="1065468"/>
          </a:xfrm>
        </p:grpSpPr>
        <p:sp>
          <p:nvSpPr>
            <p:cNvPr id="954" name="Google Shape;954;p19"/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955" name="Google Shape;955;p19"/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6" name="Google Shape;956;p19"/>
          <p:cNvSpPr/>
          <p:nvPr/>
        </p:nvSpPr>
        <p:spPr>
          <a:xfrm rot="-5400000">
            <a:off x="4647332" y="2151593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19"/>
          <p:cNvSpPr/>
          <p:nvPr/>
        </p:nvSpPr>
        <p:spPr>
          <a:xfrm>
            <a:off x="4688095" y="4383345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19"/>
          <p:cNvSpPr/>
          <p:nvPr/>
        </p:nvSpPr>
        <p:spPr>
          <a:xfrm>
            <a:off x="5739225" y="2956891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19"/>
          <p:cNvSpPr/>
          <p:nvPr/>
        </p:nvSpPr>
        <p:spPr>
          <a:xfrm>
            <a:off x="6934084" y="4309239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19"/>
          <p:cNvSpPr/>
          <p:nvPr/>
        </p:nvSpPr>
        <p:spPr>
          <a:xfrm>
            <a:off x="6936596" y="2211363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2"/>
          <p:cNvGrpSpPr/>
          <p:nvPr/>
        </p:nvGrpSpPr>
        <p:grpSpPr>
          <a:xfrm>
            <a:off x="5946145" y="869517"/>
            <a:ext cx="4428788" cy="800219"/>
            <a:chOff x="6557475" y="1411926"/>
            <a:chExt cx="4507692" cy="800219"/>
          </a:xfrm>
        </p:grpSpPr>
        <p:sp>
          <p:nvSpPr>
            <p:cNvPr id="343" name="Google Shape;343;p2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344" name="Google Shape;344;p2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" name="Google Shape;345;p2"/>
          <p:cNvSpPr txBox="1"/>
          <p:nvPr/>
        </p:nvSpPr>
        <p:spPr>
          <a:xfrm>
            <a:off x="4753009" y="1008016"/>
            <a:ext cx="9580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"/>
          <p:cNvSpPr/>
          <p:nvPr/>
        </p:nvSpPr>
        <p:spPr>
          <a:xfrm>
            <a:off x="4753009" y="790578"/>
            <a:ext cx="958096" cy="958096"/>
          </a:xfrm>
          <a:custGeom>
            <a:avLst/>
            <a:gdLst/>
            <a:ahLst/>
            <a:cxnLst/>
            <a:rect l="l" t="t" r="r" b="b"/>
            <a:pathLst>
              <a:path w="1182653" h="1182653" extrusionOk="0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7" name="Google Shape;347;p2"/>
          <p:cNvGrpSpPr/>
          <p:nvPr/>
        </p:nvGrpSpPr>
        <p:grpSpPr>
          <a:xfrm>
            <a:off x="6516769" y="2309100"/>
            <a:ext cx="4428788" cy="800219"/>
            <a:chOff x="6557475" y="1411926"/>
            <a:chExt cx="4507692" cy="800219"/>
          </a:xfrm>
        </p:grpSpPr>
        <p:sp>
          <p:nvSpPr>
            <p:cNvPr id="348" name="Google Shape;348;p2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349" name="Google Shape;349;p2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0" name="Google Shape;350;p2"/>
          <p:cNvSpPr txBox="1"/>
          <p:nvPr/>
        </p:nvSpPr>
        <p:spPr>
          <a:xfrm>
            <a:off x="5350009" y="2447599"/>
            <a:ext cx="9580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"/>
          <p:cNvSpPr/>
          <p:nvPr/>
        </p:nvSpPr>
        <p:spPr>
          <a:xfrm>
            <a:off x="5350009" y="2230161"/>
            <a:ext cx="958096" cy="958096"/>
          </a:xfrm>
          <a:custGeom>
            <a:avLst/>
            <a:gdLst/>
            <a:ahLst/>
            <a:cxnLst/>
            <a:rect l="l" t="t" r="r" b="b"/>
            <a:pathLst>
              <a:path w="1182653" h="1182653" extrusionOk="0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2" name="Google Shape;352;p2"/>
          <p:cNvGrpSpPr/>
          <p:nvPr/>
        </p:nvGrpSpPr>
        <p:grpSpPr>
          <a:xfrm>
            <a:off x="7087393" y="3748683"/>
            <a:ext cx="4428788" cy="800219"/>
            <a:chOff x="6557475" y="1411926"/>
            <a:chExt cx="4507692" cy="800219"/>
          </a:xfrm>
        </p:grpSpPr>
        <p:sp>
          <p:nvSpPr>
            <p:cNvPr id="353" name="Google Shape;353;p2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I </a:t>
              </a: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5" name="Google Shape;355;p2"/>
          <p:cNvSpPr txBox="1"/>
          <p:nvPr/>
        </p:nvSpPr>
        <p:spPr>
          <a:xfrm>
            <a:off x="5920633" y="3887182"/>
            <a:ext cx="9580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"/>
          <p:cNvSpPr/>
          <p:nvPr/>
        </p:nvSpPr>
        <p:spPr>
          <a:xfrm>
            <a:off x="5920633" y="3669744"/>
            <a:ext cx="958096" cy="958096"/>
          </a:xfrm>
          <a:custGeom>
            <a:avLst/>
            <a:gdLst/>
            <a:ahLst/>
            <a:cxnLst/>
            <a:rect l="l" t="t" r="r" b="b"/>
            <a:pathLst>
              <a:path w="1182653" h="1182653" extrusionOk="0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" name="Google Shape;357;p2"/>
          <p:cNvGrpSpPr/>
          <p:nvPr/>
        </p:nvGrpSpPr>
        <p:grpSpPr>
          <a:xfrm>
            <a:off x="7658018" y="5188266"/>
            <a:ext cx="4428788" cy="800219"/>
            <a:chOff x="6557475" y="1411926"/>
            <a:chExt cx="4507692" cy="800219"/>
          </a:xfrm>
        </p:grpSpPr>
        <p:sp>
          <p:nvSpPr>
            <p:cNvPr id="358" name="Google Shape;358;p2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359" name="Google Shape;359;p2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2"/>
          <p:cNvSpPr txBox="1"/>
          <p:nvPr/>
        </p:nvSpPr>
        <p:spPr>
          <a:xfrm>
            <a:off x="6491258" y="5326765"/>
            <a:ext cx="9580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"/>
          <p:cNvSpPr/>
          <p:nvPr/>
        </p:nvSpPr>
        <p:spPr>
          <a:xfrm>
            <a:off x="6491258" y="5109327"/>
            <a:ext cx="958096" cy="958096"/>
          </a:xfrm>
          <a:custGeom>
            <a:avLst/>
            <a:gdLst/>
            <a:ahLst/>
            <a:cxnLst/>
            <a:rect l="l" t="t" r="r" b="b"/>
            <a:pathLst>
              <a:path w="1182653" h="1182653" extrusionOk="0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"/>
          <p:cNvSpPr txBox="1"/>
          <p:nvPr/>
        </p:nvSpPr>
        <p:spPr>
          <a:xfrm>
            <a:off x="626112" y="484796"/>
            <a:ext cx="3228436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Doppio One"/>
                <a:ea typeface="Doppio One"/>
                <a:cs typeface="Doppio One"/>
                <a:sym typeface="Doppio One"/>
              </a:rPr>
              <a:t>Agenda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Doppio One"/>
                <a:ea typeface="Doppio One"/>
                <a:cs typeface="Doppio One"/>
                <a:sym typeface="Doppio One"/>
              </a:rPr>
              <a:t>Style</a:t>
            </a:r>
            <a:endParaRPr sz="4400">
              <a:solidFill>
                <a:schemeClr val="lt1"/>
              </a:solidFill>
              <a:latin typeface="Doppio One"/>
              <a:ea typeface="Doppio One"/>
              <a:cs typeface="Doppio One"/>
              <a:sym typeface="Doppio One"/>
            </a:endParaRPr>
          </a:p>
        </p:txBody>
      </p:sp>
      <p:sp>
        <p:nvSpPr>
          <p:cNvPr id="363" name="Google Shape;363;p2"/>
          <p:cNvSpPr/>
          <p:nvPr/>
        </p:nvSpPr>
        <p:spPr>
          <a:xfrm>
            <a:off x="1787525" y="1647825"/>
            <a:ext cx="3292475" cy="521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2"/>
          <p:cNvSpPr/>
          <p:nvPr/>
        </p:nvSpPr>
        <p:spPr>
          <a:xfrm>
            <a:off x="1790700" y="1646238"/>
            <a:ext cx="3294063" cy="5221288"/>
          </a:xfrm>
          <a:custGeom>
            <a:avLst/>
            <a:gdLst/>
            <a:ahLst/>
            <a:cxnLst/>
            <a:rect l="l" t="t" r="r" b="b"/>
            <a:pathLst>
              <a:path w="1342" h="2129" extrusionOk="0">
                <a:moveTo>
                  <a:pt x="1329" y="1420"/>
                </a:moveTo>
                <a:cubicBezTo>
                  <a:pt x="1311" y="1416"/>
                  <a:pt x="1303" y="1433"/>
                  <a:pt x="1291" y="1441"/>
                </a:cubicBezTo>
                <a:cubicBezTo>
                  <a:pt x="1286" y="1446"/>
                  <a:pt x="1280" y="1450"/>
                  <a:pt x="1276" y="1456"/>
                </a:cubicBezTo>
                <a:cubicBezTo>
                  <a:pt x="1240" y="1490"/>
                  <a:pt x="1202" y="1519"/>
                  <a:pt x="1164" y="1549"/>
                </a:cubicBezTo>
                <a:cubicBezTo>
                  <a:pt x="1146" y="1558"/>
                  <a:pt x="1144" y="1537"/>
                  <a:pt x="1132" y="1532"/>
                </a:cubicBezTo>
                <a:cubicBezTo>
                  <a:pt x="1125" y="1527"/>
                  <a:pt x="1118" y="1521"/>
                  <a:pt x="1112" y="1516"/>
                </a:cubicBezTo>
                <a:cubicBezTo>
                  <a:pt x="1112" y="1516"/>
                  <a:pt x="1112" y="1516"/>
                  <a:pt x="1112" y="1516"/>
                </a:cubicBezTo>
                <a:cubicBezTo>
                  <a:pt x="1112" y="1516"/>
                  <a:pt x="1112" y="1516"/>
                  <a:pt x="1112" y="1516"/>
                </a:cubicBezTo>
                <a:cubicBezTo>
                  <a:pt x="1108" y="1504"/>
                  <a:pt x="1091" y="1500"/>
                  <a:pt x="1091" y="1491"/>
                </a:cubicBezTo>
                <a:cubicBezTo>
                  <a:pt x="1089" y="1469"/>
                  <a:pt x="1072" y="1462"/>
                  <a:pt x="1059" y="1451"/>
                </a:cubicBezTo>
                <a:cubicBezTo>
                  <a:pt x="1048" y="1441"/>
                  <a:pt x="1034" y="1434"/>
                  <a:pt x="1019" y="1445"/>
                </a:cubicBezTo>
                <a:cubicBezTo>
                  <a:pt x="1019" y="1440"/>
                  <a:pt x="1014" y="1440"/>
                  <a:pt x="1011" y="1437"/>
                </a:cubicBezTo>
                <a:cubicBezTo>
                  <a:pt x="985" y="1416"/>
                  <a:pt x="958" y="1394"/>
                  <a:pt x="932" y="1373"/>
                </a:cubicBezTo>
                <a:cubicBezTo>
                  <a:pt x="925" y="1367"/>
                  <a:pt x="917" y="1365"/>
                  <a:pt x="908" y="1369"/>
                </a:cubicBezTo>
                <a:cubicBezTo>
                  <a:pt x="894" y="1376"/>
                  <a:pt x="885" y="1385"/>
                  <a:pt x="891" y="1402"/>
                </a:cubicBezTo>
                <a:cubicBezTo>
                  <a:pt x="891" y="1405"/>
                  <a:pt x="892" y="1408"/>
                  <a:pt x="896" y="1409"/>
                </a:cubicBezTo>
                <a:cubicBezTo>
                  <a:pt x="898" y="1412"/>
                  <a:pt x="901" y="1415"/>
                  <a:pt x="904" y="1417"/>
                </a:cubicBezTo>
                <a:cubicBezTo>
                  <a:pt x="917" y="1439"/>
                  <a:pt x="941" y="1447"/>
                  <a:pt x="959" y="1462"/>
                </a:cubicBezTo>
                <a:cubicBezTo>
                  <a:pt x="964" y="1467"/>
                  <a:pt x="970" y="1465"/>
                  <a:pt x="976" y="1465"/>
                </a:cubicBezTo>
                <a:cubicBezTo>
                  <a:pt x="976" y="1465"/>
                  <a:pt x="976" y="1465"/>
                  <a:pt x="976" y="1465"/>
                </a:cubicBezTo>
                <a:cubicBezTo>
                  <a:pt x="976" y="1465"/>
                  <a:pt x="976" y="1465"/>
                  <a:pt x="976" y="1465"/>
                </a:cubicBezTo>
                <a:cubicBezTo>
                  <a:pt x="976" y="1465"/>
                  <a:pt x="976" y="1465"/>
                  <a:pt x="976" y="1465"/>
                </a:cubicBezTo>
                <a:cubicBezTo>
                  <a:pt x="958" y="1485"/>
                  <a:pt x="939" y="1505"/>
                  <a:pt x="922" y="1525"/>
                </a:cubicBezTo>
                <a:cubicBezTo>
                  <a:pt x="906" y="1545"/>
                  <a:pt x="887" y="1561"/>
                  <a:pt x="877" y="1585"/>
                </a:cubicBezTo>
                <a:cubicBezTo>
                  <a:pt x="877" y="1585"/>
                  <a:pt x="877" y="1585"/>
                  <a:pt x="877" y="1585"/>
                </a:cubicBezTo>
                <a:cubicBezTo>
                  <a:pt x="877" y="1585"/>
                  <a:pt x="877" y="1585"/>
                  <a:pt x="877" y="1585"/>
                </a:cubicBezTo>
                <a:cubicBezTo>
                  <a:pt x="867" y="1576"/>
                  <a:pt x="857" y="1575"/>
                  <a:pt x="846" y="1581"/>
                </a:cubicBezTo>
                <a:cubicBezTo>
                  <a:pt x="839" y="1585"/>
                  <a:pt x="832" y="1591"/>
                  <a:pt x="824" y="1584"/>
                </a:cubicBezTo>
                <a:cubicBezTo>
                  <a:pt x="823" y="1507"/>
                  <a:pt x="803" y="1433"/>
                  <a:pt x="787" y="1358"/>
                </a:cubicBezTo>
                <a:cubicBezTo>
                  <a:pt x="785" y="1352"/>
                  <a:pt x="782" y="1347"/>
                  <a:pt x="776" y="1344"/>
                </a:cubicBezTo>
                <a:cubicBezTo>
                  <a:pt x="775" y="1343"/>
                  <a:pt x="774" y="1342"/>
                  <a:pt x="773" y="1340"/>
                </a:cubicBezTo>
                <a:cubicBezTo>
                  <a:pt x="773" y="1340"/>
                  <a:pt x="773" y="1340"/>
                  <a:pt x="773" y="1340"/>
                </a:cubicBezTo>
                <a:cubicBezTo>
                  <a:pt x="771" y="1330"/>
                  <a:pt x="762" y="1324"/>
                  <a:pt x="756" y="1316"/>
                </a:cubicBezTo>
                <a:cubicBezTo>
                  <a:pt x="748" y="1287"/>
                  <a:pt x="734" y="1258"/>
                  <a:pt x="733" y="1228"/>
                </a:cubicBezTo>
                <a:cubicBezTo>
                  <a:pt x="732" y="1193"/>
                  <a:pt x="721" y="1167"/>
                  <a:pt x="693" y="1147"/>
                </a:cubicBezTo>
                <a:cubicBezTo>
                  <a:pt x="691" y="1145"/>
                  <a:pt x="689" y="1143"/>
                  <a:pt x="687" y="1141"/>
                </a:cubicBezTo>
                <a:cubicBezTo>
                  <a:pt x="687" y="1141"/>
                  <a:pt x="687" y="1141"/>
                  <a:pt x="687" y="1141"/>
                </a:cubicBezTo>
                <a:cubicBezTo>
                  <a:pt x="687" y="1141"/>
                  <a:pt x="687" y="1141"/>
                  <a:pt x="687" y="1141"/>
                </a:cubicBezTo>
                <a:cubicBezTo>
                  <a:pt x="686" y="1132"/>
                  <a:pt x="691" y="1125"/>
                  <a:pt x="695" y="1117"/>
                </a:cubicBezTo>
                <a:cubicBezTo>
                  <a:pt x="708" y="1085"/>
                  <a:pt x="730" y="1058"/>
                  <a:pt x="740" y="1025"/>
                </a:cubicBezTo>
                <a:cubicBezTo>
                  <a:pt x="740" y="1025"/>
                  <a:pt x="740" y="1025"/>
                  <a:pt x="740" y="1025"/>
                </a:cubicBezTo>
                <a:cubicBezTo>
                  <a:pt x="740" y="1025"/>
                  <a:pt x="740" y="1025"/>
                  <a:pt x="740" y="1025"/>
                </a:cubicBezTo>
                <a:cubicBezTo>
                  <a:pt x="751" y="1015"/>
                  <a:pt x="753" y="999"/>
                  <a:pt x="762" y="986"/>
                </a:cubicBezTo>
                <a:cubicBezTo>
                  <a:pt x="785" y="979"/>
                  <a:pt x="808" y="972"/>
                  <a:pt x="832" y="964"/>
                </a:cubicBezTo>
                <a:cubicBezTo>
                  <a:pt x="832" y="964"/>
                  <a:pt x="832" y="964"/>
                  <a:pt x="832" y="964"/>
                </a:cubicBezTo>
                <a:cubicBezTo>
                  <a:pt x="834" y="968"/>
                  <a:pt x="834" y="968"/>
                  <a:pt x="834" y="968"/>
                </a:cubicBezTo>
                <a:cubicBezTo>
                  <a:pt x="834" y="968"/>
                  <a:pt x="834" y="969"/>
                  <a:pt x="834" y="969"/>
                </a:cubicBezTo>
                <a:cubicBezTo>
                  <a:pt x="847" y="961"/>
                  <a:pt x="862" y="957"/>
                  <a:pt x="878" y="959"/>
                </a:cubicBezTo>
                <a:cubicBezTo>
                  <a:pt x="879" y="959"/>
                  <a:pt x="881" y="959"/>
                  <a:pt x="882" y="960"/>
                </a:cubicBezTo>
                <a:cubicBezTo>
                  <a:pt x="884" y="958"/>
                  <a:pt x="886" y="957"/>
                  <a:pt x="888" y="956"/>
                </a:cubicBezTo>
                <a:cubicBezTo>
                  <a:pt x="888" y="956"/>
                  <a:pt x="888" y="956"/>
                  <a:pt x="888" y="956"/>
                </a:cubicBezTo>
                <a:cubicBezTo>
                  <a:pt x="888" y="956"/>
                  <a:pt x="888" y="956"/>
                  <a:pt x="888" y="956"/>
                </a:cubicBezTo>
                <a:cubicBezTo>
                  <a:pt x="898" y="949"/>
                  <a:pt x="910" y="944"/>
                  <a:pt x="922" y="942"/>
                </a:cubicBezTo>
                <a:cubicBezTo>
                  <a:pt x="955" y="935"/>
                  <a:pt x="987" y="925"/>
                  <a:pt x="1014" y="905"/>
                </a:cubicBezTo>
                <a:cubicBezTo>
                  <a:pt x="1045" y="884"/>
                  <a:pt x="1063" y="867"/>
                  <a:pt x="1044" y="822"/>
                </a:cubicBezTo>
                <a:cubicBezTo>
                  <a:pt x="1026" y="778"/>
                  <a:pt x="1005" y="736"/>
                  <a:pt x="983" y="693"/>
                </a:cubicBezTo>
                <a:cubicBezTo>
                  <a:pt x="966" y="657"/>
                  <a:pt x="965" y="658"/>
                  <a:pt x="994" y="633"/>
                </a:cubicBezTo>
                <a:cubicBezTo>
                  <a:pt x="998" y="630"/>
                  <a:pt x="1001" y="625"/>
                  <a:pt x="1005" y="622"/>
                </a:cubicBezTo>
                <a:cubicBezTo>
                  <a:pt x="1020" y="614"/>
                  <a:pt x="1016" y="605"/>
                  <a:pt x="1008" y="595"/>
                </a:cubicBezTo>
                <a:cubicBezTo>
                  <a:pt x="990" y="572"/>
                  <a:pt x="973" y="549"/>
                  <a:pt x="955" y="527"/>
                </a:cubicBezTo>
                <a:cubicBezTo>
                  <a:pt x="933" y="500"/>
                  <a:pt x="914" y="470"/>
                  <a:pt x="888" y="445"/>
                </a:cubicBezTo>
                <a:cubicBezTo>
                  <a:pt x="885" y="441"/>
                  <a:pt x="883" y="438"/>
                  <a:pt x="880" y="434"/>
                </a:cubicBezTo>
                <a:cubicBezTo>
                  <a:pt x="880" y="434"/>
                  <a:pt x="880" y="434"/>
                  <a:pt x="880" y="434"/>
                </a:cubicBezTo>
                <a:cubicBezTo>
                  <a:pt x="880" y="434"/>
                  <a:pt x="880" y="434"/>
                  <a:pt x="880" y="434"/>
                </a:cubicBezTo>
                <a:cubicBezTo>
                  <a:pt x="881" y="433"/>
                  <a:pt x="881" y="432"/>
                  <a:pt x="880" y="430"/>
                </a:cubicBezTo>
                <a:cubicBezTo>
                  <a:pt x="946" y="403"/>
                  <a:pt x="993" y="351"/>
                  <a:pt x="1044" y="303"/>
                </a:cubicBezTo>
                <a:cubicBezTo>
                  <a:pt x="1047" y="300"/>
                  <a:pt x="1050" y="296"/>
                  <a:pt x="1043" y="293"/>
                </a:cubicBezTo>
                <a:cubicBezTo>
                  <a:pt x="1043" y="293"/>
                  <a:pt x="1043" y="293"/>
                  <a:pt x="1043" y="293"/>
                </a:cubicBezTo>
                <a:cubicBezTo>
                  <a:pt x="1043" y="293"/>
                  <a:pt x="1043" y="293"/>
                  <a:pt x="1043" y="293"/>
                </a:cubicBezTo>
                <a:cubicBezTo>
                  <a:pt x="1035" y="284"/>
                  <a:pt x="1024" y="285"/>
                  <a:pt x="1013" y="285"/>
                </a:cubicBezTo>
                <a:cubicBezTo>
                  <a:pt x="954" y="285"/>
                  <a:pt x="894" y="293"/>
                  <a:pt x="835" y="299"/>
                </a:cubicBezTo>
                <a:cubicBezTo>
                  <a:pt x="821" y="263"/>
                  <a:pt x="802" y="229"/>
                  <a:pt x="782" y="196"/>
                </a:cubicBezTo>
                <a:cubicBezTo>
                  <a:pt x="782" y="196"/>
                  <a:pt x="782" y="196"/>
                  <a:pt x="782" y="196"/>
                </a:cubicBezTo>
                <a:cubicBezTo>
                  <a:pt x="782" y="196"/>
                  <a:pt x="782" y="196"/>
                  <a:pt x="782" y="196"/>
                </a:cubicBezTo>
                <a:cubicBezTo>
                  <a:pt x="777" y="190"/>
                  <a:pt x="773" y="184"/>
                  <a:pt x="768" y="177"/>
                </a:cubicBezTo>
                <a:cubicBezTo>
                  <a:pt x="724" y="114"/>
                  <a:pt x="667" y="66"/>
                  <a:pt x="600" y="30"/>
                </a:cubicBezTo>
                <a:cubicBezTo>
                  <a:pt x="596" y="29"/>
                  <a:pt x="593" y="30"/>
                  <a:pt x="590" y="28"/>
                </a:cubicBezTo>
                <a:cubicBezTo>
                  <a:pt x="547" y="8"/>
                  <a:pt x="502" y="2"/>
                  <a:pt x="455" y="1"/>
                </a:cubicBezTo>
                <a:cubicBezTo>
                  <a:pt x="431" y="0"/>
                  <a:pt x="408" y="8"/>
                  <a:pt x="384" y="6"/>
                </a:cubicBezTo>
                <a:cubicBezTo>
                  <a:pt x="320" y="17"/>
                  <a:pt x="264" y="46"/>
                  <a:pt x="210" y="79"/>
                </a:cubicBezTo>
                <a:cubicBezTo>
                  <a:pt x="192" y="89"/>
                  <a:pt x="175" y="99"/>
                  <a:pt x="162" y="116"/>
                </a:cubicBezTo>
                <a:cubicBezTo>
                  <a:pt x="161" y="115"/>
                  <a:pt x="160" y="115"/>
                  <a:pt x="159" y="115"/>
                </a:cubicBezTo>
                <a:cubicBezTo>
                  <a:pt x="136" y="121"/>
                  <a:pt x="126" y="142"/>
                  <a:pt x="111" y="158"/>
                </a:cubicBezTo>
                <a:cubicBezTo>
                  <a:pt x="66" y="205"/>
                  <a:pt x="35" y="262"/>
                  <a:pt x="15" y="324"/>
                </a:cubicBezTo>
                <a:cubicBezTo>
                  <a:pt x="8" y="344"/>
                  <a:pt x="6" y="365"/>
                  <a:pt x="0" y="385"/>
                </a:cubicBezTo>
                <a:cubicBezTo>
                  <a:pt x="0" y="509"/>
                  <a:pt x="0" y="509"/>
                  <a:pt x="0" y="509"/>
                </a:cubicBezTo>
                <a:cubicBezTo>
                  <a:pt x="4" y="512"/>
                  <a:pt x="3" y="516"/>
                  <a:pt x="4" y="520"/>
                </a:cubicBezTo>
                <a:cubicBezTo>
                  <a:pt x="10" y="547"/>
                  <a:pt x="13" y="575"/>
                  <a:pt x="22" y="601"/>
                </a:cubicBezTo>
                <a:cubicBezTo>
                  <a:pt x="38" y="650"/>
                  <a:pt x="64" y="694"/>
                  <a:pt x="92" y="736"/>
                </a:cubicBezTo>
                <a:cubicBezTo>
                  <a:pt x="102" y="751"/>
                  <a:pt x="113" y="760"/>
                  <a:pt x="131" y="755"/>
                </a:cubicBezTo>
                <a:cubicBezTo>
                  <a:pt x="131" y="755"/>
                  <a:pt x="131" y="755"/>
                  <a:pt x="131" y="755"/>
                </a:cubicBezTo>
                <a:cubicBezTo>
                  <a:pt x="131" y="755"/>
                  <a:pt x="131" y="755"/>
                  <a:pt x="131" y="755"/>
                </a:cubicBezTo>
                <a:cubicBezTo>
                  <a:pt x="141" y="769"/>
                  <a:pt x="150" y="783"/>
                  <a:pt x="159" y="797"/>
                </a:cubicBezTo>
                <a:cubicBezTo>
                  <a:pt x="209" y="867"/>
                  <a:pt x="264" y="931"/>
                  <a:pt x="352" y="956"/>
                </a:cubicBezTo>
                <a:cubicBezTo>
                  <a:pt x="372" y="962"/>
                  <a:pt x="392" y="968"/>
                  <a:pt x="412" y="974"/>
                </a:cubicBezTo>
                <a:cubicBezTo>
                  <a:pt x="413" y="974"/>
                  <a:pt x="413" y="974"/>
                  <a:pt x="413" y="974"/>
                </a:cubicBezTo>
                <a:cubicBezTo>
                  <a:pt x="413" y="974"/>
                  <a:pt x="413" y="974"/>
                  <a:pt x="413" y="974"/>
                </a:cubicBezTo>
                <a:cubicBezTo>
                  <a:pt x="413" y="991"/>
                  <a:pt x="405" y="1004"/>
                  <a:pt x="395" y="1016"/>
                </a:cubicBezTo>
                <a:cubicBezTo>
                  <a:pt x="383" y="1019"/>
                  <a:pt x="377" y="1025"/>
                  <a:pt x="375" y="1037"/>
                </a:cubicBezTo>
                <a:cubicBezTo>
                  <a:pt x="367" y="1080"/>
                  <a:pt x="351" y="1119"/>
                  <a:pt x="328" y="1156"/>
                </a:cubicBezTo>
                <a:cubicBezTo>
                  <a:pt x="316" y="1174"/>
                  <a:pt x="307" y="1194"/>
                  <a:pt x="296" y="1213"/>
                </a:cubicBezTo>
                <a:cubicBezTo>
                  <a:pt x="262" y="1270"/>
                  <a:pt x="241" y="1333"/>
                  <a:pt x="226" y="1397"/>
                </a:cubicBezTo>
                <a:cubicBezTo>
                  <a:pt x="217" y="1430"/>
                  <a:pt x="216" y="1463"/>
                  <a:pt x="221" y="1496"/>
                </a:cubicBezTo>
                <a:cubicBezTo>
                  <a:pt x="232" y="1566"/>
                  <a:pt x="245" y="1635"/>
                  <a:pt x="258" y="1704"/>
                </a:cubicBezTo>
                <a:cubicBezTo>
                  <a:pt x="277" y="1829"/>
                  <a:pt x="302" y="1953"/>
                  <a:pt x="313" y="2079"/>
                </a:cubicBezTo>
                <a:cubicBezTo>
                  <a:pt x="314" y="2093"/>
                  <a:pt x="321" y="2097"/>
                  <a:pt x="333" y="2101"/>
                </a:cubicBezTo>
                <a:cubicBezTo>
                  <a:pt x="427" y="2124"/>
                  <a:pt x="521" y="2129"/>
                  <a:pt x="617" y="2124"/>
                </a:cubicBezTo>
                <a:cubicBezTo>
                  <a:pt x="661" y="2121"/>
                  <a:pt x="706" y="2118"/>
                  <a:pt x="749" y="2105"/>
                </a:cubicBezTo>
                <a:cubicBezTo>
                  <a:pt x="768" y="2103"/>
                  <a:pt x="787" y="2098"/>
                  <a:pt x="806" y="2092"/>
                </a:cubicBezTo>
                <a:cubicBezTo>
                  <a:pt x="816" y="2089"/>
                  <a:pt x="820" y="2083"/>
                  <a:pt x="820" y="2073"/>
                </a:cubicBezTo>
                <a:cubicBezTo>
                  <a:pt x="819" y="2056"/>
                  <a:pt x="818" y="2039"/>
                  <a:pt x="819" y="2022"/>
                </a:cubicBezTo>
                <a:cubicBezTo>
                  <a:pt x="820" y="1988"/>
                  <a:pt x="822" y="1955"/>
                  <a:pt x="823" y="1921"/>
                </a:cubicBezTo>
                <a:cubicBezTo>
                  <a:pt x="823" y="1921"/>
                  <a:pt x="823" y="1921"/>
                  <a:pt x="823" y="1921"/>
                </a:cubicBezTo>
                <a:cubicBezTo>
                  <a:pt x="824" y="1916"/>
                  <a:pt x="825" y="1911"/>
                  <a:pt x="832" y="1912"/>
                </a:cubicBezTo>
                <a:cubicBezTo>
                  <a:pt x="844" y="1914"/>
                  <a:pt x="855" y="1918"/>
                  <a:pt x="868" y="1917"/>
                </a:cubicBezTo>
                <a:cubicBezTo>
                  <a:pt x="889" y="1924"/>
                  <a:pt x="910" y="1917"/>
                  <a:pt x="930" y="1910"/>
                </a:cubicBezTo>
                <a:cubicBezTo>
                  <a:pt x="988" y="1891"/>
                  <a:pt x="1039" y="1858"/>
                  <a:pt x="1084" y="1816"/>
                </a:cubicBezTo>
                <a:cubicBezTo>
                  <a:pt x="1100" y="1800"/>
                  <a:pt x="1118" y="1784"/>
                  <a:pt x="1124" y="1760"/>
                </a:cubicBezTo>
                <a:cubicBezTo>
                  <a:pt x="1128" y="1755"/>
                  <a:pt x="1128" y="1749"/>
                  <a:pt x="1129" y="1743"/>
                </a:cubicBezTo>
                <a:cubicBezTo>
                  <a:pt x="1129" y="1743"/>
                  <a:pt x="1129" y="1743"/>
                  <a:pt x="1129" y="1743"/>
                </a:cubicBezTo>
                <a:cubicBezTo>
                  <a:pt x="1129" y="1743"/>
                  <a:pt x="1129" y="1743"/>
                  <a:pt x="1129" y="1743"/>
                </a:cubicBezTo>
                <a:cubicBezTo>
                  <a:pt x="1132" y="1739"/>
                  <a:pt x="1134" y="1733"/>
                  <a:pt x="1140" y="1731"/>
                </a:cubicBezTo>
                <a:cubicBezTo>
                  <a:pt x="1159" y="1724"/>
                  <a:pt x="1171" y="1708"/>
                  <a:pt x="1186" y="1696"/>
                </a:cubicBezTo>
                <a:cubicBezTo>
                  <a:pt x="1205" y="1682"/>
                  <a:pt x="1212" y="1664"/>
                  <a:pt x="1211" y="1641"/>
                </a:cubicBezTo>
                <a:cubicBezTo>
                  <a:pt x="1210" y="1623"/>
                  <a:pt x="1211" y="1604"/>
                  <a:pt x="1214" y="1586"/>
                </a:cubicBezTo>
                <a:cubicBezTo>
                  <a:pt x="1216" y="1577"/>
                  <a:pt x="1217" y="1568"/>
                  <a:pt x="1211" y="1561"/>
                </a:cubicBezTo>
                <a:cubicBezTo>
                  <a:pt x="1245" y="1527"/>
                  <a:pt x="1284" y="1500"/>
                  <a:pt x="1319" y="1469"/>
                </a:cubicBezTo>
                <a:cubicBezTo>
                  <a:pt x="1325" y="1461"/>
                  <a:pt x="1334" y="1456"/>
                  <a:pt x="1339" y="1447"/>
                </a:cubicBezTo>
                <a:cubicBezTo>
                  <a:pt x="1342" y="1436"/>
                  <a:pt x="1337" y="1428"/>
                  <a:pt x="1329" y="1420"/>
                </a:cubicBezTo>
                <a:close/>
                <a:moveTo>
                  <a:pt x="539" y="598"/>
                </a:moveTo>
                <a:cubicBezTo>
                  <a:pt x="539" y="598"/>
                  <a:pt x="539" y="597"/>
                  <a:pt x="539" y="597"/>
                </a:cubicBezTo>
                <a:cubicBezTo>
                  <a:pt x="540" y="597"/>
                  <a:pt x="540" y="598"/>
                  <a:pt x="540" y="598"/>
                </a:cubicBezTo>
                <a:cubicBezTo>
                  <a:pt x="540" y="598"/>
                  <a:pt x="540" y="598"/>
                  <a:pt x="539" y="59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20"/>
          <p:cNvSpPr/>
          <p:nvPr/>
        </p:nvSpPr>
        <p:spPr>
          <a:xfrm>
            <a:off x="1340213" y="2632524"/>
            <a:ext cx="4968254" cy="1735840"/>
          </a:xfrm>
          <a:custGeom>
            <a:avLst/>
            <a:gdLst/>
            <a:ahLst/>
            <a:cxnLst/>
            <a:rect l="l" t="t" r="r" b="b"/>
            <a:pathLst>
              <a:path w="5400625" h="1368152" extrusionOk="0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20"/>
          <p:cNvSpPr/>
          <p:nvPr/>
        </p:nvSpPr>
        <p:spPr>
          <a:xfrm>
            <a:off x="1532969" y="2808770"/>
            <a:ext cx="457049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</a:t>
            </a:r>
            <a:endParaRPr sz="1200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20"/>
          <p:cNvSpPr/>
          <p:nvPr/>
        </p:nvSpPr>
        <p:spPr>
          <a:xfrm>
            <a:off x="1410188" y="522366"/>
            <a:ext cx="394414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Meet</a:t>
            </a:r>
            <a:r>
              <a:rPr lang="en-US" sz="5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</a:t>
            </a:r>
            <a:r>
              <a:rPr lang="en-US" sz="5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400" b="1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endParaRPr sz="5400">
              <a:solidFill>
                <a:srgbClr val="FFCF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20"/>
          <p:cNvSpPr txBox="1"/>
          <p:nvPr/>
        </p:nvSpPr>
        <p:spPr>
          <a:xfrm>
            <a:off x="1721663" y="4571304"/>
            <a:ext cx="12241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/FACEBOOK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20"/>
          <p:cNvSpPr txBox="1"/>
          <p:nvPr/>
        </p:nvSpPr>
        <p:spPr>
          <a:xfrm>
            <a:off x="4552694" y="4574020"/>
            <a:ext cx="12241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@TWITTER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20"/>
          <p:cNvSpPr/>
          <p:nvPr/>
        </p:nvSpPr>
        <p:spPr>
          <a:xfrm>
            <a:off x="4207226" y="456945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20"/>
          <p:cNvSpPr/>
          <p:nvPr/>
        </p:nvSpPr>
        <p:spPr>
          <a:xfrm>
            <a:off x="1410188" y="456945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20"/>
          <p:cNvSpPr txBox="1"/>
          <p:nvPr/>
        </p:nvSpPr>
        <p:spPr>
          <a:xfrm>
            <a:off x="1324340" y="4880929"/>
            <a:ext cx="215756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20"/>
          <p:cNvSpPr txBox="1"/>
          <p:nvPr/>
        </p:nvSpPr>
        <p:spPr>
          <a:xfrm>
            <a:off x="4150904" y="4880929"/>
            <a:ext cx="215756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21"/>
          <p:cNvSpPr txBox="1"/>
          <p:nvPr/>
        </p:nvSpPr>
        <p:spPr>
          <a:xfrm>
            <a:off x="1521490" y="756627"/>
            <a:ext cx="743167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3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>
                <a:solidFill>
                  <a:srgbClr val="EDBD08"/>
                </a:solidFill>
                <a:latin typeface="Arial"/>
                <a:ea typeface="Arial"/>
                <a:cs typeface="Arial"/>
                <a:sym typeface="Arial"/>
              </a:rPr>
              <a:t>Layout Clean Text </a:t>
            </a:r>
            <a:r>
              <a:rPr lang="en-US" sz="3200" dirty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21"/>
          <p:cNvSpPr txBox="1"/>
          <p:nvPr/>
        </p:nvSpPr>
        <p:spPr>
          <a:xfrm>
            <a:off x="849504" y="5686572"/>
            <a:ext cx="100312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photos. You can simply impress your audience and add a unique zing and appeal to your Presentations. Get a modern PowerPoint  Presentation that is beautifully designed. I hope and I believe that this Template will your Time. Easy to change colors, photos. </a:t>
            </a:r>
            <a:endParaRPr sz="1200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21"/>
          <p:cNvSpPr/>
          <p:nvPr/>
        </p:nvSpPr>
        <p:spPr>
          <a:xfrm>
            <a:off x="1" y="1416818"/>
            <a:ext cx="12185901" cy="4149969"/>
          </a:xfrm>
          <a:prstGeom prst="rect">
            <a:avLst/>
          </a:prstGeom>
          <a:solidFill>
            <a:srgbClr val="21447A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1" name="Google Shape;981;p21"/>
          <p:cNvCxnSpPr>
            <a:stCxn id="980" idx="1"/>
            <a:endCxn id="980" idx="3"/>
          </p:cNvCxnSpPr>
          <p:nvPr/>
        </p:nvCxnSpPr>
        <p:spPr>
          <a:xfrm>
            <a:off x="1" y="3491802"/>
            <a:ext cx="121860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82" name="Google Shape;982;p21"/>
          <p:cNvSpPr/>
          <p:nvPr/>
        </p:nvSpPr>
        <p:spPr>
          <a:xfrm>
            <a:off x="1521490" y="3423138"/>
            <a:ext cx="152396" cy="1523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21"/>
          <p:cNvSpPr/>
          <p:nvPr/>
        </p:nvSpPr>
        <p:spPr>
          <a:xfrm>
            <a:off x="3399958" y="3423138"/>
            <a:ext cx="152396" cy="1523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1"/>
          <p:cNvSpPr/>
          <p:nvPr/>
        </p:nvSpPr>
        <p:spPr>
          <a:xfrm>
            <a:off x="5278426" y="3423138"/>
            <a:ext cx="152396" cy="1523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21"/>
          <p:cNvSpPr/>
          <p:nvPr/>
        </p:nvSpPr>
        <p:spPr>
          <a:xfrm>
            <a:off x="7156894" y="3423138"/>
            <a:ext cx="152396" cy="1523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21"/>
          <p:cNvSpPr/>
          <p:nvPr/>
        </p:nvSpPr>
        <p:spPr>
          <a:xfrm>
            <a:off x="9035362" y="3423138"/>
            <a:ext cx="152396" cy="1523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21"/>
          <p:cNvSpPr/>
          <p:nvPr/>
        </p:nvSpPr>
        <p:spPr>
          <a:xfrm>
            <a:off x="10913830" y="3423138"/>
            <a:ext cx="152396" cy="1523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21"/>
          <p:cNvSpPr/>
          <p:nvPr/>
        </p:nvSpPr>
        <p:spPr>
          <a:xfrm>
            <a:off x="8925475" y="2614100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21"/>
          <p:cNvSpPr/>
          <p:nvPr/>
        </p:nvSpPr>
        <p:spPr>
          <a:xfrm>
            <a:off x="3211234" y="3934755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1"/>
          <p:cNvSpPr/>
          <p:nvPr/>
        </p:nvSpPr>
        <p:spPr>
          <a:xfrm>
            <a:off x="7097445" y="3924015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21"/>
          <p:cNvSpPr/>
          <p:nvPr/>
        </p:nvSpPr>
        <p:spPr>
          <a:xfrm>
            <a:off x="5109097" y="266528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21"/>
          <p:cNvSpPr/>
          <p:nvPr/>
        </p:nvSpPr>
        <p:spPr>
          <a:xfrm>
            <a:off x="1343611" y="260204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21"/>
          <p:cNvSpPr/>
          <p:nvPr/>
        </p:nvSpPr>
        <p:spPr>
          <a:xfrm>
            <a:off x="10880775" y="3968626"/>
            <a:ext cx="370902" cy="380272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4" name="Google Shape;994;p21"/>
          <p:cNvGrpSpPr/>
          <p:nvPr/>
        </p:nvGrpSpPr>
        <p:grpSpPr>
          <a:xfrm>
            <a:off x="747763" y="3818814"/>
            <a:ext cx="1699847" cy="1048024"/>
            <a:chOff x="803640" y="3362835"/>
            <a:chExt cx="2059657" cy="1048024"/>
          </a:xfrm>
        </p:grpSpPr>
        <p:sp>
          <p:nvSpPr>
            <p:cNvPr id="995" name="Google Shape;995;p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996" name="Google Shape;996;p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7" name="Google Shape;997;p21"/>
          <p:cNvGrpSpPr/>
          <p:nvPr/>
        </p:nvGrpSpPr>
        <p:grpSpPr>
          <a:xfrm>
            <a:off x="4504702" y="3818814"/>
            <a:ext cx="1699847" cy="1048024"/>
            <a:chOff x="803640" y="3362835"/>
            <a:chExt cx="2059657" cy="1048024"/>
          </a:xfrm>
        </p:grpSpPr>
        <p:sp>
          <p:nvSpPr>
            <p:cNvPr id="998" name="Google Shape;998;p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999" name="Google Shape;999;p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0" name="Google Shape;1000;p21"/>
          <p:cNvGrpSpPr/>
          <p:nvPr/>
        </p:nvGrpSpPr>
        <p:grpSpPr>
          <a:xfrm>
            <a:off x="8261641" y="3818814"/>
            <a:ext cx="1699847" cy="1048024"/>
            <a:chOff x="803640" y="3362835"/>
            <a:chExt cx="2059657" cy="1048024"/>
          </a:xfrm>
        </p:grpSpPr>
        <p:sp>
          <p:nvSpPr>
            <p:cNvPr id="1001" name="Google Shape;1001;p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002" name="Google Shape;1002;p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3" name="Google Shape;1003;p21"/>
          <p:cNvGrpSpPr/>
          <p:nvPr/>
        </p:nvGrpSpPr>
        <p:grpSpPr>
          <a:xfrm>
            <a:off x="2620367" y="2153639"/>
            <a:ext cx="1699847" cy="1048024"/>
            <a:chOff x="803640" y="3362835"/>
            <a:chExt cx="2059657" cy="1048024"/>
          </a:xfrm>
        </p:grpSpPr>
        <p:sp>
          <p:nvSpPr>
            <p:cNvPr id="1004" name="Google Shape;1004;p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005" name="Google Shape;1005;p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6" name="Google Shape;1006;p21"/>
          <p:cNvGrpSpPr/>
          <p:nvPr/>
        </p:nvGrpSpPr>
        <p:grpSpPr>
          <a:xfrm>
            <a:off x="6377306" y="2153639"/>
            <a:ext cx="1699847" cy="1048024"/>
            <a:chOff x="803640" y="3362835"/>
            <a:chExt cx="2059657" cy="1048024"/>
          </a:xfrm>
        </p:grpSpPr>
        <p:sp>
          <p:nvSpPr>
            <p:cNvPr id="1007" name="Google Shape;1007;p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008" name="Google Shape;1008;p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9" name="Google Shape;1009;p21"/>
          <p:cNvGrpSpPr/>
          <p:nvPr/>
        </p:nvGrpSpPr>
        <p:grpSpPr>
          <a:xfrm>
            <a:off x="10134245" y="2153639"/>
            <a:ext cx="1699847" cy="1048024"/>
            <a:chOff x="803640" y="3362835"/>
            <a:chExt cx="2059657" cy="1048024"/>
          </a:xfrm>
        </p:grpSpPr>
        <p:sp>
          <p:nvSpPr>
            <p:cNvPr id="1010" name="Google Shape;1010;p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011" name="Google Shape;1011;p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22"/>
          <p:cNvSpPr txBox="1">
            <a:spLocks noGrp="1"/>
          </p:cNvSpPr>
          <p:nvPr>
            <p:ph type="body" idx="1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47A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017" name="Google Shape;1017;p22"/>
          <p:cNvGrpSpPr/>
          <p:nvPr/>
        </p:nvGrpSpPr>
        <p:grpSpPr>
          <a:xfrm>
            <a:off x="8686367" y="1908780"/>
            <a:ext cx="2738140" cy="1085948"/>
            <a:chOff x="302738" y="4417056"/>
            <a:chExt cx="2851594" cy="1085948"/>
          </a:xfrm>
        </p:grpSpPr>
        <p:sp>
          <p:nvSpPr>
            <p:cNvPr id="1018" name="Google Shape;1018;p22"/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2"/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</a:t>
              </a:r>
              <a:endParaRPr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0" name="Google Shape;1020;p22"/>
          <p:cNvGrpSpPr/>
          <p:nvPr/>
        </p:nvGrpSpPr>
        <p:grpSpPr>
          <a:xfrm>
            <a:off x="810431" y="5134908"/>
            <a:ext cx="2738140" cy="1085948"/>
            <a:chOff x="302738" y="4417056"/>
            <a:chExt cx="2851594" cy="1085948"/>
          </a:xfrm>
        </p:grpSpPr>
        <p:sp>
          <p:nvSpPr>
            <p:cNvPr id="1021" name="Google Shape;1021;p22"/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2"/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</a:t>
              </a:r>
              <a:endParaRPr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3" name="Google Shape;1023;p22"/>
          <p:cNvGrpSpPr/>
          <p:nvPr/>
        </p:nvGrpSpPr>
        <p:grpSpPr>
          <a:xfrm>
            <a:off x="810431" y="1967266"/>
            <a:ext cx="2738140" cy="1085948"/>
            <a:chOff x="302738" y="4417056"/>
            <a:chExt cx="2851594" cy="1085948"/>
          </a:xfrm>
        </p:grpSpPr>
        <p:sp>
          <p:nvSpPr>
            <p:cNvPr id="1024" name="Google Shape;1024;p22"/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</a:t>
              </a:r>
              <a:endParaRPr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6" name="Google Shape;1026;p22"/>
          <p:cNvGrpSpPr/>
          <p:nvPr/>
        </p:nvGrpSpPr>
        <p:grpSpPr>
          <a:xfrm>
            <a:off x="8686367" y="5134908"/>
            <a:ext cx="2738140" cy="1085948"/>
            <a:chOff x="302738" y="4417056"/>
            <a:chExt cx="2851594" cy="1085948"/>
          </a:xfrm>
        </p:grpSpPr>
        <p:sp>
          <p:nvSpPr>
            <p:cNvPr id="1027" name="Google Shape;1027;p22"/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</a:t>
              </a:r>
              <a:endParaRPr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29" name="Google Shape;1029;p22"/>
          <p:cNvCxnSpPr/>
          <p:nvPr/>
        </p:nvCxnSpPr>
        <p:spPr>
          <a:xfrm rot="10800000" flipH="1">
            <a:off x="6692630" y="2047344"/>
            <a:ext cx="1780200" cy="1332000"/>
          </a:xfrm>
          <a:prstGeom prst="bentConnector3">
            <a:avLst>
              <a:gd name="adj1" fmla="val -274"/>
            </a:avLst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030" name="Google Shape;1030;p22"/>
          <p:cNvCxnSpPr/>
          <p:nvPr/>
        </p:nvCxnSpPr>
        <p:spPr>
          <a:xfrm rot="10800000">
            <a:off x="7140194" y="4514408"/>
            <a:ext cx="1332600" cy="759000"/>
          </a:xfrm>
          <a:prstGeom prst="bentConnector3">
            <a:avLst>
              <a:gd name="adj1" fmla="val 98911"/>
            </a:avLst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031" name="Google Shape;1031;p22"/>
          <p:cNvCxnSpPr/>
          <p:nvPr/>
        </p:nvCxnSpPr>
        <p:spPr>
          <a:xfrm rot="10800000" flipH="1">
            <a:off x="2845273" y="4543680"/>
            <a:ext cx="1597800" cy="529200"/>
          </a:xfrm>
          <a:prstGeom prst="bentConnector3">
            <a:avLst>
              <a:gd name="adj1" fmla="val -530"/>
            </a:avLst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032" name="Google Shape;1032;p22"/>
          <p:cNvCxnSpPr/>
          <p:nvPr/>
        </p:nvCxnSpPr>
        <p:spPr>
          <a:xfrm>
            <a:off x="3720911" y="2105766"/>
            <a:ext cx="1150500" cy="270000"/>
          </a:xfrm>
          <a:prstGeom prst="bentConnector3">
            <a:avLst>
              <a:gd name="adj1" fmla="val 99891"/>
            </a:avLst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1033" name="Google Shape;1033;p22"/>
          <p:cNvSpPr/>
          <p:nvPr/>
        </p:nvSpPr>
        <p:spPr>
          <a:xfrm>
            <a:off x="5151491" y="3146251"/>
            <a:ext cx="1810271" cy="1814543"/>
          </a:xfrm>
          <a:custGeom>
            <a:avLst/>
            <a:gdLst/>
            <a:ahLst/>
            <a:cxnLst/>
            <a:rect l="l" t="t" r="r" b="b"/>
            <a:pathLst>
              <a:path w="1792010" h="1796239" extrusionOk="0">
                <a:moveTo>
                  <a:pt x="1702614" y="878442"/>
                </a:moveTo>
                <a:lnTo>
                  <a:pt x="1710060" y="883022"/>
                </a:lnTo>
                <a:lnTo>
                  <a:pt x="1702614" y="881183"/>
                </a:lnTo>
                <a:close/>
                <a:moveTo>
                  <a:pt x="896004" y="384279"/>
                </a:moveTo>
                <a:cubicBezTo>
                  <a:pt x="610735" y="384279"/>
                  <a:pt x="379479" y="615535"/>
                  <a:pt x="379479" y="900804"/>
                </a:cubicBezTo>
                <a:cubicBezTo>
                  <a:pt x="379479" y="1186073"/>
                  <a:pt x="610735" y="1417329"/>
                  <a:pt x="896004" y="1417329"/>
                </a:cubicBezTo>
                <a:cubicBezTo>
                  <a:pt x="1181273" y="1417329"/>
                  <a:pt x="1412529" y="1186073"/>
                  <a:pt x="1412529" y="900804"/>
                </a:cubicBezTo>
                <a:cubicBezTo>
                  <a:pt x="1412529" y="615535"/>
                  <a:pt x="1181273" y="384279"/>
                  <a:pt x="896004" y="384279"/>
                </a:cubicBezTo>
                <a:close/>
                <a:moveTo>
                  <a:pt x="998892" y="0"/>
                </a:moveTo>
                <a:lnTo>
                  <a:pt x="1263685" y="70112"/>
                </a:lnTo>
                <a:lnTo>
                  <a:pt x="1259890" y="292970"/>
                </a:lnTo>
                <a:lnTo>
                  <a:pt x="1252964" y="291136"/>
                </a:lnTo>
                <a:cubicBezTo>
                  <a:pt x="1309401" y="322522"/>
                  <a:pt x="1360410" y="361009"/>
                  <a:pt x="1403555" y="406648"/>
                </a:cubicBezTo>
                <a:lnTo>
                  <a:pt x="1604328" y="357315"/>
                </a:lnTo>
                <a:lnTo>
                  <a:pt x="1733027" y="596499"/>
                </a:lnTo>
                <a:lnTo>
                  <a:pt x="1589970" y="723947"/>
                </a:lnTo>
                <a:cubicBezTo>
                  <a:pt x="1607903" y="788494"/>
                  <a:pt x="1616355" y="856084"/>
                  <a:pt x="1613321" y="924788"/>
                </a:cubicBezTo>
                <a:lnTo>
                  <a:pt x="1792010" y="1022811"/>
                </a:lnTo>
                <a:lnTo>
                  <a:pt x="1721058" y="1284473"/>
                </a:lnTo>
                <a:lnTo>
                  <a:pt x="1504230" y="1280870"/>
                </a:lnTo>
                <a:cubicBezTo>
                  <a:pt x="1476815" y="1326134"/>
                  <a:pt x="1443601" y="1366958"/>
                  <a:pt x="1406384" y="1403402"/>
                </a:cubicBezTo>
                <a:lnTo>
                  <a:pt x="1477592" y="1587057"/>
                </a:lnTo>
                <a:lnTo>
                  <a:pt x="1253035" y="1742435"/>
                </a:lnTo>
                <a:lnTo>
                  <a:pt x="1163834" y="1665910"/>
                </a:lnTo>
                <a:lnTo>
                  <a:pt x="1163667" y="1666097"/>
                </a:lnTo>
                <a:lnTo>
                  <a:pt x="1144343" y="1649188"/>
                </a:lnTo>
                <a:lnTo>
                  <a:pt x="1082710" y="1596313"/>
                </a:lnTo>
                <a:lnTo>
                  <a:pt x="1083384" y="1595846"/>
                </a:lnTo>
                <a:lnTo>
                  <a:pt x="1076108" y="1589478"/>
                </a:lnTo>
                <a:cubicBezTo>
                  <a:pt x="1019150" y="1605403"/>
                  <a:pt x="959511" y="1612813"/>
                  <a:pt x="898869" y="1612479"/>
                </a:cubicBezTo>
                <a:lnTo>
                  <a:pt x="795635" y="1796239"/>
                </a:lnTo>
                <a:lnTo>
                  <a:pt x="530840" y="1726127"/>
                </a:lnTo>
                <a:lnTo>
                  <a:pt x="534419" y="1515981"/>
                </a:lnTo>
                <a:cubicBezTo>
                  <a:pt x="478307" y="1484379"/>
                  <a:pt x="427627" y="1445732"/>
                  <a:pt x="384791" y="1400008"/>
                </a:cubicBezTo>
                <a:lnTo>
                  <a:pt x="388223" y="1407281"/>
                </a:lnTo>
                <a:lnTo>
                  <a:pt x="166784" y="1449671"/>
                </a:lnTo>
                <a:lnTo>
                  <a:pt x="50929" y="1204159"/>
                </a:lnTo>
                <a:lnTo>
                  <a:pt x="200689" y="1084166"/>
                </a:lnTo>
                <a:cubicBezTo>
                  <a:pt x="184704" y="1026270"/>
                  <a:pt x="176353" y="965934"/>
                  <a:pt x="176341" y="904529"/>
                </a:cubicBezTo>
                <a:lnTo>
                  <a:pt x="0" y="807794"/>
                </a:lnTo>
                <a:lnTo>
                  <a:pt x="70951" y="546132"/>
                </a:lnTo>
                <a:lnTo>
                  <a:pt x="273028" y="549491"/>
                </a:lnTo>
                <a:cubicBezTo>
                  <a:pt x="300443" y="501683"/>
                  <a:pt x="333547" y="458094"/>
                  <a:pt x="370996" y="419078"/>
                </a:cubicBezTo>
                <a:lnTo>
                  <a:pt x="303314" y="212794"/>
                </a:lnTo>
                <a:lnTo>
                  <a:pt x="535794" y="69242"/>
                </a:lnTo>
                <a:lnTo>
                  <a:pt x="698144" y="223973"/>
                </a:lnTo>
                <a:lnTo>
                  <a:pt x="696512" y="224981"/>
                </a:lnTo>
                <a:cubicBezTo>
                  <a:pt x="760334" y="205136"/>
                  <a:pt x="827716" y="195964"/>
                  <a:pt x="896341" y="196709"/>
                </a:cubicBezTo>
                <a:lnTo>
                  <a:pt x="889414" y="194876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22"/>
          <p:cNvSpPr/>
          <p:nvPr/>
        </p:nvSpPr>
        <p:spPr>
          <a:xfrm>
            <a:off x="6952736" y="3477595"/>
            <a:ext cx="1254243" cy="1257203"/>
          </a:xfrm>
          <a:custGeom>
            <a:avLst/>
            <a:gdLst/>
            <a:ahLst/>
            <a:cxnLst/>
            <a:rect l="l" t="t" r="r" b="b"/>
            <a:pathLst>
              <a:path w="1792010" h="1796239" extrusionOk="0">
                <a:moveTo>
                  <a:pt x="1702614" y="878442"/>
                </a:moveTo>
                <a:lnTo>
                  <a:pt x="1710060" y="883022"/>
                </a:lnTo>
                <a:lnTo>
                  <a:pt x="1702614" y="881183"/>
                </a:lnTo>
                <a:close/>
                <a:moveTo>
                  <a:pt x="896004" y="384279"/>
                </a:moveTo>
                <a:cubicBezTo>
                  <a:pt x="610735" y="384279"/>
                  <a:pt x="379479" y="615535"/>
                  <a:pt x="379479" y="900804"/>
                </a:cubicBezTo>
                <a:cubicBezTo>
                  <a:pt x="379479" y="1186073"/>
                  <a:pt x="610735" y="1417329"/>
                  <a:pt x="896004" y="1417329"/>
                </a:cubicBezTo>
                <a:cubicBezTo>
                  <a:pt x="1181273" y="1417329"/>
                  <a:pt x="1412529" y="1186073"/>
                  <a:pt x="1412529" y="900804"/>
                </a:cubicBezTo>
                <a:cubicBezTo>
                  <a:pt x="1412529" y="615535"/>
                  <a:pt x="1181273" y="384279"/>
                  <a:pt x="896004" y="384279"/>
                </a:cubicBezTo>
                <a:close/>
                <a:moveTo>
                  <a:pt x="998892" y="0"/>
                </a:moveTo>
                <a:lnTo>
                  <a:pt x="1263685" y="70112"/>
                </a:lnTo>
                <a:lnTo>
                  <a:pt x="1259890" y="292970"/>
                </a:lnTo>
                <a:lnTo>
                  <a:pt x="1252964" y="291136"/>
                </a:lnTo>
                <a:cubicBezTo>
                  <a:pt x="1309401" y="322522"/>
                  <a:pt x="1360410" y="361009"/>
                  <a:pt x="1403555" y="406648"/>
                </a:cubicBezTo>
                <a:lnTo>
                  <a:pt x="1604328" y="357315"/>
                </a:lnTo>
                <a:lnTo>
                  <a:pt x="1733027" y="596499"/>
                </a:lnTo>
                <a:lnTo>
                  <a:pt x="1589970" y="723947"/>
                </a:lnTo>
                <a:cubicBezTo>
                  <a:pt x="1607903" y="788494"/>
                  <a:pt x="1616355" y="856084"/>
                  <a:pt x="1613321" y="924788"/>
                </a:cubicBezTo>
                <a:lnTo>
                  <a:pt x="1792010" y="1022811"/>
                </a:lnTo>
                <a:lnTo>
                  <a:pt x="1721058" y="1284473"/>
                </a:lnTo>
                <a:lnTo>
                  <a:pt x="1504230" y="1280870"/>
                </a:lnTo>
                <a:cubicBezTo>
                  <a:pt x="1476815" y="1326134"/>
                  <a:pt x="1443601" y="1366958"/>
                  <a:pt x="1406384" y="1403402"/>
                </a:cubicBezTo>
                <a:lnTo>
                  <a:pt x="1477592" y="1587057"/>
                </a:lnTo>
                <a:lnTo>
                  <a:pt x="1253035" y="1742435"/>
                </a:lnTo>
                <a:lnTo>
                  <a:pt x="1163834" y="1665910"/>
                </a:lnTo>
                <a:lnTo>
                  <a:pt x="1163667" y="1666097"/>
                </a:lnTo>
                <a:lnTo>
                  <a:pt x="1144343" y="1649188"/>
                </a:lnTo>
                <a:lnTo>
                  <a:pt x="1082710" y="1596313"/>
                </a:lnTo>
                <a:lnTo>
                  <a:pt x="1083384" y="1595846"/>
                </a:lnTo>
                <a:lnTo>
                  <a:pt x="1076108" y="1589478"/>
                </a:lnTo>
                <a:cubicBezTo>
                  <a:pt x="1019150" y="1605403"/>
                  <a:pt x="959511" y="1612813"/>
                  <a:pt x="898869" y="1612479"/>
                </a:cubicBezTo>
                <a:lnTo>
                  <a:pt x="795635" y="1796239"/>
                </a:lnTo>
                <a:lnTo>
                  <a:pt x="530840" y="1726127"/>
                </a:lnTo>
                <a:lnTo>
                  <a:pt x="534419" y="1515981"/>
                </a:lnTo>
                <a:cubicBezTo>
                  <a:pt x="478307" y="1484379"/>
                  <a:pt x="427627" y="1445732"/>
                  <a:pt x="384791" y="1400008"/>
                </a:cubicBezTo>
                <a:lnTo>
                  <a:pt x="388223" y="1407281"/>
                </a:lnTo>
                <a:lnTo>
                  <a:pt x="166784" y="1449671"/>
                </a:lnTo>
                <a:lnTo>
                  <a:pt x="50929" y="1204159"/>
                </a:lnTo>
                <a:lnTo>
                  <a:pt x="200689" y="1084166"/>
                </a:lnTo>
                <a:cubicBezTo>
                  <a:pt x="184704" y="1026270"/>
                  <a:pt x="176353" y="965934"/>
                  <a:pt x="176341" y="904529"/>
                </a:cubicBezTo>
                <a:lnTo>
                  <a:pt x="0" y="807794"/>
                </a:lnTo>
                <a:lnTo>
                  <a:pt x="70951" y="546132"/>
                </a:lnTo>
                <a:lnTo>
                  <a:pt x="273028" y="549491"/>
                </a:lnTo>
                <a:cubicBezTo>
                  <a:pt x="300443" y="501683"/>
                  <a:pt x="333547" y="458094"/>
                  <a:pt x="370996" y="419078"/>
                </a:cubicBezTo>
                <a:lnTo>
                  <a:pt x="303314" y="212794"/>
                </a:lnTo>
                <a:lnTo>
                  <a:pt x="535794" y="69242"/>
                </a:lnTo>
                <a:lnTo>
                  <a:pt x="698144" y="223973"/>
                </a:lnTo>
                <a:lnTo>
                  <a:pt x="696512" y="224981"/>
                </a:lnTo>
                <a:cubicBezTo>
                  <a:pt x="760334" y="205136"/>
                  <a:pt x="827716" y="195964"/>
                  <a:pt x="896341" y="196709"/>
                </a:cubicBezTo>
                <a:lnTo>
                  <a:pt x="889414" y="1948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22"/>
          <p:cNvSpPr/>
          <p:nvPr/>
        </p:nvSpPr>
        <p:spPr>
          <a:xfrm>
            <a:off x="4407325" y="2391820"/>
            <a:ext cx="1254243" cy="1257203"/>
          </a:xfrm>
          <a:custGeom>
            <a:avLst/>
            <a:gdLst/>
            <a:ahLst/>
            <a:cxnLst/>
            <a:rect l="l" t="t" r="r" b="b"/>
            <a:pathLst>
              <a:path w="1792010" h="1796239" extrusionOk="0">
                <a:moveTo>
                  <a:pt x="1702614" y="878442"/>
                </a:moveTo>
                <a:lnTo>
                  <a:pt x="1710060" y="883022"/>
                </a:lnTo>
                <a:lnTo>
                  <a:pt x="1702614" y="881183"/>
                </a:lnTo>
                <a:close/>
                <a:moveTo>
                  <a:pt x="896004" y="384279"/>
                </a:moveTo>
                <a:cubicBezTo>
                  <a:pt x="610735" y="384279"/>
                  <a:pt x="379479" y="615535"/>
                  <a:pt x="379479" y="900804"/>
                </a:cubicBezTo>
                <a:cubicBezTo>
                  <a:pt x="379479" y="1186073"/>
                  <a:pt x="610735" y="1417329"/>
                  <a:pt x="896004" y="1417329"/>
                </a:cubicBezTo>
                <a:cubicBezTo>
                  <a:pt x="1181273" y="1417329"/>
                  <a:pt x="1412529" y="1186073"/>
                  <a:pt x="1412529" y="900804"/>
                </a:cubicBezTo>
                <a:cubicBezTo>
                  <a:pt x="1412529" y="615535"/>
                  <a:pt x="1181273" y="384279"/>
                  <a:pt x="896004" y="384279"/>
                </a:cubicBezTo>
                <a:close/>
                <a:moveTo>
                  <a:pt x="998892" y="0"/>
                </a:moveTo>
                <a:lnTo>
                  <a:pt x="1263685" y="70112"/>
                </a:lnTo>
                <a:lnTo>
                  <a:pt x="1259890" y="292970"/>
                </a:lnTo>
                <a:lnTo>
                  <a:pt x="1252964" y="291136"/>
                </a:lnTo>
                <a:cubicBezTo>
                  <a:pt x="1309401" y="322522"/>
                  <a:pt x="1360410" y="361009"/>
                  <a:pt x="1403555" y="406648"/>
                </a:cubicBezTo>
                <a:lnTo>
                  <a:pt x="1604328" y="357315"/>
                </a:lnTo>
                <a:lnTo>
                  <a:pt x="1733027" y="596499"/>
                </a:lnTo>
                <a:lnTo>
                  <a:pt x="1589970" y="723947"/>
                </a:lnTo>
                <a:cubicBezTo>
                  <a:pt x="1607903" y="788494"/>
                  <a:pt x="1616355" y="856084"/>
                  <a:pt x="1613321" y="924788"/>
                </a:cubicBezTo>
                <a:lnTo>
                  <a:pt x="1792010" y="1022811"/>
                </a:lnTo>
                <a:lnTo>
                  <a:pt x="1721058" y="1284473"/>
                </a:lnTo>
                <a:lnTo>
                  <a:pt x="1504230" y="1280870"/>
                </a:lnTo>
                <a:cubicBezTo>
                  <a:pt x="1476815" y="1326134"/>
                  <a:pt x="1443601" y="1366958"/>
                  <a:pt x="1406384" y="1403402"/>
                </a:cubicBezTo>
                <a:lnTo>
                  <a:pt x="1477592" y="1587057"/>
                </a:lnTo>
                <a:lnTo>
                  <a:pt x="1253035" y="1742435"/>
                </a:lnTo>
                <a:lnTo>
                  <a:pt x="1163834" y="1665910"/>
                </a:lnTo>
                <a:lnTo>
                  <a:pt x="1163667" y="1666097"/>
                </a:lnTo>
                <a:lnTo>
                  <a:pt x="1144343" y="1649188"/>
                </a:lnTo>
                <a:lnTo>
                  <a:pt x="1082710" y="1596313"/>
                </a:lnTo>
                <a:lnTo>
                  <a:pt x="1083384" y="1595846"/>
                </a:lnTo>
                <a:lnTo>
                  <a:pt x="1076108" y="1589478"/>
                </a:lnTo>
                <a:cubicBezTo>
                  <a:pt x="1019150" y="1605403"/>
                  <a:pt x="959511" y="1612813"/>
                  <a:pt x="898869" y="1612479"/>
                </a:cubicBezTo>
                <a:lnTo>
                  <a:pt x="795635" y="1796239"/>
                </a:lnTo>
                <a:lnTo>
                  <a:pt x="530840" y="1726127"/>
                </a:lnTo>
                <a:lnTo>
                  <a:pt x="534419" y="1515981"/>
                </a:lnTo>
                <a:cubicBezTo>
                  <a:pt x="478307" y="1484379"/>
                  <a:pt x="427627" y="1445732"/>
                  <a:pt x="384791" y="1400008"/>
                </a:cubicBezTo>
                <a:lnTo>
                  <a:pt x="388223" y="1407281"/>
                </a:lnTo>
                <a:lnTo>
                  <a:pt x="166784" y="1449671"/>
                </a:lnTo>
                <a:lnTo>
                  <a:pt x="50929" y="1204159"/>
                </a:lnTo>
                <a:lnTo>
                  <a:pt x="200689" y="1084166"/>
                </a:lnTo>
                <a:cubicBezTo>
                  <a:pt x="184704" y="1026270"/>
                  <a:pt x="176353" y="965934"/>
                  <a:pt x="176341" y="904529"/>
                </a:cubicBezTo>
                <a:lnTo>
                  <a:pt x="0" y="807794"/>
                </a:lnTo>
                <a:lnTo>
                  <a:pt x="70951" y="546132"/>
                </a:lnTo>
                <a:lnTo>
                  <a:pt x="273028" y="549491"/>
                </a:lnTo>
                <a:cubicBezTo>
                  <a:pt x="300443" y="501683"/>
                  <a:pt x="333547" y="458094"/>
                  <a:pt x="370996" y="419078"/>
                </a:cubicBezTo>
                <a:lnTo>
                  <a:pt x="303314" y="212794"/>
                </a:lnTo>
                <a:lnTo>
                  <a:pt x="535794" y="69242"/>
                </a:lnTo>
                <a:lnTo>
                  <a:pt x="698144" y="223973"/>
                </a:lnTo>
                <a:lnTo>
                  <a:pt x="696512" y="224981"/>
                </a:lnTo>
                <a:cubicBezTo>
                  <a:pt x="760334" y="205136"/>
                  <a:pt x="827716" y="195964"/>
                  <a:pt x="896341" y="196709"/>
                </a:cubicBezTo>
                <a:lnTo>
                  <a:pt x="889414" y="1948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22"/>
          <p:cNvSpPr/>
          <p:nvPr/>
        </p:nvSpPr>
        <p:spPr>
          <a:xfrm>
            <a:off x="4354680" y="4403455"/>
            <a:ext cx="1254243" cy="1257203"/>
          </a:xfrm>
          <a:custGeom>
            <a:avLst/>
            <a:gdLst/>
            <a:ahLst/>
            <a:cxnLst/>
            <a:rect l="l" t="t" r="r" b="b"/>
            <a:pathLst>
              <a:path w="1792010" h="1796239" extrusionOk="0">
                <a:moveTo>
                  <a:pt x="1702614" y="878442"/>
                </a:moveTo>
                <a:lnTo>
                  <a:pt x="1710060" y="883022"/>
                </a:lnTo>
                <a:lnTo>
                  <a:pt x="1702614" y="881183"/>
                </a:lnTo>
                <a:close/>
                <a:moveTo>
                  <a:pt x="896004" y="384279"/>
                </a:moveTo>
                <a:cubicBezTo>
                  <a:pt x="610735" y="384279"/>
                  <a:pt x="379479" y="615535"/>
                  <a:pt x="379479" y="900804"/>
                </a:cubicBezTo>
                <a:cubicBezTo>
                  <a:pt x="379479" y="1186073"/>
                  <a:pt x="610735" y="1417329"/>
                  <a:pt x="896004" y="1417329"/>
                </a:cubicBezTo>
                <a:cubicBezTo>
                  <a:pt x="1181273" y="1417329"/>
                  <a:pt x="1412529" y="1186073"/>
                  <a:pt x="1412529" y="900804"/>
                </a:cubicBezTo>
                <a:cubicBezTo>
                  <a:pt x="1412529" y="615535"/>
                  <a:pt x="1181273" y="384279"/>
                  <a:pt x="896004" y="384279"/>
                </a:cubicBezTo>
                <a:close/>
                <a:moveTo>
                  <a:pt x="998892" y="0"/>
                </a:moveTo>
                <a:lnTo>
                  <a:pt x="1263685" y="70112"/>
                </a:lnTo>
                <a:lnTo>
                  <a:pt x="1259890" y="292970"/>
                </a:lnTo>
                <a:lnTo>
                  <a:pt x="1252964" y="291136"/>
                </a:lnTo>
                <a:cubicBezTo>
                  <a:pt x="1309401" y="322522"/>
                  <a:pt x="1360410" y="361009"/>
                  <a:pt x="1403555" y="406648"/>
                </a:cubicBezTo>
                <a:lnTo>
                  <a:pt x="1604328" y="357315"/>
                </a:lnTo>
                <a:lnTo>
                  <a:pt x="1733027" y="596499"/>
                </a:lnTo>
                <a:lnTo>
                  <a:pt x="1589970" y="723947"/>
                </a:lnTo>
                <a:cubicBezTo>
                  <a:pt x="1607903" y="788494"/>
                  <a:pt x="1616355" y="856084"/>
                  <a:pt x="1613321" y="924788"/>
                </a:cubicBezTo>
                <a:lnTo>
                  <a:pt x="1792010" y="1022811"/>
                </a:lnTo>
                <a:lnTo>
                  <a:pt x="1721058" y="1284473"/>
                </a:lnTo>
                <a:lnTo>
                  <a:pt x="1504230" y="1280870"/>
                </a:lnTo>
                <a:cubicBezTo>
                  <a:pt x="1476815" y="1326134"/>
                  <a:pt x="1443601" y="1366958"/>
                  <a:pt x="1406384" y="1403402"/>
                </a:cubicBezTo>
                <a:lnTo>
                  <a:pt x="1477592" y="1587057"/>
                </a:lnTo>
                <a:lnTo>
                  <a:pt x="1253035" y="1742435"/>
                </a:lnTo>
                <a:lnTo>
                  <a:pt x="1163834" y="1665910"/>
                </a:lnTo>
                <a:lnTo>
                  <a:pt x="1163667" y="1666097"/>
                </a:lnTo>
                <a:lnTo>
                  <a:pt x="1144343" y="1649188"/>
                </a:lnTo>
                <a:lnTo>
                  <a:pt x="1082710" y="1596313"/>
                </a:lnTo>
                <a:lnTo>
                  <a:pt x="1083384" y="1595846"/>
                </a:lnTo>
                <a:lnTo>
                  <a:pt x="1076108" y="1589478"/>
                </a:lnTo>
                <a:cubicBezTo>
                  <a:pt x="1019150" y="1605403"/>
                  <a:pt x="959511" y="1612813"/>
                  <a:pt x="898869" y="1612479"/>
                </a:cubicBezTo>
                <a:lnTo>
                  <a:pt x="795635" y="1796239"/>
                </a:lnTo>
                <a:lnTo>
                  <a:pt x="530840" y="1726127"/>
                </a:lnTo>
                <a:lnTo>
                  <a:pt x="534419" y="1515981"/>
                </a:lnTo>
                <a:cubicBezTo>
                  <a:pt x="478307" y="1484379"/>
                  <a:pt x="427627" y="1445732"/>
                  <a:pt x="384791" y="1400008"/>
                </a:cubicBezTo>
                <a:lnTo>
                  <a:pt x="388223" y="1407281"/>
                </a:lnTo>
                <a:lnTo>
                  <a:pt x="166784" y="1449671"/>
                </a:lnTo>
                <a:lnTo>
                  <a:pt x="50929" y="1204159"/>
                </a:lnTo>
                <a:lnTo>
                  <a:pt x="200689" y="1084166"/>
                </a:lnTo>
                <a:cubicBezTo>
                  <a:pt x="184704" y="1026270"/>
                  <a:pt x="176353" y="965934"/>
                  <a:pt x="176341" y="904529"/>
                </a:cubicBezTo>
                <a:lnTo>
                  <a:pt x="0" y="807794"/>
                </a:lnTo>
                <a:lnTo>
                  <a:pt x="70951" y="546132"/>
                </a:lnTo>
                <a:lnTo>
                  <a:pt x="273028" y="549491"/>
                </a:lnTo>
                <a:cubicBezTo>
                  <a:pt x="300443" y="501683"/>
                  <a:pt x="333547" y="458094"/>
                  <a:pt x="370996" y="419078"/>
                </a:cubicBezTo>
                <a:lnTo>
                  <a:pt x="303314" y="212794"/>
                </a:lnTo>
                <a:lnTo>
                  <a:pt x="535794" y="69242"/>
                </a:lnTo>
                <a:lnTo>
                  <a:pt x="698144" y="223973"/>
                </a:lnTo>
                <a:lnTo>
                  <a:pt x="696512" y="224981"/>
                </a:lnTo>
                <a:cubicBezTo>
                  <a:pt x="760334" y="205136"/>
                  <a:pt x="827716" y="195964"/>
                  <a:pt x="896341" y="196709"/>
                </a:cubicBezTo>
                <a:lnTo>
                  <a:pt x="889414" y="1948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22"/>
          <p:cNvSpPr/>
          <p:nvPr/>
        </p:nvSpPr>
        <p:spPr>
          <a:xfrm>
            <a:off x="4816559" y="2871987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22"/>
          <p:cNvSpPr/>
          <p:nvPr/>
        </p:nvSpPr>
        <p:spPr>
          <a:xfrm>
            <a:off x="7353444" y="3988720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22"/>
          <p:cNvSpPr/>
          <p:nvPr/>
        </p:nvSpPr>
        <p:spPr>
          <a:xfrm>
            <a:off x="4813952" y="4854786"/>
            <a:ext cx="370902" cy="380272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22"/>
          <p:cNvSpPr/>
          <p:nvPr/>
        </p:nvSpPr>
        <p:spPr>
          <a:xfrm rot="2700000">
            <a:off x="5927926" y="3679289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23"/>
          <p:cNvSpPr txBox="1">
            <a:spLocks noGrp="1"/>
          </p:cNvSpPr>
          <p:nvPr>
            <p:ph type="body" idx="1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47A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046" name="Google Shape;1046;p23"/>
          <p:cNvGrpSpPr/>
          <p:nvPr/>
        </p:nvGrpSpPr>
        <p:grpSpPr>
          <a:xfrm>
            <a:off x="1481544" y="1748826"/>
            <a:ext cx="2236448" cy="1041157"/>
            <a:chOff x="-475010" y="1129566"/>
            <a:chExt cx="4241713" cy="1041157"/>
          </a:xfrm>
        </p:grpSpPr>
        <p:sp>
          <p:nvSpPr>
            <p:cNvPr id="1047" name="Google Shape;1047;p23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3"/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1049" name="Google Shape;1049;p23"/>
          <p:cNvGrpSpPr/>
          <p:nvPr/>
        </p:nvGrpSpPr>
        <p:grpSpPr>
          <a:xfrm>
            <a:off x="1481544" y="4826842"/>
            <a:ext cx="2236448" cy="1041157"/>
            <a:chOff x="-475010" y="1129566"/>
            <a:chExt cx="4241713" cy="1041157"/>
          </a:xfrm>
        </p:grpSpPr>
        <p:sp>
          <p:nvSpPr>
            <p:cNvPr id="1050" name="Google Shape;1050;p23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3"/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1052" name="Google Shape;1052;p23"/>
          <p:cNvGrpSpPr/>
          <p:nvPr/>
        </p:nvGrpSpPr>
        <p:grpSpPr>
          <a:xfrm>
            <a:off x="8332302" y="1739597"/>
            <a:ext cx="2183226" cy="1041157"/>
            <a:chOff x="-475010" y="1129566"/>
            <a:chExt cx="4241713" cy="1041157"/>
          </a:xfrm>
        </p:grpSpPr>
        <p:sp>
          <p:nvSpPr>
            <p:cNvPr id="1053" name="Google Shape;1053;p23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3"/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1055" name="Google Shape;1055;p23"/>
          <p:cNvGrpSpPr/>
          <p:nvPr/>
        </p:nvGrpSpPr>
        <p:grpSpPr>
          <a:xfrm>
            <a:off x="8332302" y="4769131"/>
            <a:ext cx="2183226" cy="1041157"/>
            <a:chOff x="-475010" y="1129566"/>
            <a:chExt cx="4241713" cy="1041157"/>
          </a:xfrm>
        </p:grpSpPr>
        <p:sp>
          <p:nvSpPr>
            <p:cNvPr id="1056" name="Google Shape;1056;p23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3"/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cxnSp>
        <p:nvCxnSpPr>
          <p:cNvPr id="1058" name="Google Shape;1058;p23"/>
          <p:cNvCxnSpPr/>
          <p:nvPr/>
        </p:nvCxnSpPr>
        <p:spPr>
          <a:xfrm rot="10800000" flipH="1">
            <a:off x="6602924" y="1603545"/>
            <a:ext cx="4544400" cy="346500"/>
          </a:xfrm>
          <a:prstGeom prst="bentConnector3">
            <a:avLst>
              <a:gd name="adj1" fmla="val 167"/>
            </a:avLst>
          </a:prstGeom>
          <a:noFill/>
          <a:ln w="19050" cap="flat" cmpd="sng">
            <a:solidFill>
              <a:srgbClr val="21447A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059" name="Google Shape;1059;p23"/>
          <p:cNvCxnSpPr/>
          <p:nvPr/>
        </p:nvCxnSpPr>
        <p:spPr>
          <a:xfrm rot="10800000" flipH="1">
            <a:off x="6617942" y="4679635"/>
            <a:ext cx="4529400" cy="729900"/>
          </a:xfrm>
          <a:prstGeom prst="bentConnector3">
            <a:avLst>
              <a:gd name="adj1" fmla="val 25661"/>
            </a:avLst>
          </a:prstGeom>
          <a:noFill/>
          <a:ln w="19050" cap="flat" cmpd="sng">
            <a:solidFill>
              <a:srgbClr val="21447A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060" name="Google Shape;1060;p23"/>
          <p:cNvCxnSpPr/>
          <p:nvPr/>
        </p:nvCxnSpPr>
        <p:spPr>
          <a:xfrm rot="10800000">
            <a:off x="850244" y="1603545"/>
            <a:ext cx="4544400" cy="346500"/>
          </a:xfrm>
          <a:prstGeom prst="bentConnector3">
            <a:avLst>
              <a:gd name="adj1" fmla="val 167"/>
            </a:avLst>
          </a:prstGeom>
          <a:noFill/>
          <a:ln w="19050" cap="flat" cmpd="sng">
            <a:solidFill>
              <a:srgbClr val="21447A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061" name="Google Shape;1061;p23"/>
          <p:cNvCxnSpPr/>
          <p:nvPr/>
        </p:nvCxnSpPr>
        <p:spPr>
          <a:xfrm rot="10800000">
            <a:off x="865244" y="4679635"/>
            <a:ext cx="4529400" cy="729900"/>
          </a:xfrm>
          <a:prstGeom prst="bentConnector3">
            <a:avLst>
              <a:gd name="adj1" fmla="val 25661"/>
            </a:avLst>
          </a:prstGeom>
          <a:noFill/>
          <a:ln w="19050" cap="flat" cmpd="sng">
            <a:solidFill>
              <a:srgbClr val="21447A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1062" name="Google Shape;1062;p23"/>
          <p:cNvSpPr/>
          <p:nvPr/>
        </p:nvSpPr>
        <p:spPr>
          <a:xfrm>
            <a:off x="930761" y="4894669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23"/>
          <p:cNvSpPr/>
          <p:nvPr/>
        </p:nvSpPr>
        <p:spPr>
          <a:xfrm flipH="1">
            <a:off x="10583796" y="4862340"/>
            <a:ext cx="480795" cy="396627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23"/>
          <p:cNvSpPr/>
          <p:nvPr/>
        </p:nvSpPr>
        <p:spPr>
          <a:xfrm>
            <a:off x="923968" y="1795541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23"/>
          <p:cNvSpPr/>
          <p:nvPr/>
        </p:nvSpPr>
        <p:spPr>
          <a:xfrm>
            <a:off x="10637136" y="1847522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6" name="Google Shape;1066;p23"/>
          <p:cNvGrpSpPr/>
          <p:nvPr/>
        </p:nvGrpSpPr>
        <p:grpSpPr>
          <a:xfrm>
            <a:off x="3830638" y="2124075"/>
            <a:ext cx="4503738" cy="2454276"/>
            <a:chOff x="3830638" y="2124075"/>
            <a:chExt cx="4503738" cy="2454276"/>
          </a:xfrm>
        </p:grpSpPr>
        <p:sp>
          <p:nvSpPr>
            <p:cNvPr id="1067" name="Google Shape;1067;p23"/>
            <p:cNvSpPr/>
            <p:nvPr/>
          </p:nvSpPr>
          <p:spPr>
            <a:xfrm>
              <a:off x="6662738" y="2124075"/>
              <a:ext cx="1671638" cy="2454276"/>
            </a:xfrm>
            <a:custGeom>
              <a:avLst/>
              <a:gdLst/>
              <a:ahLst/>
              <a:cxnLst/>
              <a:rect l="l" t="t" r="r" b="b"/>
              <a:pathLst>
                <a:path w="379" h="555" extrusionOk="0">
                  <a:moveTo>
                    <a:pt x="55" y="555"/>
                  </a:moveTo>
                  <a:cubicBezTo>
                    <a:pt x="41" y="537"/>
                    <a:pt x="25" y="520"/>
                    <a:pt x="14" y="500"/>
                  </a:cubicBezTo>
                  <a:cubicBezTo>
                    <a:pt x="5" y="485"/>
                    <a:pt x="5" y="466"/>
                    <a:pt x="19" y="452"/>
                  </a:cubicBezTo>
                  <a:cubicBezTo>
                    <a:pt x="30" y="442"/>
                    <a:pt x="28" y="432"/>
                    <a:pt x="20" y="421"/>
                  </a:cubicBezTo>
                  <a:cubicBezTo>
                    <a:pt x="13" y="412"/>
                    <a:pt x="8" y="401"/>
                    <a:pt x="0" y="387"/>
                  </a:cubicBezTo>
                  <a:cubicBezTo>
                    <a:pt x="26" y="387"/>
                    <a:pt x="30" y="408"/>
                    <a:pt x="44" y="417"/>
                  </a:cubicBezTo>
                  <a:cubicBezTo>
                    <a:pt x="46" y="412"/>
                    <a:pt x="47" y="408"/>
                    <a:pt x="50" y="398"/>
                  </a:cubicBezTo>
                  <a:cubicBezTo>
                    <a:pt x="71" y="430"/>
                    <a:pt x="110" y="446"/>
                    <a:pt x="107" y="490"/>
                  </a:cubicBezTo>
                  <a:cubicBezTo>
                    <a:pt x="106" y="500"/>
                    <a:pt x="111" y="510"/>
                    <a:pt x="113" y="520"/>
                  </a:cubicBezTo>
                  <a:cubicBezTo>
                    <a:pt x="116" y="520"/>
                    <a:pt x="118" y="520"/>
                    <a:pt x="121" y="519"/>
                  </a:cubicBezTo>
                  <a:cubicBezTo>
                    <a:pt x="121" y="512"/>
                    <a:pt x="122" y="505"/>
                    <a:pt x="122" y="498"/>
                  </a:cubicBezTo>
                  <a:cubicBezTo>
                    <a:pt x="124" y="471"/>
                    <a:pt x="127" y="445"/>
                    <a:pt x="127" y="419"/>
                  </a:cubicBezTo>
                  <a:cubicBezTo>
                    <a:pt x="127" y="400"/>
                    <a:pt x="124" y="380"/>
                    <a:pt x="122" y="361"/>
                  </a:cubicBezTo>
                  <a:cubicBezTo>
                    <a:pt x="120" y="360"/>
                    <a:pt x="117" y="360"/>
                    <a:pt x="115" y="360"/>
                  </a:cubicBezTo>
                  <a:cubicBezTo>
                    <a:pt x="122" y="356"/>
                    <a:pt x="130" y="353"/>
                    <a:pt x="134" y="347"/>
                  </a:cubicBezTo>
                  <a:cubicBezTo>
                    <a:pt x="138" y="342"/>
                    <a:pt x="139" y="333"/>
                    <a:pt x="138" y="326"/>
                  </a:cubicBezTo>
                  <a:cubicBezTo>
                    <a:pt x="138" y="323"/>
                    <a:pt x="130" y="320"/>
                    <a:pt x="125" y="320"/>
                  </a:cubicBezTo>
                  <a:cubicBezTo>
                    <a:pt x="115" y="320"/>
                    <a:pt x="105" y="322"/>
                    <a:pt x="95" y="322"/>
                  </a:cubicBezTo>
                  <a:cubicBezTo>
                    <a:pt x="79" y="322"/>
                    <a:pt x="71" y="314"/>
                    <a:pt x="73" y="297"/>
                  </a:cubicBezTo>
                  <a:cubicBezTo>
                    <a:pt x="74" y="289"/>
                    <a:pt x="73" y="280"/>
                    <a:pt x="70" y="272"/>
                  </a:cubicBezTo>
                  <a:cubicBezTo>
                    <a:pt x="66" y="258"/>
                    <a:pt x="61" y="244"/>
                    <a:pt x="55" y="226"/>
                  </a:cubicBezTo>
                  <a:cubicBezTo>
                    <a:pt x="36" y="216"/>
                    <a:pt x="39" y="217"/>
                    <a:pt x="47" y="190"/>
                  </a:cubicBezTo>
                  <a:cubicBezTo>
                    <a:pt x="55" y="164"/>
                    <a:pt x="55" y="136"/>
                    <a:pt x="59" y="109"/>
                  </a:cubicBezTo>
                  <a:cubicBezTo>
                    <a:pt x="57" y="108"/>
                    <a:pt x="56" y="108"/>
                    <a:pt x="54" y="107"/>
                  </a:cubicBezTo>
                  <a:cubicBezTo>
                    <a:pt x="51" y="110"/>
                    <a:pt x="47" y="113"/>
                    <a:pt x="46" y="114"/>
                  </a:cubicBezTo>
                  <a:cubicBezTo>
                    <a:pt x="41" y="105"/>
                    <a:pt x="36" y="97"/>
                    <a:pt x="33" y="87"/>
                  </a:cubicBezTo>
                  <a:cubicBezTo>
                    <a:pt x="29" y="74"/>
                    <a:pt x="47" y="41"/>
                    <a:pt x="62" y="34"/>
                  </a:cubicBezTo>
                  <a:cubicBezTo>
                    <a:pt x="77" y="27"/>
                    <a:pt x="91" y="18"/>
                    <a:pt x="107" y="16"/>
                  </a:cubicBezTo>
                  <a:cubicBezTo>
                    <a:pt x="153" y="8"/>
                    <a:pt x="200" y="0"/>
                    <a:pt x="241" y="33"/>
                  </a:cubicBezTo>
                  <a:cubicBezTo>
                    <a:pt x="242" y="34"/>
                    <a:pt x="244" y="34"/>
                    <a:pt x="249" y="35"/>
                  </a:cubicBezTo>
                  <a:cubicBezTo>
                    <a:pt x="245" y="29"/>
                    <a:pt x="243" y="25"/>
                    <a:pt x="241" y="21"/>
                  </a:cubicBezTo>
                  <a:cubicBezTo>
                    <a:pt x="242" y="20"/>
                    <a:pt x="243" y="19"/>
                    <a:pt x="245" y="18"/>
                  </a:cubicBezTo>
                  <a:cubicBezTo>
                    <a:pt x="250" y="26"/>
                    <a:pt x="255" y="33"/>
                    <a:pt x="260" y="41"/>
                  </a:cubicBezTo>
                  <a:cubicBezTo>
                    <a:pt x="261" y="40"/>
                    <a:pt x="261" y="40"/>
                    <a:pt x="261" y="39"/>
                  </a:cubicBezTo>
                  <a:cubicBezTo>
                    <a:pt x="268" y="46"/>
                    <a:pt x="276" y="53"/>
                    <a:pt x="283" y="60"/>
                  </a:cubicBezTo>
                  <a:cubicBezTo>
                    <a:pt x="287" y="63"/>
                    <a:pt x="291" y="67"/>
                    <a:pt x="294" y="71"/>
                  </a:cubicBezTo>
                  <a:cubicBezTo>
                    <a:pt x="299" y="75"/>
                    <a:pt x="306" y="78"/>
                    <a:pt x="307" y="83"/>
                  </a:cubicBezTo>
                  <a:cubicBezTo>
                    <a:pt x="312" y="118"/>
                    <a:pt x="333" y="152"/>
                    <a:pt x="312" y="189"/>
                  </a:cubicBezTo>
                  <a:cubicBezTo>
                    <a:pt x="296" y="217"/>
                    <a:pt x="281" y="247"/>
                    <a:pt x="267" y="276"/>
                  </a:cubicBezTo>
                  <a:cubicBezTo>
                    <a:pt x="261" y="289"/>
                    <a:pt x="254" y="299"/>
                    <a:pt x="272" y="315"/>
                  </a:cubicBezTo>
                  <a:cubicBezTo>
                    <a:pt x="300" y="342"/>
                    <a:pt x="326" y="376"/>
                    <a:pt x="342" y="411"/>
                  </a:cubicBezTo>
                  <a:cubicBezTo>
                    <a:pt x="360" y="448"/>
                    <a:pt x="365" y="490"/>
                    <a:pt x="375" y="530"/>
                  </a:cubicBezTo>
                  <a:cubicBezTo>
                    <a:pt x="377" y="538"/>
                    <a:pt x="378" y="547"/>
                    <a:pt x="379" y="555"/>
                  </a:cubicBezTo>
                  <a:cubicBezTo>
                    <a:pt x="271" y="555"/>
                    <a:pt x="163" y="555"/>
                    <a:pt x="55" y="555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3"/>
            <p:cNvSpPr/>
            <p:nvPr/>
          </p:nvSpPr>
          <p:spPr>
            <a:xfrm>
              <a:off x="3830638" y="2349500"/>
              <a:ext cx="1339850" cy="2228850"/>
            </a:xfrm>
            <a:custGeom>
              <a:avLst/>
              <a:gdLst/>
              <a:ahLst/>
              <a:cxnLst/>
              <a:rect l="l" t="t" r="r" b="b"/>
              <a:pathLst>
                <a:path w="304" h="504" extrusionOk="0">
                  <a:moveTo>
                    <a:pt x="3" y="504"/>
                  </a:moveTo>
                  <a:cubicBezTo>
                    <a:pt x="0" y="462"/>
                    <a:pt x="17" y="425"/>
                    <a:pt x="33" y="388"/>
                  </a:cubicBezTo>
                  <a:cubicBezTo>
                    <a:pt x="43" y="365"/>
                    <a:pt x="55" y="344"/>
                    <a:pt x="66" y="322"/>
                  </a:cubicBezTo>
                  <a:cubicBezTo>
                    <a:pt x="54" y="319"/>
                    <a:pt x="43" y="316"/>
                    <a:pt x="33" y="313"/>
                  </a:cubicBezTo>
                  <a:cubicBezTo>
                    <a:pt x="31" y="288"/>
                    <a:pt x="28" y="263"/>
                    <a:pt x="25" y="238"/>
                  </a:cubicBezTo>
                  <a:cubicBezTo>
                    <a:pt x="25" y="235"/>
                    <a:pt x="22" y="232"/>
                    <a:pt x="20" y="228"/>
                  </a:cubicBezTo>
                  <a:cubicBezTo>
                    <a:pt x="7" y="203"/>
                    <a:pt x="7" y="178"/>
                    <a:pt x="15" y="152"/>
                  </a:cubicBezTo>
                  <a:cubicBezTo>
                    <a:pt x="20" y="139"/>
                    <a:pt x="23" y="125"/>
                    <a:pt x="26" y="112"/>
                  </a:cubicBezTo>
                  <a:cubicBezTo>
                    <a:pt x="27" y="110"/>
                    <a:pt x="26" y="107"/>
                    <a:pt x="27" y="106"/>
                  </a:cubicBezTo>
                  <a:cubicBezTo>
                    <a:pt x="52" y="77"/>
                    <a:pt x="60" y="36"/>
                    <a:pt x="98" y="15"/>
                  </a:cubicBezTo>
                  <a:cubicBezTo>
                    <a:pt x="124" y="1"/>
                    <a:pt x="146" y="0"/>
                    <a:pt x="172" y="9"/>
                  </a:cubicBezTo>
                  <a:cubicBezTo>
                    <a:pt x="187" y="15"/>
                    <a:pt x="203" y="16"/>
                    <a:pt x="218" y="21"/>
                  </a:cubicBezTo>
                  <a:cubicBezTo>
                    <a:pt x="229" y="24"/>
                    <a:pt x="241" y="27"/>
                    <a:pt x="250" y="34"/>
                  </a:cubicBezTo>
                  <a:cubicBezTo>
                    <a:pt x="265" y="44"/>
                    <a:pt x="278" y="56"/>
                    <a:pt x="291" y="68"/>
                  </a:cubicBezTo>
                  <a:cubicBezTo>
                    <a:pt x="302" y="79"/>
                    <a:pt x="304" y="97"/>
                    <a:pt x="293" y="103"/>
                  </a:cubicBezTo>
                  <a:cubicBezTo>
                    <a:pt x="265" y="117"/>
                    <a:pt x="277" y="142"/>
                    <a:pt x="272" y="162"/>
                  </a:cubicBezTo>
                  <a:cubicBezTo>
                    <a:pt x="269" y="171"/>
                    <a:pt x="274" y="182"/>
                    <a:pt x="278" y="192"/>
                  </a:cubicBezTo>
                  <a:cubicBezTo>
                    <a:pt x="282" y="203"/>
                    <a:pt x="286" y="210"/>
                    <a:pt x="272" y="219"/>
                  </a:cubicBezTo>
                  <a:cubicBezTo>
                    <a:pt x="264" y="224"/>
                    <a:pt x="265" y="242"/>
                    <a:pt x="258" y="252"/>
                  </a:cubicBezTo>
                  <a:cubicBezTo>
                    <a:pt x="250" y="264"/>
                    <a:pt x="256" y="276"/>
                    <a:pt x="253" y="287"/>
                  </a:cubicBezTo>
                  <a:cubicBezTo>
                    <a:pt x="252" y="293"/>
                    <a:pt x="242" y="298"/>
                    <a:pt x="236" y="300"/>
                  </a:cubicBezTo>
                  <a:cubicBezTo>
                    <a:pt x="225" y="303"/>
                    <a:pt x="213" y="303"/>
                    <a:pt x="202" y="304"/>
                  </a:cubicBezTo>
                  <a:cubicBezTo>
                    <a:pt x="175" y="308"/>
                    <a:pt x="163" y="327"/>
                    <a:pt x="176" y="352"/>
                  </a:cubicBezTo>
                  <a:cubicBezTo>
                    <a:pt x="187" y="375"/>
                    <a:pt x="204" y="395"/>
                    <a:pt x="219" y="416"/>
                  </a:cubicBezTo>
                  <a:cubicBezTo>
                    <a:pt x="230" y="431"/>
                    <a:pt x="243" y="443"/>
                    <a:pt x="252" y="458"/>
                  </a:cubicBezTo>
                  <a:cubicBezTo>
                    <a:pt x="261" y="472"/>
                    <a:pt x="265" y="489"/>
                    <a:pt x="271" y="504"/>
                  </a:cubicBezTo>
                  <a:cubicBezTo>
                    <a:pt x="181" y="504"/>
                    <a:pt x="92" y="504"/>
                    <a:pt x="3" y="504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3"/>
            <p:cNvSpPr/>
            <p:nvPr/>
          </p:nvSpPr>
          <p:spPr>
            <a:xfrm>
              <a:off x="5921376" y="3756025"/>
              <a:ext cx="842963" cy="822325"/>
            </a:xfrm>
            <a:custGeom>
              <a:avLst/>
              <a:gdLst/>
              <a:ahLst/>
              <a:cxnLst/>
              <a:rect l="l" t="t" r="r" b="b"/>
              <a:pathLst>
                <a:path w="191" h="186" extrusionOk="0">
                  <a:moveTo>
                    <a:pt x="91" y="186"/>
                  </a:moveTo>
                  <a:cubicBezTo>
                    <a:pt x="89" y="181"/>
                    <a:pt x="87" y="175"/>
                    <a:pt x="84" y="168"/>
                  </a:cubicBezTo>
                  <a:cubicBezTo>
                    <a:pt x="89" y="165"/>
                    <a:pt x="93" y="161"/>
                    <a:pt x="99" y="156"/>
                  </a:cubicBezTo>
                  <a:cubicBezTo>
                    <a:pt x="72" y="128"/>
                    <a:pt x="55" y="97"/>
                    <a:pt x="46" y="59"/>
                  </a:cubicBezTo>
                  <a:cubicBezTo>
                    <a:pt x="43" y="44"/>
                    <a:pt x="25" y="33"/>
                    <a:pt x="14" y="20"/>
                  </a:cubicBezTo>
                  <a:cubicBezTo>
                    <a:pt x="11" y="16"/>
                    <a:pt x="7" y="13"/>
                    <a:pt x="0" y="6"/>
                  </a:cubicBezTo>
                  <a:cubicBezTo>
                    <a:pt x="26" y="0"/>
                    <a:pt x="39" y="16"/>
                    <a:pt x="55" y="28"/>
                  </a:cubicBezTo>
                  <a:cubicBezTo>
                    <a:pt x="60" y="23"/>
                    <a:pt x="65" y="17"/>
                    <a:pt x="69" y="12"/>
                  </a:cubicBezTo>
                  <a:cubicBezTo>
                    <a:pt x="76" y="25"/>
                    <a:pt x="83" y="39"/>
                    <a:pt x="90" y="52"/>
                  </a:cubicBezTo>
                  <a:cubicBezTo>
                    <a:pt x="91" y="51"/>
                    <a:pt x="93" y="50"/>
                    <a:pt x="95" y="49"/>
                  </a:cubicBezTo>
                  <a:cubicBezTo>
                    <a:pt x="94" y="34"/>
                    <a:pt x="92" y="19"/>
                    <a:pt x="91" y="3"/>
                  </a:cubicBezTo>
                  <a:cubicBezTo>
                    <a:pt x="94" y="3"/>
                    <a:pt x="96" y="2"/>
                    <a:pt x="99" y="2"/>
                  </a:cubicBezTo>
                  <a:cubicBezTo>
                    <a:pt x="101" y="6"/>
                    <a:pt x="105" y="9"/>
                    <a:pt x="107" y="14"/>
                  </a:cubicBezTo>
                  <a:cubicBezTo>
                    <a:pt x="109" y="18"/>
                    <a:pt x="109" y="25"/>
                    <a:pt x="112" y="28"/>
                  </a:cubicBezTo>
                  <a:cubicBezTo>
                    <a:pt x="132" y="53"/>
                    <a:pt x="138" y="81"/>
                    <a:pt x="137" y="112"/>
                  </a:cubicBezTo>
                  <a:cubicBezTo>
                    <a:pt x="137" y="122"/>
                    <a:pt x="149" y="132"/>
                    <a:pt x="156" y="142"/>
                  </a:cubicBezTo>
                  <a:cubicBezTo>
                    <a:pt x="168" y="157"/>
                    <a:pt x="180" y="172"/>
                    <a:pt x="191" y="186"/>
                  </a:cubicBezTo>
                  <a:cubicBezTo>
                    <a:pt x="158" y="186"/>
                    <a:pt x="125" y="186"/>
                    <a:pt x="91" y="186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3"/>
            <p:cNvSpPr/>
            <p:nvPr/>
          </p:nvSpPr>
          <p:spPr>
            <a:xfrm>
              <a:off x="5078413" y="3786188"/>
              <a:ext cx="709613" cy="792163"/>
            </a:xfrm>
            <a:custGeom>
              <a:avLst/>
              <a:gdLst/>
              <a:ahLst/>
              <a:cxnLst/>
              <a:rect l="l" t="t" r="r" b="b"/>
              <a:pathLst>
                <a:path w="161" h="179" extrusionOk="0">
                  <a:moveTo>
                    <a:pt x="0" y="179"/>
                  </a:moveTo>
                  <a:cubicBezTo>
                    <a:pt x="5" y="170"/>
                    <a:pt x="7" y="161"/>
                    <a:pt x="20" y="155"/>
                  </a:cubicBezTo>
                  <a:cubicBezTo>
                    <a:pt x="30" y="150"/>
                    <a:pt x="39" y="129"/>
                    <a:pt x="37" y="116"/>
                  </a:cubicBezTo>
                  <a:cubicBezTo>
                    <a:pt x="33" y="86"/>
                    <a:pt x="39" y="61"/>
                    <a:pt x="58" y="38"/>
                  </a:cubicBezTo>
                  <a:cubicBezTo>
                    <a:pt x="62" y="34"/>
                    <a:pt x="63" y="28"/>
                    <a:pt x="67" y="18"/>
                  </a:cubicBezTo>
                  <a:cubicBezTo>
                    <a:pt x="83" y="39"/>
                    <a:pt x="64" y="56"/>
                    <a:pt x="65" y="73"/>
                  </a:cubicBezTo>
                  <a:cubicBezTo>
                    <a:pt x="93" y="69"/>
                    <a:pt x="96" y="66"/>
                    <a:pt x="96" y="41"/>
                  </a:cubicBezTo>
                  <a:cubicBezTo>
                    <a:pt x="114" y="46"/>
                    <a:pt x="114" y="14"/>
                    <a:pt x="138" y="22"/>
                  </a:cubicBezTo>
                  <a:cubicBezTo>
                    <a:pt x="141" y="16"/>
                    <a:pt x="147" y="8"/>
                    <a:pt x="153" y="0"/>
                  </a:cubicBezTo>
                  <a:cubicBezTo>
                    <a:pt x="156" y="2"/>
                    <a:pt x="158" y="4"/>
                    <a:pt x="161" y="7"/>
                  </a:cubicBezTo>
                  <a:cubicBezTo>
                    <a:pt x="144" y="36"/>
                    <a:pt x="129" y="67"/>
                    <a:pt x="108" y="92"/>
                  </a:cubicBezTo>
                  <a:cubicBezTo>
                    <a:pt x="91" y="114"/>
                    <a:pt x="72" y="133"/>
                    <a:pt x="66" y="161"/>
                  </a:cubicBezTo>
                  <a:cubicBezTo>
                    <a:pt x="65" y="166"/>
                    <a:pt x="67" y="173"/>
                    <a:pt x="68" y="179"/>
                  </a:cubicBezTo>
                  <a:cubicBezTo>
                    <a:pt x="45" y="179"/>
                    <a:pt x="22" y="179"/>
                    <a:pt x="0" y="179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24"/>
          <p:cNvSpPr txBox="1">
            <a:spLocks noGrp="1"/>
          </p:cNvSpPr>
          <p:nvPr>
            <p:ph type="body" idx="1"/>
          </p:nvPr>
        </p:nvSpPr>
        <p:spPr>
          <a:xfrm>
            <a:off x="231493" y="417334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47A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076" name="Google Shape;1076;p24"/>
          <p:cNvSpPr/>
          <p:nvPr/>
        </p:nvSpPr>
        <p:spPr>
          <a:xfrm>
            <a:off x="-3379788" y="-1539876"/>
            <a:ext cx="2073275" cy="1822450"/>
          </a:xfrm>
          <a:custGeom>
            <a:avLst/>
            <a:gdLst/>
            <a:ahLst/>
            <a:cxnLst/>
            <a:rect l="l" t="t" r="r" b="b"/>
            <a:pathLst>
              <a:path w="1692" h="1488" extrusionOk="0">
                <a:moveTo>
                  <a:pt x="435" y="4"/>
                </a:moveTo>
                <a:cubicBezTo>
                  <a:pt x="445" y="4"/>
                  <a:pt x="455" y="5"/>
                  <a:pt x="465" y="5"/>
                </a:cubicBezTo>
                <a:cubicBezTo>
                  <a:pt x="817" y="5"/>
                  <a:pt x="1169" y="5"/>
                  <a:pt x="1522" y="5"/>
                </a:cubicBezTo>
                <a:cubicBezTo>
                  <a:pt x="1550" y="5"/>
                  <a:pt x="1550" y="5"/>
                  <a:pt x="1550" y="33"/>
                </a:cubicBezTo>
                <a:cubicBezTo>
                  <a:pt x="1550" y="344"/>
                  <a:pt x="1550" y="656"/>
                  <a:pt x="1550" y="968"/>
                </a:cubicBezTo>
                <a:cubicBezTo>
                  <a:pt x="1550" y="991"/>
                  <a:pt x="1550" y="1013"/>
                  <a:pt x="1549" y="1036"/>
                </a:cubicBezTo>
                <a:cubicBezTo>
                  <a:pt x="1549" y="1049"/>
                  <a:pt x="1553" y="1054"/>
                  <a:pt x="1566" y="1053"/>
                </a:cubicBezTo>
                <a:cubicBezTo>
                  <a:pt x="1598" y="1053"/>
                  <a:pt x="1630" y="1053"/>
                  <a:pt x="1662" y="1053"/>
                </a:cubicBezTo>
                <a:cubicBezTo>
                  <a:pt x="1684" y="1053"/>
                  <a:pt x="1692" y="1060"/>
                  <a:pt x="1692" y="1081"/>
                </a:cubicBezTo>
                <a:cubicBezTo>
                  <a:pt x="1692" y="1205"/>
                  <a:pt x="1692" y="1329"/>
                  <a:pt x="1692" y="1453"/>
                </a:cubicBezTo>
                <a:cubicBezTo>
                  <a:pt x="1692" y="1462"/>
                  <a:pt x="1691" y="1472"/>
                  <a:pt x="1682" y="1477"/>
                </a:cubicBezTo>
                <a:cubicBezTo>
                  <a:pt x="1678" y="1481"/>
                  <a:pt x="1674" y="1484"/>
                  <a:pt x="1669" y="1485"/>
                </a:cubicBezTo>
                <a:cubicBezTo>
                  <a:pt x="1661" y="1486"/>
                  <a:pt x="1654" y="1486"/>
                  <a:pt x="1647" y="1486"/>
                </a:cubicBezTo>
                <a:cubicBezTo>
                  <a:pt x="1370" y="1486"/>
                  <a:pt x="1093" y="1486"/>
                  <a:pt x="816" y="1486"/>
                </a:cubicBezTo>
                <a:cubicBezTo>
                  <a:pt x="802" y="1486"/>
                  <a:pt x="789" y="1488"/>
                  <a:pt x="777" y="1478"/>
                </a:cubicBezTo>
                <a:cubicBezTo>
                  <a:pt x="768" y="1469"/>
                  <a:pt x="768" y="1458"/>
                  <a:pt x="768" y="1447"/>
                </a:cubicBezTo>
                <a:cubicBezTo>
                  <a:pt x="768" y="1387"/>
                  <a:pt x="769" y="1327"/>
                  <a:pt x="768" y="1267"/>
                </a:cubicBezTo>
                <a:cubicBezTo>
                  <a:pt x="769" y="1251"/>
                  <a:pt x="767" y="1235"/>
                  <a:pt x="766" y="1219"/>
                </a:cubicBezTo>
                <a:cubicBezTo>
                  <a:pt x="769" y="1178"/>
                  <a:pt x="767" y="1136"/>
                  <a:pt x="768" y="1095"/>
                </a:cubicBezTo>
                <a:cubicBezTo>
                  <a:pt x="768" y="1083"/>
                  <a:pt x="768" y="1071"/>
                  <a:pt x="774" y="1060"/>
                </a:cubicBezTo>
                <a:cubicBezTo>
                  <a:pt x="779" y="1053"/>
                  <a:pt x="786" y="1050"/>
                  <a:pt x="793" y="1047"/>
                </a:cubicBezTo>
                <a:cubicBezTo>
                  <a:pt x="800" y="1046"/>
                  <a:pt x="807" y="1045"/>
                  <a:pt x="813" y="1045"/>
                </a:cubicBezTo>
                <a:cubicBezTo>
                  <a:pt x="1041" y="1045"/>
                  <a:pt x="1268" y="1045"/>
                  <a:pt x="1495" y="1045"/>
                </a:cubicBezTo>
                <a:cubicBezTo>
                  <a:pt x="1500" y="1046"/>
                  <a:pt x="1506" y="1046"/>
                  <a:pt x="1511" y="1046"/>
                </a:cubicBezTo>
                <a:cubicBezTo>
                  <a:pt x="1523" y="1043"/>
                  <a:pt x="1522" y="1033"/>
                  <a:pt x="1522" y="1023"/>
                </a:cubicBezTo>
                <a:cubicBezTo>
                  <a:pt x="1515" y="729"/>
                  <a:pt x="1521" y="435"/>
                  <a:pt x="1520" y="141"/>
                </a:cubicBezTo>
                <a:cubicBezTo>
                  <a:pt x="1520" y="113"/>
                  <a:pt x="1519" y="85"/>
                  <a:pt x="1519" y="57"/>
                </a:cubicBezTo>
                <a:cubicBezTo>
                  <a:pt x="1519" y="42"/>
                  <a:pt x="1513" y="34"/>
                  <a:pt x="1497" y="34"/>
                </a:cubicBezTo>
                <a:cubicBezTo>
                  <a:pt x="1412" y="35"/>
                  <a:pt x="1327" y="33"/>
                  <a:pt x="1242" y="35"/>
                </a:cubicBezTo>
                <a:cubicBezTo>
                  <a:pt x="1228" y="36"/>
                  <a:pt x="1215" y="35"/>
                  <a:pt x="1202" y="35"/>
                </a:cubicBezTo>
                <a:cubicBezTo>
                  <a:pt x="826" y="36"/>
                  <a:pt x="451" y="35"/>
                  <a:pt x="75" y="36"/>
                </a:cubicBezTo>
                <a:cubicBezTo>
                  <a:pt x="64" y="36"/>
                  <a:pt x="53" y="34"/>
                  <a:pt x="42" y="36"/>
                </a:cubicBezTo>
                <a:cubicBezTo>
                  <a:pt x="35" y="40"/>
                  <a:pt x="34" y="46"/>
                  <a:pt x="34" y="53"/>
                </a:cubicBezTo>
                <a:cubicBezTo>
                  <a:pt x="33" y="61"/>
                  <a:pt x="33" y="69"/>
                  <a:pt x="33" y="77"/>
                </a:cubicBezTo>
                <a:cubicBezTo>
                  <a:pt x="33" y="442"/>
                  <a:pt x="33" y="808"/>
                  <a:pt x="33" y="1173"/>
                </a:cubicBezTo>
                <a:cubicBezTo>
                  <a:pt x="33" y="1184"/>
                  <a:pt x="31" y="1197"/>
                  <a:pt x="37" y="1208"/>
                </a:cubicBezTo>
                <a:cubicBezTo>
                  <a:pt x="45" y="1216"/>
                  <a:pt x="56" y="1214"/>
                  <a:pt x="65" y="1214"/>
                </a:cubicBezTo>
                <a:cubicBezTo>
                  <a:pt x="276" y="1214"/>
                  <a:pt x="486" y="1214"/>
                  <a:pt x="697" y="1215"/>
                </a:cubicBezTo>
                <a:cubicBezTo>
                  <a:pt x="708" y="1215"/>
                  <a:pt x="720" y="1212"/>
                  <a:pt x="730" y="1219"/>
                </a:cubicBezTo>
                <a:cubicBezTo>
                  <a:pt x="735" y="1225"/>
                  <a:pt x="735" y="1231"/>
                  <a:pt x="731" y="1237"/>
                </a:cubicBezTo>
                <a:cubicBezTo>
                  <a:pt x="723" y="1243"/>
                  <a:pt x="714" y="1242"/>
                  <a:pt x="705" y="1242"/>
                </a:cubicBezTo>
                <a:cubicBezTo>
                  <a:pt x="481" y="1242"/>
                  <a:pt x="256" y="1242"/>
                  <a:pt x="32" y="1242"/>
                </a:cubicBezTo>
                <a:cubicBezTo>
                  <a:pt x="4" y="1242"/>
                  <a:pt x="1" y="1239"/>
                  <a:pt x="1" y="1211"/>
                </a:cubicBezTo>
                <a:cubicBezTo>
                  <a:pt x="0" y="818"/>
                  <a:pt x="0" y="425"/>
                  <a:pt x="1" y="32"/>
                </a:cubicBezTo>
                <a:cubicBezTo>
                  <a:pt x="1" y="6"/>
                  <a:pt x="2" y="5"/>
                  <a:pt x="30" y="4"/>
                </a:cubicBezTo>
                <a:cubicBezTo>
                  <a:pt x="161" y="0"/>
                  <a:pt x="293" y="5"/>
                  <a:pt x="425" y="2"/>
                </a:cubicBezTo>
                <a:cubicBezTo>
                  <a:pt x="429" y="1"/>
                  <a:pt x="432" y="2"/>
                  <a:pt x="435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24"/>
          <p:cNvSpPr/>
          <p:nvPr/>
        </p:nvSpPr>
        <p:spPr>
          <a:xfrm>
            <a:off x="-3101976" y="-796925"/>
            <a:ext cx="1404938" cy="188913"/>
          </a:xfrm>
          <a:custGeom>
            <a:avLst/>
            <a:gdLst/>
            <a:ahLst/>
            <a:cxnLst/>
            <a:rect l="l" t="t" r="r" b="b"/>
            <a:pathLst>
              <a:path w="1146" h="154" extrusionOk="0">
                <a:moveTo>
                  <a:pt x="120" y="133"/>
                </a:moveTo>
                <a:cubicBezTo>
                  <a:pt x="131" y="133"/>
                  <a:pt x="140" y="133"/>
                  <a:pt x="148" y="133"/>
                </a:cubicBezTo>
                <a:cubicBezTo>
                  <a:pt x="473" y="133"/>
                  <a:pt x="797" y="133"/>
                  <a:pt x="1122" y="133"/>
                </a:cubicBezTo>
                <a:cubicBezTo>
                  <a:pt x="1130" y="133"/>
                  <a:pt x="1146" y="126"/>
                  <a:pt x="1145" y="141"/>
                </a:cubicBezTo>
                <a:cubicBezTo>
                  <a:pt x="1145" y="154"/>
                  <a:pt x="1130" y="149"/>
                  <a:pt x="1122" y="149"/>
                </a:cubicBezTo>
                <a:cubicBezTo>
                  <a:pt x="782" y="149"/>
                  <a:pt x="443" y="149"/>
                  <a:pt x="103" y="149"/>
                </a:cubicBezTo>
                <a:cubicBezTo>
                  <a:pt x="86" y="149"/>
                  <a:pt x="69" y="146"/>
                  <a:pt x="54" y="140"/>
                </a:cubicBezTo>
                <a:cubicBezTo>
                  <a:pt x="17" y="127"/>
                  <a:pt x="0" y="85"/>
                  <a:pt x="16" y="48"/>
                </a:cubicBezTo>
                <a:cubicBezTo>
                  <a:pt x="31" y="14"/>
                  <a:pt x="75" y="0"/>
                  <a:pt x="109" y="18"/>
                </a:cubicBezTo>
                <a:cubicBezTo>
                  <a:pt x="144" y="36"/>
                  <a:pt x="155" y="80"/>
                  <a:pt x="133" y="114"/>
                </a:cubicBezTo>
                <a:cubicBezTo>
                  <a:pt x="130" y="120"/>
                  <a:pt x="126" y="125"/>
                  <a:pt x="120" y="1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24"/>
          <p:cNvSpPr/>
          <p:nvPr/>
        </p:nvSpPr>
        <p:spPr>
          <a:xfrm>
            <a:off x="-3106738" y="-1249363"/>
            <a:ext cx="1409700" cy="174625"/>
          </a:xfrm>
          <a:custGeom>
            <a:avLst/>
            <a:gdLst/>
            <a:ahLst/>
            <a:cxnLst/>
            <a:rect l="l" t="t" r="r" b="b"/>
            <a:pathLst>
              <a:path w="1150" h="142" extrusionOk="0">
                <a:moveTo>
                  <a:pt x="71" y="1"/>
                </a:moveTo>
                <a:cubicBezTo>
                  <a:pt x="87" y="3"/>
                  <a:pt x="103" y="3"/>
                  <a:pt x="117" y="13"/>
                </a:cubicBezTo>
                <a:cubicBezTo>
                  <a:pt x="150" y="34"/>
                  <a:pt x="158" y="75"/>
                  <a:pt x="137" y="107"/>
                </a:cubicBezTo>
                <a:cubicBezTo>
                  <a:pt x="133" y="112"/>
                  <a:pt x="130" y="117"/>
                  <a:pt x="126" y="122"/>
                </a:cubicBezTo>
                <a:cubicBezTo>
                  <a:pt x="131" y="128"/>
                  <a:pt x="137" y="125"/>
                  <a:pt x="143" y="125"/>
                </a:cubicBezTo>
                <a:cubicBezTo>
                  <a:pt x="468" y="126"/>
                  <a:pt x="793" y="126"/>
                  <a:pt x="1118" y="126"/>
                </a:cubicBezTo>
                <a:cubicBezTo>
                  <a:pt x="1125" y="126"/>
                  <a:pt x="1131" y="126"/>
                  <a:pt x="1138" y="126"/>
                </a:cubicBezTo>
                <a:cubicBezTo>
                  <a:pt x="1143" y="126"/>
                  <a:pt x="1150" y="125"/>
                  <a:pt x="1150" y="133"/>
                </a:cubicBezTo>
                <a:cubicBezTo>
                  <a:pt x="1150" y="141"/>
                  <a:pt x="1143" y="142"/>
                  <a:pt x="1137" y="142"/>
                </a:cubicBezTo>
                <a:cubicBezTo>
                  <a:pt x="1133" y="142"/>
                  <a:pt x="1128" y="142"/>
                  <a:pt x="1123" y="142"/>
                </a:cubicBezTo>
                <a:cubicBezTo>
                  <a:pt x="839" y="142"/>
                  <a:pt x="554" y="142"/>
                  <a:pt x="270" y="142"/>
                </a:cubicBezTo>
                <a:cubicBezTo>
                  <a:pt x="215" y="142"/>
                  <a:pt x="161" y="141"/>
                  <a:pt x="106" y="142"/>
                </a:cubicBezTo>
                <a:cubicBezTo>
                  <a:pt x="88" y="142"/>
                  <a:pt x="72" y="137"/>
                  <a:pt x="55" y="132"/>
                </a:cubicBezTo>
                <a:cubicBezTo>
                  <a:pt x="36" y="126"/>
                  <a:pt x="26" y="110"/>
                  <a:pt x="16" y="94"/>
                </a:cubicBezTo>
                <a:cubicBezTo>
                  <a:pt x="0" y="49"/>
                  <a:pt x="24" y="0"/>
                  <a:pt x="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24"/>
          <p:cNvSpPr/>
          <p:nvPr/>
        </p:nvSpPr>
        <p:spPr>
          <a:xfrm>
            <a:off x="-3097213" y="-1019175"/>
            <a:ext cx="1398588" cy="184150"/>
          </a:xfrm>
          <a:custGeom>
            <a:avLst/>
            <a:gdLst/>
            <a:ahLst/>
            <a:cxnLst/>
            <a:rect l="l" t="t" r="r" b="b"/>
            <a:pathLst>
              <a:path w="1141" h="151" extrusionOk="0">
                <a:moveTo>
                  <a:pt x="114" y="128"/>
                </a:moveTo>
                <a:cubicBezTo>
                  <a:pt x="128" y="128"/>
                  <a:pt x="136" y="128"/>
                  <a:pt x="145" y="128"/>
                </a:cubicBezTo>
                <a:cubicBezTo>
                  <a:pt x="468" y="128"/>
                  <a:pt x="791" y="128"/>
                  <a:pt x="1114" y="128"/>
                </a:cubicBezTo>
                <a:cubicBezTo>
                  <a:pt x="1124" y="128"/>
                  <a:pt x="1141" y="121"/>
                  <a:pt x="1141" y="136"/>
                </a:cubicBezTo>
                <a:cubicBezTo>
                  <a:pt x="1141" y="151"/>
                  <a:pt x="1124" y="143"/>
                  <a:pt x="1115" y="143"/>
                </a:cubicBezTo>
                <a:cubicBezTo>
                  <a:pt x="776" y="144"/>
                  <a:pt x="438" y="144"/>
                  <a:pt x="100" y="144"/>
                </a:cubicBezTo>
                <a:cubicBezTo>
                  <a:pt x="71" y="144"/>
                  <a:pt x="42" y="141"/>
                  <a:pt x="21" y="116"/>
                </a:cubicBezTo>
                <a:cubicBezTo>
                  <a:pt x="4" y="96"/>
                  <a:pt x="0" y="62"/>
                  <a:pt x="15" y="38"/>
                </a:cubicBezTo>
                <a:cubicBezTo>
                  <a:pt x="30" y="13"/>
                  <a:pt x="60" y="0"/>
                  <a:pt x="86" y="6"/>
                </a:cubicBezTo>
                <a:cubicBezTo>
                  <a:pt x="118" y="14"/>
                  <a:pt x="138" y="39"/>
                  <a:pt x="140" y="68"/>
                </a:cubicBezTo>
                <a:cubicBezTo>
                  <a:pt x="141" y="90"/>
                  <a:pt x="134" y="108"/>
                  <a:pt x="114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24"/>
          <p:cNvSpPr/>
          <p:nvPr/>
        </p:nvSpPr>
        <p:spPr>
          <a:xfrm>
            <a:off x="-3098801" y="-536575"/>
            <a:ext cx="1401763" cy="185738"/>
          </a:xfrm>
          <a:custGeom>
            <a:avLst/>
            <a:gdLst/>
            <a:ahLst/>
            <a:cxnLst/>
            <a:rect l="l" t="t" r="r" b="b"/>
            <a:pathLst>
              <a:path w="1144" h="152" extrusionOk="0">
                <a:moveTo>
                  <a:pt x="117" y="129"/>
                </a:moveTo>
                <a:cubicBezTo>
                  <a:pt x="130" y="129"/>
                  <a:pt x="139" y="129"/>
                  <a:pt x="147" y="129"/>
                </a:cubicBezTo>
                <a:cubicBezTo>
                  <a:pt x="471" y="129"/>
                  <a:pt x="795" y="129"/>
                  <a:pt x="1119" y="130"/>
                </a:cubicBezTo>
                <a:cubicBezTo>
                  <a:pt x="1127" y="130"/>
                  <a:pt x="1143" y="123"/>
                  <a:pt x="1143" y="137"/>
                </a:cubicBezTo>
                <a:cubicBezTo>
                  <a:pt x="1144" y="152"/>
                  <a:pt x="1128" y="145"/>
                  <a:pt x="1119" y="145"/>
                </a:cubicBezTo>
                <a:cubicBezTo>
                  <a:pt x="780" y="146"/>
                  <a:pt x="441" y="146"/>
                  <a:pt x="102" y="145"/>
                </a:cubicBezTo>
                <a:cubicBezTo>
                  <a:pt x="76" y="145"/>
                  <a:pt x="50" y="143"/>
                  <a:pt x="29" y="124"/>
                </a:cubicBezTo>
                <a:cubicBezTo>
                  <a:pt x="2" y="98"/>
                  <a:pt x="0" y="56"/>
                  <a:pt x="25" y="28"/>
                </a:cubicBezTo>
                <a:cubicBezTo>
                  <a:pt x="48" y="3"/>
                  <a:pt x="91" y="0"/>
                  <a:pt x="116" y="21"/>
                </a:cubicBezTo>
                <a:cubicBezTo>
                  <a:pt x="147" y="47"/>
                  <a:pt x="152" y="86"/>
                  <a:pt x="127" y="117"/>
                </a:cubicBezTo>
                <a:cubicBezTo>
                  <a:pt x="125" y="120"/>
                  <a:pt x="122" y="123"/>
                  <a:pt x="117" y="12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1" name="Google Shape;1081;p24"/>
          <p:cNvGrpSpPr/>
          <p:nvPr/>
        </p:nvGrpSpPr>
        <p:grpSpPr>
          <a:xfrm>
            <a:off x="2221208" y="1065545"/>
            <a:ext cx="2477531" cy="1617810"/>
            <a:chOff x="-475010" y="1129566"/>
            <a:chExt cx="4241713" cy="1460384"/>
          </a:xfrm>
        </p:grpSpPr>
        <p:sp>
          <p:nvSpPr>
            <p:cNvPr id="1082" name="Google Shape;1082;p24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4"/>
            <p:cNvSpPr txBox="1"/>
            <p:nvPr/>
          </p:nvSpPr>
          <p:spPr>
            <a:xfrm>
              <a:off x="-475010" y="1339726"/>
              <a:ext cx="3946906" cy="1250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 can simply impress your audience and add a unique zing and appeal to your Presentations. 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4" name="Google Shape;1084;p24"/>
          <p:cNvSpPr/>
          <p:nvPr/>
        </p:nvSpPr>
        <p:spPr>
          <a:xfrm>
            <a:off x="2060992" y="869488"/>
            <a:ext cx="2797964" cy="2459466"/>
          </a:xfrm>
          <a:custGeom>
            <a:avLst/>
            <a:gdLst/>
            <a:ahLst/>
            <a:cxnLst/>
            <a:rect l="l" t="t" r="r" b="b"/>
            <a:pathLst>
              <a:path w="1692" h="1488" extrusionOk="0">
                <a:moveTo>
                  <a:pt x="434" y="4"/>
                </a:moveTo>
                <a:cubicBezTo>
                  <a:pt x="444" y="4"/>
                  <a:pt x="454" y="5"/>
                  <a:pt x="464" y="5"/>
                </a:cubicBezTo>
                <a:cubicBezTo>
                  <a:pt x="817" y="5"/>
                  <a:pt x="1169" y="5"/>
                  <a:pt x="1522" y="5"/>
                </a:cubicBezTo>
                <a:cubicBezTo>
                  <a:pt x="1550" y="5"/>
                  <a:pt x="1550" y="5"/>
                  <a:pt x="1550" y="33"/>
                </a:cubicBezTo>
                <a:cubicBezTo>
                  <a:pt x="1550" y="344"/>
                  <a:pt x="1550" y="656"/>
                  <a:pt x="1550" y="968"/>
                </a:cubicBezTo>
                <a:cubicBezTo>
                  <a:pt x="1550" y="991"/>
                  <a:pt x="1550" y="1013"/>
                  <a:pt x="1549" y="1036"/>
                </a:cubicBezTo>
                <a:cubicBezTo>
                  <a:pt x="1548" y="1049"/>
                  <a:pt x="1552" y="1054"/>
                  <a:pt x="1566" y="1053"/>
                </a:cubicBezTo>
                <a:cubicBezTo>
                  <a:pt x="1598" y="1053"/>
                  <a:pt x="1630" y="1053"/>
                  <a:pt x="1662" y="1053"/>
                </a:cubicBezTo>
                <a:cubicBezTo>
                  <a:pt x="1684" y="1053"/>
                  <a:pt x="1691" y="1060"/>
                  <a:pt x="1692" y="1081"/>
                </a:cubicBezTo>
                <a:cubicBezTo>
                  <a:pt x="1692" y="1205"/>
                  <a:pt x="1692" y="1329"/>
                  <a:pt x="1692" y="1453"/>
                </a:cubicBezTo>
                <a:cubicBezTo>
                  <a:pt x="1692" y="1462"/>
                  <a:pt x="1691" y="1472"/>
                  <a:pt x="1681" y="1477"/>
                </a:cubicBezTo>
                <a:cubicBezTo>
                  <a:pt x="1678" y="1481"/>
                  <a:pt x="1674" y="1484"/>
                  <a:pt x="1668" y="1485"/>
                </a:cubicBezTo>
                <a:cubicBezTo>
                  <a:pt x="1661" y="1486"/>
                  <a:pt x="1654" y="1486"/>
                  <a:pt x="1646" y="1486"/>
                </a:cubicBezTo>
                <a:cubicBezTo>
                  <a:pt x="1369" y="1486"/>
                  <a:pt x="1092" y="1486"/>
                  <a:pt x="815" y="1486"/>
                </a:cubicBezTo>
                <a:cubicBezTo>
                  <a:pt x="802" y="1486"/>
                  <a:pt x="788" y="1488"/>
                  <a:pt x="777" y="1478"/>
                </a:cubicBezTo>
                <a:cubicBezTo>
                  <a:pt x="768" y="1469"/>
                  <a:pt x="768" y="1458"/>
                  <a:pt x="768" y="1447"/>
                </a:cubicBezTo>
                <a:cubicBezTo>
                  <a:pt x="768" y="1387"/>
                  <a:pt x="768" y="1327"/>
                  <a:pt x="768" y="1267"/>
                </a:cubicBezTo>
                <a:cubicBezTo>
                  <a:pt x="769" y="1251"/>
                  <a:pt x="767" y="1235"/>
                  <a:pt x="766" y="1219"/>
                </a:cubicBezTo>
                <a:cubicBezTo>
                  <a:pt x="768" y="1178"/>
                  <a:pt x="767" y="1136"/>
                  <a:pt x="767" y="1095"/>
                </a:cubicBezTo>
                <a:cubicBezTo>
                  <a:pt x="767" y="1083"/>
                  <a:pt x="767" y="1071"/>
                  <a:pt x="774" y="1060"/>
                </a:cubicBezTo>
                <a:cubicBezTo>
                  <a:pt x="779" y="1053"/>
                  <a:pt x="785" y="1050"/>
                  <a:pt x="793" y="1047"/>
                </a:cubicBezTo>
                <a:cubicBezTo>
                  <a:pt x="800" y="1046"/>
                  <a:pt x="806" y="1045"/>
                  <a:pt x="813" y="1045"/>
                </a:cubicBezTo>
                <a:cubicBezTo>
                  <a:pt x="1040" y="1045"/>
                  <a:pt x="1268" y="1045"/>
                  <a:pt x="1495" y="1045"/>
                </a:cubicBezTo>
                <a:cubicBezTo>
                  <a:pt x="1500" y="1046"/>
                  <a:pt x="1505" y="1046"/>
                  <a:pt x="1510" y="1046"/>
                </a:cubicBezTo>
                <a:cubicBezTo>
                  <a:pt x="1523" y="1043"/>
                  <a:pt x="1522" y="1033"/>
                  <a:pt x="1522" y="1023"/>
                </a:cubicBezTo>
                <a:cubicBezTo>
                  <a:pt x="1515" y="729"/>
                  <a:pt x="1520" y="435"/>
                  <a:pt x="1519" y="141"/>
                </a:cubicBezTo>
                <a:cubicBezTo>
                  <a:pt x="1519" y="113"/>
                  <a:pt x="1518" y="85"/>
                  <a:pt x="1519" y="57"/>
                </a:cubicBezTo>
                <a:cubicBezTo>
                  <a:pt x="1519" y="42"/>
                  <a:pt x="1513" y="34"/>
                  <a:pt x="1497" y="34"/>
                </a:cubicBezTo>
                <a:cubicBezTo>
                  <a:pt x="1412" y="35"/>
                  <a:pt x="1326" y="33"/>
                  <a:pt x="1241" y="35"/>
                </a:cubicBezTo>
                <a:cubicBezTo>
                  <a:pt x="1228" y="36"/>
                  <a:pt x="1215" y="35"/>
                  <a:pt x="1201" y="35"/>
                </a:cubicBezTo>
                <a:cubicBezTo>
                  <a:pt x="826" y="36"/>
                  <a:pt x="450" y="35"/>
                  <a:pt x="75" y="36"/>
                </a:cubicBezTo>
                <a:cubicBezTo>
                  <a:pt x="64" y="36"/>
                  <a:pt x="53" y="34"/>
                  <a:pt x="41" y="36"/>
                </a:cubicBezTo>
                <a:cubicBezTo>
                  <a:pt x="34" y="40"/>
                  <a:pt x="34" y="46"/>
                  <a:pt x="33" y="53"/>
                </a:cubicBezTo>
                <a:cubicBezTo>
                  <a:pt x="33" y="61"/>
                  <a:pt x="33" y="69"/>
                  <a:pt x="33" y="77"/>
                </a:cubicBezTo>
                <a:cubicBezTo>
                  <a:pt x="33" y="442"/>
                  <a:pt x="33" y="808"/>
                  <a:pt x="33" y="1173"/>
                </a:cubicBezTo>
                <a:cubicBezTo>
                  <a:pt x="33" y="1184"/>
                  <a:pt x="31" y="1197"/>
                  <a:pt x="37" y="1208"/>
                </a:cubicBezTo>
                <a:cubicBezTo>
                  <a:pt x="45" y="1216"/>
                  <a:pt x="55" y="1214"/>
                  <a:pt x="65" y="1214"/>
                </a:cubicBezTo>
                <a:cubicBezTo>
                  <a:pt x="276" y="1214"/>
                  <a:pt x="486" y="1214"/>
                  <a:pt x="697" y="1215"/>
                </a:cubicBezTo>
                <a:cubicBezTo>
                  <a:pt x="708" y="1215"/>
                  <a:pt x="719" y="1212"/>
                  <a:pt x="730" y="1219"/>
                </a:cubicBezTo>
                <a:cubicBezTo>
                  <a:pt x="735" y="1225"/>
                  <a:pt x="735" y="1231"/>
                  <a:pt x="730" y="1237"/>
                </a:cubicBezTo>
                <a:cubicBezTo>
                  <a:pt x="723" y="1243"/>
                  <a:pt x="714" y="1242"/>
                  <a:pt x="705" y="1242"/>
                </a:cubicBezTo>
                <a:cubicBezTo>
                  <a:pt x="481" y="1242"/>
                  <a:pt x="256" y="1242"/>
                  <a:pt x="32" y="1242"/>
                </a:cubicBezTo>
                <a:cubicBezTo>
                  <a:pt x="3" y="1242"/>
                  <a:pt x="0" y="1239"/>
                  <a:pt x="0" y="1211"/>
                </a:cubicBezTo>
                <a:cubicBezTo>
                  <a:pt x="0" y="818"/>
                  <a:pt x="0" y="425"/>
                  <a:pt x="0" y="32"/>
                </a:cubicBezTo>
                <a:cubicBezTo>
                  <a:pt x="0" y="6"/>
                  <a:pt x="2" y="5"/>
                  <a:pt x="29" y="4"/>
                </a:cubicBezTo>
                <a:cubicBezTo>
                  <a:pt x="161" y="0"/>
                  <a:pt x="293" y="5"/>
                  <a:pt x="425" y="2"/>
                </a:cubicBezTo>
                <a:cubicBezTo>
                  <a:pt x="428" y="1"/>
                  <a:pt x="431" y="2"/>
                  <a:pt x="434" y="4"/>
                </a:cubicBez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24"/>
          <p:cNvSpPr/>
          <p:nvPr/>
        </p:nvSpPr>
        <p:spPr>
          <a:xfrm>
            <a:off x="3848126" y="2806126"/>
            <a:ext cx="535936" cy="352224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6" name="Google Shape;1086;p24"/>
          <p:cNvGrpSpPr/>
          <p:nvPr/>
        </p:nvGrpSpPr>
        <p:grpSpPr>
          <a:xfrm>
            <a:off x="8080584" y="989126"/>
            <a:ext cx="2477531" cy="1617810"/>
            <a:chOff x="-475010" y="1129566"/>
            <a:chExt cx="4241713" cy="1460384"/>
          </a:xfrm>
        </p:grpSpPr>
        <p:sp>
          <p:nvSpPr>
            <p:cNvPr id="1087" name="Google Shape;1087;p24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24"/>
            <p:cNvSpPr txBox="1"/>
            <p:nvPr/>
          </p:nvSpPr>
          <p:spPr>
            <a:xfrm>
              <a:off x="-475010" y="1339726"/>
              <a:ext cx="3946906" cy="1250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 can simply impress your audience and add a unique zing and appeal to your Presentations. 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9" name="Google Shape;1089;p24"/>
          <p:cNvSpPr/>
          <p:nvPr/>
        </p:nvSpPr>
        <p:spPr>
          <a:xfrm>
            <a:off x="7920368" y="793069"/>
            <a:ext cx="2797964" cy="2459466"/>
          </a:xfrm>
          <a:custGeom>
            <a:avLst/>
            <a:gdLst/>
            <a:ahLst/>
            <a:cxnLst/>
            <a:rect l="l" t="t" r="r" b="b"/>
            <a:pathLst>
              <a:path w="1692" h="1488" extrusionOk="0">
                <a:moveTo>
                  <a:pt x="434" y="4"/>
                </a:moveTo>
                <a:cubicBezTo>
                  <a:pt x="444" y="4"/>
                  <a:pt x="454" y="5"/>
                  <a:pt x="464" y="5"/>
                </a:cubicBezTo>
                <a:cubicBezTo>
                  <a:pt x="817" y="5"/>
                  <a:pt x="1169" y="5"/>
                  <a:pt x="1522" y="5"/>
                </a:cubicBezTo>
                <a:cubicBezTo>
                  <a:pt x="1550" y="5"/>
                  <a:pt x="1550" y="5"/>
                  <a:pt x="1550" y="33"/>
                </a:cubicBezTo>
                <a:cubicBezTo>
                  <a:pt x="1550" y="344"/>
                  <a:pt x="1550" y="656"/>
                  <a:pt x="1550" y="968"/>
                </a:cubicBezTo>
                <a:cubicBezTo>
                  <a:pt x="1550" y="991"/>
                  <a:pt x="1550" y="1013"/>
                  <a:pt x="1549" y="1036"/>
                </a:cubicBezTo>
                <a:cubicBezTo>
                  <a:pt x="1548" y="1049"/>
                  <a:pt x="1552" y="1054"/>
                  <a:pt x="1566" y="1053"/>
                </a:cubicBezTo>
                <a:cubicBezTo>
                  <a:pt x="1598" y="1053"/>
                  <a:pt x="1630" y="1053"/>
                  <a:pt x="1662" y="1053"/>
                </a:cubicBezTo>
                <a:cubicBezTo>
                  <a:pt x="1684" y="1053"/>
                  <a:pt x="1691" y="1060"/>
                  <a:pt x="1692" y="1081"/>
                </a:cubicBezTo>
                <a:cubicBezTo>
                  <a:pt x="1692" y="1205"/>
                  <a:pt x="1692" y="1329"/>
                  <a:pt x="1692" y="1453"/>
                </a:cubicBezTo>
                <a:cubicBezTo>
                  <a:pt x="1692" y="1462"/>
                  <a:pt x="1691" y="1472"/>
                  <a:pt x="1681" y="1477"/>
                </a:cubicBezTo>
                <a:cubicBezTo>
                  <a:pt x="1678" y="1481"/>
                  <a:pt x="1674" y="1484"/>
                  <a:pt x="1668" y="1485"/>
                </a:cubicBezTo>
                <a:cubicBezTo>
                  <a:pt x="1661" y="1486"/>
                  <a:pt x="1654" y="1486"/>
                  <a:pt x="1646" y="1486"/>
                </a:cubicBezTo>
                <a:cubicBezTo>
                  <a:pt x="1369" y="1486"/>
                  <a:pt x="1092" y="1486"/>
                  <a:pt x="815" y="1486"/>
                </a:cubicBezTo>
                <a:cubicBezTo>
                  <a:pt x="802" y="1486"/>
                  <a:pt x="788" y="1488"/>
                  <a:pt x="777" y="1478"/>
                </a:cubicBezTo>
                <a:cubicBezTo>
                  <a:pt x="768" y="1469"/>
                  <a:pt x="768" y="1458"/>
                  <a:pt x="768" y="1447"/>
                </a:cubicBezTo>
                <a:cubicBezTo>
                  <a:pt x="768" y="1387"/>
                  <a:pt x="768" y="1327"/>
                  <a:pt x="768" y="1267"/>
                </a:cubicBezTo>
                <a:cubicBezTo>
                  <a:pt x="769" y="1251"/>
                  <a:pt x="767" y="1235"/>
                  <a:pt x="766" y="1219"/>
                </a:cubicBezTo>
                <a:cubicBezTo>
                  <a:pt x="768" y="1178"/>
                  <a:pt x="767" y="1136"/>
                  <a:pt x="767" y="1095"/>
                </a:cubicBezTo>
                <a:cubicBezTo>
                  <a:pt x="767" y="1083"/>
                  <a:pt x="767" y="1071"/>
                  <a:pt x="774" y="1060"/>
                </a:cubicBezTo>
                <a:cubicBezTo>
                  <a:pt x="779" y="1053"/>
                  <a:pt x="785" y="1050"/>
                  <a:pt x="793" y="1047"/>
                </a:cubicBezTo>
                <a:cubicBezTo>
                  <a:pt x="800" y="1046"/>
                  <a:pt x="806" y="1045"/>
                  <a:pt x="813" y="1045"/>
                </a:cubicBezTo>
                <a:cubicBezTo>
                  <a:pt x="1040" y="1045"/>
                  <a:pt x="1268" y="1045"/>
                  <a:pt x="1495" y="1045"/>
                </a:cubicBezTo>
                <a:cubicBezTo>
                  <a:pt x="1500" y="1046"/>
                  <a:pt x="1505" y="1046"/>
                  <a:pt x="1510" y="1046"/>
                </a:cubicBezTo>
                <a:cubicBezTo>
                  <a:pt x="1523" y="1043"/>
                  <a:pt x="1522" y="1033"/>
                  <a:pt x="1522" y="1023"/>
                </a:cubicBezTo>
                <a:cubicBezTo>
                  <a:pt x="1515" y="729"/>
                  <a:pt x="1520" y="435"/>
                  <a:pt x="1519" y="141"/>
                </a:cubicBezTo>
                <a:cubicBezTo>
                  <a:pt x="1519" y="113"/>
                  <a:pt x="1518" y="85"/>
                  <a:pt x="1519" y="57"/>
                </a:cubicBezTo>
                <a:cubicBezTo>
                  <a:pt x="1519" y="42"/>
                  <a:pt x="1513" y="34"/>
                  <a:pt x="1497" y="34"/>
                </a:cubicBezTo>
                <a:cubicBezTo>
                  <a:pt x="1412" y="35"/>
                  <a:pt x="1326" y="33"/>
                  <a:pt x="1241" y="35"/>
                </a:cubicBezTo>
                <a:cubicBezTo>
                  <a:pt x="1228" y="36"/>
                  <a:pt x="1215" y="35"/>
                  <a:pt x="1201" y="35"/>
                </a:cubicBezTo>
                <a:cubicBezTo>
                  <a:pt x="826" y="36"/>
                  <a:pt x="450" y="35"/>
                  <a:pt x="75" y="36"/>
                </a:cubicBezTo>
                <a:cubicBezTo>
                  <a:pt x="64" y="36"/>
                  <a:pt x="53" y="34"/>
                  <a:pt x="41" y="36"/>
                </a:cubicBezTo>
                <a:cubicBezTo>
                  <a:pt x="34" y="40"/>
                  <a:pt x="34" y="46"/>
                  <a:pt x="33" y="53"/>
                </a:cubicBezTo>
                <a:cubicBezTo>
                  <a:pt x="33" y="61"/>
                  <a:pt x="33" y="69"/>
                  <a:pt x="33" y="77"/>
                </a:cubicBezTo>
                <a:cubicBezTo>
                  <a:pt x="33" y="442"/>
                  <a:pt x="33" y="808"/>
                  <a:pt x="33" y="1173"/>
                </a:cubicBezTo>
                <a:cubicBezTo>
                  <a:pt x="33" y="1184"/>
                  <a:pt x="31" y="1197"/>
                  <a:pt x="37" y="1208"/>
                </a:cubicBezTo>
                <a:cubicBezTo>
                  <a:pt x="45" y="1216"/>
                  <a:pt x="55" y="1214"/>
                  <a:pt x="65" y="1214"/>
                </a:cubicBezTo>
                <a:cubicBezTo>
                  <a:pt x="276" y="1214"/>
                  <a:pt x="486" y="1214"/>
                  <a:pt x="697" y="1215"/>
                </a:cubicBezTo>
                <a:cubicBezTo>
                  <a:pt x="708" y="1215"/>
                  <a:pt x="719" y="1212"/>
                  <a:pt x="730" y="1219"/>
                </a:cubicBezTo>
                <a:cubicBezTo>
                  <a:pt x="735" y="1225"/>
                  <a:pt x="735" y="1231"/>
                  <a:pt x="730" y="1237"/>
                </a:cubicBezTo>
                <a:cubicBezTo>
                  <a:pt x="723" y="1243"/>
                  <a:pt x="714" y="1242"/>
                  <a:pt x="705" y="1242"/>
                </a:cubicBezTo>
                <a:cubicBezTo>
                  <a:pt x="481" y="1242"/>
                  <a:pt x="256" y="1242"/>
                  <a:pt x="32" y="1242"/>
                </a:cubicBezTo>
                <a:cubicBezTo>
                  <a:pt x="3" y="1242"/>
                  <a:pt x="0" y="1239"/>
                  <a:pt x="0" y="1211"/>
                </a:cubicBezTo>
                <a:cubicBezTo>
                  <a:pt x="0" y="818"/>
                  <a:pt x="0" y="425"/>
                  <a:pt x="0" y="32"/>
                </a:cubicBezTo>
                <a:cubicBezTo>
                  <a:pt x="0" y="6"/>
                  <a:pt x="2" y="5"/>
                  <a:pt x="29" y="4"/>
                </a:cubicBezTo>
                <a:cubicBezTo>
                  <a:pt x="161" y="0"/>
                  <a:pt x="293" y="5"/>
                  <a:pt x="425" y="2"/>
                </a:cubicBezTo>
                <a:cubicBezTo>
                  <a:pt x="428" y="1"/>
                  <a:pt x="431" y="2"/>
                  <a:pt x="434" y="4"/>
                </a:cubicBez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0" name="Google Shape;1090;p24"/>
          <p:cNvGrpSpPr/>
          <p:nvPr/>
        </p:nvGrpSpPr>
        <p:grpSpPr>
          <a:xfrm>
            <a:off x="2221208" y="3708832"/>
            <a:ext cx="2477531" cy="1617810"/>
            <a:chOff x="-475010" y="1129566"/>
            <a:chExt cx="4241713" cy="1460384"/>
          </a:xfrm>
        </p:grpSpPr>
        <p:sp>
          <p:nvSpPr>
            <p:cNvPr id="1091" name="Google Shape;1091;p24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4"/>
            <p:cNvSpPr txBox="1"/>
            <p:nvPr/>
          </p:nvSpPr>
          <p:spPr>
            <a:xfrm>
              <a:off x="-475010" y="1339726"/>
              <a:ext cx="3946906" cy="1250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 can simply impress your audience and add a unique zing and appeal to your Presentations. 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3" name="Google Shape;1093;p24"/>
          <p:cNvSpPr/>
          <p:nvPr/>
        </p:nvSpPr>
        <p:spPr>
          <a:xfrm>
            <a:off x="2060992" y="3512775"/>
            <a:ext cx="2797964" cy="2459466"/>
          </a:xfrm>
          <a:custGeom>
            <a:avLst/>
            <a:gdLst/>
            <a:ahLst/>
            <a:cxnLst/>
            <a:rect l="l" t="t" r="r" b="b"/>
            <a:pathLst>
              <a:path w="1692" h="1488" extrusionOk="0">
                <a:moveTo>
                  <a:pt x="434" y="4"/>
                </a:moveTo>
                <a:cubicBezTo>
                  <a:pt x="444" y="4"/>
                  <a:pt x="454" y="5"/>
                  <a:pt x="464" y="5"/>
                </a:cubicBezTo>
                <a:cubicBezTo>
                  <a:pt x="817" y="5"/>
                  <a:pt x="1169" y="5"/>
                  <a:pt x="1522" y="5"/>
                </a:cubicBezTo>
                <a:cubicBezTo>
                  <a:pt x="1550" y="5"/>
                  <a:pt x="1550" y="5"/>
                  <a:pt x="1550" y="33"/>
                </a:cubicBezTo>
                <a:cubicBezTo>
                  <a:pt x="1550" y="344"/>
                  <a:pt x="1550" y="656"/>
                  <a:pt x="1550" y="968"/>
                </a:cubicBezTo>
                <a:cubicBezTo>
                  <a:pt x="1550" y="991"/>
                  <a:pt x="1550" y="1013"/>
                  <a:pt x="1549" y="1036"/>
                </a:cubicBezTo>
                <a:cubicBezTo>
                  <a:pt x="1548" y="1049"/>
                  <a:pt x="1552" y="1054"/>
                  <a:pt x="1566" y="1053"/>
                </a:cubicBezTo>
                <a:cubicBezTo>
                  <a:pt x="1598" y="1053"/>
                  <a:pt x="1630" y="1053"/>
                  <a:pt x="1662" y="1053"/>
                </a:cubicBezTo>
                <a:cubicBezTo>
                  <a:pt x="1684" y="1053"/>
                  <a:pt x="1691" y="1060"/>
                  <a:pt x="1692" y="1081"/>
                </a:cubicBezTo>
                <a:cubicBezTo>
                  <a:pt x="1692" y="1205"/>
                  <a:pt x="1692" y="1329"/>
                  <a:pt x="1692" y="1453"/>
                </a:cubicBezTo>
                <a:cubicBezTo>
                  <a:pt x="1692" y="1462"/>
                  <a:pt x="1691" y="1472"/>
                  <a:pt x="1681" y="1477"/>
                </a:cubicBezTo>
                <a:cubicBezTo>
                  <a:pt x="1678" y="1481"/>
                  <a:pt x="1674" y="1484"/>
                  <a:pt x="1668" y="1485"/>
                </a:cubicBezTo>
                <a:cubicBezTo>
                  <a:pt x="1661" y="1486"/>
                  <a:pt x="1654" y="1486"/>
                  <a:pt x="1646" y="1486"/>
                </a:cubicBezTo>
                <a:cubicBezTo>
                  <a:pt x="1369" y="1486"/>
                  <a:pt x="1092" y="1486"/>
                  <a:pt x="815" y="1486"/>
                </a:cubicBezTo>
                <a:cubicBezTo>
                  <a:pt x="802" y="1486"/>
                  <a:pt x="788" y="1488"/>
                  <a:pt x="777" y="1478"/>
                </a:cubicBezTo>
                <a:cubicBezTo>
                  <a:pt x="768" y="1469"/>
                  <a:pt x="768" y="1458"/>
                  <a:pt x="768" y="1447"/>
                </a:cubicBezTo>
                <a:cubicBezTo>
                  <a:pt x="768" y="1387"/>
                  <a:pt x="768" y="1327"/>
                  <a:pt x="768" y="1267"/>
                </a:cubicBezTo>
                <a:cubicBezTo>
                  <a:pt x="769" y="1251"/>
                  <a:pt x="767" y="1235"/>
                  <a:pt x="766" y="1219"/>
                </a:cubicBezTo>
                <a:cubicBezTo>
                  <a:pt x="768" y="1178"/>
                  <a:pt x="767" y="1136"/>
                  <a:pt x="767" y="1095"/>
                </a:cubicBezTo>
                <a:cubicBezTo>
                  <a:pt x="767" y="1083"/>
                  <a:pt x="767" y="1071"/>
                  <a:pt x="774" y="1060"/>
                </a:cubicBezTo>
                <a:cubicBezTo>
                  <a:pt x="779" y="1053"/>
                  <a:pt x="785" y="1050"/>
                  <a:pt x="793" y="1047"/>
                </a:cubicBezTo>
                <a:cubicBezTo>
                  <a:pt x="800" y="1046"/>
                  <a:pt x="806" y="1045"/>
                  <a:pt x="813" y="1045"/>
                </a:cubicBezTo>
                <a:cubicBezTo>
                  <a:pt x="1040" y="1045"/>
                  <a:pt x="1268" y="1045"/>
                  <a:pt x="1495" y="1045"/>
                </a:cubicBezTo>
                <a:cubicBezTo>
                  <a:pt x="1500" y="1046"/>
                  <a:pt x="1505" y="1046"/>
                  <a:pt x="1510" y="1046"/>
                </a:cubicBezTo>
                <a:cubicBezTo>
                  <a:pt x="1523" y="1043"/>
                  <a:pt x="1522" y="1033"/>
                  <a:pt x="1522" y="1023"/>
                </a:cubicBezTo>
                <a:cubicBezTo>
                  <a:pt x="1515" y="729"/>
                  <a:pt x="1520" y="435"/>
                  <a:pt x="1519" y="141"/>
                </a:cubicBezTo>
                <a:cubicBezTo>
                  <a:pt x="1519" y="113"/>
                  <a:pt x="1518" y="85"/>
                  <a:pt x="1519" y="57"/>
                </a:cubicBezTo>
                <a:cubicBezTo>
                  <a:pt x="1519" y="42"/>
                  <a:pt x="1513" y="34"/>
                  <a:pt x="1497" y="34"/>
                </a:cubicBezTo>
                <a:cubicBezTo>
                  <a:pt x="1412" y="35"/>
                  <a:pt x="1326" y="33"/>
                  <a:pt x="1241" y="35"/>
                </a:cubicBezTo>
                <a:cubicBezTo>
                  <a:pt x="1228" y="36"/>
                  <a:pt x="1215" y="35"/>
                  <a:pt x="1201" y="35"/>
                </a:cubicBezTo>
                <a:cubicBezTo>
                  <a:pt x="826" y="36"/>
                  <a:pt x="450" y="35"/>
                  <a:pt x="75" y="36"/>
                </a:cubicBezTo>
                <a:cubicBezTo>
                  <a:pt x="64" y="36"/>
                  <a:pt x="53" y="34"/>
                  <a:pt x="41" y="36"/>
                </a:cubicBezTo>
                <a:cubicBezTo>
                  <a:pt x="34" y="40"/>
                  <a:pt x="34" y="46"/>
                  <a:pt x="33" y="53"/>
                </a:cubicBezTo>
                <a:cubicBezTo>
                  <a:pt x="33" y="61"/>
                  <a:pt x="33" y="69"/>
                  <a:pt x="33" y="77"/>
                </a:cubicBezTo>
                <a:cubicBezTo>
                  <a:pt x="33" y="442"/>
                  <a:pt x="33" y="808"/>
                  <a:pt x="33" y="1173"/>
                </a:cubicBezTo>
                <a:cubicBezTo>
                  <a:pt x="33" y="1184"/>
                  <a:pt x="31" y="1197"/>
                  <a:pt x="37" y="1208"/>
                </a:cubicBezTo>
                <a:cubicBezTo>
                  <a:pt x="45" y="1216"/>
                  <a:pt x="55" y="1214"/>
                  <a:pt x="65" y="1214"/>
                </a:cubicBezTo>
                <a:cubicBezTo>
                  <a:pt x="276" y="1214"/>
                  <a:pt x="486" y="1214"/>
                  <a:pt x="697" y="1215"/>
                </a:cubicBezTo>
                <a:cubicBezTo>
                  <a:pt x="708" y="1215"/>
                  <a:pt x="719" y="1212"/>
                  <a:pt x="730" y="1219"/>
                </a:cubicBezTo>
                <a:cubicBezTo>
                  <a:pt x="735" y="1225"/>
                  <a:pt x="735" y="1231"/>
                  <a:pt x="730" y="1237"/>
                </a:cubicBezTo>
                <a:cubicBezTo>
                  <a:pt x="723" y="1243"/>
                  <a:pt x="714" y="1242"/>
                  <a:pt x="705" y="1242"/>
                </a:cubicBezTo>
                <a:cubicBezTo>
                  <a:pt x="481" y="1242"/>
                  <a:pt x="256" y="1242"/>
                  <a:pt x="32" y="1242"/>
                </a:cubicBezTo>
                <a:cubicBezTo>
                  <a:pt x="3" y="1242"/>
                  <a:pt x="0" y="1239"/>
                  <a:pt x="0" y="1211"/>
                </a:cubicBezTo>
                <a:cubicBezTo>
                  <a:pt x="0" y="818"/>
                  <a:pt x="0" y="425"/>
                  <a:pt x="0" y="32"/>
                </a:cubicBezTo>
                <a:cubicBezTo>
                  <a:pt x="0" y="6"/>
                  <a:pt x="2" y="5"/>
                  <a:pt x="29" y="4"/>
                </a:cubicBezTo>
                <a:cubicBezTo>
                  <a:pt x="161" y="0"/>
                  <a:pt x="293" y="5"/>
                  <a:pt x="425" y="2"/>
                </a:cubicBezTo>
                <a:cubicBezTo>
                  <a:pt x="428" y="1"/>
                  <a:pt x="431" y="2"/>
                  <a:pt x="434" y="4"/>
                </a:cubicBezTo>
                <a:close/>
              </a:path>
            </a:pathLst>
          </a:custGeom>
          <a:solidFill>
            <a:srgbClr val="EDBD0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4" name="Google Shape;1094;p24"/>
          <p:cNvGrpSpPr/>
          <p:nvPr/>
        </p:nvGrpSpPr>
        <p:grpSpPr>
          <a:xfrm>
            <a:off x="7920367" y="3448592"/>
            <a:ext cx="2797964" cy="2459466"/>
            <a:chOff x="1416692" y="2026038"/>
            <a:chExt cx="2797964" cy="2459466"/>
          </a:xfrm>
        </p:grpSpPr>
        <p:grpSp>
          <p:nvGrpSpPr>
            <p:cNvPr id="1095" name="Google Shape;1095;p24"/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096" name="Google Shape;1096;p24"/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24"/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 can simply impress your audience and add a unique zing and appeal to your Presentations.  </a:t>
                </a:r>
                <a:endParaRPr/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98" name="Google Shape;1098;p24"/>
            <p:cNvSpPr/>
            <p:nvPr/>
          </p:nvSpPr>
          <p:spPr>
            <a:xfrm>
              <a:off x="1416692" y="2026038"/>
              <a:ext cx="2797964" cy="2459466"/>
            </a:xfrm>
            <a:custGeom>
              <a:avLst/>
              <a:gdLst/>
              <a:ahLst/>
              <a:cxnLst/>
              <a:rect l="l" t="t" r="r" b="b"/>
              <a:pathLst>
                <a:path w="1692" h="1488" extrusionOk="0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EDBD0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9" name="Google Shape;1099;p24"/>
          <p:cNvSpPr/>
          <p:nvPr/>
        </p:nvSpPr>
        <p:spPr>
          <a:xfrm>
            <a:off x="9779923" y="2697045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24"/>
          <p:cNvSpPr/>
          <p:nvPr/>
        </p:nvSpPr>
        <p:spPr>
          <a:xfrm>
            <a:off x="3911687" y="5488056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24"/>
          <p:cNvSpPr/>
          <p:nvPr/>
        </p:nvSpPr>
        <p:spPr>
          <a:xfrm flipH="1">
            <a:off x="9740468" y="5245654"/>
            <a:ext cx="480795" cy="396627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2" name="Google Shape;110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739" y="1887423"/>
            <a:ext cx="3164362" cy="4839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25"/>
          <p:cNvSpPr txBox="1">
            <a:spLocks noGrp="1"/>
          </p:cNvSpPr>
          <p:nvPr>
            <p:ph type="body" idx="1"/>
          </p:nvPr>
        </p:nvSpPr>
        <p:spPr>
          <a:xfrm>
            <a:off x="619125" y="9017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47A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108" name="Google Shape;1108;p25"/>
          <p:cNvSpPr/>
          <p:nvPr/>
        </p:nvSpPr>
        <p:spPr>
          <a:xfrm>
            <a:off x="9473531" y="2037501"/>
            <a:ext cx="1224785" cy="1351173"/>
          </a:xfrm>
          <a:custGeom>
            <a:avLst/>
            <a:gdLst/>
            <a:ahLst/>
            <a:cxnLst/>
            <a:rect l="l" t="t" r="r" b="b"/>
            <a:pathLst>
              <a:path w="790861" h="872472" extrusionOk="0">
                <a:moveTo>
                  <a:pt x="394689" y="0"/>
                </a:moveTo>
                <a:lnTo>
                  <a:pt x="395430" y="57"/>
                </a:lnTo>
                <a:lnTo>
                  <a:pt x="396172" y="0"/>
                </a:lnTo>
                <a:cubicBezTo>
                  <a:pt x="614153" y="0"/>
                  <a:pt x="790861" y="176708"/>
                  <a:pt x="790861" y="394689"/>
                </a:cubicBezTo>
                <a:cubicBezTo>
                  <a:pt x="790861" y="542198"/>
                  <a:pt x="685540" y="687780"/>
                  <a:pt x="602673" y="754231"/>
                </a:cubicBezTo>
                <a:cubicBezTo>
                  <a:pt x="577986" y="782673"/>
                  <a:pt x="588881" y="797618"/>
                  <a:pt x="583576" y="834696"/>
                </a:cubicBezTo>
                <a:cubicBezTo>
                  <a:pt x="569784" y="863319"/>
                  <a:pt x="557447" y="872472"/>
                  <a:pt x="533068" y="872472"/>
                </a:cubicBezTo>
                <a:lnTo>
                  <a:pt x="395430" y="871979"/>
                </a:lnTo>
                <a:lnTo>
                  <a:pt x="257793" y="872472"/>
                </a:lnTo>
                <a:cubicBezTo>
                  <a:pt x="233414" y="872472"/>
                  <a:pt x="221078" y="863319"/>
                  <a:pt x="207286" y="834696"/>
                </a:cubicBezTo>
                <a:cubicBezTo>
                  <a:pt x="201981" y="797618"/>
                  <a:pt x="212876" y="782673"/>
                  <a:pt x="188188" y="754231"/>
                </a:cubicBezTo>
                <a:cubicBezTo>
                  <a:pt x="105322" y="687780"/>
                  <a:pt x="0" y="542198"/>
                  <a:pt x="0" y="394689"/>
                </a:cubicBezTo>
                <a:cubicBezTo>
                  <a:pt x="0" y="176708"/>
                  <a:pt x="176709" y="0"/>
                  <a:pt x="394689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9" name="Google Shape;1109;p25"/>
          <p:cNvGrpSpPr/>
          <p:nvPr/>
        </p:nvGrpSpPr>
        <p:grpSpPr>
          <a:xfrm>
            <a:off x="4375773" y="1943243"/>
            <a:ext cx="792715" cy="1360145"/>
            <a:chOff x="4874689" y="2348880"/>
            <a:chExt cx="914401" cy="1354872"/>
          </a:xfrm>
        </p:grpSpPr>
        <p:sp>
          <p:nvSpPr>
            <p:cNvPr id="1110" name="Google Shape;1110;p25"/>
            <p:cNvSpPr/>
            <p:nvPr/>
          </p:nvSpPr>
          <p:spPr>
            <a:xfrm>
              <a:off x="4874690" y="2348880"/>
              <a:ext cx="914400" cy="9144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FFCF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25"/>
            <p:cNvSpPr/>
            <p:nvPr/>
          </p:nvSpPr>
          <p:spPr>
            <a:xfrm rot="10800000">
              <a:off x="4874689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F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25"/>
            <p:cNvSpPr/>
            <p:nvPr/>
          </p:nvSpPr>
          <p:spPr>
            <a:xfrm rot="10800000">
              <a:off x="5560582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F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3" name="Google Shape;1113;p25"/>
          <p:cNvGrpSpPr/>
          <p:nvPr/>
        </p:nvGrpSpPr>
        <p:grpSpPr>
          <a:xfrm>
            <a:off x="1869148" y="3441154"/>
            <a:ext cx="511666" cy="490542"/>
            <a:chOff x="1869148" y="3350721"/>
            <a:chExt cx="511666" cy="490542"/>
          </a:xfrm>
        </p:grpSpPr>
        <p:sp>
          <p:nvSpPr>
            <p:cNvPr id="1114" name="Google Shape;1114;p25"/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 extrusionOk="0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25"/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 extrusionOk="0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25"/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 extrusionOk="0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25"/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 extrusionOk="0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8" name="Google Shape;1118;p25"/>
          <p:cNvSpPr/>
          <p:nvPr/>
        </p:nvSpPr>
        <p:spPr>
          <a:xfrm>
            <a:off x="1644864" y="1994857"/>
            <a:ext cx="1062264" cy="1386291"/>
          </a:xfrm>
          <a:custGeom>
            <a:avLst/>
            <a:gdLst/>
            <a:ahLst/>
            <a:cxnLst/>
            <a:rect l="l" t="t" r="r" b="b"/>
            <a:pathLst>
              <a:path w="1127615" h="1471576" extrusionOk="0">
                <a:moveTo>
                  <a:pt x="555039" y="83"/>
                </a:moveTo>
                <a:cubicBezTo>
                  <a:pt x="819662" y="-4458"/>
                  <a:pt x="1055349" y="177228"/>
                  <a:pt x="1114657" y="440104"/>
                </a:cubicBezTo>
                <a:cubicBezTo>
                  <a:pt x="1176026" y="712121"/>
                  <a:pt x="1012387" y="928036"/>
                  <a:pt x="772429" y="1088053"/>
                </a:cubicBezTo>
                <a:cubicBezTo>
                  <a:pt x="669004" y="1165193"/>
                  <a:pt x="628716" y="1262011"/>
                  <a:pt x="567462" y="1372368"/>
                </a:cubicBezTo>
                <a:cubicBezTo>
                  <a:pt x="530657" y="1446051"/>
                  <a:pt x="479053" y="1473509"/>
                  <a:pt x="434237" y="1471472"/>
                </a:cubicBezTo>
                <a:cubicBezTo>
                  <a:pt x="389421" y="1469435"/>
                  <a:pt x="310014" y="1424120"/>
                  <a:pt x="298567" y="1360143"/>
                </a:cubicBezTo>
                <a:lnTo>
                  <a:pt x="300331" y="1290412"/>
                </a:lnTo>
                <a:cubicBezTo>
                  <a:pt x="335496" y="1172787"/>
                  <a:pt x="473578" y="1003344"/>
                  <a:pt x="656254" y="830430"/>
                </a:cubicBezTo>
                <a:cubicBezTo>
                  <a:pt x="746023" y="699079"/>
                  <a:pt x="870517" y="642249"/>
                  <a:pt x="838945" y="502307"/>
                </a:cubicBezTo>
                <a:cubicBezTo>
                  <a:pt x="807373" y="362364"/>
                  <a:pt x="675644" y="268526"/>
                  <a:pt x="533067" y="284409"/>
                </a:cubicBezTo>
                <a:cubicBezTo>
                  <a:pt x="390490" y="300293"/>
                  <a:pt x="282643" y="420822"/>
                  <a:pt x="282643" y="564282"/>
                </a:cubicBezTo>
                <a:lnTo>
                  <a:pt x="279666" y="564282"/>
                </a:lnTo>
                <a:cubicBezTo>
                  <a:pt x="280014" y="565385"/>
                  <a:pt x="280029" y="566502"/>
                  <a:pt x="280029" y="567621"/>
                </a:cubicBezTo>
                <a:cubicBezTo>
                  <a:pt x="280029" y="639273"/>
                  <a:pt x="217342" y="697359"/>
                  <a:pt x="140015" y="697359"/>
                </a:cubicBezTo>
                <a:cubicBezTo>
                  <a:pt x="62687" y="697359"/>
                  <a:pt x="0" y="639273"/>
                  <a:pt x="0" y="567621"/>
                </a:cubicBezTo>
                <a:lnTo>
                  <a:pt x="363" y="564281"/>
                </a:lnTo>
                <a:lnTo>
                  <a:pt x="1" y="564281"/>
                </a:lnTo>
                <a:cubicBezTo>
                  <a:pt x="1" y="276833"/>
                  <a:pt x="216092" y="35331"/>
                  <a:pt x="501773" y="3505"/>
                </a:cubicBezTo>
                <a:cubicBezTo>
                  <a:pt x="519628" y="1516"/>
                  <a:pt x="537398" y="386"/>
                  <a:pt x="555039" y="83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25"/>
          <p:cNvSpPr/>
          <p:nvPr/>
        </p:nvSpPr>
        <p:spPr>
          <a:xfrm rot="5400000">
            <a:off x="6735110" y="1944519"/>
            <a:ext cx="1387834" cy="1488513"/>
          </a:xfrm>
          <a:custGeom>
            <a:avLst/>
            <a:gdLst/>
            <a:ahLst/>
            <a:cxnLst/>
            <a:rect l="l" t="t" r="r" b="b"/>
            <a:pathLst>
              <a:path w="3010478" h="2971924" extrusionOk="0">
                <a:moveTo>
                  <a:pt x="0" y="0"/>
                </a:moveTo>
                <a:cubicBezTo>
                  <a:pt x="597789" y="631968"/>
                  <a:pt x="1954851" y="1281936"/>
                  <a:pt x="3010478" y="1750136"/>
                </a:cubicBezTo>
                <a:lnTo>
                  <a:pt x="3010478" y="1766533"/>
                </a:lnTo>
                <a:cubicBezTo>
                  <a:pt x="2556291" y="2057095"/>
                  <a:pt x="1750264" y="2348261"/>
                  <a:pt x="1695591" y="2971924"/>
                </a:cubicBezTo>
                <a:lnTo>
                  <a:pt x="1167606" y="2794065"/>
                </a:lnTo>
                <a:cubicBezTo>
                  <a:pt x="1356560" y="2217270"/>
                  <a:pt x="1563728" y="2059107"/>
                  <a:pt x="1967797" y="1771109"/>
                </a:cubicBezTo>
                <a:cubicBezTo>
                  <a:pt x="1212626" y="1431720"/>
                  <a:pt x="908197" y="1282487"/>
                  <a:pt x="19210" y="696594"/>
                </a:cubicBezTo>
                <a:cubicBezTo>
                  <a:pt x="12874" y="464793"/>
                  <a:pt x="13037" y="311571"/>
                  <a:pt x="0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0" name="Google Shape;1120;p25"/>
          <p:cNvGrpSpPr/>
          <p:nvPr/>
        </p:nvGrpSpPr>
        <p:grpSpPr>
          <a:xfrm>
            <a:off x="879230" y="4708866"/>
            <a:ext cx="2472004" cy="1474862"/>
            <a:chOff x="803640" y="3362835"/>
            <a:chExt cx="2059657" cy="1474862"/>
          </a:xfrm>
        </p:grpSpPr>
        <p:sp>
          <p:nvSpPr>
            <p:cNvPr id="1121" name="Google Shape;1121;p25"/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25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3" name="Google Shape;1123;p25"/>
          <p:cNvGrpSpPr/>
          <p:nvPr/>
        </p:nvGrpSpPr>
        <p:grpSpPr>
          <a:xfrm>
            <a:off x="3536127" y="4708866"/>
            <a:ext cx="2472004" cy="1474862"/>
            <a:chOff x="803640" y="3362835"/>
            <a:chExt cx="2059657" cy="1474862"/>
          </a:xfrm>
        </p:grpSpPr>
        <p:sp>
          <p:nvSpPr>
            <p:cNvPr id="1124" name="Google Shape;1124;p25"/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25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6" name="Google Shape;1126;p25"/>
          <p:cNvGrpSpPr/>
          <p:nvPr/>
        </p:nvGrpSpPr>
        <p:grpSpPr>
          <a:xfrm>
            <a:off x="6193024" y="4708866"/>
            <a:ext cx="2472004" cy="1474862"/>
            <a:chOff x="803640" y="3362835"/>
            <a:chExt cx="2059657" cy="1474862"/>
          </a:xfrm>
        </p:grpSpPr>
        <p:sp>
          <p:nvSpPr>
            <p:cNvPr id="1127" name="Google Shape;1127;p25"/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25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9" name="Google Shape;1129;p25"/>
          <p:cNvGrpSpPr/>
          <p:nvPr/>
        </p:nvGrpSpPr>
        <p:grpSpPr>
          <a:xfrm>
            <a:off x="8849921" y="4708866"/>
            <a:ext cx="2472004" cy="1474862"/>
            <a:chOff x="803640" y="3362835"/>
            <a:chExt cx="2059657" cy="1474862"/>
          </a:xfrm>
        </p:grpSpPr>
        <p:sp>
          <p:nvSpPr>
            <p:cNvPr id="1130" name="Google Shape;1130;p25"/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25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2" name="Google Shape;1132;p25"/>
          <p:cNvSpPr/>
          <p:nvPr/>
        </p:nvSpPr>
        <p:spPr>
          <a:xfrm flipH="1">
            <a:off x="4573872" y="418993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25"/>
          <p:cNvSpPr/>
          <p:nvPr/>
        </p:nvSpPr>
        <p:spPr>
          <a:xfrm>
            <a:off x="1942122" y="420622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25"/>
          <p:cNvSpPr/>
          <p:nvPr/>
        </p:nvSpPr>
        <p:spPr>
          <a:xfrm>
            <a:off x="7283880" y="41733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25"/>
          <p:cNvSpPr/>
          <p:nvPr/>
        </p:nvSpPr>
        <p:spPr>
          <a:xfrm>
            <a:off x="9913526" y="426087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6" name="Google Shape;1136;p25"/>
          <p:cNvGrpSpPr/>
          <p:nvPr/>
        </p:nvGrpSpPr>
        <p:grpSpPr>
          <a:xfrm>
            <a:off x="7079098" y="3446586"/>
            <a:ext cx="511666" cy="490542"/>
            <a:chOff x="1869148" y="3350721"/>
            <a:chExt cx="511666" cy="490542"/>
          </a:xfrm>
        </p:grpSpPr>
        <p:sp>
          <p:nvSpPr>
            <p:cNvPr id="1137" name="Google Shape;1137;p25"/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 extrusionOk="0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25"/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 extrusionOk="0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25"/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 extrusionOk="0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25"/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 extrusionOk="0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1" name="Google Shape;1141;p25"/>
          <p:cNvGrpSpPr/>
          <p:nvPr/>
        </p:nvGrpSpPr>
        <p:grpSpPr>
          <a:xfrm>
            <a:off x="4543711" y="3483014"/>
            <a:ext cx="511666" cy="490542"/>
            <a:chOff x="1869148" y="3350721"/>
            <a:chExt cx="511666" cy="490542"/>
          </a:xfrm>
        </p:grpSpPr>
        <p:sp>
          <p:nvSpPr>
            <p:cNvPr id="1142" name="Google Shape;1142;p25"/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 extrusionOk="0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25"/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 extrusionOk="0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25"/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 extrusionOk="0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25"/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 extrusionOk="0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6" name="Google Shape;1146;p25"/>
          <p:cNvGrpSpPr/>
          <p:nvPr/>
        </p:nvGrpSpPr>
        <p:grpSpPr>
          <a:xfrm>
            <a:off x="9818863" y="3449576"/>
            <a:ext cx="511666" cy="490542"/>
            <a:chOff x="1869148" y="3350721"/>
            <a:chExt cx="511666" cy="490542"/>
          </a:xfrm>
        </p:grpSpPr>
        <p:sp>
          <p:nvSpPr>
            <p:cNvPr id="1147" name="Google Shape;1147;p25"/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 extrusionOk="0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25"/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 extrusionOk="0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5"/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 extrusionOk="0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25"/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 extrusionOk="0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26"/>
          <p:cNvSpPr txBox="1"/>
          <p:nvPr/>
        </p:nvSpPr>
        <p:spPr>
          <a:xfrm>
            <a:off x="2052607" y="630362"/>
            <a:ext cx="5718117" cy="71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Portfolio Presentation </a:t>
            </a:r>
            <a:endParaRPr/>
          </a:p>
        </p:txBody>
      </p:sp>
      <p:sp>
        <p:nvSpPr>
          <p:cNvPr id="1156" name="Google Shape;1156;p26"/>
          <p:cNvSpPr/>
          <p:nvPr/>
        </p:nvSpPr>
        <p:spPr>
          <a:xfrm>
            <a:off x="2052607" y="2493509"/>
            <a:ext cx="571811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Easy to change colors, photos and Text.  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26"/>
          <p:cNvSpPr txBox="1"/>
          <p:nvPr/>
        </p:nvSpPr>
        <p:spPr>
          <a:xfrm>
            <a:off x="2052607" y="1689567"/>
            <a:ext cx="5586684" cy="461665"/>
          </a:xfrm>
          <a:prstGeom prst="rect">
            <a:avLst/>
          </a:pr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2400">
              <a:solidFill>
                <a:srgbClr val="FFCF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26"/>
          <p:cNvSpPr/>
          <p:nvPr/>
        </p:nvSpPr>
        <p:spPr>
          <a:xfrm>
            <a:off x="2238038" y="4311479"/>
            <a:ext cx="5718117" cy="200967"/>
          </a:xfrm>
          <a:prstGeom prst="rightArrow">
            <a:avLst>
              <a:gd name="adj1" fmla="val 16557"/>
              <a:gd name="adj2" fmla="val 80798"/>
            </a:avLst>
          </a:prstGeom>
          <a:solidFill>
            <a:srgbClr val="FFCF0E"/>
          </a:solidFill>
          <a:ln w="12700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26"/>
          <p:cNvSpPr/>
          <p:nvPr/>
        </p:nvSpPr>
        <p:spPr>
          <a:xfrm>
            <a:off x="2132994" y="4276310"/>
            <a:ext cx="261257" cy="261257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rgbClr val="21447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26"/>
          <p:cNvSpPr/>
          <p:nvPr/>
        </p:nvSpPr>
        <p:spPr>
          <a:xfrm>
            <a:off x="3736264" y="4276310"/>
            <a:ext cx="261257" cy="261257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rgbClr val="21447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26"/>
          <p:cNvSpPr/>
          <p:nvPr/>
        </p:nvSpPr>
        <p:spPr>
          <a:xfrm>
            <a:off x="5339534" y="4276310"/>
            <a:ext cx="261257" cy="261257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rgbClr val="21447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26"/>
          <p:cNvSpPr/>
          <p:nvPr/>
        </p:nvSpPr>
        <p:spPr>
          <a:xfrm>
            <a:off x="6942803" y="4276310"/>
            <a:ext cx="261257" cy="261257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3" name="Google Shape;1163;p26"/>
          <p:cNvGrpSpPr/>
          <p:nvPr/>
        </p:nvGrpSpPr>
        <p:grpSpPr>
          <a:xfrm>
            <a:off x="1527954" y="4747020"/>
            <a:ext cx="1471336" cy="1051556"/>
            <a:chOff x="6516215" y="1781402"/>
            <a:chExt cx="3376305" cy="1051556"/>
          </a:xfrm>
        </p:grpSpPr>
        <p:sp>
          <p:nvSpPr>
            <p:cNvPr id="1164" name="Google Shape;1164;p26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26"/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6"/>
          <p:cNvGrpSpPr/>
          <p:nvPr/>
        </p:nvGrpSpPr>
        <p:grpSpPr>
          <a:xfrm>
            <a:off x="3131224" y="4747020"/>
            <a:ext cx="1471336" cy="1051556"/>
            <a:chOff x="6516215" y="1781402"/>
            <a:chExt cx="3376305" cy="1051556"/>
          </a:xfrm>
        </p:grpSpPr>
        <p:sp>
          <p:nvSpPr>
            <p:cNvPr id="1167" name="Google Shape;1167;p26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26"/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9" name="Google Shape;1169;p26"/>
          <p:cNvGrpSpPr/>
          <p:nvPr/>
        </p:nvGrpSpPr>
        <p:grpSpPr>
          <a:xfrm>
            <a:off x="4734494" y="4747020"/>
            <a:ext cx="1471336" cy="1051556"/>
            <a:chOff x="6516215" y="1781402"/>
            <a:chExt cx="3376305" cy="1051556"/>
          </a:xfrm>
        </p:grpSpPr>
        <p:sp>
          <p:nvSpPr>
            <p:cNvPr id="1170" name="Google Shape;1170;p26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26"/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6"/>
          <p:cNvGrpSpPr/>
          <p:nvPr/>
        </p:nvGrpSpPr>
        <p:grpSpPr>
          <a:xfrm>
            <a:off x="6337763" y="4747020"/>
            <a:ext cx="1471336" cy="1051556"/>
            <a:chOff x="6516215" y="1781402"/>
            <a:chExt cx="3376305" cy="1051556"/>
          </a:xfrm>
        </p:grpSpPr>
        <p:sp>
          <p:nvSpPr>
            <p:cNvPr id="1173" name="Google Shape;1173;p26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26"/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5" name="Google Shape;1175;p26"/>
          <p:cNvSpPr txBox="1"/>
          <p:nvPr/>
        </p:nvSpPr>
        <p:spPr>
          <a:xfrm>
            <a:off x="4414950" y="5931384"/>
            <a:ext cx="339510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1600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6" name="Google Shape;117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392750" y="759487"/>
            <a:ext cx="3067730" cy="586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1" name="Google Shape;1181;p27"/>
          <p:cNvGrpSpPr/>
          <p:nvPr/>
        </p:nvGrpSpPr>
        <p:grpSpPr>
          <a:xfrm>
            <a:off x="5292246" y="625971"/>
            <a:ext cx="6162504" cy="3616582"/>
            <a:chOff x="2687161" y="3731096"/>
            <a:chExt cx="5158677" cy="3027467"/>
          </a:xfrm>
        </p:grpSpPr>
        <p:sp>
          <p:nvSpPr>
            <p:cNvPr id="1182" name="Google Shape;1182;p27"/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/>
              <a:ahLst/>
              <a:cxnLst/>
              <a:rect l="l" t="t" r="r" b="b"/>
              <a:pathLst>
                <a:path w="1906136" h="2468044" extrusionOk="0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7"/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/>
              <a:ahLst/>
              <a:cxnLst/>
              <a:rect l="l" t="t" r="r" b="b"/>
              <a:pathLst>
                <a:path w="2992697" h="1030680" extrusionOk="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7"/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7"/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/>
              <a:ahLst/>
              <a:cxnLst/>
              <a:rect l="l" t="t" r="r" b="b"/>
              <a:pathLst>
                <a:path w="34149" h="9313" extrusionOk="0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7"/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/>
              <a:ahLst/>
              <a:cxnLst/>
              <a:rect l="l" t="t" r="r" b="b"/>
              <a:pathLst>
                <a:path w="37253" h="40357" extrusionOk="0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7"/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/>
              <a:ahLst/>
              <a:cxnLst/>
              <a:rect l="l" t="t" r="r" b="b"/>
              <a:pathLst>
                <a:path w="170745" h="90029" extrusionOk="0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7"/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/>
              <a:ahLst/>
              <a:cxnLst/>
              <a:rect l="l" t="t" r="r" b="b"/>
              <a:pathLst>
                <a:path w="139700" h="152118" extrusionOk="0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7"/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7"/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/>
              <a:ahLst/>
              <a:cxnLst/>
              <a:rect l="l" t="t" r="r" b="b"/>
              <a:pathLst>
                <a:path w="12417" h="6208" extrusionOk="0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7"/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/>
              <a:ahLst/>
              <a:cxnLst/>
              <a:rect l="l" t="t" r="r" b="b"/>
              <a:pathLst>
                <a:path w="96238" h="58984" extrusionOk="0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7"/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/>
              <a:ahLst/>
              <a:cxnLst/>
              <a:rect l="l" t="t" r="r" b="b"/>
              <a:pathLst>
                <a:path w="43462" h="27940" extrusionOk="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7"/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/>
              <a:ahLst/>
              <a:cxnLst/>
              <a:rect l="l" t="t" r="r" b="b"/>
              <a:pathLst>
                <a:path w="260774" h="310445" extrusionOk="0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7"/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7"/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7"/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/>
              <a:ahLst/>
              <a:cxnLst/>
              <a:rect l="l" t="t" r="r" b="b"/>
              <a:pathLst>
                <a:path w="71402" h="49671" extrusionOk="0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27"/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/>
              <a:ahLst/>
              <a:cxnLst/>
              <a:rect l="l" t="t" r="r" b="b"/>
              <a:pathLst>
                <a:path w="108656" h="80715" extrusionOk="0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27"/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/>
              <a:ahLst/>
              <a:cxnLst/>
              <a:rect l="l" t="t" r="r" b="b"/>
              <a:pathLst>
                <a:path w="12417" h="9313" extrusionOk="0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27"/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27"/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27"/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27"/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/>
              <a:ahLst/>
              <a:cxnLst/>
              <a:rect l="l" t="t" r="r" b="b"/>
              <a:pathLst>
                <a:path w="406683" h="447041" extrusionOk="0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27"/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/>
              <a:ahLst/>
              <a:cxnLst/>
              <a:rect l="l" t="t" r="r" b="b"/>
              <a:pathLst>
                <a:path w="43462" h="15522" extrusionOk="0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27"/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/>
              <a:ahLst/>
              <a:cxnLst/>
              <a:rect l="l" t="t" r="r" b="b"/>
              <a:pathLst>
                <a:path w="24835" h="9313" extrusionOk="0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27"/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/>
              <a:ahLst/>
              <a:cxnLst/>
              <a:rect l="l" t="t" r="r" b="b"/>
              <a:pathLst>
                <a:path w="24835" h="40357" extrusionOk="0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27"/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/>
              <a:ahLst/>
              <a:cxnLst/>
              <a:rect l="l" t="t" r="r" b="b"/>
              <a:pathLst>
                <a:path w="34149" h="21731" extrusionOk="0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27"/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/>
              <a:ahLst/>
              <a:cxnLst/>
              <a:rect l="l" t="t" r="r" b="b"/>
              <a:pathLst>
                <a:path w="2967861" h="2340761" extrusionOk="0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27"/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/>
              <a:ahLst/>
              <a:cxnLst/>
              <a:rect l="l" t="t" r="r" b="b"/>
              <a:pathLst>
                <a:path w="74506" h="99342" extrusionOk="0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27"/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27"/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/>
              <a:ahLst/>
              <a:cxnLst/>
              <a:rect l="l" t="t" r="r" b="b"/>
              <a:pathLst>
                <a:path w="55880" h="96238" extrusionOk="0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27"/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27"/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/>
              <a:ahLst/>
              <a:cxnLst/>
              <a:rect l="l" t="t" r="r" b="b"/>
              <a:pathLst>
                <a:path w="86924" h="68298" extrusionOk="0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27"/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/>
              <a:ahLst/>
              <a:cxnLst/>
              <a:rect l="l" t="t" r="r" b="b"/>
              <a:pathLst>
                <a:path w="235938" h="102447" extrusionOk="0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27"/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/>
              <a:ahLst/>
              <a:cxnLst/>
              <a:rect l="l" t="t" r="r" b="b"/>
              <a:pathLst>
                <a:path w="24835" h="58984" extrusionOk="0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27"/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/>
              <a:ahLst/>
              <a:cxnLst/>
              <a:rect l="l" t="t" r="r" b="b"/>
              <a:pathLst>
                <a:path w="68298" h="65193" extrusionOk="0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27"/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/>
              <a:ahLst/>
              <a:cxnLst/>
              <a:rect l="l" t="t" r="r" b="b"/>
              <a:pathLst>
                <a:path w="83820" h="139700" extrusionOk="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27"/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/>
              <a:ahLst/>
              <a:cxnLst/>
              <a:rect l="l" t="t" r="r" b="b"/>
              <a:pathLst>
                <a:path w="46566" h="15522" extrusionOk="0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27"/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/>
              <a:ahLst/>
              <a:cxnLst/>
              <a:rect l="l" t="t" r="r" b="b"/>
              <a:pathLst>
                <a:path w="55880" h="31044" extrusionOk="0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27"/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27"/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/>
              <a:ahLst/>
              <a:cxnLst/>
              <a:rect l="l" t="t" r="r" b="b"/>
              <a:pathLst>
                <a:path w="40357" h="46566" extrusionOk="0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27"/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27"/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27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27"/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/>
              <a:ahLst/>
              <a:cxnLst/>
              <a:rect l="l" t="t" r="r" b="b"/>
              <a:pathLst>
                <a:path w="18626" h="37253" extrusionOk="0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27"/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/>
              <a:ahLst/>
              <a:cxnLst/>
              <a:rect l="l" t="t" r="r" b="b"/>
              <a:pathLst>
                <a:path w="149013" h="161431" extrusionOk="0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27"/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/>
              <a:ahLst/>
              <a:cxnLst/>
              <a:rect l="l" t="t" r="r" b="b"/>
              <a:pathLst>
                <a:path w="15522" h="46566" extrusionOk="0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27"/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/>
              <a:ahLst/>
              <a:cxnLst/>
              <a:rect l="l" t="t" r="r" b="b"/>
              <a:pathLst>
                <a:path w="58984" h="31044" extrusionOk="0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27"/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/>
              <a:ahLst/>
              <a:cxnLst/>
              <a:rect l="l" t="t" r="r" b="b"/>
              <a:pathLst>
                <a:path w="291819" h="152118" extrusionOk="0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27"/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/>
              <a:ahLst/>
              <a:cxnLst/>
              <a:rect l="l" t="t" r="r" b="b"/>
              <a:pathLst>
                <a:path w="37253" h="34149" extrusionOk="0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27"/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/>
              <a:ahLst/>
              <a:cxnLst/>
              <a:rect l="l" t="t" r="r" b="b"/>
              <a:pathLst>
                <a:path w="43462" h="34149" extrusionOk="0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27"/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/>
              <a:ahLst/>
              <a:cxnLst/>
              <a:rect l="l" t="t" r="r" b="b"/>
              <a:pathLst>
                <a:path w="18626" h="31044" extrusionOk="0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7"/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27"/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/>
              <a:ahLst/>
              <a:cxnLst/>
              <a:rect l="l" t="t" r="r" b="b"/>
              <a:pathLst>
                <a:path w="24835" h="15522" extrusionOk="0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27"/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7"/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27"/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27"/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/>
              <a:ahLst/>
              <a:cxnLst/>
              <a:rect l="l" t="t" r="r" b="b"/>
              <a:pathLst>
                <a:path w="229729" h="266983" extrusionOk="0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7"/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/>
              <a:ahLst/>
              <a:cxnLst/>
              <a:rect l="l" t="t" r="r" b="b"/>
              <a:pathLst>
                <a:path w="43462" h="18626" extrusionOk="0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27"/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/>
              <a:ahLst/>
              <a:cxnLst/>
              <a:rect l="l" t="t" r="r" b="b"/>
              <a:pathLst>
                <a:path w="15522" h="24835" extrusionOk="0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27"/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/>
              <a:ahLst/>
              <a:cxnLst/>
              <a:rect l="l" t="t" r="r" b="b"/>
              <a:pathLst>
                <a:path w="99342" h="108656" extrusionOk="0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27"/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/>
              <a:ahLst/>
              <a:cxnLst/>
              <a:rect l="l" t="t" r="r" b="b"/>
              <a:pathLst>
                <a:path w="21731" h="34149" extrusionOk="0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27"/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/>
              <a:ahLst/>
              <a:cxnLst/>
              <a:rect l="l" t="t" r="r" b="b"/>
              <a:pathLst>
                <a:path w="24835" h="55880" extrusionOk="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27"/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/>
              <a:ahLst/>
              <a:cxnLst/>
              <a:rect l="l" t="t" r="r" b="b"/>
              <a:pathLst>
                <a:path w="599160" h="468773" extrusionOk="0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27"/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27"/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/>
              <a:ahLst/>
              <a:cxnLst/>
              <a:rect l="l" t="t" r="r" b="b"/>
              <a:pathLst>
                <a:path w="55880" h="37253" extrusionOk="0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27"/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/>
              <a:ahLst/>
              <a:cxnLst/>
              <a:rect l="l" t="t" r="r" b="b"/>
              <a:pathLst>
                <a:path w="301132" h="207998" extrusionOk="0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7"/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27"/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/>
              <a:ahLst/>
              <a:cxnLst/>
              <a:rect l="l" t="t" r="r" b="b"/>
              <a:pathLst>
                <a:path w="93133" h="145909" extrusionOk="0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27"/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/>
              <a:ahLst/>
              <a:cxnLst/>
              <a:rect l="l" t="t" r="r" b="b"/>
              <a:pathLst>
                <a:path w="117969" h="136596" extrusionOk="0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7"/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27"/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/>
              <a:ahLst/>
              <a:cxnLst/>
              <a:rect l="l" t="t" r="r" b="b"/>
              <a:pathLst>
                <a:path w="18626" h="21731" extrusionOk="0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27"/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/>
              <a:ahLst/>
              <a:cxnLst/>
              <a:rect l="l" t="t" r="r" b="b"/>
              <a:pathLst>
                <a:path w="18626" h="15522" extrusionOk="0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27"/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27"/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/>
              <a:ahLst/>
              <a:cxnLst/>
              <a:rect l="l" t="t" r="r" b="b"/>
              <a:pathLst>
                <a:path w="52775" h="68298" extrusionOk="0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27"/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/>
              <a:ahLst/>
              <a:cxnLst/>
              <a:rect l="l" t="t" r="r" b="b"/>
              <a:pathLst>
                <a:path w="9313" h="12417" extrusionOk="0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27"/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/>
              <a:ahLst/>
              <a:cxnLst/>
              <a:rect l="l" t="t" r="r" b="b"/>
              <a:pathLst>
                <a:path w="34149" h="18626" extrusionOk="0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27"/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/>
              <a:ahLst/>
              <a:cxnLst/>
              <a:rect l="l" t="t" r="r" b="b"/>
              <a:pathLst>
                <a:path w="155222" h="58984" extrusionOk="0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27"/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27"/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27"/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/>
              <a:ahLst/>
              <a:cxnLst/>
              <a:rect l="l" t="t" r="r" b="b"/>
              <a:pathLst>
                <a:path w="99342" h="207998" extrusionOk="0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27"/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/>
              <a:ahLst/>
              <a:cxnLst/>
              <a:rect l="l" t="t" r="r" b="b"/>
              <a:pathLst>
                <a:path w="74506" h="31044" extrusionOk="0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27"/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/>
              <a:ahLst/>
              <a:cxnLst/>
              <a:rect l="l" t="t" r="r" b="b"/>
              <a:pathLst>
                <a:path w="34149" h="31044" extrusionOk="0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27"/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27"/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/>
              <a:ahLst/>
              <a:cxnLst/>
              <a:rect l="l" t="t" r="r" b="b"/>
              <a:pathLst>
                <a:path w="58984" h="52775" extrusionOk="0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27"/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/>
              <a:ahLst/>
              <a:cxnLst/>
              <a:rect l="l" t="t" r="r" b="b"/>
              <a:pathLst>
                <a:path w="86924" h="34149" extrusionOk="0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27"/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27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7"/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/>
              <a:ahLst/>
              <a:cxnLst/>
              <a:rect l="l" t="t" r="r" b="b"/>
              <a:pathLst>
                <a:path w="55880" h="43462" extrusionOk="0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27"/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27"/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/>
              <a:ahLst/>
              <a:cxnLst/>
              <a:rect l="l" t="t" r="r" b="b"/>
              <a:pathLst>
                <a:path w="37253" h="31044" extrusionOk="0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7"/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7"/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/>
              <a:ahLst/>
              <a:cxnLst/>
              <a:rect l="l" t="t" r="r" b="b"/>
              <a:pathLst>
                <a:path w="31044" h="34149" extrusionOk="0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7"/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/>
              <a:ahLst/>
              <a:cxnLst/>
              <a:rect l="l" t="t" r="r" b="b"/>
              <a:pathLst>
                <a:path w="245252" h="170745" extrusionOk="0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7"/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/>
              <a:ahLst/>
              <a:cxnLst/>
              <a:rect l="l" t="t" r="r" b="b"/>
              <a:pathLst>
                <a:path w="37253" h="27940" extrusionOk="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7"/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/>
              <a:ahLst/>
              <a:cxnLst/>
              <a:rect l="l" t="t" r="r" b="b"/>
              <a:pathLst>
                <a:path w="93133" h="86924" extrusionOk="0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7"/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/>
              <a:ahLst/>
              <a:cxnLst/>
              <a:rect l="l" t="t" r="r" b="b"/>
              <a:pathLst>
                <a:path w="93133" h="111760" extrusionOk="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27"/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/>
              <a:ahLst/>
              <a:cxnLst/>
              <a:rect l="l" t="t" r="r" b="b"/>
              <a:pathLst>
                <a:path w="27940" h="40357" extrusionOk="0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27"/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7"/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7"/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27"/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27"/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/>
              <a:ahLst/>
              <a:cxnLst/>
              <a:rect l="l" t="t" r="r" b="b"/>
              <a:pathLst>
                <a:path w="43462" h="189371" extrusionOk="0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7"/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/>
              <a:ahLst/>
              <a:cxnLst/>
              <a:rect l="l" t="t" r="r" b="b"/>
              <a:pathLst>
                <a:path w="34149" h="43462" extrusionOk="0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7"/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/>
              <a:ahLst/>
              <a:cxnLst/>
              <a:rect l="l" t="t" r="r" b="b"/>
              <a:pathLst>
                <a:path w="18626" h="18626" extrusionOk="0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7"/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/>
              <a:ahLst/>
              <a:cxnLst/>
              <a:rect l="l" t="t" r="r" b="b"/>
              <a:pathLst>
                <a:path w="111760" h="217312" extrusionOk="0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27"/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/>
              <a:ahLst/>
              <a:cxnLst/>
              <a:rect l="l" t="t" r="r" b="b"/>
              <a:pathLst>
                <a:path w="24835" h="34149" extrusionOk="0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27"/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/>
              <a:ahLst/>
              <a:cxnLst/>
              <a:rect l="l" t="t" r="r" b="b"/>
              <a:pathLst>
                <a:path w="49671" h="27940" extrusionOk="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7"/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7"/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/>
              <a:ahLst/>
              <a:cxnLst/>
              <a:rect l="l" t="t" r="r" b="b"/>
              <a:pathLst>
                <a:path w="55880" h="21731" extrusionOk="0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7"/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7"/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/>
              <a:ahLst/>
              <a:cxnLst/>
              <a:rect l="l" t="t" r="r" b="b"/>
              <a:pathLst>
                <a:path w="52775" h="80715" extrusionOk="0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7"/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/>
              <a:ahLst/>
              <a:cxnLst/>
              <a:rect l="l" t="t" r="r" b="b"/>
              <a:pathLst>
                <a:path w="31044" h="18626" extrusionOk="0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7"/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/>
              <a:ahLst/>
              <a:cxnLst/>
              <a:rect l="l" t="t" r="r" b="b"/>
              <a:pathLst>
                <a:path w="158327" h="117969" extrusionOk="0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B2CDFF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4" name="Google Shape;1294;p27"/>
          <p:cNvSpPr/>
          <p:nvPr/>
        </p:nvSpPr>
        <p:spPr>
          <a:xfrm>
            <a:off x="-81022" y="4397447"/>
            <a:ext cx="12384912" cy="2545964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27"/>
          <p:cNvSpPr/>
          <p:nvPr/>
        </p:nvSpPr>
        <p:spPr>
          <a:xfrm>
            <a:off x="8952511" y="4970623"/>
            <a:ext cx="2520000" cy="14387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27"/>
          <p:cNvSpPr/>
          <p:nvPr/>
        </p:nvSpPr>
        <p:spPr>
          <a:xfrm>
            <a:off x="10068511" y="4684461"/>
            <a:ext cx="288000" cy="2880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27"/>
          <p:cNvSpPr/>
          <p:nvPr/>
        </p:nvSpPr>
        <p:spPr>
          <a:xfrm>
            <a:off x="6211195" y="4970623"/>
            <a:ext cx="2520000" cy="14387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27"/>
          <p:cNvSpPr/>
          <p:nvPr/>
        </p:nvSpPr>
        <p:spPr>
          <a:xfrm>
            <a:off x="7327195" y="4690111"/>
            <a:ext cx="288000" cy="2880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27"/>
          <p:cNvSpPr/>
          <p:nvPr/>
        </p:nvSpPr>
        <p:spPr>
          <a:xfrm>
            <a:off x="3469880" y="4970623"/>
            <a:ext cx="2520000" cy="14387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4585880" y="4683985"/>
            <a:ext cx="288000" cy="2880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728565" y="4970623"/>
            <a:ext cx="2520000" cy="14387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1844565" y="4688903"/>
            <a:ext cx="288000" cy="2880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3" name="Google Shape;1303;p27"/>
          <p:cNvGrpSpPr/>
          <p:nvPr/>
        </p:nvGrpSpPr>
        <p:grpSpPr>
          <a:xfrm>
            <a:off x="800100" y="5592173"/>
            <a:ext cx="2376930" cy="715025"/>
            <a:chOff x="7190264" y="3882290"/>
            <a:chExt cx="1399112" cy="715025"/>
          </a:xfrm>
        </p:grpSpPr>
        <p:sp>
          <p:nvSpPr>
            <p:cNvPr id="1304" name="Google Shape;1304;p27"/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7"/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6" name="Google Shape;1306;p27"/>
          <p:cNvGrpSpPr/>
          <p:nvPr/>
        </p:nvGrpSpPr>
        <p:grpSpPr>
          <a:xfrm>
            <a:off x="3541415" y="5592173"/>
            <a:ext cx="2376930" cy="715025"/>
            <a:chOff x="7190264" y="3882290"/>
            <a:chExt cx="1399112" cy="715025"/>
          </a:xfrm>
        </p:grpSpPr>
        <p:sp>
          <p:nvSpPr>
            <p:cNvPr id="1307" name="Google Shape;1307;p27"/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7"/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9" name="Google Shape;1309;p27"/>
          <p:cNvGrpSpPr/>
          <p:nvPr/>
        </p:nvGrpSpPr>
        <p:grpSpPr>
          <a:xfrm>
            <a:off x="6282730" y="5592173"/>
            <a:ext cx="2376930" cy="715025"/>
            <a:chOff x="7190264" y="3882290"/>
            <a:chExt cx="1399112" cy="715025"/>
          </a:xfrm>
        </p:grpSpPr>
        <p:sp>
          <p:nvSpPr>
            <p:cNvPr id="1310" name="Google Shape;1310;p27"/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2" name="Google Shape;1312;p27"/>
          <p:cNvGrpSpPr/>
          <p:nvPr/>
        </p:nvGrpSpPr>
        <p:grpSpPr>
          <a:xfrm>
            <a:off x="9024046" y="5592173"/>
            <a:ext cx="2376930" cy="715025"/>
            <a:chOff x="7190264" y="3882290"/>
            <a:chExt cx="1399112" cy="715025"/>
          </a:xfrm>
        </p:grpSpPr>
        <p:sp>
          <p:nvSpPr>
            <p:cNvPr id="1313" name="Google Shape;1313;p27"/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5" name="Google Shape;1315;p27"/>
          <p:cNvSpPr txBox="1"/>
          <p:nvPr/>
        </p:nvSpPr>
        <p:spPr>
          <a:xfrm>
            <a:off x="678975" y="2001658"/>
            <a:ext cx="433459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316" name="Google Shape;1316;p27"/>
          <p:cNvSpPr txBox="1"/>
          <p:nvPr/>
        </p:nvSpPr>
        <p:spPr>
          <a:xfrm>
            <a:off x="678975" y="549068"/>
            <a:ext cx="317014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Worldmap Infographic</a:t>
            </a:r>
            <a:endParaRPr sz="4000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27"/>
          <p:cNvSpPr/>
          <p:nvPr/>
        </p:nvSpPr>
        <p:spPr>
          <a:xfrm>
            <a:off x="1814770" y="5145269"/>
            <a:ext cx="344539" cy="346103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27"/>
          <p:cNvSpPr/>
          <p:nvPr/>
        </p:nvSpPr>
        <p:spPr>
          <a:xfrm>
            <a:off x="7287080" y="5158889"/>
            <a:ext cx="381451" cy="31886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27"/>
          <p:cNvSpPr/>
          <p:nvPr/>
        </p:nvSpPr>
        <p:spPr>
          <a:xfrm>
            <a:off x="10058238" y="5163600"/>
            <a:ext cx="358568" cy="309440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27"/>
          <p:cNvSpPr/>
          <p:nvPr/>
        </p:nvSpPr>
        <p:spPr>
          <a:xfrm>
            <a:off x="4534375" y="5162167"/>
            <a:ext cx="395017" cy="312307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27"/>
          <p:cNvSpPr/>
          <p:nvPr/>
        </p:nvSpPr>
        <p:spPr>
          <a:xfrm>
            <a:off x="6251432" y="1668477"/>
            <a:ext cx="279624" cy="454296"/>
          </a:xfrm>
          <a:prstGeom prst="flowChartOffpageConnector">
            <a:avLst/>
          </a:pr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322" name="Google Shape;1322;p27"/>
          <p:cNvSpPr/>
          <p:nvPr/>
        </p:nvSpPr>
        <p:spPr>
          <a:xfrm>
            <a:off x="7187688" y="2925908"/>
            <a:ext cx="279624" cy="454296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sp>
        <p:nvSpPr>
          <p:cNvPr id="1323" name="Google Shape;1323;p27"/>
          <p:cNvSpPr/>
          <p:nvPr/>
        </p:nvSpPr>
        <p:spPr>
          <a:xfrm>
            <a:off x="8569107" y="1529332"/>
            <a:ext cx="279624" cy="454296"/>
          </a:xfrm>
          <a:prstGeom prst="flowChartOffpageConnector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324" name="Google Shape;1324;p27"/>
          <p:cNvSpPr/>
          <p:nvPr/>
        </p:nvSpPr>
        <p:spPr>
          <a:xfrm>
            <a:off x="10452311" y="3075156"/>
            <a:ext cx="279624" cy="454296"/>
          </a:xfrm>
          <a:prstGeom prst="flowChartOffpageConnector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28"/>
          <p:cNvSpPr txBox="1">
            <a:spLocks noGrp="1"/>
          </p:cNvSpPr>
          <p:nvPr>
            <p:ph type="body" idx="1"/>
          </p:nvPr>
        </p:nvSpPr>
        <p:spPr>
          <a:xfrm>
            <a:off x="619125" y="612114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F0E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330" name="Google Shape;1330;p28"/>
          <p:cNvSpPr/>
          <p:nvPr/>
        </p:nvSpPr>
        <p:spPr>
          <a:xfrm>
            <a:off x="857484" y="2743302"/>
            <a:ext cx="10342994" cy="4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28"/>
          <p:cNvSpPr/>
          <p:nvPr/>
        </p:nvSpPr>
        <p:spPr>
          <a:xfrm>
            <a:off x="857484" y="3318433"/>
            <a:ext cx="10342994" cy="4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28"/>
          <p:cNvSpPr/>
          <p:nvPr/>
        </p:nvSpPr>
        <p:spPr>
          <a:xfrm>
            <a:off x="857484" y="3893564"/>
            <a:ext cx="10342994" cy="4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28"/>
          <p:cNvSpPr/>
          <p:nvPr/>
        </p:nvSpPr>
        <p:spPr>
          <a:xfrm>
            <a:off x="857484" y="4468695"/>
            <a:ext cx="10342994" cy="4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28"/>
          <p:cNvSpPr/>
          <p:nvPr/>
        </p:nvSpPr>
        <p:spPr>
          <a:xfrm>
            <a:off x="857484" y="5043826"/>
            <a:ext cx="10342994" cy="4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28"/>
          <p:cNvSpPr/>
          <p:nvPr/>
        </p:nvSpPr>
        <p:spPr>
          <a:xfrm>
            <a:off x="857484" y="5627750"/>
            <a:ext cx="10342994" cy="46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36" name="Google Shape;1336;p28"/>
          <p:cNvGraphicFramePr/>
          <p:nvPr/>
        </p:nvGraphicFramePr>
        <p:xfrm>
          <a:off x="3473328" y="2548482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37" name="Google Shape;1337;p28"/>
          <p:cNvGraphicFramePr/>
          <p:nvPr/>
        </p:nvGraphicFramePr>
        <p:xfrm>
          <a:off x="7401278" y="2554612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38" name="Google Shape;1338;p28"/>
          <p:cNvSpPr txBox="1"/>
          <p:nvPr/>
        </p:nvSpPr>
        <p:spPr>
          <a:xfrm>
            <a:off x="1128452" y="4554084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28"/>
          <p:cNvSpPr txBox="1"/>
          <p:nvPr/>
        </p:nvSpPr>
        <p:spPr>
          <a:xfrm>
            <a:off x="1128452" y="5130974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28"/>
          <p:cNvSpPr txBox="1"/>
          <p:nvPr/>
        </p:nvSpPr>
        <p:spPr>
          <a:xfrm>
            <a:off x="1128452" y="5707862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28"/>
          <p:cNvSpPr txBox="1"/>
          <p:nvPr/>
        </p:nvSpPr>
        <p:spPr>
          <a:xfrm>
            <a:off x="1128451" y="3977195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sz="1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28"/>
          <p:cNvSpPr txBox="1"/>
          <p:nvPr/>
        </p:nvSpPr>
        <p:spPr>
          <a:xfrm>
            <a:off x="1128451" y="3400305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p28"/>
          <p:cNvSpPr txBox="1"/>
          <p:nvPr/>
        </p:nvSpPr>
        <p:spPr>
          <a:xfrm>
            <a:off x="1128452" y="2823414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p28"/>
          <p:cNvSpPr txBox="1"/>
          <p:nvPr/>
        </p:nvSpPr>
        <p:spPr>
          <a:xfrm>
            <a:off x="6207971" y="283880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75%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28"/>
          <p:cNvSpPr txBox="1"/>
          <p:nvPr/>
        </p:nvSpPr>
        <p:spPr>
          <a:xfrm>
            <a:off x="4828755" y="341569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28"/>
          <p:cNvSpPr txBox="1"/>
          <p:nvPr/>
        </p:nvSpPr>
        <p:spPr>
          <a:xfrm>
            <a:off x="5332472" y="399258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p28"/>
          <p:cNvSpPr txBox="1"/>
          <p:nvPr/>
        </p:nvSpPr>
        <p:spPr>
          <a:xfrm>
            <a:off x="5865358" y="456947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28"/>
          <p:cNvSpPr txBox="1"/>
          <p:nvPr/>
        </p:nvSpPr>
        <p:spPr>
          <a:xfrm>
            <a:off x="5329472" y="514636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9" name="Google Shape;1349;p28"/>
          <p:cNvSpPr txBox="1"/>
          <p:nvPr/>
        </p:nvSpPr>
        <p:spPr>
          <a:xfrm>
            <a:off x="5176664" y="5723252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28"/>
          <p:cNvSpPr txBox="1"/>
          <p:nvPr/>
        </p:nvSpPr>
        <p:spPr>
          <a:xfrm>
            <a:off x="9799464" y="5723252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28"/>
          <p:cNvSpPr txBox="1"/>
          <p:nvPr/>
        </p:nvSpPr>
        <p:spPr>
          <a:xfrm>
            <a:off x="9451551" y="514636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8"/>
          <p:cNvSpPr txBox="1"/>
          <p:nvPr/>
        </p:nvSpPr>
        <p:spPr>
          <a:xfrm>
            <a:off x="8935043" y="456947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28"/>
          <p:cNvSpPr txBox="1"/>
          <p:nvPr/>
        </p:nvSpPr>
        <p:spPr>
          <a:xfrm>
            <a:off x="10317101" y="399258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28"/>
          <p:cNvSpPr txBox="1"/>
          <p:nvPr/>
        </p:nvSpPr>
        <p:spPr>
          <a:xfrm>
            <a:off x="8937874" y="341569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28"/>
          <p:cNvSpPr txBox="1"/>
          <p:nvPr/>
        </p:nvSpPr>
        <p:spPr>
          <a:xfrm>
            <a:off x="8221139" y="2838804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6" name="Google Shape;1356;p28"/>
          <p:cNvGrpSpPr/>
          <p:nvPr/>
        </p:nvGrpSpPr>
        <p:grpSpPr>
          <a:xfrm>
            <a:off x="3545531" y="1801676"/>
            <a:ext cx="3681811" cy="923331"/>
            <a:chOff x="2438934" y="1713581"/>
            <a:chExt cx="2831424" cy="923331"/>
          </a:xfrm>
        </p:grpSpPr>
        <p:sp>
          <p:nvSpPr>
            <p:cNvPr id="1357" name="Google Shape;1357;p28"/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28"/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9" name="Google Shape;1359;p28"/>
          <p:cNvGrpSpPr/>
          <p:nvPr/>
        </p:nvGrpSpPr>
        <p:grpSpPr>
          <a:xfrm>
            <a:off x="7463809" y="1769410"/>
            <a:ext cx="3681811" cy="923331"/>
            <a:chOff x="2438934" y="1713581"/>
            <a:chExt cx="2831424" cy="923331"/>
          </a:xfrm>
        </p:grpSpPr>
        <p:sp>
          <p:nvSpPr>
            <p:cNvPr id="1360" name="Google Shape;1360;p28"/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28"/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29"/>
          <p:cNvSpPr/>
          <p:nvPr/>
        </p:nvSpPr>
        <p:spPr>
          <a:xfrm>
            <a:off x="0" y="0"/>
            <a:ext cx="12201525" cy="6858000"/>
          </a:xfrm>
          <a:custGeom>
            <a:avLst/>
            <a:gdLst/>
            <a:ahLst/>
            <a:cxnLst/>
            <a:rect l="l" t="t" r="r" b="b"/>
            <a:pathLst>
              <a:path w="12201525" h="6858000" extrusionOk="0">
                <a:moveTo>
                  <a:pt x="12201525" y="1096607"/>
                </a:moveTo>
                <a:lnTo>
                  <a:pt x="12192000" y="6858000"/>
                </a:lnTo>
                <a:lnTo>
                  <a:pt x="1341451" y="6858000"/>
                </a:lnTo>
                <a:lnTo>
                  <a:pt x="12201525" y="1096607"/>
                </a:lnTo>
                <a:close/>
                <a:moveTo>
                  <a:pt x="0" y="0"/>
                </a:moveTo>
                <a:lnTo>
                  <a:pt x="6933093" y="0"/>
                </a:lnTo>
                <a:lnTo>
                  <a:pt x="0" y="2682139"/>
                </a:lnTo>
                <a:lnTo>
                  <a:pt x="0" y="0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7" name="Google Shape;1367;p29"/>
          <p:cNvGrpSpPr/>
          <p:nvPr/>
        </p:nvGrpSpPr>
        <p:grpSpPr>
          <a:xfrm>
            <a:off x="5220782" y="5365509"/>
            <a:ext cx="2855859" cy="1107996"/>
            <a:chOff x="2551705" y="4283314"/>
            <a:chExt cx="2357003" cy="1107996"/>
          </a:xfrm>
        </p:grpSpPr>
        <p:sp>
          <p:nvSpPr>
            <p:cNvPr id="1368" name="Google Shape;1368;p29"/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29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0" name="Google Shape;1370;p29"/>
          <p:cNvGrpSpPr/>
          <p:nvPr/>
        </p:nvGrpSpPr>
        <p:grpSpPr>
          <a:xfrm>
            <a:off x="8964666" y="5365509"/>
            <a:ext cx="2855859" cy="1107996"/>
            <a:chOff x="2551705" y="4283314"/>
            <a:chExt cx="2357003" cy="1107996"/>
          </a:xfrm>
        </p:grpSpPr>
        <p:sp>
          <p:nvSpPr>
            <p:cNvPr id="1371" name="Google Shape;1371;p29"/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29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3" name="Google Shape;1373;p29"/>
          <p:cNvSpPr txBox="1"/>
          <p:nvPr/>
        </p:nvSpPr>
        <p:spPr>
          <a:xfrm>
            <a:off x="378862" y="196272"/>
            <a:ext cx="343332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1374" name="Google Shape;1374;p29"/>
          <p:cNvSpPr txBox="1"/>
          <p:nvPr/>
        </p:nvSpPr>
        <p:spPr>
          <a:xfrm>
            <a:off x="378862" y="777958"/>
            <a:ext cx="343332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29"/>
          <p:cNvSpPr txBox="1"/>
          <p:nvPr/>
        </p:nvSpPr>
        <p:spPr>
          <a:xfrm>
            <a:off x="7753350" y="2954988"/>
            <a:ext cx="3995201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"/>
          <p:cNvSpPr txBox="1">
            <a:spLocks noGrp="1"/>
          </p:cNvSpPr>
          <p:nvPr>
            <p:ph type="body" idx="1"/>
          </p:nvPr>
        </p:nvSpPr>
        <p:spPr>
          <a:xfrm>
            <a:off x="619125" y="847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370" name="Google Shape;370;p3"/>
          <p:cNvGrpSpPr/>
          <p:nvPr/>
        </p:nvGrpSpPr>
        <p:grpSpPr>
          <a:xfrm>
            <a:off x="1397274" y="1677146"/>
            <a:ext cx="7052820" cy="1921507"/>
            <a:chOff x="8070434" y="1471620"/>
            <a:chExt cx="2925465" cy="1921507"/>
          </a:xfrm>
        </p:grpSpPr>
        <p:sp>
          <p:nvSpPr>
            <p:cNvPr id="371" name="Google Shape;371;p3"/>
            <p:cNvSpPr txBox="1"/>
            <p:nvPr/>
          </p:nvSpPr>
          <p:spPr>
            <a:xfrm>
              <a:off x="8070434" y="2008132"/>
              <a:ext cx="2925465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Get a modern PowerPoint  Presentation that is beautifully designed. I hope and I believe that this Template will your Time, Money and Reputation.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"/>
            <p:cNvSpPr txBox="1"/>
            <p:nvPr/>
          </p:nvSpPr>
          <p:spPr>
            <a:xfrm>
              <a:off x="8070434" y="1471620"/>
              <a:ext cx="2925465" cy="515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ctr" anchorCtr="0">
              <a:spAutoFit/>
            </a:bodyPr>
            <a:lstStyle/>
            <a:p>
              <a:pPr marL="0" marR="0" lvl="0" indent="0" algn="l" rtl="0">
                <a:lnSpc>
                  <a:spcPct val="103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Power Presentation</a:t>
              </a:r>
              <a:endParaRPr sz="3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3" name="Google Shape;373;p3"/>
          <p:cNvSpPr txBox="1"/>
          <p:nvPr/>
        </p:nvSpPr>
        <p:spPr>
          <a:xfrm>
            <a:off x="1642041" y="3750952"/>
            <a:ext cx="695877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"/>
          <p:cNvSpPr txBox="1"/>
          <p:nvPr/>
        </p:nvSpPr>
        <p:spPr>
          <a:xfrm>
            <a:off x="1642041" y="4404909"/>
            <a:ext cx="695877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"/>
          <p:cNvSpPr txBox="1"/>
          <p:nvPr/>
        </p:nvSpPr>
        <p:spPr>
          <a:xfrm>
            <a:off x="1642041" y="5058866"/>
            <a:ext cx="695877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"/>
          <p:cNvSpPr txBox="1"/>
          <p:nvPr/>
        </p:nvSpPr>
        <p:spPr>
          <a:xfrm>
            <a:off x="1642041" y="5712824"/>
            <a:ext cx="695877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30"/>
          <p:cNvSpPr txBox="1">
            <a:spLocks noGrp="1"/>
          </p:cNvSpPr>
          <p:nvPr>
            <p:ph type="body" idx="1"/>
          </p:nvPr>
        </p:nvSpPr>
        <p:spPr>
          <a:xfrm>
            <a:off x="619125" y="42386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381" name="Google Shape;1381;p30"/>
          <p:cNvGrpSpPr/>
          <p:nvPr/>
        </p:nvGrpSpPr>
        <p:grpSpPr>
          <a:xfrm>
            <a:off x="619125" y="3188671"/>
            <a:ext cx="2988000" cy="923330"/>
            <a:chOff x="3017859" y="4283314"/>
            <a:chExt cx="1890849" cy="923330"/>
          </a:xfrm>
        </p:grpSpPr>
        <p:sp>
          <p:nvSpPr>
            <p:cNvPr id="1382" name="Google Shape;1382;p3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0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4" name="Google Shape;1384;p30"/>
          <p:cNvGrpSpPr/>
          <p:nvPr/>
        </p:nvGrpSpPr>
        <p:grpSpPr>
          <a:xfrm>
            <a:off x="8484784" y="3188672"/>
            <a:ext cx="2988000" cy="923330"/>
            <a:chOff x="3017859" y="4283314"/>
            <a:chExt cx="1890849" cy="923330"/>
          </a:xfrm>
        </p:grpSpPr>
        <p:sp>
          <p:nvSpPr>
            <p:cNvPr id="1385" name="Google Shape;1385;p3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0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7" name="Google Shape;1387;p30"/>
          <p:cNvSpPr txBox="1"/>
          <p:nvPr/>
        </p:nvSpPr>
        <p:spPr>
          <a:xfrm>
            <a:off x="3687797" y="3351232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grpSp>
        <p:nvGrpSpPr>
          <p:cNvPr id="1388" name="Google Shape;1388;p30"/>
          <p:cNvGrpSpPr/>
          <p:nvPr/>
        </p:nvGrpSpPr>
        <p:grpSpPr>
          <a:xfrm>
            <a:off x="700762" y="4697208"/>
            <a:ext cx="2988000" cy="923330"/>
            <a:chOff x="3017859" y="4283314"/>
            <a:chExt cx="1890849" cy="923330"/>
          </a:xfrm>
        </p:grpSpPr>
        <p:sp>
          <p:nvSpPr>
            <p:cNvPr id="1389" name="Google Shape;1389;p3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30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1" name="Google Shape;1391;p30"/>
          <p:cNvGrpSpPr/>
          <p:nvPr/>
        </p:nvGrpSpPr>
        <p:grpSpPr>
          <a:xfrm>
            <a:off x="8383497" y="4697208"/>
            <a:ext cx="2988000" cy="923330"/>
            <a:chOff x="3017859" y="4283314"/>
            <a:chExt cx="1890849" cy="923330"/>
          </a:xfrm>
        </p:grpSpPr>
        <p:sp>
          <p:nvSpPr>
            <p:cNvPr id="1392" name="Google Shape;1392;p3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0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4" name="Google Shape;1394;p30"/>
          <p:cNvSpPr txBox="1"/>
          <p:nvPr/>
        </p:nvSpPr>
        <p:spPr>
          <a:xfrm>
            <a:off x="3760165" y="4838798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395" name="Google Shape;1395;p30"/>
          <p:cNvSpPr txBox="1"/>
          <p:nvPr/>
        </p:nvSpPr>
        <p:spPr>
          <a:xfrm>
            <a:off x="7893205" y="4844131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396" name="Google Shape;1396;p30"/>
          <p:cNvSpPr txBox="1"/>
          <p:nvPr/>
        </p:nvSpPr>
        <p:spPr>
          <a:xfrm>
            <a:off x="8007378" y="3356565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grpSp>
        <p:nvGrpSpPr>
          <p:cNvPr id="1397" name="Google Shape;1397;p30"/>
          <p:cNvGrpSpPr/>
          <p:nvPr/>
        </p:nvGrpSpPr>
        <p:grpSpPr>
          <a:xfrm>
            <a:off x="1451435" y="1424103"/>
            <a:ext cx="2988000" cy="923330"/>
            <a:chOff x="3017859" y="4283314"/>
            <a:chExt cx="1890849" cy="923330"/>
          </a:xfrm>
        </p:grpSpPr>
        <p:sp>
          <p:nvSpPr>
            <p:cNvPr id="1398" name="Google Shape;1398;p3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0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0" name="Google Shape;1400;p30"/>
          <p:cNvGrpSpPr/>
          <p:nvPr/>
        </p:nvGrpSpPr>
        <p:grpSpPr>
          <a:xfrm>
            <a:off x="7632825" y="1424103"/>
            <a:ext cx="2988000" cy="923330"/>
            <a:chOff x="3017859" y="4283314"/>
            <a:chExt cx="1890849" cy="923330"/>
          </a:xfrm>
        </p:grpSpPr>
        <p:sp>
          <p:nvSpPr>
            <p:cNvPr id="1401" name="Google Shape;1401;p3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402" name="Google Shape;1402;p30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3" name="Google Shape;1403;p30"/>
          <p:cNvSpPr txBox="1"/>
          <p:nvPr/>
        </p:nvSpPr>
        <p:spPr>
          <a:xfrm>
            <a:off x="4521360" y="1575014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404" name="Google Shape;1404;p30"/>
          <p:cNvSpPr txBox="1"/>
          <p:nvPr/>
        </p:nvSpPr>
        <p:spPr>
          <a:xfrm>
            <a:off x="7147944" y="1573507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31"/>
          <p:cNvSpPr txBox="1">
            <a:spLocks noGrp="1"/>
          </p:cNvSpPr>
          <p:nvPr>
            <p:ph type="body" idx="1"/>
          </p:nvPr>
        </p:nvSpPr>
        <p:spPr>
          <a:xfrm>
            <a:off x="619125" y="64293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410" name="Google Shape;1410;p31"/>
          <p:cNvSpPr/>
          <p:nvPr/>
        </p:nvSpPr>
        <p:spPr>
          <a:xfrm rot="-7800000">
            <a:off x="4455814" y="214754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31"/>
          <p:cNvSpPr/>
          <p:nvPr/>
        </p:nvSpPr>
        <p:spPr>
          <a:xfrm rot="-2400000">
            <a:off x="5891161" y="1581099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31"/>
          <p:cNvSpPr/>
          <p:nvPr/>
        </p:nvSpPr>
        <p:spPr>
          <a:xfrm rot="-7800000">
            <a:off x="4455814" y="393035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31"/>
          <p:cNvSpPr/>
          <p:nvPr/>
        </p:nvSpPr>
        <p:spPr>
          <a:xfrm rot="-2400000">
            <a:off x="5891161" y="3341091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31"/>
          <p:cNvSpPr txBox="1"/>
          <p:nvPr/>
        </p:nvSpPr>
        <p:spPr>
          <a:xfrm rot="3000000">
            <a:off x="4784147" y="2629971"/>
            <a:ext cx="14225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31"/>
          <p:cNvSpPr txBox="1"/>
          <p:nvPr/>
        </p:nvSpPr>
        <p:spPr>
          <a:xfrm rot="3000000">
            <a:off x="4784147" y="4412781"/>
            <a:ext cx="14225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31"/>
          <p:cNvSpPr txBox="1"/>
          <p:nvPr/>
        </p:nvSpPr>
        <p:spPr>
          <a:xfrm rot="-2400000">
            <a:off x="6034637" y="2103282"/>
            <a:ext cx="14225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31"/>
          <p:cNvSpPr txBox="1"/>
          <p:nvPr/>
        </p:nvSpPr>
        <p:spPr>
          <a:xfrm rot="-2400000">
            <a:off x="6022487" y="3836381"/>
            <a:ext cx="14225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8" name="Google Shape;1418;p31"/>
          <p:cNvGrpSpPr/>
          <p:nvPr/>
        </p:nvGrpSpPr>
        <p:grpSpPr>
          <a:xfrm>
            <a:off x="8398043" y="1310608"/>
            <a:ext cx="3261147" cy="944910"/>
            <a:chOff x="7905802" y="3101777"/>
            <a:chExt cx="2338164" cy="944910"/>
          </a:xfrm>
        </p:grpSpPr>
        <p:sp>
          <p:nvSpPr>
            <p:cNvPr id="1419" name="Google Shape;1419;p31"/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1"/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1" name="Google Shape;1421;p31"/>
          <p:cNvGrpSpPr/>
          <p:nvPr/>
        </p:nvGrpSpPr>
        <p:grpSpPr>
          <a:xfrm>
            <a:off x="8398043" y="3103374"/>
            <a:ext cx="3261147" cy="944910"/>
            <a:chOff x="7886752" y="4894543"/>
            <a:chExt cx="2338164" cy="944910"/>
          </a:xfrm>
        </p:grpSpPr>
        <p:sp>
          <p:nvSpPr>
            <p:cNvPr id="1422" name="Google Shape;1422;p31"/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1"/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4" name="Google Shape;1424;p31"/>
          <p:cNvGrpSpPr/>
          <p:nvPr/>
        </p:nvGrpSpPr>
        <p:grpSpPr>
          <a:xfrm>
            <a:off x="685052" y="1887665"/>
            <a:ext cx="3254334" cy="944910"/>
            <a:chOff x="2107062" y="2174433"/>
            <a:chExt cx="2338164" cy="944910"/>
          </a:xfrm>
        </p:grpSpPr>
        <p:sp>
          <p:nvSpPr>
            <p:cNvPr id="1425" name="Google Shape;1425;p31"/>
            <p:cNvSpPr txBox="1"/>
            <p:nvPr/>
          </p:nvSpPr>
          <p:spPr>
            <a:xfrm>
              <a:off x="2107062" y="2174433"/>
              <a:ext cx="23381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1"/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7" name="Google Shape;1427;p31"/>
          <p:cNvGrpSpPr/>
          <p:nvPr/>
        </p:nvGrpSpPr>
        <p:grpSpPr>
          <a:xfrm>
            <a:off x="685052" y="3680431"/>
            <a:ext cx="3254334" cy="944910"/>
            <a:chOff x="2088012" y="3967199"/>
            <a:chExt cx="2338164" cy="944910"/>
          </a:xfrm>
        </p:grpSpPr>
        <p:sp>
          <p:nvSpPr>
            <p:cNvPr id="1428" name="Google Shape;1428;p31"/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1"/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0" name="Google Shape;1430;p31"/>
          <p:cNvSpPr/>
          <p:nvPr/>
        </p:nvSpPr>
        <p:spPr>
          <a:xfrm>
            <a:off x="7780010" y="349926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31"/>
          <p:cNvSpPr/>
          <p:nvPr/>
        </p:nvSpPr>
        <p:spPr>
          <a:xfrm>
            <a:off x="4208399" y="394746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p31"/>
          <p:cNvSpPr/>
          <p:nvPr/>
        </p:nvSpPr>
        <p:spPr>
          <a:xfrm rot="9900000">
            <a:off x="7816787" y="170643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31"/>
          <p:cNvSpPr/>
          <p:nvPr/>
        </p:nvSpPr>
        <p:spPr>
          <a:xfrm>
            <a:off x="4173938" y="2144097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31"/>
          <p:cNvSpPr/>
          <p:nvPr/>
        </p:nvSpPr>
        <p:spPr>
          <a:xfrm>
            <a:off x="-48225" y="6272547"/>
            <a:ext cx="12344400" cy="616227"/>
          </a:xfrm>
          <a:custGeom>
            <a:avLst/>
            <a:gdLst/>
            <a:ahLst/>
            <a:cxnLst/>
            <a:rect l="l" t="t" r="r" b="b"/>
            <a:pathLst>
              <a:path w="12344400" h="616227" extrusionOk="0">
                <a:moveTo>
                  <a:pt x="0" y="616227"/>
                </a:moveTo>
                <a:lnTo>
                  <a:pt x="10257183" y="0"/>
                </a:lnTo>
                <a:lnTo>
                  <a:pt x="12344400" y="596348"/>
                </a:lnTo>
                <a:lnTo>
                  <a:pt x="0" y="616227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32"/>
          <p:cNvSpPr txBox="1">
            <a:spLocks noGrp="1"/>
          </p:cNvSpPr>
          <p:nvPr>
            <p:ph type="body" idx="1"/>
          </p:nvPr>
        </p:nvSpPr>
        <p:spPr>
          <a:xfrm>
            <a:off x="619125" y="68897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1440" name="Google Shape;1440;p32"/>
          <p:cNvGraphicFramePr/>
          <p:nvPr/>
        </p:nvGraphicFramePr>
        <p:xfrm>
          <a:off x="3638423" y="168321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70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PowerPoint Presentation</a:t>
                      </a:r>
                      <a:endParaRPr sz="14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 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$1,200</a:t>
                      </a:r>
                      <a:endParaRPr sz="16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41" name="Google Shape;1441;p32"/>
          <p:cNvGraphicFramePr/>
          <p:nvPr/>
        </p:nvGraphicFramePr>
        <p:xfrm>
          <a:off x="6327385" y="168321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70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 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</a:t>
                      </a:r>
                      <a:endParaRPr sz="14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 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$1,200</a:t>
                      </a:r>
                      <a:endParaRPr sz="16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42" name="Google Shape;1442;p32"/>
          <p:cNvGraphicFramePr/>
          <p:nvPr/>
        </p:nvGraphicFramePr>
        <p:xfrm>
          <a:off x="9016347" y="168321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70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 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</a:t>
                      </a:r>
                      <a:endParaRPr sz="14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 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$1,200</a:t>
                      </a:r>
                      <a:endParaRPr sz="16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43" name="Google Shape;1443;p32"/>
          <p:cNvSpPr/>
          <p:nvPr/>
        </p:nvSpPr>
        <p:spPr>
          <a:xfrm>
            <a:off x="4507499" y="2336165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32"/>
          <p:cNvSpPr/>
          <p:nvPr/>
        </p:nvSpPr>
        <p:spPr>
          <a:xfrm>
            <a:off x="7235788" y="2291862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5" name="Google Shape;1445;p32"/>
          <p:cNvSpPr/>
          <p:nvPr/>
        </p:nvSpPr>
        <p:spPr>
          <a:xfrm>
            <a:off x="9925952" y="2289132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46" name="Google Shape;1446;p32"/>
          <p:cNvGraphicFramePr/>
          <p:nvPr/>
        </p:nvGraphicFramePr>
        <p:xfrm>
          <a:off x="846549" y="166199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70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4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 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</a:t>
                      </a:r>
                      <a:endParaRPr sz="14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 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$1,200</a:t>
                      </a:r>
                      <a:endParaRPr sz="16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4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47" name="Google Shape;1447;p32"/>
          <p:cNvSpPr/>
          <p:nvPr/>
        </p:nvSpPr>
        <p:spPr>
          <a:xfrm rot="-2700000">
            <a:off x="1783783" y="2323809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3"/>
          <p:cNvSpPr/>
          <p:nvPr/>
        </p:nvSpPr>
        <p:spPr>
          <a:xfrm>
            <a:off x="913717" y="2767281"/>
            <a:ext cx="425949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453" name="Google Shape;1453;p33"/>
          <p:cNvSpPr txBox="1"/>
          <p:nvPr/>
        </p:nvSpPr>
        <p:spPr>
          <a:xfrm>
            <a:off x="913717" y="5036071"/>
            <a:ext cx="527671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/>
          </a:p>
        </p:txBody>
      </p:sp>
      <p:sp>
        <p:nvSpPr>
          <p:cNvPr id="1454" name="Google Shape;1454;p33"/>
          <p:cNvSpPr txBox="1"/>
          <p:nvPr/>
        </p:nvSpPr>
        <p:spPr>
          <a:xfrm>
            <a:off x="913717" y="621600"/>
            <a:ext cx="527671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/>
          </a:p>
        </p:txBody>
      </p:sp>
      <p:pic>
        <p:nvPicPr>
          <p:cNvPr id="1455" name="Google Shape;145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284867" y="234463"/>
            <a:ext cx="2788443" cy="639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34"/>
          <p:cNvSpPr txBox="1">
            <a:spLocks noGrp="1"/>
          </p:cNvSpPr>
          <p:nvPr>
            <p:ph type="body" idx="1"/>
          </p:nvPr>
        </p:nvSpPr>
        <p:spPr>
          <a:xfrm>
            <a:off x="619125" y="75723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461" name="Google Shape;1461;p34"/>
          <p:cNvSpPr/>
          <p:nvPr/>
        </p:nvSpPr>
        <p:spPr>
          <a:xfrm rot="10800000">
            <a:off x="3332423" y="1899473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62" name="Google Shape;1462;p34"/>
          <p:cNvGraphicFramePr/>
          <p:nvPr/>
        </p:nvGraphicFramePr>
        <p:xfrm>
          <a:off x="3637661" y="202547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63" name="Google Shape;1463;p34"/>
          <p:cNvSpPr/>
          <p:nvPr/>
        </p:nvSpPr>
        <p:spPr>
          <a:xfrm rot="10800000">
            <a:off x="8519892" y="1899473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64" name="Google Shape;1464;p34"/>
          <p:cNvGraphicFramePr/>
          <p:nvPr/>
        </p:nvGraphicFramePr>
        <p:xfrm>
          <a:off x="8843892" y="202547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65" name="Google Shape;1465;p34"/>
          <p:cNvSpPr/>
          <p:nvPr/>
        </p:nvSpPr>
        <p:spPr>
          <a:xfrm rot="-5400000">
            <a:off x="9203892" y="2622989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66" name="Google Shape;1466;p34"/>
          <p:cNvGraphicFramePr/>
          <p:nvPr/>
        </p:nvGraphicFramePr>
        <p:xfrm>
          <a:off x="8843892" y="346899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67" name="Google Shape;1467;p34"/>
          <p:cNvSpPr/>
          <p:nvPr/>
        </p:nvSpPr>
        <p:spPr>
          <a:xfrm>
            <a:off x="6123222" y="3342989"/>
            <a:ext cx="2736000" cy="1332000"/>
          </a:xfrm>
          <a:prstGeom prst="homePlate">
            <a:avLst>
              <a:gd name="adj" fmla="val 14191"/>
            </a:avLst>
          </a:pr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68" name="Google Shape;1468;p34"/>
          <p:cNvGraphicFramePr/>
          <p:nvPr/>
        </p:nvGraphicFramePr>
        <p:xfrm>
          <a:off x="6240776" y="346899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44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69" name="Google Shape;1469;p34"/>
          <p:cNvSpPr/>
          <p:nvPr/>
        </p:nvSpPr>
        <p:spPr>
          <a:xfrm>
            <a:off x="3515007" y="3342989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70" name="Google Shape;1470;p34"/>
          <p:cNvGraphicFramePr/>
          <p:nvPr/>
        </p:nvGraphicFramePr>
        <p:xfrm>
          <a:off x="3637661" y="346899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71" name="Google Shape;1471;p34"/>
          <p:cNvSpPr/>
          <p:nvPr/>
        </p:nvSpPr>
        <p:spPr>
          <a:xfrm>
            <a:off x="923158" y="3342989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72" name="Google Shape;1472;p34"/>
          <p:cNvGraphicFramePr/>
          <p:nvPr/>
        </p:nvGraphicFramePr>
        <p:xfrm>
          <a:off x="1034546" y="346899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73" name="Google Shape;1473;p34"/>
          <p:cNvSpPr/>
          <p:nvPr/>
        </p:nvSpPr>
        <p:spPr>
          <a:xfrm rot="-5400000">
            <a:off x="1396517" y="4066506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74" name="Google Shape;1474;p34"/>
          <p:cNvGraphicFramePr/>
          <p:nvPr/>
        </p:nvGraphicFramePr>
        <p:xfrm>
          <a:off x="1036517" y="491250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75" name="Google Shape;1475;p34"/>
          <p:cNvSpPr/>
          <p:nvPr/>
        </p:nvSpPr>
        <p:spPr>
          <a:xfrm rot="10800000">
            <a:off x="3332423" y="4786504"/>
            <a:ext cx="5328000" cy="1332000"/>
          </a:xfrm>
          <a:prstGeom prst="homePlate">
            <a:avLst>
              <a:gd name="adj" fmla="val 14191"/>
            </a:avLst>
          </a:pr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76" name="Google Shape;1476;p34"/>
          <p:cNvGraphicFramePr/>
          <p:nvPr/>
        </p:nvGraphicFramePr>
        <p:xfrm>
          <a:off x="3637661" y="491250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4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44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77" name="Google Shape;1477;p34"/>
          <p:cNvSpPr/>
          <p:nvPr/>
        </p:nvSpPr>
        <p:spPr>
          <a:xfrm rot="10800000">
            <a:off x="8483892" y="4786505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78" name="Google Shape;1478;p34"/>
          <p:cNvGraphicFramePr/>
          <p:nvPr/>
        </p:nvGraphicFramePr>
        <p:xfrm>
          <a:off x="8843892" y="491250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{659D3364-2222-4377-B0BA-EE57D661B051}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3" name="Google Shape;1483;p35"/>
          <p:cNvGrpSpPr/>
          <p:nvPr/>
        </p:nvGrpSpPr>
        <p:grpSpPr>
          <a:xfrm>
            <a:off x="5169183" y="3479829"/>
            <a:ext cx="2381224" cy="2644675"/>
            <a:chOff x="656084" y="3396711"/>
            <a:chExt cx="3746765" cy="2644675"/>
          </a:xfrm>
        </p:grpSpPr>
        <p:sp>
          <p:nvSpPr>
            <p:cNvPr id="1484" name="Google Shape;1484;p35"/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5"/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You can simply impress your audience and add a unique zing and appeal to your Reports and Presentations with our Templates.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grpSp>
        <p:nvGrpSpPr>
          <p:cNvPr id="1486" name="Google Shape;1486;p35"/>
          <p:cNvGrpSpPr/>
          <p:nvPr/>
        </p:nvGrpSpPr>
        <p:grpSpPr>
          <a:xfrm>
            <a:off x="2167209" y="3479829"/>
            <a:ext cx="2381224" cy="2644675"/>
            <a:chOff x="656084" y="3396711"/>
            <a:chExt cx="3746765" cy="2644675"/>
          </a:xfrm>
        </p:grpSpPr>
        <p:sp>
          <p:nvSpPr>
            <p:cNvPr id="1487" name="Google Shape;1487;p35"/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5"/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You can simply impress your audience and add a unique zing and appeal to your Reports and Presentations with our Templates.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grpSp>
        <p:nvGrpSpPr>
          <p:cNvPr id="1489" name="Google Shape;1489;p35"/>
          <p:cNvGrpSpPr/>
          <p:nvPr/>
        </p:nvGrpSpPr>
        <p:grpSpPr>
          <a:xfrm>
            <a:off x="8171156" y="3479829"/>
            <a:ext cx="2381224" cy="2644675"/>
            <a:chOff x="656084" y="3396711"/>
            <a:chExt cx="3746765" cy="2644675"/>
          </a:xfrm>
        </p:grpSpPr>
        <p:sp>
          <p:nvSpPr>
            <p:cNvPr id="1490" name="Google Shape;1490;p35"/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 C 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5"/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You can simply impress your audience and add a unique zing and appeal to your Reports and Presentations with our Templates.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sp>
        <p:nvSpPr>
          <p:cNvPr id="1492" name="Google Shape;1492;p35"/>
          <p:cNvSpPr txBox="1"/>
          <p:nvPr/>
        </p:nvSpPr>
        <p:spPr>
          <a:xfrm>
            <a:off x="715509" y="727332"/>
            <a:ext cx="2289316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</a:t>
            </a:r>
            <a:r>
              <a:rPr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5527" y="1991493"/>
            <a:ext cx="835333" cy="142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4" name="Google Shape;149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1016" y="1991492"/>
            <a:ext cx="835333" cy="142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5" name="Google Shape;149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14873" y="1986756"/>
            <a:ext cx="835333" cy="142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36"/>
          <p:cNvSpPr txBox="1">
            <a:spLocks noGrp="1"/>
          </p:cNvSpPr>
          <p:nvPr>
            <p:ph type="body" idx="1"/>
          </p:nvPr>
        </p:nvSpPr>
        <p:spPr>
          <a:xfrm>
            <a:off x="619125" y="68103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1501" name="Google Shape;1501;p36"/>
          <p:cNvGraphicFramePr/>
          <p:nvPr/>
        </p:nvGraphicFramePr>
        <p:xfrm>
          <a:off x="870169" y="2136781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502" name="Google Shape;1502;p36"/>
          <p:cNvGrpSpPr/>
          <p:nvPr/>
        </p:nvGrpSpPr>
        <p:grpSpPr>
          <a:xfrm>
            <a:off x="1370445" y="5284633"/>
            <a:ext cx="2520000" cy="909377"/>
            <a:chOff x="1380493" y="5204245"/>
            <a:chExt cx="2520000" cy="909377"/>
          </a:xfrm>
        </p:grpSpPr>
        <p:sp>
          <p:nvSpPr>
            <p:cNvPr id="1503" name="Google Shape;1503;p36"/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FCF0E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 b="1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6"/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5" name="Google Shape;1505;p36"/>
          <p:cNvGrpSpPr/>
          <p:nvPr/>
        </p:nvGrpSpPr>
        <p:grpSpPr>
          <a:xfrm>
            <a:off x="5093765" y="5284633"/>
            <a:ext cx="2520000" cy="909377"/>
            <a:chOff x="5347343" y="5204245"/>
            <a:chExt cx="2520000" cy="909377"/>
          </a:xfrm>
        </p:grpSpPr>
        <p:sp>
          <p:nvSpPr>
            <p:cNvPr id="1506" name="Google Shape;1506;p36"/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6"/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8" name="Google Shape;1508;p36"/>
          <p:cNvGrpSpPr/>
          <p:nvPr/>
        </p:nvGrpSpPr>
        <p:grpSpPr>
          <a:xfrm>
            <a:off x="8817086" y="5284633"/>
            <a:ext cx="2520000" cy="909377"/>
            <a:chOff x="8690400" y="5204245"/>
            <a:chExt cx="2520000" cy="909377"/>
          </a:xfrm>
        </p:grpSpPr>
        <p:sp>
          <p:nvSpPr>
            <p:cNvPr id="1509" name="Google Shape;1509;p36"/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Contents C 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6"/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1" name="Google Shape;1511;p36"/>
          <p:cNvGrpSpPr/>
          <p:nvPr/>
        </p:nvGrpSpPr>
        <p:grpSpPr>
          <a:xfrm>
            <a:off x="6745944" y="1827533"/>
            <a:ext cx="4626167" cy="276999"/>
            <a:chOff x="2302349" y="1400535"/>
            <a:chExt cx="4626167" cy="276999"/>
          </a:xfrm>
        </p:grpSpPr>
        <p:grpSp>
          <p:nvGrpSpPr>
            <p:cNvPr id="1512" name="Google Shape;1512;p36"/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1513" name="Google Shape;1513;p36"/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36"/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5" name="Google Shape;1515;p36"/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1516" name="Google Shape;1516;p36"/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36"/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8" name="Google Shape;1518;p36"/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1519" name="Google Shape;1519;p36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36"/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21" name="Google Shape;1521;p36"/>
          <p:cNvSpPr/>
          <p:nvPr/>
        </p:nvSpPr>
        <p:spPr>
          <a:xfrm>
            <a:off x="4540710" y="546354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36"/>
          <p:cNvSpPr/>
          <p:nvPr/>
        </p:nvSpPr>
        <p:spPr>
          <a:xfrm>
            <a:off x="8253754" y="546354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36"/>
          <p:cNvSpPr/>
          <p:nvPr/>
        </p:nvSpPr>
        <p:spPr>
          <a:xfrm>
            <a:off x="870169" y="5431908"/>
            <a:ext cx="382784" cy="392454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37"/>
          <p:cNvSpPr txBox="1">
            <a:spLocks noGrp="1"/>
          </p:cNvSpPr>
          <p:nvPr>
            <p:ph type="body" idx="1"/>
          </p:nvPr>
        </p:nvSpPr>
        <p:spPr>
          <a:xfrm>
            <a:off x="619125" y="68738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F0E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cxnSp>
        <p:nvCxnSpPr>
          <p:cNvPr id="1529" name="Google Shape;1529;p37"/>
          <p:cNvCxnSpPr>
            <a:stCxn id="1530" idx="0"/>
          </p:cNvCxnSpPr>
          <p:nvPr/>
        </p:nvCxnSpPr>
        <p:spPr>
          <a:xfrm rot="-5400000">
            <a:off x="2676111" y="1898696"/>
            <a:ext cx="1408800" cy="3414900"/>
          </a:xfrm>
          <a:prstGeom prst="bentConnector2">
            <a:avLst/>
          </a:prstGeom>
          <a:noFill/>
          <a:ln w="31750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31" name="Google Shape;1531;p37"/>
          <p:cNvCxnSpPr>
            <a:stCxn id="1532" idx="0"/>
          </p:cNvCxnSpPr>
          <p:nvPr/>
        </p:nvCxnSpPr>
        <p:spPr>
          <a:xfrm rot="5400000" flipH="1">
            <a:off x="8104389" y="1895996"/>
            <a:ext cx="1408800" cy="3420300"/>
          </a:xfrm>
          <a:prstGeom prst="bentConnector2">
            <a:avLst/>
          </a:prstGeom>
          <a:noFill/>
          <a:ln w="31750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33" name="Google Shape;1533;p37"/>
          <p:cNvCxnSpPr>
            <a:stCxn id="1534" idx="0"/>
          </p:cNvCxnSpPr>
          <p:nvPr/>
        </p:nvCxnSpPr>
        <p:spPr>
          <a:xfrm rot="5400000" flipH="1">
            <a:off x="7384971" y="3388046"/>
            <a:ext cx="713700" cy="1131300"/>
          </a:xfrm>
          <a:prstGeom prst="bentConnector2">
            <a:avLst/>
          </a:prstGeom>
          <a:noFill/>
          <a:ln w="31750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35" name="Google Shape;1535;p37"/>
          <p:cNvCxnSpPr>
            <a:stCxn id="1536" idx="0"/>
          </p:cNvCxnSpPr>
          <p:nvPr/>
        </p:nvCxnSpPr>
        <p:spPr>
          <a:xfrm rot="-5400000">
            <a:off x="4133981" y="3356696"/>
            <a:ext cx="704400" cy="1203300"/>
          </a:xfrm>
          <a:prstGeom prst="bentConnector2">
            <a:avLst/>
          </a:prstGeom>
          <a:noFill/>
          <a:ln w="31750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37" name="Google Shape;1537;p37"/>
          <p:cNvCxnSpPr>
            <a:stCxn id="1538" idx="0"/>
          </p:cNvCxnSpPr>
          <p:nvPr/>
        </p:nvCxnSpPr>
        <p:spPr>
          <a:xfrm rot="10800000">
            <a:off x="6090601" y="3931946"/>
            <a:ext cx="5400" cy="378600"/>
          </a:xfrm>
          <a:prstGeom prst="straightConnector1">
            <a:avLst/>
          </a:prstGeom>
          <a:noFill/>
          <a:ln w="31750" cap="flat" cmpd="sng">
            <a:solidFill>
              <a:srgbClr val="FFCF0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8" name="Google Shape;1538;p37"/>
          <p:cNvSpPr/>
          <p:nvPr/>
        </p:nvSpPr>
        <p:spPr>
          <a:xfrm>
            <a:off x="5750828" y="4310546"/>
            <a:ext cx="690346" cy="690346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37"/>
          <p:cNvSpPr/>
          <p:nvPr/>
        </p:nvSpPr>
        <p:spPr>
          <a:xfrm>
            <a:off x="7962298" y="4310546"/>
            <a:ext cx="690346" cy="690346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37"/>
          <p:cNvSpPr/>
          <p:nvPr/>
        </p:nvSpPr>
        <p:spPr>
          <a:xfrm>
            <a:off x="10173766" y="4310546"/>
            <a:ext cx="690346" cy="690346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37"/>
          <p:cNvSpPr/>
          <p:nvPr/>
        </p:nvSpPr>
        <p:spPr>
          <a:xfrm>
            <a:off x="10353521" y="4490618"/>
            <a:ext cx="330836" cy="330202"/>
          </a:xfrm>
          <a:custGeom>
            <a:avLst/>
            <a:gdLst/>
            <a:ahLst/>
            <a:cxnLst/>
            <a:rect l="l" t="t" r="r" b="b"/>
            <a:pathLst>
              <a:path w="4020621" h="4012920" extrusionOk="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37"/>
          <p:cNvSpPr/>
          <p:nvPr/>
        </p:nvSpPr>
        <p:spPr>
          <a:xfrm rot="-7329956">
            <a:off x="8131075" y="4470020"/>
            <a:ext cx="356539" cy="371401"/>
          </a:xfrm>
          <a:custGeom>
            <a:avLst/>
            <a:gdLst/>
            <a:ahLst/>
            <a:cxnLst/>
            <a:rect l="l" t="t" r="r" b="b"/>
            <a:pathLst>
              <a:path w="4088964" h="4259405" extrusionOk="0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37"/>
          <p:cNvSpPr/>
          <p:nvPr/>
        </p:nvSpPr>
        <p:spPr>
          <a:xfrm>
            <a:off x="5916067" y="4520662"/>
            <a:ext cx="349099" cy="270114"/>
          </a:xfrm>
          <a:custGeom>
            <a:avLst/>
            <a:gdLst/>
            <a:ahLst/>
            <a:cxnLst/>
            <a:rect l="l" t="t" r="r" b="b"/>
            <a:pathLst>
              <a:path w="3960000" h="3064028" extrusionOk="0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37"/>
          <p:cNvSpPr/>
          <p:nvPr/>
        </p:nvSpPr>
        <p:spPr>
          <a:xfrm>
            <a:off x="3539358" y="4310546"/>
            <a:ext cx="690346" cy="690346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37"/>
          <p:cNvSpPr/>
          <p:nvPr/>
        </p:nvSpPr>
        <p:spPr>
          <a:xfrm>
            <a:off x="3722788" y="4488098"/>
            <a:ext cx="334800" cy="335242"/>
          </a:xfrm>
          <a:custGeom>
            <a:avLst/>
            <a:gdLst/>
            <a:ahLst/>
            <a:cxnLst/>
            <a:rect l="l" t="t" r="r" b="b"/>
            <a:pathLst>
              <a:path w="3821708" h="3795110" extrusionOk="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37"/>
          <p:cNvSpPr/>
          <p:nvPr/>
        </p:nvSpPr>
        <p:spPr>
          <a:xfrm>
            <a:off x="1327888" y="4310546"/>
            <a:ext cx="690346" cy="690346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37"/>
          <p:cNvSpPr/>
          <p:nvPr/>
        </p:nvSpPr>
        <p:spPr>
          <a:xfrm>
            <a:off x="1481816" y="4460804"/>
            <a:ext cx="382495" cy="389830"/>
          </a:xfrm>
          <a:custGeom>
            <a:avLst/>
            <a:gdLst/>
            <a:ahLst/>
            <a:cxnLst/>
            <a:rect l="l" t="t" r="r" b="b"/>
            <a:pathLst>
              <a:path w="3890855" h="3965475" extrusionOk="0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4" name="Google Shape;1544;p37"/>
          <p:cNvGrpSpPr/>
          <p:nvPr/>
        </p:nvGrpSpPr>
        <p:grpSpPr>
          <a:xfrm>
            <a:off x="2906413" y="5192862"/>
            <a:ext cx="1956234" cy="923330"/>
            <a:chOff x="2725123" y="4283314"/>
            <a:chExt cx="1292073" cy="923330"/>
          </a:xfrm>
        </p:grpSpPr>
        <p:sp>
          <p:nvSpPr>
            <p:cNvPr id="1545" name="Google Shape;1545;p37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37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7" name="Google Shape;1547;p37"/>
          <p:cNvGrpSpPr/>
          <p:nvPr/>
        </p:nvGrpSpPr>
        <p:grpSpPr>
          <a:xfrm>
            <a:off x="9540824" y="5192862"/>
            <a:ext cx="1956234" cy="923330"/>
            <a:chOff x="2725123" y="4283314"/>
            <a:chExt cx="1292073" cy="923330"/>
          </a:xfrm>
        </p:grpSpPr>
        <p:sp>
          <p:nvSpPr>
            <p:cNvPr id="1548" name="Google Shape;1548;p37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37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0" name="Google Shape;1550;p37"/>
          <p:cNvGrpSpPr/>
          <p:nvPr/>
        </p:nvGrpSpPr>
        <p:grpSpPr>
          <a:xfrm>
            <a:off x="694945" y="5192862"/>
            <a:ext cx="1956234" cy="923330"/>
            <a:chOff x="2725123" y="4283314"/>
            <a:chExt cx="1292073" cy="923330"/>
          </a:xfrm>
        </p:grpSpPr>
        <p:sp>
          <p:nvSpPr>
            <p:cNvPr id="1551" name="Google Shape;1551;p37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37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3" name="Google Shape;1553;p37"/>
          <p:cNvGrpSpPr/>
          <p:nvPr/>
        </p:nvGrpSpPr>
        <p:grpSpPr>
          <a:xfrm>
            <a:off x="5117883" y="5192862"/>
            <a:ext cx="1956234" cy="923330"/>
            <a:chOff x="2725123" y="4283314"/>
            <a:chExt cx="1292073" cy="923330"/>
          </a:xfrm>
        </p:grpSpPr>
        <p:sp>
          <p:nvSpPr>
            <p:cNvPr id="1554" name="Google Shape;1554;p37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37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6" name="Google Shape;1556;p37"/>
          <p:cNvGrpSpPr/>
          <p:nvPr/>
        </p:nvGrpSpPr>
        <p:grpSpPr>
          <a:xfrm>
            <a:off x="7329353" y="5192862"/>
            <a:ext cx="1956234" cy="923330"/>
            <a:chOff x="2725123" y="4283314"/>
            <a:chExt cx="1292073" cy="923330"/>
          </a:xfrm>
        </p:grpSpPr>
        <p:sp>
          <p:nvSpPr>
            <p:cNvPr id="1557" name="Google Shape;1557;p37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37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59" name="Google Shape;1559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3808" y="1315828"/>
            <a:ext cx="2793616" cy="2793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38"/>
          <p:cNvSpPr txBox="1">
            <a:spLocks noGrp="1"/>
          </p:cNvSpPr>
          <p:nvPr>
            <p:ph type="body" idx="1"/>
          </p:nvPr>
        </p:nvSpPr>
        <p:spPr>
          <a:xfrm>
            <a:off x="619125" y="6985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565" name="Google Shape;1565;p38"/>
          <p:cNvGrpSpPr/>
          <p:nvPr/>
        </p:nvGrpSpPr>
        <p:grpSpPr>
          <a:xfrm>
            <a:off x="724148" y="1517496"/>
            <a:ext cx="2709212" cy="5340504"/>
            <a:chOff x="827584" y="1340768"/>
            <a:chExt cx="2736304" cy="5340504"/>
          </a:xfrm>
        </p:grpSpPr>
        <p:sp>
          <p:nvSpPr>
            <p:cNvPr id="1566" name="Google Shape;1566;p38"/>
            <p:cNvSpPr/>
            <p:nvPr/>
          </p:nvSpPr>
          <p:spPr>
            <a:xfrm>
              <a:off x="827584" y="1340768"/>
              <a:ext cx="2736304" cy="211832"/>
            </a:xfrm>
            <a:custGeom>
              <a:avLst/>
              <a:gdLst/>
              <a:ahLst/>
              <a:cxnLst/>
              <a:rect l="l" t="t" r="r" b="b"/>
              <a:pathLst>
                <a:path w="2736304" h="211832" extrusionOk="0">
                  <a:moveTo>
                    <a:pt x="220980" y="0"/>
                  </a:moveTo>
                  <a:lnTo>
                    <a:pt x="2736304" y="0"/>
                  </a:lnTo>
                  <a:lnTo>
                    <a:pt x="2736304" y="211832"/>
                  </a:lnTo>
                  <a:lnTo>
                    <a:pt x="0" y="211832"/>
                  </a:lnTo>
                  <a:lnTo>
                    <a:pt x="220980" y="0"/>
                  </a:lnTo>
                  <a:close/>
                </a:path>
              </a:pathLst>
            </a:custGeom>
            <a:solidFill>
              <a:srgbClr val="082C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38"/>
            <p:cNvSpPr/>
            <p:nvPr/>
          </p:nvSpPr>
          <p:spPr>
            <a:xfrm>
              <a:off x="1043608" y="1340768"/>
              <a:ext cx="2520280" cy="5340504"/>
            </a:xfrm>
            <a:prstGeom prst="rect">
              <a:avLst/>
            </a:prstGeom>
            <a:solidFill>
              <a:schemeClr val="accent4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8" name="Google Shape;1568;p38"/>
          <p:cNvSpPr txBox="1"/>
          <p:nvPr/>
        </p:nvSpPr>
        <p:spPr>
          <a:xfrm>
            <a:off x="1011947" y="2585714"/>
            <a:ext cx="2347498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38"/>
          <p:cNvSpPr txBox="1"/>
          <p:nvPr/>
        </p:nvSpPr>
        <p:spPr>
          <a:xfrm>
            <a:off x="4043345" y="5417611"/>
            <a:ext cx="216733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38"/>
          <p:cNvSpPr/>
          <p:nvPr/>
        </p:nvSpPr>
        <p:spPr>
          <a:xfrm>
            <a:off x="1092076" y="2183068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 extrusionOk="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38"/>
          <p:cNvSpPr/>
          <p:nvPr/>
        </p:nvSpPr>
        <p:spPr>
          <a:xfrm rot="10800000">
            <a:off x="2774337" y="5327403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 extrusionOk="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38"/>
          <p:cNvSpPr txBox="1"/>
          <p:nvPr/>
        </p:nvSpPr>
        <p:spPr>
          <a:xfrm>
            <a:off x="4221092" y="5109834"/>
            <a:ext cx="21673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Title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38"/>
          <p:cNvSpPr txBox="1"/>
          <p:nvPr/>
        </p:nvSpPr>
        <p:spPr>
          <a:xfrm>
            <a:off x="6388424" y="5417258"/>
            <a:ext cx="216733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38"/>
          <p:cNvSpPr txBox="1"/>
          <p:nvPr/>
        </p:nvSpPr>
        <p:spPr>
          <a:xfrm>
            <a:off x="6566171" y="5109481"/>
            <a:ext cx="21673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Title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38"/>
          <p:cNvSpPr txBox="1"/>
          <p:nvPr/>
        </p:nvSpPr>
        <p:spPr>
          <a:xfrm>
            <a:off x="8555756" y="5417258"/>
            <a:ext cx="216733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38"/>
          <p:cNvSpPr txBox="1"/>
          <p:nvPr/>
        </p:nvSpPr>
        <p:spPr>
          <a:xfrm>
            <a:off x="8733503" y="5109481"/>
            <a:ext cx="21673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Title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39"/>
          <p:cNvSpPr txBox="1">
            <a:spLocks noGrp="1"/>
          </p:cNvSpPr>
          <p:nvPr>
            <p:ph type="body" idx="1"/>
          </p:nvPr>
        </p:nvSpPr>
        <p:spPr>
          <a:xfrm>
            <a:off x="619125" y="512164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47A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582" name="Google Shape;1582;p39"/>
          <p:cNvSpPr txBox="1"/>
          <p:nvPr/>
        </p:nvSpPr>
        <p:spPr>
          <a:xfrm>
            <a:off x="756910" y="2966072"/>
            <a:ext cx="2160000" cy="289299"/>
          </a:xfrm>
          <a:prstGeom prst="rect">
            <a:avLst/>
          </a:prstGeom>
          <a:solidFill>
            <a:srgbClr val="FFCF0E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</a:t>
            </a:r>
            <a:endParaRPr/>
          </a:p>
        </p:txBody>
      </p:sp>
      <p:sp>
        <p:nvSpPr>
          <p:cNvPr id="1583" name="Google Shape;1583;p39"/>
          <p:cNvSpPr txBox="1"/>
          <p:nvPr/>
        </p:nvSpPr>
        <p:spPr>
          <a:xfrm>
            <a:off x="756910" y="4021072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584" name="Google Shape;1584;p39"/>
          <p:cNvSpPr/>
          <p:nvPr/>
        </p:nvSpPr>
        <p:spPr>
          <a:xfrm>
            <a:off x="1836911" y="2688780"/>
            <a:ext cx="8236462" cy="174172"/>
          </a:xfrm>
          <a:custGeom>
            <a:avLst/>
            <a:gdLst/>
            <a:ahLst/>
            <a:cxnLst/>
            <a:rect l="l" t="t" r="r" b="b"/>
            <a:pathLst>
              <a:path w="6433457" h="174172" extrusionOk="0">
                <a:moveTo>
                  <a:pt x="0" y="152400"/>
                </a:moveTo>
                <a:lnTo>
                  <a:pt x="0" y="0"/>
                </a:lnTo>
                <a:lnTo>
                  <a:pt x="6433457" y="0"/>
                </a:lnTo>
                <a:lnTo>
                  <a:pt x="6433457" y="174172"/>
                </a:lnTo>
              </a:path>
            </a:pathLst>
          </a:custGeom>
          <a:noFill/>
          <a:ln w="19050" cap="flat" cmpd="sng">
            <a:solidFill>
              <a:srgbClr val="21447A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39"/>
          <p:cNvSpPr/>
          <p:nvPr/>
        </p:nvSpPr>
        <p:spPr>
          <a:xfrm>
            <a:off x="5928982" y="2170215"/>
            <a:ext cx="67721" cy="540000"/>
          </a:xfrm>
          <a:custGeom>
            <a:avLst/>
            <a:gdLst/>
            <a:ahLst/>
            <a:cxnLst/>
            <a:rect l="l" t="t" r="r" b="b"/>
            <a:pathLst>
              <a:path w="120000" h="293914" extrusionOk="0">
                <a:moveTo>
                  <a:pt x="0" y="0"/>
                </a:moveTo>
                <a:lnTo>
                  <a:pt x="0" y="293914"/>
                </a:lnTo>
              </a:path>
            </a:pathLst>
          </a:custGeom>
          <a:noFill/>
          <a:ln w="19050" cap="flat" cmpd="sng">
            <a:solidFill>
              <a:srgbClr val="21447A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39"/>
          <p:cNvSpPr/>
          <p:nvPr/>
        </p:nvSpPr>
        <p:spPr>
          <a:xfrm>
            <a:off x="4582398" y="2688781"/>
            <a:ext cx="0" cy="163286"/>
          </a:xfrm>
          <a:custGeom>
            <a:avLst/>
            <a:gdLst/>
            <a:ahLst/>
            <a:cxnLst/>
            <a:rect l="l" t="t" r="r" b="b"/>
            <a:pathLst>
              <a:path w="120000" h="163286" extrusionOk="0">
                <a:moveTo>
                  <a:pt x="0" y="0"/>
                </a:moveTo>
                <a:lnTo>
                  <a:pt x="0" y="163286"/>
                </a:lnTo>
              </a:path>
            </a:pathLst>
          </a:custGeom>
          <a:noFill/>
          <a:ln w="19050" cap="flat" cmpd="sng">
            <a:solidFill>
              <a:srgbClr val="21447A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39"/>
          <p:cNvSpPr/>
          <p:nvPr/>
        </p:nvSpPr>
        <p:spPr>
          <a:xfrm>
            <a:off x="7327886" y="2685467"/>
            <a:ext cx="0" cy="163286"/>
          </a:xfrm>
          <a:custGeom>
            <a:avLst/>
            <a:gdLst/>
            <a:ahLst/>
            <a:cxnLst/>
            <a:rect l="l" t="t" r="r" b="b"/>
            <a:pathLst>
              <a:path w="120000" h="163286" extrusionOk="0">
                <a:moveTo>
                  <a:pt x="0" y="0"/>
                </a:moveTo>
                <a:lnTo>
                  <a:pt x="0" y="163286"/>
                </a:lnTo>
              </a:path>
            </a:pathLst>
          </a:custGeom>
          <a:noFill/>
          <a:ln w="19050" cap="flat" cmpd="sng">
            <a:solidFill>
              <a:srgbClr val="21447A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39"/>
          <p:cNvSpPr txBox="1"/>
          <p:nvPr/>
        </p:nvSpPr>
        <p:spPr>
          <a:xfrm>
            <a:off x="756910" y="4453120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589" name="Google Shape;1589;p39"/>
          <p:cNvSpPr txBox="1"/>
          <p:nvPr/>
        </p:nvSpPr>
        <p:spPr>
          <a:xfrm>
            <a:off x="756910" y="4877670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590" name="Google Shape;1590;p39"/>
          <p:cNvSpPr txBox="1"/>
          <p:nvPr/>
        </p:nvSpPr>
        <p:spPr>
          <a:xfrm>
            <a:off x="756910" y="5302220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591" name="Google Shape;1591;p39"/>
          <p:cNvSpPr/>
          <p:nvPr/>
        </p:nvSpPr>
        <p:spPr>
          <a:xfrm>
            <a:off x="1836910" y="3631755"/>
            <a:ext cx="0" cy="304800"/>
          </a:xfrm>
          <a:custGeom>
            <a:avLst/>
            <a:gdLst/>
            <a:ahLst/>
            <a:cxnLst/>
            <a:rect l="l" t="t" r="r" b="b"/>
            <a:pathLst>
              <a:path w="120000" h="304800" extrusionOk="0">
                <a:moveTo>
                  <a:pt x="0" y="0"/>
                </a:moveTo>
                <a:lnTo>
                  <a:pt x="0" y="304800"/>
                </a:lnTo>
              </a:path>
            </a:pathLst>
          </a:custGeom>
          <a:noFill/>
          <a:ln w="19050" cap="flat" cmpd="sng">
            <a:solidFill>
              <a:srgbClr val="21447A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39"/>
          <p:cNvSpPr txBox="1"/>
          <p:nvPr/>
        </p:nvSpPr>
        <p:spPr>
          <a:xfrm>
            <a:off x="8993374" y="4043587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593" name="Google Shape;1593;p39"/>
          <p:cNvSpPr txBox="1"/>
          <p:nvPr/>
        </p:nvSpPr>
        <p:spPr>
          <a:xfrm>
            <a:off x="8993374" y="4475635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594" name="Google Shape;1594;p39"/>
          <p:cNvSpPr txBox="1"/>
          <p:nvPr/>
        </p:nvSpPr>
        <p:spPr>
          <a:xfrm>
            <a:off x="8993374" y="4900185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595" name="Google Shape;1595;p39"/>
          <p:cNvSpPr txBox="1"/>
          <p:nvPr/>
        </p:nvSpPr>
        <p:spPr>
          <a:xfrm>
            <a:off x="8993374" y="5324735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596" name="Google Shape;1596;p39"/>
          <p:cNvSpPr/>
          <p:nvPr/>
        </p:nvSpPr>
        <p:spPr>
          <a:xfrm>
            <a:off x="10073374" y="3654270"/>
            <a:ext cx="0" cy="304800"/>
          </a:xfrm>
          <a:custGeom>
            <a:avLst/>
            <a:gdLst/>
            <a:ahLst/>
            <a:cxnLst/>
            <a:rect l="l" t="t" r="r" b="b"/>
            <a:pathLst>
              <a:path w="120000" h="304800" extrusionOk="0">
                <a:moveTo>
                  <a:pt x="0" y="0"/>
                </a:moveTo>
                <a:lnTo>
                  <a:pt x="0" y="304800"/>
                </a:lnTo>
              </a:path>
            </a:pathLst>
          </a:custGeom>
          <a:noFill/>
          <a:ln w="19050" cap="flat" cmpd="sng">
            <a:solidFill>
              <a:srgbClr val="21447A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39"/>
          <p:cNvSpPr/>
          <p:nvPr/>
        </p:nvSpPr>
        <p:spPr>
          <a:xfrm>
            <a:off x="5924693" y="2169456"/>
            <a:ext cx="1869203" cy="250371"/>
          </a:xfrm>
          <a:custGeom>
            <a:avLst/>
            <a:gdLst/>
            <a:ahLst/>
            <a:cxnLst/>
            <a:rect l="l" t="t" r="r" b="b"/>
            <a:pathLst>
              <a:path w="1012372" h="250371" extrusionOk="0">
                <a:moveTo>
                  <a:pt x="0" y="250371"/>
                </a:moveTo>
                <a:lnTo>
                  <a:pt x="859972" y="250371"/>
                </a:lnTo>
                <a:lnTo>
                  <a:pt x="859972" y="10885"/>
                </a:lnTo>
                <a:lnTo>
                  <a:pt x="1012372" y="10885"/>
                </a:lnTo>
                <a:lnTo>
                  <a:pt x="1012372" y="0"/>
                </a:lnTo>
              </a:path>
            </a:pathLst>
          </a:custGeom>
          <a:noFill/>
          <a:ln w="19050" cap="flat" cmpd="sng">
            <a:solidFill>
              <a:srgbClr val="21447A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39"/>
          <p:cNvSpPr txBox="1"/>
          <p:nvPr/>
        </p:nvSpPr>
        <p:spPr>
          <a:xfrm>
            <a:off x="756910" y="3250758"/>
            <a:ext cx="2160000" cy="289299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599" name="Google Shape;1599;p39"/>
          <p:cNvSpPr txBox="1"/>
          <p:nvPr/>
        </p:nvSpPr>
        <p:spPr>
          <a:xfrm>
            <a:off x="3502398" y="4028577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00" name="Google Shape;1600;p39"/>
          <p:cNvSpPr txBox="1"/>
          <p:nvPr/>
        </p:nvSpPr>
        <p:spPr>
          <a:xfrm>
            <a:off x="3502398" y="4460625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01" name="Google Shape;1601;p39"/>
          <p:cNvSpPr txBox="1"/>
          <p:nvPr/>
        </p:nvSpPr>
        <p:spPr>
          <a:xfrm>
            <a:off x="3502398" y="4885175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02" name="Google Shape;1602;p39"/>
          <p:cNvSpPr txBox="1"/>
          <p:nvPr/>
        </p:nvSpPr>
        <p:spPr>
          <a:xfrm>
            <a:off x="3502398" y="5309725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03" name="Google Shape;1603;p39"/>
          <p:cNvSpPr/>
          <p:nvPr/>
        </p:nvSpPr>
        <p:spPr>
          <a:xfrm>
            <a:off x="4582398" y="3639260"/>
            <a:ext cx="0" cy="304800"/>
          </a:xfrm>
          <a:custGeom>
            <a:avLst/>
            <a:gdLst/>
            <a:ahLst/>
            <a:cxnLst/>
            <a:rect l="l" t="t" r="r" b="b"/>
            <a:pathLst>
              <a:path w="120000" h="304800" extrusionOk="0">
                <a:moveTo>
                  <a:pt x="0" y="0"/>
                </a:moveTo>
                <a:lnTo>
                  <a:pt x="0" y="304800"/>
                </a:lnTo>
              </a:path>
            </a:pathLst>
          </a:custGeom>
          <a:noFill/>
          <a:ln w="19050" cap="flat" cmpd="sng">
            <a:solidFill>
              <a:srgbClr val="21447A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39"/>
          <p:cNvSpPr txBox="1"/>
          <p:nvPr/>
        </p:nvSpPr>
        <p:spPr>
          <a:xfrm>
            <a:off x="3502398" y="2971497"/>
            <a:ext cx="2160000" cy="289299"/>
          </a:xfrm>
          <a:prstGeom prst="rect">
            <a:avLst/>
          </a:prstGeom>
          <a:solidFill>
            <a:schemeClr val="accent2">
              <a:alpha val="69803"/>
            </a:schemeClr>
          </a:solidFill>
          <a:ln w="19050" cap="flat" cmpd="sng">
            <a:solidFill>
              <a:schemeClr val="accent2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</a:t>
            </a:r>
            <a:endParaRPr/>
          </a:p>
        </p:txBody>
      </p:sp>
      <p:sp>
        <p:nvSpPr>
          <p:cNvPr id="1605" name="Google Shape;1605;p39"/>
          <p:cNvSpPr txBox="1"/>
          <p:nvPr/>
        </p:nvSpPr>
        <p:spPr>
          <a:xfrm>
            <a:off x="3502398" y="3256183"/>
            <a:ext cx="2160000" cy="289299"/>
          </a:xfrm>
          <a:prstGeom prst="rect">
            <a:avLst/>
          </a:prstGeom>
          <a:noFill/>
          <a:ln w="19050" cap="flat" cmpd="sng">
            <a:solidFill>
              <a:schemeClr val="accent2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06" name="Google Shape;1606;p39"/>
          <p:cNvSpPr txBox="1"/>
          <p:nvPr/>
        </p:nvSpPr>
        <p:spPr>
          <a:xfrm>
            <a:off x="6247886" y="4036082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07" name="Google Shape;1607;p39"/>
          <p:cNvSpPr txBox="1"/>
          <p:nvPr/>
        </p:nvSpPr>
        <p:spPr>
          <a:xfrm>
            <a:off x="6247886" y="4468130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08" name="Google Shape;1608;p39"/>
          <p:cNvSpPr txBox="1"/>
          <p:nvPr/>
        </p:nvSpPr>
        <p:spPr>
          <a:xfrm>
            <a:off x="6247886" y="4892680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09" name="Google Shape;1609;p39"/>
          <p:cNvSpPr txBox="1"/>
          <p:nvPr/>
        </p:nvSpPr>
        <p:spPr>
          <a:xfrm>
            <a:off x="6247886" y="5317230"/>
            <a:ext cx="2160000" cy="288032"/>
          </a:xfrm>
          <a:prstGeom prst="rect">
            <a:avLst/>
          </a:prstGeom>
          <a:noFill/>
          <a:ln w="19050" cap="flat" cmpd="sng">
            <a:solidFill>
              <a:srgbClr val="214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10" name="Google Shape;1610;p39"/>
          <p:cNvSpPr/>
          <p:nvPr/>
        </p:nvSpPr>
        <p:spPr>
          <a:xfrm>
            <a:off x="7327886" y="3646765"/>
            <a:ext cx="0" cy="304800"/>
          </a:xfrm>
          <a:custGeom>
            <a:avLst/>
            <a:gdLst/>
            <a:ahLst/>
            <a:cxnLst/>
            <a:rect l="l" t="t" r="r" b="b"/>
            <a:pathLst>
              <a:path w="120000" h="304800" extrusionOk="0">
                <a:moveTo>
                  <a:pt x="0" y="0"/>
                </a:moveTo>
                <a:lnTo>
                  <a:pt x="0" y="304800"/>
                </a:lnTo>
              </a:path>
            </a:pathLst>
          </a:custGeom>
          <a:noFill/>
          <a:ln w="19050" cap="flat" cmpd="sng">
            <a:solidFill>
              <a:srgbClr val="21447A"/>
            </a:solidFill>
            <a:prstDash val="dot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39"/>
          <p:cNvSpPr txBox="1"/>
          <p:nvPr/>
        </p:nvSpPr>
        <p:spPr>
          <a:xfrm>
            <a:off x="6247886" y="2976922"/>
            <a:ext cx="2160000" cy="289299"/>
          </a:xfrm>
          <a:prstGeom prst="rect">
            <a:avLst/>
          </a:prstGeom>
          <a:solidFill>
            <a:schemeClr val="accent3">
              <a:alpha val="69803"/>
            </a:schemeClr>
          </a:solidFill>
          <a:ln w="19050" cap="flat" cmpd="sng">
            <a:solidFill>
              <a:schemeClr val="accent3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</a:t>
            </a:r>
            <a:endParaRPr/>
          </a:p>
        </p:txBody>
      </p:sp>
      <p:sp>
        <p:nvSpPr>
          <p:cNvPr id="1612" name="Google Shape;1612;p39"/>
          <p:cNvSpPr txBox="1"/>
          <p:nvPr/>
        </p:nvSpPr>
        <p:spPr>
          <a:xfrm>
            <a:off x="6247886" y="3261608"/>
            <a:ext cx="2160000" cy="289299"/>
          </a:xfrm>
          <a:prstGeom prst="rect">
            <a:avLst/>
          </a:prstGeom>
          <a:noFill/>
          <a:ln w="19050" cap="flat" cmpd="sng">
            <a:solidFill>
              <a:schemeClr val="accent3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13" name="Google Shape;1613;p39"/>
          <p:cNvSpPr txBox="1"/>
          <p:nvPr/>
        </p:nvSpPr>
        <p:spPr>
          <a:xfrm>
            <a:off x="8993374" y="2982347"/>
            <a:ext cx="2160000" cy="289299"/>
          </a:xfrm>
          <a:prstGeom prst="rect">
            <a:avLst/>
          </a:prstGeom>
          <a:solidFill>
            <a:schemeClr val="accent4">
              <a:alpha val="69803"/>
            </a:schemeClr>
          </a:solidFill>
          <a:ln w="19050" cap="flat" cmpd="sng">
            <a:solidFill>
              <a:schemeClr val="accent4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</a:t>
            </a:r>
            <a:endParaRPr/>
          </a:p>
        </p:txBody>
      </p:sp>
      <p:sp>
        <p:nvSpPr>
          <p:cNvPr id="1614" name="Google Shape;1614;p39"/>
          <p:cNvSpPr txBox="1"/>
          <p:nvPr/>
        </p:nvSpPr>
        <p:spPr>
          <a:xfrm>
            <a:off x="8993374" y="3267033"/>
            <a:ext cx="2160000" cy="289299"/>
          </a:xfrm>
          <a:prstGeom prst="rect">
            <a:avLst/>
          </a:prstGeom>
          <a:noFill/>
          <a:ln w="19050" cap="flat" cmpd="sng">
            <a:solidFill>
              <a:schemeClr val="accent4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15" name="Google Shape;1615;p39"/>
          <p:cNvSpPr txBox="1"/>
          <p:nvPr/>
        </p:nvSpPr>
        <p:spPr>
          <a:xfrm>
            <a:off x="4855579" y="1455671"/>
            <a:ext cx="2160000" cy="289299"/>
          </a:xfrm>
          <a:prstGeom prst="rect">
            <a:avLst/>
          </a:prstGeom>
          <a:solidFill>
            <a:schemeClr val="accent5">
              <a:alpha val="69803"/>
            </a:schemeClr>
          </a:solidFill>
          <a:ln w="19050" cap="flat" cmpd="sng">
            <a:solidFill>
              <a:schemeClr val="accent5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CEO</a:t>
            </a:r>
            <a:endParaRPr/>
          </a:p>
        </p:txBody>
      </p:sp>
      <p:sp>
        <p:nvSpPr>
          <p:cNvPr id="1616" name="Google Shape;1616;p39"/>
          <p:cNvSpPr txBox="1"/>
          <p:nvPr/>
        </p:nvSpPr>
        <p:spPr>
          <a:xfrm>
            <a:off x="4855579" y="1740357"/>
            <a:ext cx="2160000" cy="289299"/>
          </a:xfrm>
          <a:prstGeom prst="rect">
            <a:avLst/>
          </a:prstGeom>
          <a:noFill/>
          <a:ln w="19050" cap="flat" cmpd="sng">
            <a:solidFill>
              <a:schemeClr val="accent5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1617" name="Google Shape;1617;p39"/>
          <p:cNvSpPr txBox="1"/>
          <p:nvPr/>
        </p:nvSpPr>
        <p:spPr>
          <a:xfrm>
            <a:off x="7793903" y="1870429"/>
            <a:ext cx="2160000" cy="289299"/>
          </a:xfrm>
          <a:prstGeom prst="rect">
            <a:avLst/>
          </a:prstGeom>
          <a:solidFill>
            <a:srgbClr val="21447A">
              <a:alpha val="69803"/>
            </a:srgbClr>
          </a:solidFill>
          <a:ln w="19050" cap="flat" cmpd="sng">
            <a:solidFill>
              <a:schemeClr val="accent6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</a:t>
            </a:r>
            <a:endParaRPr/>
          </a:p>
        </p:txBody>
      </p:sp>
      <p:sp>
        <p:nvSpPr>
          <p:cNvPr id="1618" name="Google Shape;1618;p39"/>
          <p:cNvSpPr txBox="1"/>
          <p:nvPr/>
        </p:nvSpPr>
        <p:spPr>
          <a:xfrm>
            <a:off x="7793903" y="2155115"/>
            <a:ext cx="2160000" cy="289299"/>
          </a:xfrm>
          <a:prstGeom prst="rect">
            <a:avLst/>
          </a:prstGeom>
          <a:noFill/>
          <a:ln w="19050" cap="flat" cmpd="sng">
            <a:solidFill>
              <a:schemeClr val="accent6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5088" y="925924"/>
            <a:ext cx="4466250" cy="445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"/>
          <p:cNvSpPr txBox="1"/>
          <p:nvPr/>
        </p:nvSpPr>
        <p:spPr>
          <a:xfrm>
            <a:off x="-257908" y="5380924"/>
            <a:ext cx="121920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Doppio One"/>
                <a:ea typeface="Doppio One"/>
                <a:cs typeface="Doppio One"/>
                <a:sym typeface="Doppio One"/>
              </a:rPr>
              <a:t>Section</a:t>
            </a:r>
            <a:r>
              <a:rPr lang="en-US" sz="4800">
                <a:solidFill>
                  <a:schemeClr val="lt1"/>
                </a:solidFill>
                <a:latin typeface="Doppio One"/>
                <a:ea typeface="Doppio One"/>
                <a:cs typeface="Doppio One"/>
                <a:sym typeface="Doppio One"/>
              </a:rPr>
              <a:t> </a:t>
            </a:r>
            <a:r>
              <a:rPr lang="en-US" sz="4800" b="1">
                <a:solidFill>
                  <a:schemeClr val="lt1"/>
                </a:solidFill>
                <a:latin typeface="Doppio One"/>
                <a:ea typeface="Doppio One"/>
                <a:cs typeface="Doppio One"/>
                <a:sym typeface="Doppio One"/>
              </a:rPr>
              <a:t>Break</a:t>
            </a:r>
            <a:endParaRPr sz="4800" b="1">
              <a:solidFill>
                <a:schemeClr val="lt1"/>
              </a:solidFill>
              <a:latin typeface="Doppio One"/>
              <a:ea typeface="Doppio One"/>
              <a:cs typeface="Doppio One"/>
              <a:sym typeface="Doppio One"/>
            </a:endParaRPr>
          </a:p>
        </p:txBody>
      </p:sp>
      <p:sp>
        <p:nvSpPr>
          <p:cNvPr id="383" name="Google Shape;383;p4"/>
          <p:cNvSpPr txBox="1"/>
          <p:nvPr/>
        </p:nvSpPr>
        <p:spPr>
          <a:xfrm>
            <a:off x="-237716" y="6144008"/>
            <a:ext cx="121918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40"/>
          <p:cNvSpPr txBox="1">
            <a:spLocks noGrp="1"/>
          </p:cNvSpPr>
          <p:nvPr>
            <p:ph type="body" idx="1"/>
          </p:nvPr>
        </p:nvSpPr>
        <p:spPr>
          <a:xfrm>
            <a:off x="619125" y="7366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624" name="Google Shape;1624;p40"/>
          <p:cNvGrpSpPr/>
          <p:nvPr/>
        </p:nvGrpSpPr>
        <p:grpSpPr>
          <a:xfrm>
            <a:off x="6543652" y="1958989"/>
            <a:ext cx="4691071" cy="470129"/>
            <a:chOff x="6902577" y="1677264"/>
            <a:chExt cx="4691071" cy="470129"/>
          </a:xfrm>
        </p:grpSpPr>
        <p:sp>
          <p:nvSpPr>
            <p:cNvPr id="1625" name="Google Shape;1625;p40"/>
            <p:cNvSpPr/>
            <p:nvPr/>
          </p:nvSpPr>
          <p:spPr>
            <a:xfrm flipH="1">
              <a:off x="6902577" y="1684291"/>
              <a:ext cx="115353" cy="463102"/>
            </a:xfrm>
            <a:custGeom>
              <a:avLst/>
              <a:gdLst/>
              <a:ahLst/>
              <a:cxnLst/>
              <a:rect l="l" t="t" r="r" b="b"/>
              <a:pathLst>
                <a:path w="115353" h="366809" extrusionOk="0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0042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40"/>
            <p:cNvSpPr/>
            <p:nvPr/>
          </p:nvSpPr>
          <p:spPr>
            <a:xfrm>
              <a:off x="6902577" y="1677264"/>
              <a:ext cx="4691070" cy="363646"/>
            </a:xfrm>
            <a:custGeom>
              <a:avLst/>
              <a:gdLst/>
              <a:ahLst/>
              <a:cxnLst/>
              <a:rect l="l" t="t" r="r" b="b"/>
              <a:pathLst>
                <a:path w="4691070" h="363646" extrusionOk="0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7" name="Google Shape;1627;p40"/>
          <p:cNvSpPr/>
          <p:nvPr/>
        </p:nvSpPr>
        <p:spPr>
          <a:xfrm>
            <a:off x="1693009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40"/>
          <p:cNvSpPr/>
          <p:nvPr/>
        </p:nvSpPr>
        <p:spPr>
          <a:xfrm>
            <a:off x="1693009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9" name="Google Shape;1629;p40"/>
          <p:cNvSpPr/>
          <p:nvPr/>
        </p:nvSpPr>
        <p:spPr>
          <a:xfrm>
            <a:off x="1693009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40"/>
          <p:cNvSpPr txBox="1"/>
          <p:nvPr/>
        </p:nvSpPr>
        <p:spPr>
          <a:xfrm>
            <a:off x="1962812" y="5361568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53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40"/>
          <p:cNvSpPr txBox="1"/>
          <p:nvPr/>
        </p:nvSpPr>
        <p:spPr>
          <a:xfrm>
            <a:off x="1960580" y="5649600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45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40"/>
          <p:cNvSpPr txBox="1"/>
          <p:nvPr/>
        </p:nvSpPr>
        <p:spPr>
          <a:xfrm>
            <a:off x="1958348" y="5937632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64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40"/>
          <p:cNvSpPr/>
          <p:nvPr/>
        </p:nvSpPr>
        <p:spPr>
          <a:xfrm>
            <a:off x="3710905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40"/>
          <p:cNvSpPr/>
          <p:nvPr/>
        </p:nvSpPr>
        <p:spPr>
          <a:xfrm>
            <a:off x="3710905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40"/>
          <p:cNvSpPr/>
          <p:nvPr/>
        </p:nvSpPr>
        <p:spPr>
          <a:xfrm>
            <a:off x="3710905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40"/>
          <p:cNvSpPr txBox="1"/>
          <p:nvPr/>
        </p:nvSpPr>
        <p:spPr>
          <a:xfrm>
            <a:off x="3980708" y="5361568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73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40"/>
          <p:cNvSpPr txBox="1"/>
          <p:nvPr/>
        </p:nvSpPr>
        <p:spPr>
          <a:xfrm>
            <a:off x="3978476" y="5649600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45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40"/>
          <p:cNvSpPr txBox="1"/>
          <p:nvPr/>
        </p:nvSpPr>
        <p:spPr>
          <a:xfrm>
            <a:off x="3976244" y="5937632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34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40"/>
          <p:cNvSpPr/>
          <p:nvPr/>
        </p:nvSpPr>
        <p:spPr>
          <a:xfrm>
            <a:off x="7131578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40"/>
          <p:cNvSpPr/>
          <p:nvPr/>
        </p:nvSpPr>
        <p:spPr>
          <a:xfrm>
            <a:off x="7131578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40"/>
          <p:cNvSpPr/>
          <p:nvPr/>
        </p:nvSpPr>
        <p:spPr>
          <a:xfrm>
            <a:off x="7131578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40"/>
          <p:cNvSpPr txBox="1"/>
          <p:nvPr/>
        </p:nvSpPr>
        <p:spPr>
          <a:xfrm>
            <a:off x="7401381" y="5361568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43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40"/>
          <p:cNvSpPr txBox="1"/>
          <p:nvPr/>
        </p:nvSpPr>
        <p:spPr>
          <a:xfrm>
            <a:off x="7399149" y="5649600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65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40"/>
          <p:cNvSpPr txBox="1"/>
          <p:nvPr/>
        </p:nvSpPr>
        <p:spPr>
          <a:xfrm>
            <a:off x="7396917" y="5937632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54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40"/>
          <p:cNvSpPr/>
          <p:nvPr/>
        </p:nvSpPr>
        <p:spPr>
          <a:xfrm>
            <a:off x="9115566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40"/>
          <p:cNvSpPr/>
          <p:nvPr/>
        </p:nvSpPr>
        <p:spPr>
          <a:xfrm>
            <a:off x="9115566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40"/>
          <p:cNvSpPr/>
          <p:nvPr/>
        </p:nvSpPr>
        <p:spPr>
          <a:xfrm>
            <a:off x="9115566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40"/>
          <p:cNvSpPr txBox="1"/>
          <p:nvPr/>
        </p:nvSpPr>
        <p:spPr>
          <a:xfrm>
            <a:off x="9385369" y="5361568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53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40"/>
          <p:cNvSpPr txBox="1"/>
          <p:nvPr/>
        </p:nvSpPr>
        <p:spPr>
          <a:xfrm>
            <a:off x="9383137" y="5649600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45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40"/>
          <p:cNvSpPr txBox="1"/>
          <p:nvPr/>
        </p:nvSpPr>
        <p:spPr>
          <a:xfrm>
            <a:off x="9380905" y="5937632"/>
            <a:ext cx="1113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64 Content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1" name="Google Shape;1651;p40"/>
          <p:cNvGrpSpPr/>
          <p:nvPr/>
        </p:nvGrpSpPr>
        <p:grpSpPr>
          <a:xfrm>
            <a:off x="948114" y="1958988"/>
            <a:ext cx="4691070" cy="475860"/>
            <a:chOff x="948114" y="1671533"/>
            <a:chExt cx="4691070" cy="475860"/>
          </a:xfrm>
        </p:grpSpPr>
        <p:sp>
          <p:nvSpPr>
            <p:cNvPr id="1652" name="Google Shape;1652;p40"/>
            <p:cNvSpPr/>
            <p:nvPr/>
          </p:nvSpPr>
          <p:spPr>
            <a:xfrm flipH="1">
              <a:off x="956865" y="1684291"/>
              <a:ext cx="115353" cy="463102"/>
            </a:xfrm>
            <a:custGeom>
              <a:avLst/>
              <a:gdLst/>
              <a:ahLst/>
              <a:cxnLst/>
              <a:rect l="l" t="t" r="r" b="b"/>
              <a:pathLst>
                <a:path w="115353" h="366809" extrusionOk="0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018B8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40"/>
            <p:cNvSpPr/>
            <p:nvPr/>
          </p:nvSpPr>
          <p:spPr>
            <a:xfrm>
              <a:off x="948114" y="1671533"/>
              <a:ext cx="4691070" cy="363646"/>
            </a:xfrm>
            <a:custGeom>
              <a:avLst/>
              <a:gdLst/>
              <a:ahLst/>
              <a:cxnLst/>
              <a:rect l="l" t="t" r="r" b="b"/>
              <a:pathLst>
                <a:path w="4691070" h="363646" extrusionOk="0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rgbClr val="EDBD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4" name="Google Shape;1654;p40"/>
          <p:cNvSpPr txBox="1"/>
          <p:nvPr/>
        </p:nvSpPr>
        <p:spPr>
          <a:xfrm>
            <a:off x="1063194" y="1986924"/>
            <a:ext cx="24961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 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40"/>
          <p:cNvSpPr txBox="1"/>
          <p:nvPr/>
        </p:nvSpPr>
        <p:spPr>
          <a:xfrm>
            <a:off x="1043643" y="2328366"/>
            <a:ext cx="46042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40"/>
          <p:cNvSpPr txBox="1"/>
          <p:nvPr/>
        </p:nvSpPr>
        <p:spPr>
          <a:xfrm>
            <a:off x="6649982" y="1986924"/>
            <a:ext cx="24961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2020  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40"/>
          <p:cNvSpPr txBox="1"/>
          <p:nvPr/>
        </p:nvSpPr>
        <p:spPr>
          <a:xfrm>
            <a:off x="6630430" y="2328366"/>
            <a:ext cx="46042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8" name="Google Shape;1658;p40"/>
          <p:cNvGrpSpPr/>
          <p:nvPr/>
        </p:nvGrpSpPr>
        <p:grpSpPr>
          <a:xfrm>
            <a:off x="1267264" y="2693634"/>
            <a:ext cx="4182246" cy="2648855"/>
            <a:chOff x="1557824" y="2679645"/>
            <a:chExt cx="4182246" cy="2648855"/>
          </a:xfrm>
        </p:grpSpPr>
        <p:graphicFrame>
          <p:nvGraphicFramePr>
            <p:cNvPr id="1659" name="Google Shape;1659;p40"/>
            <p:cNvGraphicFramePr/>
            <p:nvPr/>
          </p:nvGraphicFramePr>
          <p:xfrm>
            <a:off x="155782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60" name="Google Shape;1660;p40"/>
            <p:cNvSpPr/>
            <p:nvPr/>
          </p:nvSpPr>
          <p:spPr>
            <a:xfrm>
              <a:off x="200247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0"/>
            <p:cNvSpPr txBox="1"/>
            <p:nvPr/>
          </p:nvSpPr>
          <p:spPr>
            <a:xfrm>
              <a:off x="2002474" y="4994592"/>
              <a:ext cx="1268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0"/>
            <p:cNvSpPr/>
            <p:nvPr/>
          </p:nvSpPr>
          <p:spPr>
            <a:xfrm>
              <a:off x="4020370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0"/>
            <p:cNvSpPr txBox="1"/>
            <p:nvPr/>
          </p:nvSpPr>
          <p:spPr>
            <a:xfrm>
              <a:off x="4020370" y="4994592"/>
              <a:ext cx="1268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aphicFrame>
          <p:nvGraphicFramePr>
            <p:cNvPr id="1664" name="Google Shape;1664;p40"/>
            <p:cNvGraphicFramePr/>
            <p:nvPr/>
          </p:nvGraphicFramePr>
          <p:xfrm>
            <a:off x="3579830" y="2692711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665" name="Google Shape;1665;p40"/>
          <p:cNvGrpSpPr/>
          <p:nvPr/>
        </p:nvGrpSpPr>
        <p:grpSpPr>
          <a:xfrm>
            <a:off x="6685104" y="2693634"/>
            <a:ext cx="4160096" cy="2648855"/>
            <a:chOff x="6514188" y="2679645"/>
            <a:chExt cx="4160096" cy="2648855"/>
          </a:xfrm>
        </p:grpSpPr>
        <p:sp>
          <p:nvSpPr>
            <p:cNvPr id="1666" name="Google Shape;1666;p40"/>
            <p:cNvSpPr/>
            <p:nvPr/>
          </p:nvSpPr>
          <p:spPr>
            <a:xfrm>
              <a:off x="6971026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0"/>
            <p:cNvSpPr txBox="1"/>
            <p:nvPr/>
          </p:nvSpPr>
          <p:spPr>
            <a:xfrm>
              <a:off x="6971026" y="4994592"/>
              <a:ext cx="1268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0"/>
            <p:cNvSpPr/>
            <p:nvPr/>
          </p:nvSpPr>
          <p:spPr>
            <a:xfrm>
              <a:off x="895501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40"/>
            <p:cNvSpPr txBox="1"/>
            <p:nvPr/>
          </p:nvSpPr>
          <p:spPr>
            <a:xfrm>
              <a:off x="8955014" y="4994592"/>
              <a:ext cx="1268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aphicFrame>
          <p:nvGraphicFramePr>
            <p:cNvPr id="1670" name="Google Shape;1670;p40"/>
            <p:cNvGraphicFramePr/>
            <p:nvPr/>
          </p:nvGraphicFramePr>
          <p:xfrm>
            <a:off x="6514188" y="2698443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671" name="Google Shape;1671;p40"/>
            <p:cNvGraphicFramePr/>
            <p:nvPr/>
          </p:nvGraphicFramePr>
          <p:xfrm>
            <a:off x="851404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41"/>
          <p:cNvSpPr txBox="1"/>
          <p:nvPr/>
        </p:nvSpPr>
        <p:spPr>
          <a:xfrm>
            <a:off x="561947" y="4335298"/>
            <a:ext cx="3425113" cy="1471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1447A"/>
              </a:buClr>
              <a:buSzPts val="4400"/>
              <a:buFont typeface="Arial"/>
              <a:buNone/>
            </a:pPr>
            <a:r>
              <a:rPr lang="en-US" sz="44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880"/>
              </a:spcBef>
              <a:spcAft>
                <a:spcPts val="0"/>
              </a:spcAft>
              <a:buClr>
                <a:srgbClr val="21447A"/>
              </a:buClr>
              <a:buSzPts val="4400"/>
              <a:buFont typeface="Arial"/>
              <a:buNone/>
            </a:pPr>
            <a:r>
              <a:rPr lang="en-US" sz="44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grpSp>
        <p:nvGrpSpPr>
          <p:cNvPr id="1677" name="Google Shape;1677;p41"/>
          <p:cNvGrpSpPr/>
          <p:nvPr/>
        </p:nvGrpSpPr>
        <p:grpSpPr>
          <a:xfrm>
            <a:off x="4171838" y="1016402"/>
            <a:ext cx="5619862" cy="5009861"/>
            <a:chOff x="4719603" y="1353970"/>
            <a:chExt cx="3425130" cy="5009861"/>
          </a:xfrm>
        </p:grpSpPr>
        <p:grpSp>
          <p:nvGrpSpPr>
            <p:cNvPr id="1678" name="Google Shape;1678;p41"/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679" name="Google Shape;1679;p41"/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Google Shape;1680;p41"/>
              <p:cNvSpPr txBox="1"/>
              <p:nvPr/>
            </p:nvSpPr>
            <p:spPr>
              <a:xfrm>
                <a:off x="4723947" y="1353970"/>
                <a:ext cx="352535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PowerPoint Presentation</a:t>
                </a:r>
                <a:endParaRPr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1" name="Google Shape;1681;p41"/>
            <p:cNvSpPr txBox="1"/>
            <p:nvPr/>
          </p:nvSpPr>
          <p:spPr>
            <a:xfrm>
              <a:off x="4723819" y="1839516"/>
              <a:ext cx="3420914" cy="4524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Easy to change colors, photos and Text.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pic>
        <p:nvPicPr>
          <p:cNvPr id="1682" name="Google Shape;168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5137" y="1170290"/>
            <a:ext cx="1148058" cy="2972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42"/>
          <p:cNvSpPr txBox="1"/>
          <p:nvPr/>
        </p:nvSpPr>
        <p:spPr>
          <a:xfrm>
            <a:off x="487571" y="992501"/>
            <a:ext cx="2783167" cy="1471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grpSp>
        <p:nvGrpSpPr>
          <p:cNvPr id="1688" name="Google Shape;1688;p42"/>
          <p:cNvGrpSpPr/>
          <p:nvPr/>
        </p:nvGrpSpPr>
        <p:grpSpPr>
          <a:xfrm>
            <a:off x="487571" y="3001309"/>
            <a:ext cx="3425006" cy="2978536"/>
            <a:chOff x="487571" y="3121223"/>
            <a:chExt cx="3529701" cy="2978536"/>
          </a:xfrm>
        </p:grpSpPr>
        <p:sp>
          <p:nvSpPr>
            <p:cNvPr id="1689" name="Google Shape;1689;p42"/>
            <p:cNvSpPr/>
            <p:nvPr/>
          </p:nvSpPr>
          <p:spPr>
            <a:xfrm>
              <a:off x="487571" y="3121223"/>
              <a:ext cx="3529701" cy="307778"/>
            </a:xfrm>
            <a:prstGeom prst="rect">
              <a:avLst/>
            </a:prstGeom>
            <a:solidFill>
              <a:srgbClr val="FFCF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42"/>
            <p:cNvSpPr txBox="1"/>
            <p:nvPr/>
          </p:nvSpPr>
          <p:spPr>
            <a:xfrm>
              <a:off x="637040" y="3121223"/>
              <a:ext cx="299154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PowerPoint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42"/>
            <p:cNvSpPr txBox="1"/>
            <p:nvPr/>
          </p:nvSpPr>
          <p:spPr>
            <a:xfrm>
              <a:off x="491788" y="3606769"/>
              <a:ext cx="3525484" cy="2492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  <a:endParaRPr/>
            </a:p>
          </p:txBody>
        </p:sp>
      </p:grpSp>
      <p:grpSp>
        <p:nvGrpSpPr>
          <p:cNvPr id="1692" name="Google Shape;1692;p42"/>
          <p:cNvGrpSpPr/>
          <p:nvPr/>
        </p:nvGrpSpPr>
        <p:grpSpPr>
          <a:xfrm>
            <a:off x="4381389" y="1154649"/>
            <a:ext cx="3425130" cy="4825196"/>
            <a:chOff x="4719603" y="1353970"/>
            <a:chExt cx="3425130" cy="4825196"/>
          </a:xfrm>
        </p:grpSpPr>
        <p:grpSp>
          <p:nvGrpSpPr>
            <p:cNvPr id="1693" name="Google Shape;1693;p42"/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694" name="Google Shape;1694;p42"/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rgbClr val="FFCF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42"/>
              <p:cNvSpPr txBox="1"/>
              <p:nvPr/>
            </p:nvSpPr>
            <p:spPr>
              <a:xfrm>
                <a:off x="4869071" y="1353970"/>
                <a:ext cx="299154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PowerPoint Presentation</a:t>
                </a:r>
                <a:endParaRPr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6" name="Google Shape;1696;p42"/>
            <p:cNvSpPr txBox="1"/>
            <p:nvPr/>
          </p:nvSpPr>
          <p:spPr>
            <a:xfrm>
              <a:off x="4723819" y="1839516"/>
              <a:ext cx="3420914" cy="4339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7" name="Google Shape;1697;p42"/>
          <p:cNvGrpSpPr/>
          <p:nvPr/>
        </p:nvGrpSpPr>
        <p:grpSpPr>
          <a:xfrm>
            <a:off x="8275331" y="1154649"/>
            <a:ext cx="3425006" cy="4825196"/>
            <a:chOff x="8951633" y="-413283"/>
            <a:chExt cx="3529701" cy="4825196"/>
          </a:xfrm>
        </p:grpSpPr>
        <p:sp>
          <p:nvSpPr>
            <p:cNvPr id="1698" name="Google Shape;1698;p42"/>
            <p:cNvSpPr/>
            <p:nvPr/>
          </p:nvSpPr>
          <p:spPr>
            <a:xfrm>
              <a:off x="8951633" y="-413283"/>
              <a:ext cx="3529701" cy="307778"/>
            </a:xfrm>
            <a:prstGeom prst="rect">
              <a:avLst/>
            </a:prstGeom>
            <a:solidFill>
              <a:srgbClr val="FFCF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42"/>
            <p:cNvSpPr txBox="1"/>
            <p:nvPr/>
          </p:nvSpPr>
          <p:spPr>
            <a:xfrm>
              <a:off x="9101102" y="-413283"/>
              <a:ext cx="299154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PowerPoint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2"/>
            <p:cNvSpPr txBox="1"/>
            <p:nvPr/>
          </p:nvSpPr>
          <p:spPr>
            <a:xfrm>
              <a:off x="8955850" y="72263"/>
              <a:ext cx="3525484" cy="4339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01" name="Google Shape;1701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5149" y="1308537"/>
            <a:ext cx="641250" cy="156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6" name="Google Shape;1706;p43"/>
          <p:cNvSpPr/>
          <p:nvPr/>
        </p:nvSpPr>
        <p:spPr>
          <a:xfrm>
            <a:off x="-11575" y="-11575"/>
            <a:ext cx="9434945" cy="6141026"/>
          </a:xfrm>
          <a:custGeom>
            <a:avLst/>
            <a:gdLst/>
            <a:ahLst/>
            <a:cxnLst/>
            <a:rect l="l" t="t" r="r" b="b"/>
            <a:pathLst>
              <a:path w="9434945" h="6141026" extrusionOk="0">
                <a:moveTo>
                  <a:pt x="0" y="10391"/>
                </a:moveTo>
                <a:lnTo>
                  <a:pt x="9434945" y="0"/>
                </a:lnTo>
                <a:lnTo>
                  <a:pt x="5413672" y="678867"/>
                </a:lnTo>
                <a:lnTo>
                  <a:pt x="128149" y="128149"/>
                </a:lnTo>
                <a:lnTo>
                  <a:pt x="689258" y="3164409"/>
                </a:lnTo>
                <a:lnTo>
                  <a:pt x="10391" y="6141026"/>
                </a:lnTo>
                <a:cubicBezTo>
                  <a:pt x="6927" y="4800599"/>
                  <a:pt x="3464" y="1350818"/>
                  <a:pt x="0" y="10391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p44"/>
          <p:cNvSpPr txBox="1"/>
          <p:nvPr/>
        </p:nvSpPr>
        <p:spPr>
          <a:xfrm>
            <a:off x="2889087" y="3122578"/>
            <a:ext cx="7601821" cy="1471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THANKS YOU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2" name="Google Shape;1712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9429812" y="1660569"/>
            <a:ext cx="2664651" cy="5097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3" name="Google Shape;1713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1340" y="3350222"/>
            <a:ext cx="2527323" cy="353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4" name="Google Shape;1714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9579" y="1892591"/>
            <a:ext cx="2589318" cy="997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45"/>
          <p:cNvSpPr txBox="1">
            <a:spLocks noGrp="1"/>
          </p:cNvSpPr>
          <p:nvPr>
            <p:ph type="body" idx="1"/>
          </p:nvPr>
        </p:nvSpPr>
        <p:spPr>
          <a:xfrm>
            <a:off x="387477" y="347713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F0E"/>
              </a:buClr>
              <a:buSzPts val="4400"/>
              <a:buFont typeface="Arial"/>
              <a:buNone/>
            </a:pPr>
            <a:r>
              <a:rPr lang="en-US" sz="4400" dirty="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https</a:t>
            </a:r>
            <a:r>
              <a:rPr lang="en-US" sz="4400" dirty="0" smtClean="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://plantillaspowerpoint.org</a:t>
            </a:r>
            <a:endParaRPr sz="4400" dirty="0">
              <a:solidFill>
                <a:srgbClr val="FFCF0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46"/>
          <p:cNvSpPr txBox="1">
            <a:spLocks noGrp="1"/>
          </p:cNvSpPr>
          <p:nvPr>
            <p:ph type="body" idx="1"/>
          </p:nvPr>
        </p:nvSpPr>
        <p:spPr>
          <a:xfrm>
            <a:off x="435516" y="44074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F0E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Fully Editable Icon Sets: A</a:t>
            </a:r>
            <a:endParaRPr/>
          </a:p>
        </p:txBody>
      </p:sp>
      <p:pic>
        <p:nvPicPr>
          <p:cNvPr id="1725" name="Google Shape;1725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7701" y="1352055"/>
            <a:ext cx="4173750" cy="20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6" name="Google Shape;1726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6062" y="4160871"/>
            <a:ext cx="2542500" cy="190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7" name="Google Shape;1727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42768" y="4347943"/>
            <a:ext cx="2030928" cy="1714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8" name="Google Shape;1728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58232" y="290250"/>
            <a:ext cx="4899970" cy="4673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47"/>
          <p:cNvSpPr txBox="1">
            <a:spLocks noGrp="1"/>
          </p:cNvSpPr>
          <p:nvPr>
            <p:ph type="body" idx="1"/>
          </p:nvPr>
        </p:nvSpPr>
        <p:spPr>
          <a:xfrm>
            <a:off x="435516" y="44074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F0E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Fully Editable Icon Sets: A</a:t>
            </a:r>
            <a:endParaRPr/>
          </a:p>
        </p:txBody>
      </p:sp>
      <p:pic>
        <p:nvPicPr>
          <p:cNvPr id="1734" name="Google Shape;1734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7269" y="1164648"/>
            <a:ext cx="2802888" cy="2824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5" name="Google Shape;1735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1545" y="4392895"/>
            <a:ext cx="2588810" cy="2118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6" name="Google Shape;1736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3714" y="3664008"/>
            <a:ext cx="3010365" cy="301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7" name="Google Shape;1737;p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83936" y="1207632"/>
            <a:ext cx="1091250" cy="200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8" name="Google Shape;1738;p4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35966" y="2435395"/>
            <a:ext cx="3555000" cy="39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48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pic>
        <p:nvPicPr>
          <p:cNvPr id="1744" name="Google Shape;1744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824" y="1324223"/>
            <a:ext cx="3771699" cy="244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5" name="Google Shape;1745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07523" y="2912175"/>
            <a:ext cx="7774143" cy="3504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6" name="Google Shape;1746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08085">
            <a:off x="713532" y="3864681"/>
            <a:ext cx="3216284" cy="2722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49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pic>
        <p:nvPicPr>
          <p:cNvPr id="1752" name="Google Shape;175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2173" y="1369657"/>
            <a:ext cx="7555908" cy="5054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5"/>
          <p:cNvGrpSpPr/>
          <p:nvPr/>
        </p:nvGrpSpPr>
        <p:grpSpPr>
          <a:xfrm>
            <a:off x="1478604" y="2257189"/>
            <a:ext cx="10698480" cy="2669527"/>
            <a:chOff x="1225685" y="2237361"/>
            <a:chExt cx="10698480" cy="2669527"/>
          </a:xfrm>
        </p:grpSpPr>
        <p:sp>
          <p:nvSpPr>
            <p:cNvPr id="389" name="Google Shape;389;p5"/>
            <p:cNvSpPr/>
            <p:nvPr/>
          </p:nvSpPr>
          <p:spPr>
            <a:xfrm>
              <a:off x="1225685" y="2237362"/>
              <a:ext cx="10698480" cy="4571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1225685" y="4756746"/>
              <a:ext cx="8138160" cy="4571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5"/>
            <p:cNvSpPr/>
            <p:nvPr/>
          </p:nvSpPr>
          <p:spPr>
            <a:xfrm rot="5400000">
              <a:off x="9236562" y="4669878"/>
              <a:ext cx="254566" cy="219454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225685" y="2237361"/>
              <a:ext cx="45719" cy="256032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3" name="Google Shape;393;p5"/>
          <p:cNvSpPr/>
          <p:nvPr/>
        </p:nvSpPr>
        <p:spPr>
          <a:xfrm>
            <a:off x="1000960" y="2017628"/>
            <a:ext cx="1046724" cy="523220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4" name="Google Shape;394;p5"/>
          <p:cNvGrpSpPr/>
          <p:nvPr/>
        </p:nvGrpSpPr>
        <p:grpSpPr>
          <a:xfrm>
            <a:off x="6579937" y="2883548"/>
            <a:ext cx="2107662" cy="894132"/>
            <a:chOff x="7026501" y="4509120"/>
            <a:chExt cx="1499710" cy="894132"/>
          </a:xfrm>
        </p:grpSpPr>
        <p:sp>
          <p:nvSpPr>
            <p:cNvPr id="395" name="Google Shape;395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" name="Google Shape;397;p5"/>
          <p:cNvGrpSpPr/>
          <p:nvPr/>
        </p:nvGrpSpPr>
        <p:grpSpPr>
          <a:xfrm>
            <a:off x="9633439" y="2883548"/>
            <a:ext cx="2107662" cy="894132"/>
            <a:chOff x="7026501" y="4509120"/>
            <a:chExt cx="1499710" cy="894132"/>
          </a:xfrm>
        </p:grpSpPr>
        <p:sp>
          <p:nvSpPr>
            <p:cNvPr id="398" name="Google Shape;398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p5"/>
          <p:cNvGrpSpPr/>
          <p:nvPr/>
        </p:nvGrpSpPr>
        <p:grpSpPr>
          <a:xfrm>
            <a:off x="3526435" y="2883548"/>
            <a:ext cx="2107662" cy="894132"/>
            <a:chOff x="7026501" y="4509120"/>
            <a:chExt cx="1499710" cy="894132"/>
          </a:xfrm>
        </p:grpSpPr>
        <p:sp>
          <p:nvSpPr>
            <p:cNvPr id="401" name="Google Shape;401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3" name="Google Shape;403;p5"/>
          <p:cNvGrpSpPr/>
          <p:nvPr/>
        </p:nvGrpSpPr>
        <p:grpSpPr>
          <a:xfrm>
            <a:off x="6582380" y="5420823"/>
            <a:ext cx="2107662" cy="894132"/>
            <a:chOff x="7026501" y="4509120"/>
            <a:chExt cx="1499710" cy="894132"/>
          </a:xfrm>
        </p:grpSpPr>
        <p:sp>
          <p:nvSpPr>
            <p:cNvPr id="404" name="Google Shape;404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" name="Google Shape;406;p5"/>
          <p:cNvGrpSpPr/>
          <p:nvPr/>
        </p:nvGrpSpPr>
        <p:grpSpPr>
          <a:xfrm>
            <a:off x="470490" y="5420823"/>
            <a:ext cx="2107662" cy="894132"/>
            <a:chOff x="7026501" y="4509120"/>
            <a:chExt cx="1499710" cy="894132"/>
          </a:xfrm>
        </p:grpSpPr>
        <p:sp>
          <p:nvSpPr>
            <p:cNvPr id="407" name="Google Shape;407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" name="Google Shape;409;p5"/>
          <p:cNvGrpSpPr/>
          <p:nvPr/>
        </p:nvGrpSpPr>
        <p:grpSpPr>
          <a:xfrm>
            <a:off x="451034" y="2883548"/>
            <a:ext cx="2107662" cy="894132"/>
            <a:chOff x="7026501" y="4509120"/>
            <a:chExt cx="1499710" cy="894132"/>
          </a:xfrm>
        </p:grpSpPr>
        <p:sp>
          <p:nvSpPr>
            <p:cNvPr id="410" name="Google Shape;410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2" name="Google Shape;412;p5"/>
          <p:cNvGrpSpPr/>
          <p:nvPr/>
        </p:nvGrpSpPr>
        <p:grpSpPr>
          <a:xfrm>
            <a:off x="3526435" y="5420823"/>
            <a:ext cx="2107662" cy="894132"/>
            <a:chOff x="7026501" y="4509120"/>
            <a:chExt cx="1499710" cy="894132"/>
          </a:xfrm>
        </p:grpSpPr>
        <p:sp>
          <p:nvSpPr>
            <p:cNvPr id="413" name="Google Shape;413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5" name="Google Shape;415;p5"/>
          <p:cNvGrpSpPr/>
          <p:nvPr/>
        </p:nvGrpSpPr>
        <p:grpSpPr>
          <a:xfrm>
            <a:off x="9633439" y="5420823"/>
            <a:ext cx="2107662" cy="894132"/>
            <a:chOff x="7026501" y="4509120"/>
            <a:chExt cx="1499710" cy="894132"/>
          </a:xfrm>
        </p:grpSpPr>
        <p:sp>
          <p:nvSpPr>
            <p:cNvPr id="416" name="Google Shape;416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8" name="Google Shape;418;p5"/>
          <p:cNvSpPr txBox="1"/>
          <p:nvPr/>
        </p:nvSpPr>
        <p:spPr>
          <a:xfrm>
            <a:off x="780629" y="584151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5"/>
          <p:cNvSpPr/>
          <p:nvPr/>
        </p:nvSpPr>
        <p:spPr>
          <a:xfrm>
            <a:off x="4056905" y="2017628"/>
            <a:ext cx="1046724" cy="523220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5"/>
          <p:cNvSpPr/>
          <p:nvPr/>
        </p:nvSpPr>
        <p:spPr>
          <a:xfrm>
            <a:off x="7112850" y="2017628"/>
            <a:ext cx="1046724" cy="523220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5"/>
          <p:cNvSpPr/>
          <p:nvPr/>
        </p:nvSpPr>
        <p:spPr>
          <a:xfrm>
            <a:off x="10168795" y="2017628"/>
            <a:ext cx="1046724" cy="523220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5"/>
          <p:cNvSpPr/>
          <p:nvPr/>
        </p:nvSpPr>
        <p:spPr>
          <a:xfrm>
            <a:off x="1000960" y="4538614"/>
            <a:ext cx="1046724" cy="523220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5"/>
          <p:cNvSpPr/>
          <p:nvPr/>
        </p:nvSpPr>
        <p:spPr>
          <a:xfrm>
            <a:off x="7112850" y="4538614"/>
            <a:ext cx="1046724" cy="523220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5"/>
          <p:cNvSpPr/>
          <p:nvPr/>
        </p:nvSpPr>
        <p:spPr>
          <a:xfrm>
            <a:off x="4056905" y="4538614"/>
            <a:ext cx="1046724" cy="523220"/>
          </a:xfrm>
          <a:prstGeom prst="rec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Google Shape;1757;p50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 And PND</a:t>
            </a:r>
            <a:endParaRPr/>
          </a:p>
        </p:txBody>
      </p:sp>
      <p:pic>
        <p:nvPicPr>
          <p:cNvPr id="1758" name="Google Shape;1758;p50" descr="E:\002-KIMS BUSINESS\007-02-MaxPPT-Contents\150902-com-Global-Laptop\mo900.png"/>
          <p:cNvPicPr preferRelativeResize="0"/>
          <p:nvPr/>
        </p:nvPicPr>
        <p:blipFill rotWithShape="1">
          <a:blip r:embed="rId3">
            <a:alphaModFix/>
          </a:blip>
          <a:srcRect l="18253"/>
          <a:stretch/>
        </p:blipFill>
        <p:spPr>
          <a:xfrm>
            <a:off x="0" y="1602802"/>
            <a:ext cx="4302518" cy="52807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59" name="Google Shape;1759;p50"/>
          <p:cNvGrpSpPr/>
          <p:nvPr/>
        </p:nvGrpSpPr>
        <p:grpSpPr>
          <a:xfrm>
            <a:off x="8473501" y="4201810"/>
            <a:ext cx="3423225" cy="2069484"/>
            <a:chOff x="-548507" y="477868"/>
            <a:chExt cx="11570450" cy="6357177"/>
          </a:xfrm>
        </p:grpSpPr>
        <p:sp>
          <p:nvSpPr>
            <p:cNvPr id="1760" name="Google Shape;1760;p50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50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50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50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50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5" name="Google Shape;1765;p50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66" name="Google Shape;1766;p50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50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8" name="Google Shape;1768;p50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69" name="Google Shape;1769;p50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50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1" name="Google Shape;1771;p50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2" name="Google Shape;1772;p50"/>
          <p:cNvSpPr/>
          <p:nvPr/>
        </p:nvSpPr>
        <p:spPr>
          <a:xfrm>
            <a:off x="8969392" y="4294144"/>
            <a:ext cx="2439136" cy="1750254"/>
          </a:xfrm>
          <a:prstGeom prst="rect">
            <a:avLst/>
          </a:prstGeom>
          <a:solidFill>
            <a:srgbClr val="3F3F3F">
              <a:alpha val="9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50"/>
          <p:cNvSpPr/>
          <p:nvPr/>
        </p:nvSpPr>
        <p:spPr>
          <a:xfrm>
            <a:off x="8959358" y="3564863"/>
            <a:ext cx="2455486" cy="2429346"/>
          </a:xfrm>
          <a:custGeom>
            <a:avLst/>
            <a:gdLst/>
            <a:ahLst/>
            <a:cxnLst/>
            <a:rect l="l" t="t" r="r" b="b"/>
            <a:pathLst>
              <a:path w="2315872" h="2531903" extrusionOk="0">
                <a:moveTo>
                  <a:pt x="1105472" y="0"/>
                </a:moveTo>
                <a:lnTo>
                  <a:pt x="1303018" y="0"/>
                </a:lnTo>
                <a:lnTo>
                  <a:pt x="1461252" y="853676"/>
                </a:lnTo>
                <a:lnTo>
                  <a:pt x="1468099" y="875733"/>
                </a:lnTo>
                <a:lnTo>
                  <a:pt x="1481512" y="874451"/>
                </a:lnTo>
                <a:cubicBezTo>
                  <a:pt x="1562957" y="874451"/>
                  <a:pt x="1637299" y="903278"/>
                  <a:pt x="1693009" y="951693"/>
                </a:cubicBezTo>
                <a:cubicBezTo>
                  <a:pt x="1720087" y="943127"/>
                  <a:pt x="1748998" y="939250"/>
                  <a:pt x="1778864" y="939250"/>
                </a:cubicBezTo>
                <a:cubicBezTo>
                  <a:pt x="1837001" y="939250"/>
                  <a:pt x="1891518" y="953939"/>
                  <a:pt x="1937868" y="980789"/>
                </a:cubicBezTo>
                <a:cubicBezTo>
                  <a:pt x="1978812" y="961490"/>
                  <a:pt x="2024976" y="951181"/>
                  <a:pt x="2073680" y="951181"/>
                </a:cubicBezTo>
                <a:cubicBezTo>
                  <a:pt x="2166341" y="951181"/>
                  <a:pt x="2249809" y="988495"/>
                  <a:pt x="2306734" y="1049617"/>
                </a:cubicBezTo>
                <a:lnTo>
                  <a:pt x="2315872" y="2531903"/>
                </a:lnTo>
                <a:lnTo>
                  <a:pt x="0" y="2527276"/>
                </a:lnTo>
                <a:lnTo>
                  <a:pt x="0" y="1366197"/>
                </a:lnTo>
                <a:lnTo>
                  <a:pt x="9341" y="1367196"/>
                </a:lnTo>
                <a:cubicBezTo>
                  <a:pt x="43658" y="1235892"/>
                  <a:pt x="169064" y="1139063"/>
                  <a:pt x="318333" y="1139063"/>
                </a:cubicBezTo>
                <a:cubicBezTo>
                  <a:pt x="326787" y="1139063"/>
                  <a:pt x="335166" y="1139373"/>
                  <a:pt x="343347" y="1141452"/>
                </a:cubicBezTo>
                <a:cubicBezTo>
                  <a:pt x="337896" y="1120918"/>
                  <a:pt x="335416" y="1099426"/>
                  <a:pt x="335416" y="1077386"/>
                </a:cubicBezTo>
                <a:cubicBezTo>
                  <a:pt x="335416" y="909819"/>
                  <a:pt x="478741" y="773978"/>
                  <a:pt x="655539" y="773978"/>
                </a:cubicBezTo>
                <a:cubicBezTo>
                  <a:pt x="688541" y="773978"/>
                  <a:pt x="720376" y="778711"/>
                  <a:pt x="750325" y="787508"/>
                </a:cubicBezTo>
                <a:lnTo>
                  <a:pt x="829107" y="760300"/>
                </a:lnTo>
                <a:cubicBezTo>
                  <a:pt x="861027" y="713053"/>
                  <a:pt x="904014" y="673898"/>
                  <a:pt x="954349" y="646554"/>
                </a:cubicBezTo>
                <a:lnTo>
                  <a:pt x="988090" y="6332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50"/>
          <p:cNvSpPr/>
          <p:nvPr/>
        </p:nvSpPr>
        <p:spPr>
          <a:xfrm>
            <a:off x="8959350" y="3547005"/>
            <a:ext cx="2439135" cy="2447204"/>
          </a:xfrm>
          <a:custGeom>
            <a:avLst/>
            <a:gdLst/>
            <a:ahLst/>
            <a:cxnLst/>
            <a:rect l="l" t="t" r="r" b="b"/>
            <a:pathLst>
              <a:path w="2306734" h="2545135" extrusionOk="0">
                <a:moveTo>
                  <a:pt x="1150510" y="0"/>
                </a:moveTo>
                <a:lnTo>
                  <a:pt x="1257994" y="0"/>
                </a:lnTo>
                <a:lnTo>
                  <a:pt x="1369590" y="1306465"/>
                </a:lnTo>
                <a:lnTo>
                  <a:pt x="1407581" y="1350335"/>
                </a:lnTo>
                <a:cubicBezTo>
                  <a:pt x="1543841" y="1383039"/>
                  <a:pt x="1561230" y="1415744"/>
                  <a:pt x="1624338" y="1503312"/>
                </a:cubicBezTo>
                <a:cubicBezTo>
                  <a:pt x="1657942" y="1489486"/>
                  <a:pt x="1694771" y="1482313"/>
                  <a:pt x="1733275" y="1482313"/>
                </a:cubicBezTo>
                <a:cubicBezTo>
                  <a:pt x="1763818" y="1482313"/>
                  <a:pt x="1793307" y="1486827"/>
                  <a:pt x="1820687" y="1496631"/>
                </a:cubicBezTo>
                <a:cubicBezTo>
                  <a:pt x="1857174" y="1371843"/>
                  <a:pt x="1972797" y="1281367"/>
                  <a:pt x="2109550" y="1281367"/>
                </a:cubicBezTo>
                <a:cubicBezTo>
                  <a:pt x="2185561" y="1281367"/>
                  <a:pt x="2255041" y="1309319"/>
                  <a:pt x="2306734" y="1357093"/>
                </a:cubicBezTo>
                <a:lnTo>
                  <a:pt x="2306734" y="2545135"/>
                </a:lnTo>
                <a:lnTo>
                  <a:pt x="0" y="2545135"/>
                </a:lnTo>
                <a:lnTo>
                  <a:pt x="0" y="1864764"/>
                </a:lnTo>
                <a:cubicBezTo>
                  <a:pt x="54196" y="1811523"/>
                  <a:pt x="128658" y="1778935"/>
                  <a:pt x="210730" y="1778935"/>
                </a:cubicBezTo>
                <a:cubicBezTo>
                  <a:pt x="259882" y="1778935"/>
                  <a:pt x="306307" y="1790624"/>
                  <a:pt x="346789" y="1812526"/>
                </a:cubicBezTo>
                <a:cubicBezTo>
                  <a:pt x="369874" y="1713549"/>
                  <a:pt x="443556" y="1634731"/>
                  <a:pt x="539025" y="1602716"/>
                </a:cubicBezTo>
                <a:cubicBezTo>
                  <a:pt x="564520" y="1461492"/>
                  <a:pt x="688206" y="1354583"/>
                  <a:pt x="836862" y="1354583"/>
                </a:cubicBezTo>
                <a:lnTo>
                  <a:pt x="861940" y="1358186"/>
                </a:lnTo>
                <a:lnTo>
                  <a:pt x="866201" y="1350335"/>
                </a:lnTo>
                <a:cubicBezTo>
                  <a:pt x="895533" y="1306918"/>
                  <a:pt x="935036" y="1270937"/>
                  <a:pt x="981290" y="1245810"/>
                </a:cubicBezTo>
                <a:lnTo>
                  <a:pt x="1046280" y="1220240"/>
                </a:lnTo>
                <a:close/>
              </a:path>
            </a:pathLst>
          </a:custGeom>
          <a:solidFill>
            <a:srgbClr val="D1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50"/>
          <p:cNvSpPr/>
          <p:nvPr/>
        </p:nvSpPr>
        <p:spPr>
          <a:xfrm>
            <a:off x="9666489" y="2027705"/>
            <a:ext cx="1080103" cy="1777970"/>
          </a:xfrm>
          <a:custGeom>
            <a:avLst/>
            <a:gdLst/>
            <a:ahLst/>
            <a:cxnLst/>
            <a:rect l="l" t="t" r="r" b="b"/>
            <a:pathLst>
              <a:path w="2487611" h="4094887" extrusionOk="0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50"/>
          <p:cNvSpPr txBox="1"/>
          <p:nvPr/>
        </p:nvSpPr>
        <p:spPr>
          <a:xfrm>
            <a:off x="9485074" y="5275265"/>
            <a:ext cx="1411922" cy="5078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START</a:t>
            </a:r>
            <a:endParaRPr sz="27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7" name="Google Shape;1777;p50"/>
          <p:cNvGrpSpPr/>
          <p:nvPr/>
        </p:nvGrpSpPr>
        <p:grpSpPr>
          <a:xfrm>
            <a:off x="4393456" y="1895666"/>
            <a:ext cx="3964261" cy="4693598"/>
            <a:chOff x="3889795" y="2616331"/>
            <a:chExt cx="3499903" cy="4143808"/>
          </a:xfrm>
        </p:grpSpPr>
        <p:sp>
          <p:nvSpPr>
            <p:cNvPr id="1778" name="Google Shape;1778;p50"/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/>
              <a:ahLst/>
              <a:cxnLst/>
              <a:rect l="l" t="t" r="r" b="b"/>
              <a:pathLst>
                <a:path w="2683933" h="2984204" extrusionOk="0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50"/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/>
              <a:ahLst/>
              <a:cxnLst/>
              <a:rect l="l" t="t" r="r" b="b"/>
              <a:pathLst>
                <a:path w="1834425" h="1750719" extrusionOk="0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50"/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/>
              <a:ahLst/>
              <a:cxnLst/>
              <a:rect l="l" t="t" r="r" b="b"/>
              <a:pathLst>
                <a:path w="911234" h="1411806" extrusionOk="0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50"/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/>
              <a:ahLst/>
              <a:cxnLst/>
              <a:rect l="l" t="t" r="r" b="b"/>
              <a:pathLst>
                <a:path w="956122" h="1310685" extrusionOk="0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50"/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/>
              <a:ahLst/>
              <a:cxnLst/>
              <a:rect l="l" t="t" r="r" b="b"/>
              <a:pathLst>
                <a:path w="862733" h="858255" extrusionOk="0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50"/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/>
              <a:ahLst/>
              <a:cxnLst/>
              <a:rect l="l" t="t" r="r" b="b"/>
              <a:pathLst>
                <a:path w="452680" h="446835" extrusionOk="0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50"/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/>
              <a:ahLst/>
              <a:cxnLst/>
              <a:rect l="l" t="t" r="r" b="b"/>
              <a:pathLst>
                <a:path w="244401" h="105465" extrusionOk="0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50"/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/>
              <a:ahLst/>
              <a:cxnLst/>
              <a:rect l="l" t="t" r="r" b="b"/>
              <a:pathLst>
                <a:path w="496742" h="509240" extrusionOk="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50"/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/>
              <a:ahLst/>
              <a:cxnLst/>
              <a:rect l="l" t="t" r="r" b="b"/>
              <a:pathLst>
                <a:path w="167246" h="266076" extrusionOk="0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50"/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/>
              <a:ahLst/>
              <a:cxnLst/>
              <a:rect l="l" t="t" r="r" b="b"/>
              <a:pathLst>
                <a:path w="616552" h="245796" extrusionOk="0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" name="Google Shape;1792;p51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A</a:t>
            </a:r>
            <a:endParaRPr/>
          </a:p>
        </p:txBody>
      </p:sp>
      <p:sp>
        <p:nvSpPr>
          <p:cNvPr id="1793" name="Google Shape;1793;p51"/>
          <p:cNvSpPr/>
          <p:nvPr/>
        </p:nvSpPr>
        <p:spPr>
          <a:xfrm>
            <a:off x="3490790" y="1260504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51"/>
          <p:cNvSpPr/>
          <p:nvPr/>
        </p:nvSpPr>
        <p:spPr>
          <a:xfrm>
            <a:off x="2652036" y="1331038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51"/>
          <p:cNvSpPr/>
          <p:nvPr/>
        </p:nvSpPr>
        <p:spPr>
          <a:xfrm>
            <a:off x="3492876" y="4288558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51"/>
          <p:cNvSpPr/>
          <p:nvPr/>
        </p:nvSpPr>
        <p:spPr>
          <a:xfrm rot="-2700000">
            <a:off x="6964455" y="3422910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51"/>
          <p:cNvSpPr/>
          <p:nvPr/>
        </p:nvSpPr>
        <p:spPr>
          <a:xfrm flipH="1">
            <a:off x="2645746" y="4410261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51"/>
          <p:cNvSpPr/>
          <p:nvPr/>
        </p:nvSpPr>
        <p:spPr>
          <a:xfrm>
            <a:off x="5124130" y="3410858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51"/>
          <p:cNvSpPr/>
          <p:nvPr/>
        </p:nvSpPr>
        <p:spPr>
          <a:xfrm>
            <a:off x="8442421" y="3368918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51"/>
          <p:cNvSpPr/>
          <p:nvPr/>
        </p:nvSpPr>
        <p:spPr>
          <a:xfrm>
            <a:off x="4329544" y="1287068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51"/>
          <p:cNvSpPr/>
          <p:nvPr/>
        </p:nvSpPr>
        <p:spPr>
          <a:xfrm rot="5400000">
            <a:off x="5116404" y="1287067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51"/>
          <p:cNvSpPr/>
          <p:nvPr/>
        </p:nvSpPr>
        <p:spPr>
          <a:xfrm>
            <a:off x="4188647" y="4387336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51"/>
          <p:cNvSpPr/>
          <p:nvPr/>
        </p:nvSpPr>
        <p:spPr>
          <a:xfrm flipH="1">
            <a:off x="8417178" y="2296118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51"/>
          <p:cNvSpPr/>
          <p:nvPr/>
        </p:nvSpPr>
        <p:spPr>
          <a:xfrm rot="-5400000">
            <a:off x="5904078" y="1238964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51"/>
          <p:cNvSpPr/>
          <p:nvPr/>
        </p:nvSpPr>
        <p:spPr>
          <a:xfrm>
            <a:off x="6787271" y="1192654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51"/>
          <p:cNvSpPr/>
          <p:nvPr/>
        </p:nvSpPr>
        <p:spPr>
          <a:xfrm>
            <a:off x="5084466" y="4369311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51"/>
          <p:cNvSpPr/>
          <p:nvPr/>
        </p:nvSpPr>
        <p:spPr>
          <a:xfrm>
            <a:off x="1797216" y="5237536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51"/>
          <p:cNvSpPr/>
          <p:nvPr/>
        </p:nvSpPr>
        <p:spPr>
          <a:xfrm rot="-5400000">
            <a:off x="5915583" y="3313483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51"/>
          <p:cNvSpPr/>
          <p:nvPr/>
        </p:nvSpPr>
        <p:spPr>
          <a:xfrm rot="10800000">
            <a:off x="6689783" y="2312284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51"/>
          <p:cNvSpPr/>
          <p:nvPr/>
        </p:nvSpPr>
        <p:spPr>
          <a:xfrm>
            <a:off x="4345662" y="3355627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51"/>
          <p:cNvSpPr/>
          <p:nvPr/>
        </p:nvSpPr>
        <p:spPr>
          <a:xfrm>
            <a:off x="1738943" y="1249212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51"/>
          <p:cNvSpPr/>
          <p:nvPr/>
        </p:nvSpPr>
        <p:spPr>
          <a:xfrm>
            <a:off x="5912922" y="2284339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51"/>
          <p:cNvSpPr/>
          <p:nvPr/>
        </p:nvSpPr>
        <p:spPr>
          <a:xfrm>
            <a:off x="7558314" y="3391807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51"/>
          <p:cNvSpPr/>
          <p:nvPr/>
        </p:nvSpPr>
        <p:spPr>
          <a:xfrm>
            <a:off x="2702936" y="2306595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51"/>
          <p:cNvSpPr/>
          <p:nvPr/>
        </p:nvSpPr>
        <p:spPr>
          <a:xfrm>
            <a:off x="5236936" y="2295856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51"/>
          <p:cNvSpPr/>
          <p:nvPr/>
        </p:nvSpPr>
        <p:spPr>
          <a:xfrm>
            <a:off x="3637472" y="2335527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51"/>
          <p:cNvSpPr/>
          <p:nvPr/>
        </p:nvSpPr>
        <p:spPr>
          <a:xfrm>
            <a:off x="4533218" y="2320374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51"/>
          <p:cNvSpPr/>
          <p:nvPr/>
        </p:nvSpPr>
        <p:spPr>
          <a:xfrm>
            <a:off x="3298665" y="5303690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51"/>
          <p:cNvSpPr/>
          <p:nvPr/>
        </p:nvSpPr>
        <p:spPr>
          <a:xfrm>
            <a:off x="1790093" y="2239988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51"/>
          <p:cNvSpPr/>
          <p:nvPr/>
        </p:nvSpPr>
        <p:spPr>
          <a:xfrm rot="-900000">
            <a:off x="3516256" y="3402558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51"/>
          <p:cNvSpPr/>
          <p:nvPr/>
        </p:nvSpPr>
        <p:spPr>
          <a:xfrm rot="10800000">
            <a:off x="2566940" y="5254295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51"/>
          <p:cNvSpPr/>
          <p:nvPr/>
        </p:nvSpPr>
        <p:spPr>
          <a:xfrm>
            <a:off x="4995762" y="5347178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51"/>
          <p:cNvSpPr/>
          <p:nvPr/>
        </p:nvSpPr>
        <p:spPr>
          <a:xfrm>
            <a:off x="7539342" y="5347178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51"/>
          <p:cNvSpPr/>
          <p:nvPr/>
        </p:nvSpPr>
        <p:spPr>
          <a:xfrm>
            <a:off x="5847715" y="5350249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51"/>
          <p:cNvSpPr/>
          <p:nvPr/>
        </p:nvSpPr>
        <p:spPr>
          <a:xfrm>
            <a:off x="8391296" y="5343776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51"/>
          <p:cNvSpPr/>
          <p:nvPr/>
        </p:nvSpPr>
        <p:spPr>
          <a:xfrm>
            <a:off x="6693528" y="5350249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51"/>
          <p:cNvSpPr/>
          <p:nvPr/>
        </p:nvSpPr>
        <p:spPr>
          <a:xfrm rot="2700000">
            <a:off x="2704418" y="3288502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51"/>
          <p:cNvSpPr/>
          <p:nvPr/>
        </p:nvSpPr>
        <p:spPr>
          <a:xfrm>
            <a:off x="1779894" y="3313599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51"/>
          <p:cNvSpPr/>
          <p:nvPr/>
        </p:nvSpPr>
        <p:spPr>
          <a:xfrm rot="2700000">
            <a:off x="4357748" y="5244834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51"/>
          <p:cNvSpPr/>
          <p:nvPr/>
        </p:nvSpPr>
        <p:spPr>
          <a:xfrm>
            <a:off x="1754955" y="4381769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51"/>
          <p:cNvSpPr/>
          <p:nvPr/>
        </p:nvSpPr>
        <p:spPr>
          <a:xfrm flipH="1">
            <a:off x="7481140" y="2322458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51"/>
          <p:cNvSpPr/>
          <p:nvPr/>
        </p:nvSpPr>
        <p:spPr>
          <a:xfrm rot="-2794009">
            <a:off x="7505412" y="1307700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51"/>
          <p:cNvSpPr/>
          <p:nvPr/>
        </p:nvSpPr>
        <p:spPr>
          <a:xfrm>
            <a:off x="8311540" y="1307766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51"/>
          <p:cNvSpPr/>
          <p:nvPr/>
        </p:nvSpPr>
        <p:spPr>
          <a:xfrm>
            <a:off x="6742193" y="4346378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51"/>
          <p:cNvSpPr/>
          <p:nvPr/>
        </p:nvSpPr>
        <p:spPr>
          <a:xfrm>
            <a:off x="5867151" y="4346378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51"/>
          <p:cNvSpPr/>
          <p:nvPr/>
        </p:nvSpPr>
        <p:spPr>
          <a:xfrm>
            <a:off x="7617235" y="4346378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51"/>
          <p:cNvSpPr/>
          <p:nvPr/>
        </p:nvSpPr>
        <p:spPr>
          <a:xfrm>
            <a:off x="8492276" y="4346378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52"/>
          <p:cNvSpPr txBox="1">
            <a:spLocks noGrp="1"/>
          </p:cNvSpPr>
          <p:nvPr>
            <p:ph type="body" idx="1"/>
          </p:nvPr>
        </p:nvSpPr>
        <p:spPr>
          <a:xfrm>
            <a:off x="313422" y="24543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B</a:t>
            </a:r>
            <a:endParaRPr/>
          </a:p>
        </p:txBody>
      </p:sp>
      <p:sp>
        <p:nvSpPr>
          <p:cNvPr id="1843" name="Google Shape;1843;p52"/>
          <p:cNvSpPr/>
          <p:nvPr/>
        </p:nvSpPr>
        <p:spPr>
          <a:xfrm>
            <a:off x="1419436" y="1178914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52"/>
          <p:cNvSpPr/>
          <p:nvPr/>
        </p:nvSpPr>
        <p:spPr>
          <a:xfrm>
            <a:off x="2266578" y="1223202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52"/>
          <p:cNvSpPr/>
          <p:nvPr/>
        </p:nvSpPr>
        <p:spPr>
          <a:xfrm>
            <a:off x="3984008" y="1208368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52"/>
          <p:cNvSpPr/>
          <p:nvPr/>
        </p:nvSpPr>
        <p:spPr>
          <a:xfrm>
            <a:off x="3104563" y="1220122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52"/>
          <p:cNvSpPr/>
          <p:nvPr/>
        </p:nvSpPr>
        <p:spPr>
          <a:xfrm rot="-2700000">
            <a:off x="4829332" y="2243495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52"/>
          <p:cNvSpPr/>
          <p:nvPr/>
        </p:nvSpPr>
        <p:spPr>
          <a:xfrm>
            <a:off x="5549384" y="1212503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52"/>
          <p:cNvSpPr/>
          <p:nvPr/>
        </p:nvSpPr>
        <p:spPr>
          <a:xfrm>
            <a:off x="7266005" y="1308136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52"/>
          <p:cNvSpPr/>
          <p:nvPr/>
        </p:nvSpPr>
        <p:spPr>
          <a:xfrm>
            <a:off x="4891386" y="1200600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52"/>
          <p:cNvSpPr/>
          <p:nvPr/>
        </p:nvSpPr>
        <p:spPr>
          <a:xfrm>
            <a:off x="6448878" y="1201617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52"/>
          <p:cNvSpPr/>
          <p:nvPr/>
        </p:nvSpPr>
        <p:spPr>
          <a:xfrm>
            <a:off x="8169111" y="1254307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3" name="Google Shape;1853;p52"/>
          <p:cNvGrpSpPr/>
          <p:nvPr/>
        </p:nvGrpSpPr>
        <p:grpSpPr>
          <a:xfrm>
            <a:off x="5677170" y="2197453"/>
            <a:ext cx="344634" cy="584984"/>
            <a:chOff x="1960331" y="2060848"/>
            <a:chExt cx="2028872" cy="3463828"/>
          </a:xfrm>
        </p:grpSpPr>
        <p:sp>
          <p:nvSpPr>
            <p:cNvPr id="1854" name="Google Shape;1854;p52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52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52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52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8" name="Google Shape;1858;p52"/>
          <p:cNvSpPr/>
          <p:nvPr/>
        </p:nvSpPr>
        <p:spPr>
          <a:xfrm>
            <a:off x="6607258" y="2197453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52"/>
          <p:cNvSpPr/>
          <p:nvPr/>
        </p:nvSpPr>
        <p:spPr>
          <a:xfrm>
            <a:off x="3118543" y="2185082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52"/>
          <p:cNvSpPr/>
          <p:nvPr/>
        </p:nvSpPr>
        <p:spPr>
          <a:xfrm>
            <a:off x="3955884" y="2197424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1" name="Google Shape;1861;p52"/>
          <p:cNvGrpSpPr/>
          <p:nvPr/>
        </p:nvGrpSpPr>
        <p:grpSpPr>
          <a:xfrm>
            <a:off x="2280557" y="2144792"/>
            <a:ext cx="528975" cy="594844"/>
            <a:chOff x="4835382" y="-161249"/>
            <a:chExt cx="3078657" cy="3462028"/>
          </a:xfrm>
        </p:grpSpPr>
        <p:sp>
          <p:nvSpPr>
            <p:cNvPr id="1862" name="Google Shape;1862;p52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52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4" name="Google Shape;1864;p52"/>
          <p:cNvSpPr/>
          <p:nvPr/>
        </p:nvSpPr>
        <p:spPr>
          <a:xfrm>
            <a:off x="1459628" y="2215174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52"/>
          <p:cNvSpPr/>
          <p:nvPr/>
        </p:nvSpPr>
        <p:spPr>
          <a:xfrm>
            <a:off x="7256222" y="2197453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52"/>
          <p:cNvSpPr/>
          <p:nvPr/>
        </p:nvSpPr>
        <p:spPr>
          <a:xfrm>
            <a:off x="1498186" y="3339358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52"/>
          <p:cNvSpPr/>
          <p:nvPr/>
        </p:nvSpPr>
        <p:spPr>
          <a:xfrm>
            <a:off x="8046550" y="2197453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52"/>
          <p:cNvSpPr/>
          <p:nvPr/>
        </p:nvSpPr>
        <p:spPr>
          <a:xfrm>
            <a:off x="2296938" y="3339358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52"/>
          <p:cNvSpPr/>
          <p:nvPr/>
        </p:nvSpPr>
        <p:spPr>
          <a:xfrm>
            <a:off x="4835120" y="3356848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52"/>
          <p:cNvSpPr/>
          <p:nvPr/>
        </p:nvSpPr>
        <p:spPr>
          <a:xfrm>
            <a:off x="3970624" y="3394549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52"/>
          <p:cNvSpPr/>
          <p:nvPr/>
        </p:nvSpPr>
        <p:spPr>
          <a:xfrm>
            <a:off x="3120634" y="3357612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52"/>
          <p:cNvSpPr/>
          <p:nvPr/>
        </p:nvSpPr>
        <p:spPr>
          <a:xfrm rot="2942052">
            <a:off x="5627635" y="3358194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52"/>
          <p:cNvSpPr/>
          <p:nvPr/>
        </p:nvSpPr>
        <p:spPr>
          <a:xfrm rot="-2675106" flipH="1">
            <a:off x="3288192" y="4390340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52"/>
          <p:cNvSpPr/>
          <p:nvPr/>
        </p:nvSpPr>
        <p:spPr>
          <a:xfrm>
            <a:off x="8144962" y="3339358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52"/>
          <p:cNvSpPr/>
          <p:nvPr/>
        </p:nvSpPr>
        <p:spPr>
          <a:xfrm>
            <a:off x="6427297" y="3339358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52"/>
          <p:cNvSpPr/>
          <p:nvPr/>
        </p:nvSpPr>
        <p:spPr>
          <a:xfrm>
            <a:off x="7266366" y="3339358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52"/>
          <p:cNvSpPr/>
          <p:nvPr/>
        </p:nvSpPr>
        <p:spPr>
          <a:xfrm rot="10800000">
            <a:off x="2287177" y="4443320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52"/>
          <p:cNvSpPr/>
          <p:nvPr/>
        </p:nvSpPr>
        <p:spPr>
          <a:xfrm rot="10800000">
            <a:off x="5698885" y="4427664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52"/>
          <p:cNvSpPr/>
          <p:nvPr/>
        </p:nvSpPr>
        <p:spPr>
          <a:xfrm>
            <a:off x="3966512" y="4566528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52"/>
          <p:cNvSpPr/>
          <p:nvPr/>
        </p:nvSpPr>
        <p:spPr>
          <a:xfrm>
            <a:off x="8050236" y="4468442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52"/>
          <p:cNvSpPr/>
          <p:nvPr/>
        </p:nvSpPr>
        <p:spPr>
          <a:xfrm rot="-5400000" flipH="1">
            <a:off x="6431312" y="5396578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52"/>
          <p:cNvSpPr/>
          <p:nvPr/>
        </p:nvSpPr>
        <p:spPr>
          <a:xfrm>
            <a:off x="4883659" y="4506337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52"/>
          <p:cNvSpPr/>
          <p:nvPr/>
        </p:nvSpPr>
        <p:spPr>
          <a:xfrm>
            <a:off x="6427297" y="4573465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52"/>
          <p:cNvSpPr/>
          <p:nvPr/>
        </p:nvSpPr>
        <p:spPr>
          <a:xfrm rot="2160000">
            <a:off x="7285398" y="4443320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52"/>
          <p:cNvSpPr/>
          <p:nvPr/>
        </p:nvSpPr>
        <p:spPr>
          <a:xfrm>
            <a:off x="1465916" y="4443320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52"/>
          <p:cNvSpPr/>
          <p:nvPr/>
        </p:nvSpPr>
        <p:spPr>
          <a:xfrm>
            <a:off x="2271852" y="5403108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52"/>
          <p:cNvSpPr/>
          <p:nvPr/>
        </p:nvSpPr>
        <p:spPr>
          <a:xfrm>
            <a:off x="1424843" y="5403108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52"/>
          <p:cNvSpPr/>
          <p:nvPr/>
        </p:nvSpPr>
        <p:spPr>
          <a:xfrm>
            <a:off x="3959828" y="5403108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52"/>
          <p:cNvSpPr/>
          <p:nvPr/>
        </p:nvSpPr>
        <p:spPr>
          <a:xfrm>
            <a:off x="3109838" y="5403108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52"/>
          <p:cNvSpPr/>
          <p:nvPr/>
        </p:nvSpPr>
        <p:spPr>
          <a:xfrm>
            <a:off x="4825213" y="5392560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52"/>
          <p:cNvSpPr/>
          <p:nvPr/>
        </p:nvSpPr>
        <p:spPr>
          <a:xfrm>
            <a:off x="5614678" y="5429050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52"/>
          <p:cNvSpPr/>
          <p:nvPr/>
        </p:nvSpPr>
        <p:spPr>
          <a:xfrm>
            <a:off x="8077556" y="5392560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52"/>
          <p:cNvSpPr/>
          <p:nvPr/>
        </p:nvSpPr>
        <p:spPr>
          <a:xfrm>
            <a:off x="7347771" y="5393627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53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C</a:t>
            </a:r>
            <a:endParaRPr/>
          </a:p>
        </p:txBody>
      </p:sp>
      <p:sp>
        <p:nvSpPr>
          <p:cNvPr id="1899" name="Google Shape;1899;p53"/>
          <p:cNvSpPr/>
          <p:nvPr/>
        </p:nvSpPr>
        <p:spPr>
          <a:xfrm rot="10800000">
            <a:off x="4604478" y="4476128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53"/>
          <p:cNvSpPr/>
          <p:nvPr/>
        </p:nvSpPr>
        <p:spPr>
          <a:xfrm>
            <a:off x="5168084" y="4555482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53"/>
          <p:cNvSpPr/>
          <p:nvPr/>
        </p:nvSpPr>
        <p:spPr>
          <a:xfrm rot="-5400000">
            <a:off x="1091852" y="3500259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53"/>
          <p:cNvSpPr/>
          <p:nvPr/>
        </p:nvSpPr>
        <p:spPr>
          <a:xfrm>
            <a:off x="6207678" y="3474436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53"/>
          <p:cNvSpPr/>
          <p:nvPr/>
        </p:nvSpPr>
        <p:spPr>
          <a:xfrm>
            <a:off x="6837484" y="4613447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53"/>
          <p:cNvSpPr/>
          <p:nvPr/>
        </p:nvSpPr>
        <p:spPr>
          <a:xfrm>
            <a:off x="6984815" y="3507777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p53"/>
          <p:cNvSpPr/>
          <p:nvPr/>
        </p:nvSpPr>
        <p:spPr>
          <a:xfrm>
            <a:off x="7730761" y="5518660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6" name="Google Shape;1906;p53"/>
          <p:cNvSpPr/>
          <p:nvPr/>
        </p:nvSpPr>
        <p:spPr>
          <a:xfrm>
            <a:off x="7705483" y="2506707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7" name="Google Shape;1907;p53"/>
          <p:cNvSpPr/>
          <p:nvPr/>
        </p:nvSpPr>
        <p:spPr>
          <a:xfrm>
            <a:off x="6186629" y="5520079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8" name="Google Shape;1908;p53"/>
          <p:cNvSpPr/>
          <p:nvPr/>
        </p:nvSpPr>
        <p:spPr>
          <a:xfrm rot="9900000">
            <a:off x="6941454" y="1400875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53"/>
          <p:cNvSpPr/>
          <p:nvPr/>
        </p:nvSpPr>
        <p:spPr>
          <a:xfrm>
            <a:off x="978845" y="4532016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0" name="Google Shape;1910;p53"/>
          <p:cNvSpPr/>
          <p:nvPr/>
        </p:nvSpPr>
        <p:spPr>
          <a:xfrm>
            <a:off x="5498902" y="3506494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1" name="Google Shape;1911;p53"/>
          <p:cNvSpPr/>
          <p:nvPr/>
        </p:nvSpPr>
        <p:spPr>
          <a:xfrm>
            <a:off x="1897284" y="4574803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53"/>
          <p:cNvSpPr/>
          <p:nvPr/>
        </p:nvSpPr>
        <p:spPr>
          <a:xfrm>
            <a:off x="5048999" y="1414634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53"/>
          <p:cNvSpPr/>
          <p:nvPr/>
        </p:nvSpPr>
        <p:spPr>
          <a:xfrm>
            <a:off x="5990175" y="1381568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53"/>
          <p:cNvSpPr/>
          <p:nvPr/>
        </p:nvSpPr>
        <p:spPr>
          <a:xfrm>
            <a:off x="7857184" y="1337976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53"/>
          <p:cNvSpPr/>
          <p:nvPr/>
        </p:nvSpPr>
        <p:spPr>
          <a:xfrm>
            <a:off x="2826324" y="4617554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53"/>
          <p:cNvSpPr/>
          <p:nvPr/>
        </p:nvSpPr>
        <p:spPr>
          <a:xfrm>
            <a:off x="1869616" y="3616578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7" name="Google Shape;1917;p53"/>
          <p:cNvSpPr/>
          <p:nvPr/>
        </p:nvSpPr>
        <p:spPr>
          <a:xfrm>
            <a:off x="2776938" y="3616578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53"/>
          <p:cNvSpPr/>
          <p:nvPr/>
        </p:nvSpPr>
        <p:spPr>
          <a:xfrm>
            <a:off x="3684260" y="3616578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53"/>
          <p:cNvSpPr/>
          <p:nvPr/>
        </p:nvSpPr>
        <p:spPr>
          <a:xfrm>
            <a:off x="4591580" y="3616578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0" name="Google Shape;1920;p53"/>
          <p:cNvSpPr/>
          <p:nvPr/>
        </p:nvSpPr>
        <p:spPr>
          <a:xfrm rot="8100000">
            <a:off x="7790237" y="3556290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1" name="Google Shape;1921;p53"/>
          <p:cNvSpPr/>
          <p:nvPr/>
        </p:nvSpPr>
        <p:spPr>
          <a:xfrm>
            <a:off x="2506148" y="2410523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p53"/>
          <p:cNvSpPr/>
          <p:nvPr/>
        </p:nvSpPr>
        <p:spPr>
          <a:xfrm>
            <a:off x="3465992" y="2409996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53"/>
          <p:cNvSpPr/>
          <p:nvPr/>
        </p:nvSpPr>
        <p:spPr>
          <a:xfrm>
            <a:off x="4168861" y="1374980"/>
            <a:ext cx="544275" cy="544275"/>
          </a:xfrm>
          <a:prstGeom prst="heart">
            <a:avLst/>
          </a:pr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53"/>
          <p:cNvSpPr/>
          <p:nvPr/>
        </p:nvSpPr>
        <p:spPr>
          <a:xfrm>
            <a:off x="7034504" y="5550972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53"/>
          <p:cNvSpPr/>
          <p:nvPr/>
        </p:nvSpPr>
        <p:spPr>
          <a:xfrm>
            <a:off x="974874" y="5605870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53"/>
          <p:cNvSpPr/>
          <p:nvPr/>
        </p:nvSpPr>
        <p:spPr>
          <a:xfrm>
            <a:off x="5397574" y="5550682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p53"/>
          <p:cNvSpPr/>
          <p:nvPr/>
        </p:nvSpPr>
        <p:spPr>
          <a:xfrm>
            <a:off x="2695718" y="5582362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53"/>
          <p:cNvSpPr/>
          <p:nvPr/>
        </p:nvSpPr>
        <p:spPr>
          <a:xfrm>
            <a:off x="3672150" y="5519268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53"/>
          <p:cNvSpPr/>
          <p:nvPr/>
        </p:nvSpPr>
        <p:spPr>
          <a:xfrm rot="-2700000">
            <a:off x="1937526" y="5564768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53"/>
          <p:cNvSpPr/>
          <p:nvPr/>
        </p:nvSpPr>
        <p:spPr>
          <a:xfrm>
            <a:off x="4536574" y="5515380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53"/>
          <p:cNvSpPr/>
          <p:nvPr/>
        </p:nvSpPr>
        <p:spPr>
          <a:xfrm>
            <a:off x="1188274" y="1316183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53"/>
          <p:cNvSpPr/>
          <p:nvPr/>
        </p:nvSpPr>
        <p:spPr>
          <a:xfrm rot="10800000">
            <a:off x="1775437" y="1313127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3" name="Google Shape;1933;p53"/>
          <p:cNvSpPr/>
          <p:nvPr/>
        </p:nvSpPr>
        <p:spPr>
          <a:xfrm>
            <a:off x="2424437" y="1405830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53"/>
          <p:cNvSpPr/>
          <p:nvPr/>
        </p:nvSpPr>
        <p:spPr>
          <a:xfrm>
            <a:off x="3300946" y="1367765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53"/>
          <p:cNvSpPr/>
          <p:nvPr/>
        </p:nvSpPr>
        <p:spPr>
          <a:xfrm>
            <a:off x="4293254" y="2470471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53"/>
          <p:cNvSpPr/>
          <p:nvPr/>
        </p:nvSpPr>
        <p:spPr>
          <a:xfrm>
            <a:off x="1814341" y="2469348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53"/>
          <p:cNvSpPr/>
          <p:nvPr/>
        </p:nvSpPr>
        <p:spPr>
          <a:xfrm>
            <a:off x="5143549" y="2469348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53"/>
          <p:cNvSpPr/>
          <p:nvPr/>
        </p:nvSpPr>
        <p:spPr>
          <a:xfrm>
            <a:off x="6863483" y="2465636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53"/>
          <p:cNvSpPr/>
          <p:nvPr/>
        </p:nvSpPr>
        <p:spPr>
          <a:xfrm>
            <a:off x="7691712" y="4611662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53"/>
          <p:cNvSpPr/>
          <p:nvPr/>
        </p:nvSpPr>
        <p:spPr>
          <a:xfrm>
            <a:off x="1155844" y="2334438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53"/>
          <p:cNvSpPr/>
          <p:nvPr/>
        </p:nvSpPr>
        <p:spPr>
          <a:xfrm>
            <a:off x="5941844" y="2492786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53"/>
          <p:cNvSpPr/>
          <p:nvPr/>
        </p:nvSpPr>
        <p:spPr>
          <a:xfrm>
            <a:off x="3784644" y="4579326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53"/>
          <p:cNvSpPr/>
          <p:nvPr/>
        </p:nvSpPr>
        <p:spPr>
          <a:xfrm>
            <a:off x="6040452" y="4546621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FCF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"/>
          <p:cNvSpPr txBox="1">
            <a:spLocks noGrp="1"/>
          </p:cNvSpPr>
          <p:nvPr>
            <p:ph type="body" idx="1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431" name="Google Shape;431;p6"/>
          <p:cNvSpPr txBox="1"/>
          <p:nvPr/>
        </p:nvSpPr>
        <p:spPr>
          <a:xfrm>
            <a:off x="5787906" y="2104156"/>
            <a:ext cx="58905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432" name="Google Shape;432;p6"/>
          <p:cNvSpPr txBox="1"/>
          <p:nvPr/>
        </p:nvSpPr>
        <p:spPr>
          <a:xfrm>
            <a:off x="5787905" y="4386700"/>
            <a:ext cx="589059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433" name="Google Shape;433;p6"/>
          <p:cNvSpPr txBox="1"/>
          <p:nvPr/>
        </p:nvSpPr>
        <p:spPr>
          <a:xfrm>
            <a:off x="5787907" y="3643620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6"/>
          <p:cNvSpPr txBox="1"/>
          <p:nvPr/>
        </p:nvSpPr>
        <p:spPr>
          <a:xfrm>
            <a:off x="7299473" y="3643620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6"/>
          <p:cNvSpPr txBox="1"/>
          <p:nvPr/>
        </p:nvSpPr>
        <p:spPr>
          <a:xfrm>
            <a:off x="8811041" y="3643620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6"/>
          <p:cNvSpPr txBox="1"/>
          <p:nvPr/>
        </p:nvSpPr>
        <p:spPr>
          <a:xfrm>
            <a:off x="10322607" y="3643620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6"/>
          <p:cNvSpPr txBox="1"/>
          <p:nvPr/>
        </p:nvSpPr>
        <p:spPr>
          <a:xfrm>
            <a:off x="5836546" y="995363"/>
            <a:ext cx="589059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2400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Clean </a:t>
            </a:r>
            <a:r>
              <a:rPr lang="en-US" sz="2400" dirty="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en-US" sz="24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rgbClr val="FFCF0E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r>
              <a:rPr lang="en-US" sz="24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2400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1282" y="2794118"/>
            <a:ext cx="488559" cy="80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80559" y="2826912"/>
            <a:ext cx="488559" cy="80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92365" y="2837749"/>
            <a:ext cx="488559" cy="80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3693" y="2821258"/>
            <a:ext cx="488559" cy="80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2488" y="880448"/>
            <a:ext cx="3238129" cy="5742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7"/>
          <p:cNvSpPr txBox="1">
            <a:spLocks noGrp="1"/>
          </p:cNvSpPr>
          <p:nvPr>
            <p:ph type="body" idx="1"/>
          </p:nvPr>
        </p:nvSpPr>
        <p:spPr>
          <a:xfrm>
            <a:off x="619125" y="5683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448" name="Google Shape;448;p7"/>
          <p:cNvGrpSpPr/>
          <p:nvPr/>
        </p:nvGrpSpPr>
        <p:grpSpPr>
          <a:xfrm>
            <a:off x="4408743" y="2056640"/>
            <a:ext cx="3374514" cy="3074347"/>
            <a:chOff x="4406922" y="1835575"/>
            <a:chExt cx="3374514" cy="3074347"/>
          </a:xfrm>
        </p:grpSpPr>
        <p:sp>
          <p:nvSpPr>
            <p:cNvPr id="449" name="Google Shape;449;p7"/>
            <p:cNvSpPr/>
            <p:nvPr/>
          </p:nvSpPr>
          <p:spPr>
            <a:xfrm>
              <a:off x="5253191" y="1879651"/>
              <a:ext cx="2340560" cy="1687967"/>
            </a:xfrm>
            <a:custGeom>
              <a:avLst/>
              <a:gdLst/>
              <a:ahLst/>
              <a:cxnLst/>
              <a:rect l="l" t="t" r="r" b="b"/>
              <a:pathLst>
                <a:path w="2138022" h="1541901" extrusionOk="0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58999">
                  <a:srgbClr val="1158C0"/>
                </a:gs>
                <a:gs pos="88000">
                  <a:srgbClr val="061F44"/>
                </a:gs>
                <a:gs pos="100000">
                  <a:srgbClr val="061F44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6288400" y="3682379"/>
              <a:ext cx="1310149" cy="1227543"/>
            </a:xfrm>
            <a:custGeom>
              <a:avLst/>
              <a:gdLst/>
              <a:ahLst/>
              <a:cxnLst/>
              <a:rect l="l" t="t" r="r" b="b"/>
              <a:pathLst>
                <a:path w="1196777" h="1121319" extrusionOk="0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solidFill>
              <a:srgbClr val="FFCF0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4406922" y="1835575"/>
              <a:ext cx="2598140" cy="2900532"/>
            </a:xfrm>
            <a:custGeom>
              <a:avLst/>
              <a:gdLst/>
              <a:ahLst/>
              <a:cxnLst/>
              <a:rect l="l" t="t" r="r" b="b"/>
              <a:pathLst>
                <a:path w="630" h="704" extrusionOk="0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solidFill>
              <a:srgbClr val="2144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 extrusionOk="0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solidFill>
              <a:srgbClr val="FFCF0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7"/>
            <p:cNvSpPr/>
            <p:nvPr/>
          </p:nvSpPr>
          <p:spPr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 extrusionOk="0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adFill>
              <a:gsLst>
                <a:gs pos="0">
                  <a:srgbClr val="2B7AEC"/>
                </a:gs>
                <a:gs pos="50000">
                  <a:schemeClr val="accent4"/>
                </a:gs>
                <a:gs pos="100000">
                  <a:schemeClr val="accent4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4" name="Google Shape;454;p7"/>
          <p:cNvSpPr txBox="1"/>
          <p:nvPr/>
        </p:nvSpPr>
        <p:spPr>
          <a:xfrm rot="1898085">
            <a:off x="4598773" y="3094049"/>
            <a:ext cx="119874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7"/>
          <p:cNvSpPr txBox="1"/>
          <p:nvPr/>
        </p:nvSpPr>
        <p:spPr>
          <a:xfrm rot="-1880273">
            <a:off x="6551989" y="3342472"/>
            <a:ext cx="119874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7"/>
          <p:cNvSpPr txBox="1"/>
          <p:nvPr/>
        </p:nvSpPr>
        <p:spPr>
          <a:xfrm>
            <a:off x="5496051" y="4567376"/>
            <a:ext cx="119874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 sz="1200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7" name="Google Shape;457;p7"/>
          <p:cNvGrpSpPr/>
          <p:nvPr/>
        </p:nvGrpSpPr>
        <p:grpSpPr>
          <a:xfrm>
            <a:off x="7549725" y="2380240"/>
            <a:ext cx="3744000" cy="1107995"/>
            <a:chOff x="7637355" y="2159174"/>
            <a:chExt cx="3744000" cy="1107995"/>
          </a:xfrm>
        </p:grpSpPr>
        <p:sp>
          <p:nvSpPr>
            <p:cNvPr id="458" name="Google Shape;458;p7"/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7"/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Contents _ Graph </a:t>
              </a:r>
              <a:endParaRPr sz="12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60" name="Google Shape;460;p7"/>
            <p:cNvCxnSpPr/>
            <p:nvPr/>
          </p:nvCxnSpPr>
          <p:spPr>
            <a:xfrm>
              <a:off x="7637355" y="2436172"/>
              <a:ext cx="3744000" cy="0"/>
            </a:xfrm>
            <a:prstGeom prst="straightConnector1">
              <a:avLst/>
            </a:prstGeom>
            <a:noFill/>
            <a:ln w="9525" cap="flat" cmpd="sng">
              <a:solidFill>
                <a:srgbClr val="FFCF0E"/>
              </a:solidFill>
              <a:prstDash val="solid"/>
              <a:miter lim="800000"/>
              <a:headEnd type="oval" w="med" len="med"/>
              <a:tailEnd type="none" w="sm" len="sm"/>
            </a:ln>
          </p:spPr>
        </p:cxnSp>
      </p:grpSp>
      <p:grpSp>
        <p:nvGrpSpPr>
          <p:cNvPr id="461" name="Google Shape;461;p7"/>
          <p:cNvGrpSpPr/>
          <p:nvPr/>
        </p:nvGrpSpPr>
        <p:grpSpPr>
          <a:xfrm>
            <a:off x="892783" y="2365844"/>
            <a:ext cx="3744000" cy="1107995"/>
            <a:chOff x="890962" y="2144778"/>
            <a:chExt cx="3744000" cy="1107995"/>
          </a:xfrm>
        </p:grpSpPr>
        <p:sp>
          <p:nvSpPr>
            <p:cNvPr id="462" name="Google Shape;462;p7"/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7"/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1447A"/>
                  </a:solidFill>
                  <a:latin typeface="Arial"/>
                  <a:ea typeface="Arial"/>
                  <a:cs typeface="Arial"/>
                  <a:sym typeface="Arial"/>
                </a:rPr>
                <a:t>Contents _ Graph </a:t>
              </a:r>
              <a:endParaRPr sz="12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64" name="Google Shape;464;p7"/>
            <p:cNvCxnSpPr/>
            <p:nvPr/>
          </p:nvCxnSpPr>
          <p:spPr>
            <a:xfrm>
              <a:off x="890962" y="2421776"/>
              <a:ext cx="3744000" cy="0"/>
            </a:xfrm>
            <a:prstGeom prst="straightConnector1">
              <a:avLst/>
            </a:prstGeom>
            <a:noFill/>
            <a:ln w="9525" cap="flat" cmpd="sng">
              <a:solidFill>
                <a:srgbClr val="FFCF0E"/>
              </a:solidFill>
              <a:prstDash val="solid"/>
              <a:miter lim="800000"/>
              <a:headEnd type="none" w="sm" len="sm"/>
              <a:tailEnd type="oval" w="med" len="med"/>
            </a:ln>
          </p:spPr>
        </p:cxnSp>
      </p:grpSp>
      <p:sp>
        <p:nvSpPr>
          <p:cNvPr id="465" name="Google Shape;465;p7"/>
          <p:cNvSpPr txBox="1"/>
          <p:nvPr/>
        </p:nvSpPr>
        <p:spPr>
          <a:xfrm>
            <a:off x="3774500" y="5642333"/>
            <a:ext cx="464708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7"/>
          <p:cNvSpPr txBox="1"/>
          <p:nvPr/>
        </p:nvSpPr>
        <p:spPr>
          <a:xfrm>
            <a:off x="3758813" y="5365335"/>
            <a:ext cx="46609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21447A"/>
                </a:solidFill>
                <a:latin typeface="Arial"/>
                <a:ea typeface="Arial"/>
                <a:cs typeface="Arial"/>
                <a:sym typeface="Arial"/>
              </a:rPr>
              <a:t>Contents _ Graph </a:t>
            </a:r>
            <a:endParaRPr sz="1200" b="1">
              <a:solidFill>
                <a:srgbClr val="2144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7" name="Google Shape;467;p7"/>
          <p:cNvCxnSpPr/>
          <p:nvPr/>
        </p:nvCxnSpPr>
        <p:spPr>
          <a:xfrm>
            <a:off x="3758813" y="5642333"/>
            <a:ext cx="4677286" cy="0"/>
          </a:xfrm>
          <a:prstGeom prst="straightConnector1">
            <a:avLst/>
          </a:prstGeom>
          <a:noFill/>
          <a:ln w="9525" cap="flat" cmpd="sng">
            <a:solidFill>
              <a:srgbClr val="FFCF0E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468" name="Google Shape;468;p7"/>
          <p:cNvSpPr/>
          <p:nvPr/>
        </p:nvSpPr>
        <p:spPr>
          <a:xfrm rot="-1800000">
            <a:off x="6674883" y="291254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7"/>
          <p:cNvSpPr/>
          <p:nvPr/>
        </p:nvSpPr>
        <p:spPr>
          <a:xfrm rot="1800000">
            <a:off x="5268606" y="269832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7"/>
          <p:cNvSpPr/>
          <p:nvPr/>
        </p:nvSpPr>
        <p:spPr>
          <a:xfrm>
            <a:off x="5895233" y="412672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214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2506" y="1360292"/>
            <a:ext cx="3986788" cy="4078791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8"/>
          <p:cNvSpPr txBox="1"/>
          <p:nvPr/>
        </p:nvSpPr>
        <p:spPr>
          <a:xfrm>
            <a:off x="7864113" y="296119"/>
            <a:ext cx="374676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</a:t>
            </a:r>
            <a:r>
              <a:rPr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Create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Quality </a:t>
            </a: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r>
              <a:rPr lang="en-US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8"/>
          <p:cNvSpPr txBox="1"/>
          <p:nvPr/>
        </p:nvSpPr>
        <p:spPr>
          <a:xfrm>
            <a:off x="9380048" y="2037566"/>
            <a:ext cx="2230831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I hope and I believe that this Template will your Time, Money and Reputation. Easy to change colors, photos and Text. You can simply impress your audience and add a unique zing and appeal to.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9" name="Google Shape;479;p8"/>
          <p:cNvGrpSpPr/>
          <p:nvPr/>
        </p:nvGrpSpPr>
        <p:grpSpPr>
          <a:xfrm>
            <a:off x="861672" y="5127354"/>
            <a:ext cx="1759290" cy="1546451"/>
            <a:chOff x="1416692" y="2026038"/>
            <a:chExt cx="2797964" cy="2459466"/>
          </a:xfrm>
        </p:grpSpPr>
        <p:grpSp>
          <p:nvGrpSpPr>
            <p:cNvPr id="480" name="Google Shape;480;p8"/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481" name="Google Shape;481;p8"/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8"/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3" name="Google Shape;483;p8"/>
            <p:cNvSpPr/>
            <p:nvPr/>
          </p:nvSpPr>
          <p:spPr>
            <a:xfrm>
              <a:off x="1416692" y="2026038"/>
              <a:ext cx="2797964" cy="2459466"/>
            </a:xfrm>
            <a:custGeom>
              <a:avLst/>
              <a:gdLst/>
              <a:ahLst/>
              <a:cxnLst/>
              <a:rect l="l" t="t" r="r" b="b"/>
              <a:pathLst>
                <a:path w="1692" h="1488" extrusionOk="0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 extrusionOk="0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5" name="Google Shape;485;p8"/>
          <p:cNvGrpSpPr/>
          <p:nvPr/>
        </p:nvGrpSpPr>
        <p:grpSpPr>
          <a:xfrm>
            <a:off x="3895555" y="5122862"/>
            <a:ext cx="1759290" cy="1546451"/>
            <a:chOff x="1416692" y="2026038"/>
            <a:chExt cx="2797964" cy="2459466"/>
          </a:xfrm>
        </p:grpSpPr>
        <p:grpSp>
          <p:nvGrpSpPr>
            <p:cNvPr id="486" name="Google Shape;486;p8"/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487" name="Google Shape;487;p8"/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8"/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9" name="Google Shape;489;p8"/>
            <p:cNvSpPr/>
            <p:nvPr/>
          </p:nvSpPr>
          <p:spPr>
            <a:xfrm>
              <a:off x="1416692" y="2026038"/>
              <a:ext cx="2797964" cy="2459466"/>
            </a:xfrm>
            <a:custGeom>
              <a:avLst/>
              <a:gdLst/>
              <a:ahLst/>
              <a:cxnLst/>
              <a:rect l="l" t="t" r="r" b="b"/>
              <a:pathLst>
                <a:path w="1692" h="1488" extrusionOk="0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 extrusionOk="0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1" name="Google Shape;491;p8"/>
          <p:cNvGrpSpPr/>
          <p:nvPr/>
        </p:nvGrpSpPr>
        <p:grpSpPr>
          <a:xfrm>
            <a:off x="6291262" y="2113824"/>
            <a:ext cx="1759290" cy="1546451"/>
            <a:chOff x="1416692" y="2026038"/>
            <a:chExt cx="2797964" cy="2459466"/>
          </a:xfrm>
        </p:grpSpPr>
        <p:grpSp>
          <p:nvGrpSpPr>
            <p:cNvPr id="492" name="Google Shape;492;p8"/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493" name="Google Shape;493;p8"/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8"/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5" name="Google Shape;495;p8"/>
            <p:cNvSpPr/>
            <p:nvPr/>
          </p:nvSpPr>
          <p:spPr>
            <a:xfrm>
              <a:off x="1416692" y="2026038"/>
              <a:ext cx="2797964" cy="2459466"/>
            </a:xfrm>
            <a:custGeom>
              <a:avLst/>
              <a:gdLst/>
              <a:ahLst/>
              <a:cxnLst/>
              <a:rect l="l" t="t" r="r" b="b"/>
              <a:pathLst>
                <a:path w="1692" h="1488" extrusionOk="0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 extrusionOk="0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8"/>
          <p:cNvGrpSpPr/>
          <p:nvPr/>
        </p:nvGrpSpPr>
        <p:grpSpPr>
          <a:xfrm>
            <a:off x="6302421" y="4552837"/>
            <a:ext cx="1759290" cy="1546451"/>
            <a:chOff x="1416692" y="2026038"/>
            <a:chExt cx="2797964" cy="2459466"/>
          </a:xfrm>
        </p:grpSpPr>
        <p:grpSp>
          <p:nvGrpSpPr>
            <p:cNvPr id="498" name="Google Shape;498;p8"/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499" name="Google Shape;499;p8"/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8"/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1" name="Google Shape;501;p8"/>
            <p:cNvSpPr/>
            <p:nvPr/>
          </p:nvSpPr>
          <p:spPr>
            <a:xfrm>
              <a:off x="1416692" y="2026038"/>
              <a:ext cx="2797964" cy="2459466"/>
            </a:xfrm>
            <a:custGeom>
              <a:avLst/>
              <a:gdLst/>
              <a:ahLst/>
              <a:cxnLst/>
              <a:rect l="l" t="t" r="r" b="b"/>
              <a:pathLst>
                <a:path w="1692" h="1488" extrusionOk="0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 extrusionOk="0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9"/>
          <p:cNvSpPr txBox="1">
            <a:spLocks noGrp="1"/>
          </p:cNvSpPr>
          <p:nvPr>
            <p:ph type="body" idx="1"/>
          </p:nvPr>
        </p:nvSpPr>
        <p:spPr>
          <a:xfrm>
            <a:off x="546106" y="500464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/>
          </a:p>
        </p:txBody>
      </p:sp>
      <p:grpSp>
        <p:nvGrpSpPr>
          <p:cNvPr id="509" name="Google Shape;509;p9"/>
          <p:cNvGrpSpPr/>
          <p:nvPr/>
        </p:nvGrpSpPr>
        <p:grpSpPr>
          <a:xfrm>
            <a:off x="3226412" y="783624"/>
            <a:ext cx="5601604" cy="5601604"/>
            <a:chOff x="1634692" y="908720"/>
            <a:chExt cx="5601604" cy="5601604"/>
          </a:xfrm>
        </p:grpSpPr>
        <p:grpSp>
          <p:nvGrpSpPr>
            <p:cNvPr id="510" name="Google Shape;510;p9"/>
            <p:cNvGrpSpPr/>
            <p:nvPr/>
          </p:nvGrpSpPr>
          <p:grpSpPr>
            <a:xfrm>
              <a:off x="1634692" y="908720"/>
              <a:ext cx="5601604" cy="5601604"/>
              <a:chOff x="1634692" y="908720"/>
              <a:chExt cx="5601604" cy="5601604"/>
            </a:xfrm>
          </p:grpSpPr>
          <p:sp>
            <p:nvSpPr>
              <p:cNvPr id="511" name="Google Shape;511;p9"/>
              <p:cNvSpPr/>
              <p:nvPr/>
            </p:nvSpPr>
            <p:spPr>
              <a:xfrm>
                <a:off x="2779310" y="2053338"/>
                <a:ext cx="3312368" cy="3312368"/>
              </a:xfrm>
              <a:prstGeom prst="ellipse">
                <a:avLst/>
              </a:prstGeom>
              <a:noFill/>
              <a:ln w="12700" cap="flat" cmpd="sng">
                <a:solidFill>
                  <a:srgbClr val="7F7F7F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2" name="Google Shape;512;p9"/>
              <p:cNvGrpSpPr/>
              <p:nvPr/>
            </p:nvGrpSpPr>
            <p:grpSpPr>
              <a:xfrm>
                <a:off x="1634692" y="908720"/>
                <a:ext cx="5601604" cy="5601604"/>
                <a:chOff x="1634692" y="908720"/>
                <a:chExt cx="5601604" cy="5601604"/>
              </a:xfrm>
            </p:grpSpPr>
            <p:grpSp>
              <p:nvGrpSpPr>
                <p:cNvPr id="513" name="Google Shape;513;p9"/>
                <p:cNvGrpSpPr/>
                <p:nvPr/>
              </p:nvGrpSpPr>
              <p:grpSpPr>
                <a:xfrm rot="2700000">
                  <a:off x="2455028" y="1729056"/>
                  <a:ext cx="3960932" cy="3960932"/>
                  <a:chOff x="1807830" y="1844332"/>
                  <a:chExt cx="3960932" cy="3960932"/>
                </a:xfrm>
              </p:grpSpPr>
              <p:grpSp>
                <p:nvGrpSpPr>
                  <p:cNvPr id="514" name="Google Shape;514;p9"/>
                  <p:cNvGrpSpPr/>
                  <p:nvPr/>
                </p:nvGrpSpPr>
                <p:grpSpPr>
                  <a:xfrm>
                    <a:off x="3356247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515" name="Google Shape;515;p9"/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 extrusionOk="0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alpha val="84705"/>
                      </a:schemeClr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16" name="Google Shape;516;p9"/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 extrusionOk="0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84705"/>
                      </a:schemeClr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17" name="Google Shape;517;p9"/>
                  <p:cNvGrpSpPr/>
                  <p:nvPr/>
                </p:nvGrpSpPr>
                <p:grpSpPr>
                  <a:xfrm rot="-5400000">
                    <a:off x="3356248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518" name="Google Shape;518;p9"/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 extrusionOk="0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2">
                        <a:alpha val="82745"/>
                      </a:schemeClr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19" name="Google Shape;519;p9"/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 extrusionOk="0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alpha val="84705"/>
                      </a:schemeClr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520" name="Google Shape;520;p9"/>
                <p:cNvSpPr/>
                <p:nvPr/>
              </p:nvSpPr>
              <p:spPr>
                <a:xfrm>
                  <a:off x="4003446" y="3277474"/>
                  <a:ext cx="864096" cy="864096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21" name="Google Shape;521;p9"/>
            <p:cNvSpPr/>
            <p:nvPr/>
          </p:nvSpPr>
          <p:spPr>
            <a:xfrm>
              <a:off x="3607402" y="1914838"/>
              <a:ext cx="1656185" cy="57805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Add Contents Here</a:t>
              </a:r>
            </a:p>
          </p:txBody>
        </p:sp>
        <p:sp>
          <p:nvSpPr>
            <p:cNvPr id="522" name="Google Shape;522;p9"/>
            <p:cNvSpPr/>
            <p:nvPr/>
          </p:nvSpPr>
          <p:spPr>
            <a:xfrm rot="5400000">
              <a:off x="5111062" y="3420493"/>
              <a:ext cx="1656185" cy="57805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Add Contents Here</a:t>
              </a:r>
            </a:p>
          </p:txBody>
        </p:sp>
        <p:sp>
          <p:nvSpPr>
            <p:cNvPr id="523" name="Google Shape;523;p9"/>
            <p:cNvSpPr/>
            <p:nvPr/>
          </p:nvSpPr>
          <p:spPr>
            <a:xfrm rot="10800000">
              <a:off x="3607401" y="4923412"/>
              <a:ext cx="1656185" cy="57805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Add Contents Here</a:t>
              </a:r>
            </a:p>
          </p:txBody>
        </p:sp>
        <p:sp>
          <p:nvSpPr>
            <p:cNvPr id="524" name="Google Shape;524;p9"/>
            <p:cNvSpPr/>
            <p:nvPr/>
          </p:nvSpPr>
          <p:spPr>
            <a:xfrm rot="-5400000">
              <a:off x="2113360" y="3420494"/>
              <a:ext cx="1656185" cy="57805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Add Contents Here</a:t>
              </a:r>
            </a:p>
          </p:txBody>
        </p:sp>
        <p:sp>
          <p:nvSpPr>
            <p:cNvPr id="525" name="Google Shape;525;p9"/>
            <p:cNvSpPr txBox="1"/>
            <p:nvPr/>
          </p:nvSpPr>
          <p:spPr>
            <a:xfrm rot="-2700000">
              <a:off x="4532619" y="2735592"/>
              <a:ext cx="140563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9"/>
            <p:cNvSpPr txBox="1"/>
            <p:nvPr/>
          </p:nvSpPr>
          <p:spPr>
            <a:xfrm rot="2700000">
              <a:off x="2904581" y="2729556"/>
              <a:ext cx="140563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9"/>
            <p:cNvSpPr txBox="1"/>
            <p:nvPr/>
          </p:nvSpPr>
          <p:spPr>
            <a:xfrm rot="-2700000">
              <a:off x="2931218" y="4359074"/>
              <a:ext cx="140563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9"/>
            <p:cNvSpPr txBox="1"/>
            <p:nvPr/>
          </p:nvSpPr>
          <p:spPr>
            <a:xfrm rot="2700000">
              <a:off x="4548586" y="4336636"/>
              <a:ext cx="140563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9" name="Google Shape;529;p9"/>
          <p:cNvGrpSpPr/>
          <p:nvPr/>
        </p:nvGrpSpPr>
        <p:grpSpPr>
          <a:xfrm>
            <a:off x="7876003" y="1422458"/>
            <a:ext cx="3410703" cy="853045"/>
            <a:chOff x="6372201" y="2011203"/>
            <a:chExt cx="2232249" cy="853045"/>
          </a:xfrm>
        </p:grpSpPr>
        <p:sp>
          <p:nvSpPr>
            <p:cNvPr id="530" name="Google Shape;530;p9"/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9"/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2" name="Google Shape;532;p9"/>
          <p:cNvGrpSpPr/>
          <p:nvPr/>
        </p:nvGrpSpPr>
        <p:grpSpPr>
          <a:xfrm>
            <a:off x="7876003" y="4844566"/>
            <a:ext cx="3410703" cy="853045"/>
            <a:chOff x="6372201" y="2011203"/>
            <a:chExt cx="2232249" cy="853045"/>
          </a:xfrm>
        </p:grpSpPr>
        <p:sp>
          <p:nvSpPr>
            <p:cNvPr id="533" name="Google Shape;533;p9"/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9"/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5" name="Google Shape;535;p9"/>
          <p:cNvGrpSpPr/>
          <p:nvPr/>
        </p:nvGrpSpPr>
        <p:grpSpPr>
          <a:xfrm>
            <a:off x="819550" y="1422458"/>
            <a:ext cx="3410703" cy="853045"/>
            <a:chOff x="6372201" y="2011203"/>
            <a:chExt cx="2232249" cy="853045"/>
          </a:xfrm>
        </p:grpSpPr>
        <p:sp>
          <p:nvSpPr>
            <p:cNvPr id="536" name="Google Shape;536;p9"/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9"/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8" name="Google Shape;538;p9"/>
          <p:cNvGrpSpPr/>
          <p:nvPr/>
        </p:nvGrpSpPr>
        <p:grpSpPr>
          <a:xfrm>
            <a:off x="819550" y="4844566"/>
            <a:ext cx="3410703" cy="853045"/>
            <a:chOff x="6372201" y="2011203"/>
            <a:chExt cx="2232249" cy="853045"/>
          </a:xfrm>
        </p:grpSpPr>
        <p:sp>
          <p:nvSpPr>
            <p:cNvPr id="539" name="Google Shape;539;p9"/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9"/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1" name="Google Shape;541;p9"/>
          <p:cNvSpPr/>
          <p:nvPr/>
        </p:nvSpPr>
        <p:spPr>
          <a:xfrm>
            <a:off x="5849135" y="3338834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 extrusionOk="0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 - COLOR 00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 - COLOR 00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5050</Words>
  <Application>Microsoft Office PowerPoint</Application>
  <PresentationFormat>Panorámica</PresentationFormat>
  <Paragraphs>585</Paragraphs>
  <Slides>53</Slides>
  <Notes>53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53</vt:i4>
      </vt:variant>
    </vt:vector>
  </HeadingPairs>
  <TitlesOfParts>
    <vt:vector size="59" baseType="lpstr">
      <vt:lpstr>Arial</vt:lpstr>
      <vt:lpstr>Noto Sans Symbols</vt:lpstr>
      <vt:lpstr>Calibri</vt:lpstr>
      <vt:lpstr>Doppio One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2020-01-20T05:08:25Z</dcterms:created>
  <dcterms:modified xsi:type="dcterms:W3CDTF">2023-11-21T19:08:04Z</dcterms:modified>
</cp:coreProperties>
</file>