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5.xml" ContentType="application/vnd.openxmlformats-officedocument.drawingml.chart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708" r:id="rId2"/>
  </p:sldMasterIdLst>
  <p:notesMasterIdLst>
    <p:notesMasterId r:id="rId5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</p:sldIdLst>
  <p:sldSz cx="12192000" cy="6858000"/>
  <p:notesSz cx="6858000" cy="91440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Doppio One" panose="020B0604020202020204" charset="0"/>
      <p:regular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2" roundtripDataSignature="AMtx7miZ9KxEoQBz/NEyB0VnhHJJ5K3z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59D3364-2222-4377-B0BA-EE57D661B051}">
  <a:tblStyle styleId="{659D3364-2222-4377-B0BA-EE57D661B0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orient="horz" pos="225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2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4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3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Text 1</c:v>
                </c:pt>
                <c:pt idx="1">
                  <c:v>Text 2</c:v>
                </c:pt>
                <c:pt idx="2">
                  <c:v>Text 3</c:v>
                </c:pt>
                <c:pt idx="3">
                  <c:v>Text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25</c:v>
                </c:pt>
                <c:pt idx="2">
                  <c:v>20</c:v>
                </c:pt>
                <c:pt idx="3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CB-4DDD-B5B1-7F2B3838C8C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Text 1</c:v>
                </c:pt>
                <c:pt idx="1">
                  <c:v>Text 2</c:v>
                </c:pt>
                <c:pt idx="2">
                  <c:v>Text 3</c:v>
                </c:pt>
                <c:pt idx="3">
                  <c:v>Text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20</c:v>
                </c:pt>
                <c:pt idx="1">
                  <c:v>44</c:v>
                </c:pt>
                <c:pt idx="2">
                  <c:v>18</c:v>
                </c:pt>
                <c:pt idx="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CB-4DDD-B5B1-7F2B3838C8C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Text 1</c:v>
                </c:pt>
                <c:pt idx="1">
                  <c:v>Text 2</c:v>
                </c:pt>
                <c:pt idx="2">
                  <c:v>Text 3</c:v>
                </c:pt>
                <c:pt idx="3">
                  <c:v>Text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35</c:v>
                </c:pt>
                <c:pt idx="1">
                  <c:v>15</c:v>
                </c:pt>
                <c:pt idx="2">
                  <c:v>30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CB-4DDD-B5B1-7F2B3838C8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02107568"/>
        <c:axId val="702106784"/>
      </c:barChart>
      <c:catAx>
        <c:axId val="7021075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02106784"/>
        <c:crosses val="autoZero"/>
        <c:auto val="1"/>
        <c:lblAlgn val="ctr"/>
        <c:lblOffset val="100"/>
        <c:noMultiLvlLbl val="0"/>
      </c:catAx>
      <c:valAx>
        <c:axId val="70210678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021075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Text 1</c:v>
                </c:pt>
                <c:pt idx="1">
                  <c:v>Text 2</c:v>
                </c:pt>
                <c:pt idx="2">
                  <c:v>Text 3</c:v>
                </c:pt>
                <c:pt idx="3">
                  <c:v>Text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25</c:v>
                </c:pt>
                <c:pt idx="2">
                  <c:v>20</c:v>
                </c:pt>
                <c:pt idx="3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35-4F18-8019-3042FFDBAA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Text 1</c:v>
                </c:pt>
                <c:pt idx="1">
                  <c:v>Text 2</c:v>
                </c:pt>
                <c:pt idx="2">
                  <c:v>Text 3</c:v>
                </c:pt>
                <c:pt idx="3">
                  <c:v>Text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20</c:v>
                </c:pt>
                <c:pt idx="1">
                  <c:v>44</c:v>
                </c:pt>
                <c:pt idx="2">
                  <c:v>18</c:v>
                </c:pt>
                <c:pt idx="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35-4F18-8019-3042FFDBAA0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Text 1</c:v>
                </c:pt>
                <c:pt idx="1">
                  <c:v>Text 2</c:v>
                </c:pt>
                <c:pt idx="2">
                  <c:v>Text 3</c:v>
                </c:pt>
                <c:pt idx="3">
                  <c:v>Text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35</c:v>
                </c:pt>
                <c:pt idx="1">
                  <c:v>15</c:v>
                </c:pt>
                <c:pt idx="2">
                  <c:v>30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35-4F18-8019-3042FFDBAA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02107960"/>
        <c:axId val="702108352"/>
      </c:barChart>
      <c:catAx>
        <c:axId val="7021079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02108352"/>
        <c:crosses val="autoZero"/>
        <c:auto val="1"/>
        <c:lblAlgn val="ctr"/>
        <c:lblOffset val="100"/>
        <c:noMultiLvlLbl val="0"/>
      </c:catAx>
      <c:valAx>
        <c:axId val="70210835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021079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21447A"/>
            </a:solidFill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102-439A-87FE-B0A300A4F1BF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102-439A-87FE-B0A300A4F1BF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102-439A-87FE-B0A300A4F1BF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7102-439A-87FE-B0A300A4F1BF}"/>
              </c:ext>
            </c:extLst>
          </c:dPt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45</c:v>
                </c:pt>
                <c:pt idx="1">
                  <c:v>50</c:v>
                </c:pt>
                <c:pt idx="2">
                  <c:v>65</c:v>
                </c:pt>
                <c:pt idx="3">
                  <c:v>50</c:v>
                </c:pt>
                <c:pt idx="4">
                  <c:v>35</c:v>
                </c:pt>
                <c:pt idx="5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02-439A-87FE-B0A300A4F1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299711672"/>
        <c:axId val="299705008"/>
      </c:barChart>
      <c:catAx>
        <c:axId val="299711672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299705008"/>
        <c:crosses val="autoZero"/>
        <c:auto val="1"/>
        <c:lblAlgn val="ctr"/>
        <c:lblOffset val="100"/>
        <c:noMultiLvlLbl val="0"/>
      </c:catAx>
      <c:valAx>
        <c:axId val="299705008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29971167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CF0E"/>
            </a:solidFill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B3F-4C5E-8101-EEC02FA51C40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B3F-4C5E-8101-EEC02FA51C40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0B3F-4C5E-8101-EEC02FA51C40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0B3F-4C5E-8101-EEC02FA51C40}"/>
              </c:ext>
            </c:extLst>
          </c:dPt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65</c:v>
                </c:pt>
                <c:pt idx="1">
                  <c:v>55</c:v>
                </c:pt>
                <c:pt idx="2">
                  <c:v>40</c:v>
                </c:pt>
                <c:pt idx="3">
                  <c:v>80</c:v>
                </c:pt>
                <c:pt idx="4">
                  <c:v>40</c:v>
                </c:pt>
                <c:pt idx="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3F-4C5E-8101-EEC02FA51C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706411248"/>
        <c:axId val="706406152"/>
      </c:barChart>
      <c:catAx>
        <c:axId val="706411248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706406152"/>
        <c:crosses val="autoZero"/>
        <c:auto val="1"/>
        <c:lblAlgn val="ctr"/>
        <c:lblOffset val="100"/>
        <c:noMultiLvlLbl val="0"/>
      </c:catAx>
      <c:valAx>
        <c:axId val="706406152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706411248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CF0E"/>
              </a:solidFill>
            </c:spPr>
            <c:extLst>
              <c:ext xmlns:c16="http://schemas.microsoft.com/office/drawing/2014/chart" uri="{C3380CC4-5D6E-409C-BE32-E72D297353CC}">
                <c16:uniqueId val="{00000001-CD78-4604-A4C7-5A74DA51A958}"/>
              </c:ext>
            </c:extLst>
          </c:dPt>
          <c:dPt>
            <c:idx val="1"/>
            <c:invertIfNegative val="0"/>
            <c:bubble3D val="0"/>
            <c:spPr>
              <a:solidFill>
                <a:srgbClr val="FFCF0E"/>
              </a:solidFill>
            </c:spPr>
            <c:extLst>
              <c:ext xmlns:c16="http://schemas.microsoft.com/office/drawing/2014/chart" uri="{C3380CC4-5D6E-409C-BE32-E72D297353CC}">
                <c16:uniqueId val="{00000003-CD78-4604-A4C7-5A74DA51A958}"/>
              </c:ext>
            </c:extLst>
          </c:dPt>
          <c:dPt>
            <c:idx val="2"/>
            <c:invertIfNegative val="0"/>
            <c:bubble3D val="0"/>
            <c:spPr>
              <a:solidFill>
                <a:srgbClr val="FFCF0E"/>
              </a:solidFill>
            </c:spPr>
            <c:extLst>
              <c:ext xmlns:c16="http://schemas.microsoft.com/office/drawing/2014/chart" uri="{C3380CC4-5D6E-409C-BE32-E72D297353CC}">
                <c16:uniqueId val="{00000005-CD78-4604-A4C7-5A74DA51A958}"/>
              </c:ext>
            </c:extLst>
          </c:dPt>
          <c:dPt>
            <c:idx val="3"/>
            <c:invertIfNegative val="0"/>
            <c:bubble3D val="0"/>
            <c:spPr>
              <a:solidFill>
                <a:srgbClr val="FFCF0E"/>
              </a:solidFill>
            </c:spPr>
            <c:extLst>
              <c:ext xmlns:c16="http://schemas.microsoft.com/office/drawing/2014/chart" uri="{C3380CC4-5D6E-409C-BE32-E72D297353CC}">
                <c16:uniqueId val="{00000007-CD78-4604-A4C7-5A74DA51A958}"/>
              </c:ext>
            </c:extLst>
          </c:dPt>
          <c:dPt>
            <c:idx val="4"/>
            <c:invertIfNegative val="0"/>
            <c:bubble3D val="0"/>
            <c:spPr>
              <a:solidFill>
                <a:srgbClr val="FFCF0E"/>
              </a:solidFill>
            </c:spPr>
            <c:extLst>
              <c:ext xmlns:c16="http://schemas.microsoft.com/office/drawing/2014/chart" uri="{C3380CC4-5D6E-409C-BE32-E72D297353CC}">
                <c16:uniqueId val="{00000009-CD78-4604-A4C7-5A74DA51A958}"/>
              </c:ext>
            </c:extLst>
          </c:dPt>
          <c:dPt>
            <c:idx val="5"/>
            <c:invertIfNegative val="0"/>
            <c:bubble3D val="0"/>
            <c:spPr>
              <a:solidFill>
                <a:srgbClr val="FFCF0E"/>
              </a:solidFill>
            </c:spPr>
            <c:extLst>
              <c:ext xmlns:c16="http://schemas.microsoft.com/office/drawing/2014/chart" uri="{C3380CC4-5D6E-409C-BE32-E72D297353CC}">
                <c16:uniqueId val="{0000000B-CD78-4604-A4C7-5A74DA51A958}"/>
              </c:ext>
            </c:extLst>
          </c:dPt>
          <c:cat>
            <c:strRef>
              <c:f>Sheet1!$A$2:$A$7</c:f>
              <c:strCache>
                <c:ptCount val="6"/>
                <c:pt idx="0">
                  <c:v>Item 1</c:v>
                </c:pt>
                <c:pt idx="1">
                  <c:v>Item 2</c:v>
                </c:pt>
                <c:pt idx="2">
                  <c:v>Item 3</c:v>
                </c:pt>
                <c:pt idx="3">
                  <c:v>Item 4</c:v>
                </c:pt>
                <c:pt idx="4">
                  <c:v>Item 5</c:v>
                </c:pt>
                <c:pt idx="5">
                  <c:v>Item 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23</c:v>
                </c:pt>
                <c:pt idx="1">
                  <c:v>25</c:v>
                </c:pt>
                <c:pt idx="2">
                  <c:v>35</c:v>
                </c:pt>
                <c:pt idx="3">
                  <c:v>45</c:v>
                </c:pt>
                <c:pt idx="4">
                  <c:v>15</c:v>
                </c:pt>
                <c:pt idx="5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0E-42F7-8A4B-3032684F99E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Sheet1!$A$2:$A$7</c:f>
              <c:strCache>
                <c:ptCount val="6"/>
                <c:pt idx="0">
                  <c:v>Item 1</c:v>
                </c:pt>
                <c:pt idx="1">
                  <c:v>Item 2</c:v>
                </c:pt>
                <c:pt idx="2">
                  <c:v>Item 3</c:v>
                </c:pt>
                <c:pt idx="3">
                  <c:v>Item 4</c:v>
                </c:pt>
                <c:pt idx="4">
                  <c:v>Item 5</c:v>
                </c:pt>
                <c:pt idx="5">
                  <c:v>Item 6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24</c:v>
                </c:pt>
                <c:pt idx="1">
                  <c:v>44</c:v>
                </c:pt>
                <c:pt idx="2">
                  <c:v>18</c:v>
                </c:pt>
                <c:pt idx="3">
                  <c:v>28</c:v>
                </c:pt>
                <c:pt idx="4">
                  <c:v>34</c:v>
                </c:pt>
                <c:pt idx="5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0E-42F7-8A4B-3032684F99E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Sheet1!$A$2:$A$7</c:f>
              <c:strCache>
                <c:ptCount val="6"/>
                <c:pt idx="0">
                  <c:v>Item 1</c:v>
                </c:pt>
                <c:pt idx="1">
                  <c:v>Item 2</c:v>
                </c:pt>
                <c:pt idx="2">
                  <c:v>Item 3</c:v>
                </c:pt>
                <c:pt idx="3">
                  <c:v>Item 4</c:v>
                </c:pt>
                <c:pt idx="4">
                  <c:v>Item 5</c:v>
                </c:pt>
                <c:pt idx="5">
                  <c:v>Item 6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42</c:v>
                </c:pt>
                <c:pt idx="1">
                  <c:v>12</c:v>
                </c:pt>
                <c:pt idx="2">
                  <c:v>43</c:v>
                </c:pt>
                <c:pt idx="3">
                  <c:v>35</c:v>
                </c:pt>
                <c:pt idx="4">
                  <c:v>55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0E-42F7-8A4B-3032684F99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0"/>
        <c:axId val="706413992"/>
        <c:axId val="706414776"/>
      </c:barChart>
      <c:catAx>
        <c:axId val="706413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en-US"/>
          </a:p>
        </c:txPr>
        <c:crossAx val="706414776"/>
        <c:crosses val="autoZero"/>
        <c:auto val="1"/>
        <c:lblAlgn val="ctr"/>
        <c:lblOffset val="100"/>
        <c:noMultiLvlLbl val="0"/>
      </c:catAx>
      <c:valAx>
        <c:axId val="70641477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en-US"/>
          </a:p>
        </c:txPr>
        <c:crossAx val="7064139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CC-4C9B-91E1-EB0B65D9A44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2-0FCC-4C9B-91E1-EB0B65D9A445}"/>
              </c:ext>
            </c:extLst>
          </c:dPt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FCC-4C9B-91E1-EB0B65D9A44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0FCC-4C9B-91E1-EB0B65D9A445}"/>
              </c:ext>
            </c:extLst>
          </c:dPt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FCC-4C9B-91E1-EB0B65D9A4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9"/>
        <c:axId val="642102504"/>
        <c:axId val="642095840"/>
      </c:barChart>
      <c:catAx>
        <c:axId val="64210250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642095840"/>
        <c:crosses val="autoZero"/>
        <c:auto val="1"/>
        <c:lblAlgn val="ctr"/>
        <c:lblOffset val="100"/>
        <c:noMultiLvlLbl val="0"/>
      </c:catAx>
      <c:valAx>
        <c:axId val="6420958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42102504"/>
        <c:crosses val="autoZero"/>
        <c:crossBetween val="between"/>
      </c:valAx>
      <c:spPr>
        <a:effectLst>
          <a:glow>
            <a:schemeClr val="accent1">
              <a:alpha val="0"/>
            </a:schemeClr>
          </a:glo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1C-4BCA-9407-C2C2CB5CB86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1C-4BCA-9407-C2C2CB5CB86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61C-4BCA-9407-C2C2CB5CB860}"/>
              </c:ext>
            </c:extLst>
          </c:dPt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61C-4BCA-9407-C2C2CB5CB8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9"/>
        <c:axId val="174846400"/>
        <c:axId val="174848752"/>
      </c:barChart>
      <c:catAx>
        <c:axId val="17484640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74848752"/>
        <c:crosses val="autoZero"/>
        <c:auto val="1"/>
        <c:lblAlgn val="ctr"/>
        <c:lblOffset val="100"/>
        <c:noMultiLvlLbl val="0"/>
      </c:catAx>
      <c:valAx>
        <c:axId val="1748487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4846400"/>
        <c:crosses val="autoZero"/>
        <c:crossBetween val="between"/>
      </c:valAx>
      <c:spPr>
        <a:effectLst>
          <a:glow>
            <a:schemeClr val="accent1">
              <a:alpha val="0"/>
            </a:schemeClr>
          </a:glo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90-4C98-B4F5-833D92A32B2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90-4C98-B4F5-833D92A32B2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490-4C98-B4F5-833D92A32B29}"/>
              </c:ext>
            </c:extLst>
          </c:dPt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490-4C98-B4F5-833D92A32B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9"/>
        <c:axId val="174850712"/>
        <c:axId val="174851496"/>
      </c:barChart>
      <c:catAx>
        <c:axId val="17485071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74851496"/>
        <c:crosses val="autoZero"/>
        <c:auto val="1"/>
        <c:lblAlgn val="ctr"/>
        <c:lblOffset val="100"/>
        <c:noMultiLvlLbl val="0"/>
      </c:catAx>
      <c:valAx>
        <c:axId val="1748514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4850712"/>
        <c:crosses val="autoZero"/>
        <c:crossBetween val="between"/>
      </c:valAx>
      <c:spPr>
        <a:effectLst>
          <a:glow>
            <a:schemeClr val="accent1">
              <a:alpha val="0"/>
            </a:schemeClr>
          </a:glo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54-47A5-85F3-BE56D897533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54-47A5-85F3-BE56D897533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E54-47A5-85F3-BE56D8975337}"/>
              </c:ext>
            </c:extLst>
          </c:dPt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E54-47A5-85F3-BE56D89753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9"/>
        <c:axId val="303022952"/>
        <c:axId val="303021384"/>
      </c:barChart>
      <c:catAx>
        <c:axId val="30302295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03021384"/>
        <c:crosses val="autoZero"/>
        <c:auto val="1"/>
        <c:lblAlgn val="ctr"/>
        <c:lblOffset val="100"/>
        <c:noMultiLvlLbl val="0"/>
      </c:catAx>
      <c:valAx>
        <c:axId val="3030213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03022952"/>
        <c:crosses val="autoZero"/>
        <c:crossBetween val="between"/>
      </c:valAx>
      <c:spPr>
        <a:effectLst>
          <a:glow>
            <a:schemeClr val="accent1">
              <a:alpha val="0"/>
            </a:schemeClr>
          </a:glo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4" name="Google Shape;54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0" name="Google Shape;61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3" name="Google Shape;66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8" name="Google Shape;145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2" name="Google Shape;156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Google Shape;1703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" name="Google Shape;1731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1" name="Google Shape;174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9" name="Google Shape;174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6" name="Google Shape;1896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3" name="Google Shape;47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5" name="Google Shape;50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_Contents slide layout">
  <p:cSld name="44_Contents slide layou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5"/>
          <p:cNvSpPr/>
          <p:nvPr/>
        </p:nvSpPr>
        <p:spPr>
          <a:xfrm>
            <a:off x="-1" y="-10392"/>
            <a:ext cx="12192000" cy="6868392"/>
          </a:xfrm>
          <a:prstGeom prst="rect">
            <a:avLst/>
          </a:prstGeom>
          <a:solidFill>
            <a:srgbClr val="21447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55"/>
          <p:cNvSpPr/>
          <p:nvPr/>
        </p:nvSpPr>
        <p:spPr>
          <a:xfrm>
            <a:off x="-19878" y="-30270"/>
            <a:ext cx="9434945" cy="6141026"/>
          </a:xfrm>
          <a:custGeom>
            <a:avLst/>
            <a:gdLst/>
            <a:ahLst/>
            <a:cxnLst/>
            <a:rect l="l" t="t" r="r" b="b"/>
            <a:pathLst>
              <a:path w="9434945" h="6141026" extrusionOk="0">
                <a:moveTo>
                  <a:pt x="0" y="10391"/>
                </a:moveTo>
                <a:lnTo>
                  <a:pt x="9434945" y="0"/>
                </a:lnTo>
                <a:lnTo>
                  <a:pt x="5413672" y="678867"/>
                </a:lnTo>
                <a:lnTo>
                  <a:pt x="128149" y="128149"/>
                </a:lnTo>
                <a:lnTo>
                  <a:pt x="689258" y="3164409"/>
                </a:lnTo>
                <a:lnTo>
                  <a:pt x="10391" y="6141026"/>
                </a:lnTo>
                <a:cubicBezTo>
                  <a:pt x="6927" y="4800599"/>
                  <a:pt x="3464" y="1350818"/>
                  <a:pt x="0" y="1039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55"/>
          <p:cNvSpPr/>
          <p:nvPr/>
        </p:nvSpPr>
        <p:spPr>
          <a:xfrm rot="10800000">
            <a:off x="2768630" y="748427"/>
            <a:ext cx="9434945" cy="6141026"/>
          </a:xfrm>
          <a:custGeom>
            <a:avLst/>
            <a:gdLst/>
            <a:ahLst/>
            <a:cxnLst/>
            <a:rect l="l" t="t" r="r" b="b"/>
            <a:pathLst>
              <a:path w="9434945" h="6141026" extrusionOk="0">
                <a:moveTo>
                  <a:pt x="0" y="10391"/>
                </a:moveTo>
                <a:lnTo>
                  <a:pt x="9434945" y="0"/>
                </a:lnTo>
                <a:lnTo>
                  <a:pt x="5413672" y="678867"/>
                </a:lnTo>
                <a:lnTo>
                  <a:pt x="128149" y="128149"/>
                </a:lnTo>
                <a:lnTo>
                  <a:pt x="689258" y="3164409"/>
                </a:lnTo>
                <a:lnTo>
                  <a:pt x="10391" y="6141026"/>
                </a:lnTo>
                <a:cubicBezTo>
                  <a:pt x="6927" y="4800599"/>
                  <a:pt x="3464" y="1350818"/>
                  <a:pt x="0" y="1039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_Contents slide layout">
  <p:cSld name="47_Contents slide layou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64"/>
          <p:cNvPicPr preferRelativeResize="0"/>
          <p:nvPr/>
        </p:nvPicPr>
        <p:blipFill rotWithShape="1">
          <a:blip r:embed="rId2">
            <a:alphaModFix/>
          </a:blip>
          <a:srcRect l="17561" r="1146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Contents slide layout">
  <p:cSld name="37_Contents slide layou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5"/>
          <p:cNvSpPr/>
          <p:nvPr/>
        </p:nvSpPr>
        <p:spPr>
          <a:xfrm>
            <a:off x="-19878" y="-30270"/>
            <a:ext cx="9434945" cy="6141026"/>
          </a:xfrm>
          <a:custGeom>
            <a:avLst/>
            <a:gdLst/>
            <a:ahLst/>
            <a:cxnLst/>
            <a:rect l="l" t="t" r="r" b="b"/>
            <a:pathLst>
              <a:path w="9434945" h="6141026" extrusionOk="0">
                <a:moveTo>
                  <a:pt x="0" y="10391"/>
                </a:moveTo>
                <a:lnTo>
                  <a:pt x="9434945" y="0"/>
                </a:lnTo>
                <a:lnTo>
                  <a:pt x="5413672" y="678867"/>
                </a:lnTo>
                <a:lnTo>
                  <a:pt x="128149" y="128149"/>
                </a:lnTo>
                <a:lnTo>
                  <a:pt x="689258" y="3164409"/>
                </a:lnTo>
                <a:lnTo>
                  <a:pt x="10391" y="6141026"/>
                </a:lnTo>
                <a:cubicBezTo>
                  <a:pt x="6927" y="4800599"/>
                  <a:pt x="3464" y="1350818"/>
                  <a:pt x="0" y="10391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65"/>
          <p:cNvSpPr/>
          <p:nvPr/>
        </p:nvSpPr>
        <p:spPr>
          <a:xfrm>
            <a:off x="10777817" y="5194301"/>
            <a:ext cx="1409700" cy="1663699"/>
          </a:xfrm>
          <a:custGeom>
            <a:avLst/>
            <a:gdLst/>
            <a:ahLst/>
            <a:cxnLst/>
            <a:rect l="l" t="t" r="r" b="b"/>
            <a:pathLst>
              <a:path w="980" h="1156" extrusionOk="0">
                <a:moveTo>
                  <a:pt x="937" y="1156"/>
                </a:moveTo>
                <a:cubicBezTo>
                  <a:pt x="772" y="1156"/>
                  <a:pt x="608" y="1156"/>
                  <a:pt x="443" y="1156"/>
                </a:cubicBezTo>
                <a:cubicBezTo>
                  <a:pt x="445" y="1142"/>
                  <a:pt x="447" y="1127"/>
                  <a:pt x="449" y="1113"/>
                </a:cubicBezTo>
                <a:cubicBezTo>
                  <a:pt x="453" y="1089"/>
                  <a:pt x="459" y="1065"/>
                  <a:pt x="454" y="1040"/>
                </a:cubicBezTo>
                <a:cubicBezTo>
                  <a:pt x="453" y="1034"/>
                  <a:pt x="453" y="1033"/>
                  <a:pt x="446" y="1034"/>
                </a:cubicBezTo>
                <a:cubicBezTo>
                  <a:pt x="433" y="1035"/>
                  <a:pt x="420" y="1037"/>
                  <a:pt x="407" y="1038"/>
                </a:cubicBezTo>
                <a:cubicBezTo>
                  <a:pt x="399" y="1039"/>
                  <a:pt x="392" y="1039"/>
                  <a:pt x="385" y="1039"/>
                </a:cubicBezTo>
                <a:cubicBezTo>
                  <a:pt x="378" y="1040"/>
                  <a:pt x="372" y="1039"/>
                  <a:pt x="365" y="1036"/>
                </a:cubicBezTo>
                <a:cubicBezTo>
                  <a:pt x="362" y="1034"/>
                  <a:pt x="358" y="1033"/>
                  <a:pt x="354" y="1031"/>
                </a:cubicBezTo>
                <a:cubicBezTo>
                  <a:pt x="349" y="1029"/>
                  <a:pt x="343" y="1027"/>
                  <a:pt x="342" y="1021"/>
                </a:cubicBezTo>
                <a:cubicBezTo>
                  <a:pt x="340" y="1015"/>
                  <a:pt x="337" y="1012"/>
                  <a:pt x="331" y="1010"/>
                </a:cubicBezTo>
                <a:cubicBezTo>
                  <a:pt x="323" y="1008"/>
                  <a:pt x="319" y="1003"/>
                  <a:pt x="320" y="995"/>
                </a:cubicBezTo>
                <a:cubicBezTo>
                  <a:pt x="320" y="993"/>
                  <a:pt x="320" y="990"/>
                  <a:pt x="320" y="988"/>
                </a:cubicBezTo>
                <a:cubicBezTo>
                  <a:pt x="319" y="985"/>
                  <a:pt x="318" y="982"/>
                  <a:pt x="316" y="979"/>
                </a:cubicBezTo>
                <a:cubicBezTo>
                  <a:pt x="314" y="974"/>
                  <a:pt x="310" y="970"/>
                  <a:pt x="308" y="966"/>
                </a:cubicBezTo>
                <a:cubicBezTo>
                  <a:pt x="305" y="955"/>
                  <a:pt x="302" y="943"/>
                  <a:pt x="299" y="932"/>
                </a:cubicBezTo>
                <a:cubicBezTo>
                  <a:pt x="296" y="922"/>
                  <a:pt x="292" y="914"/>
                  <a:pt x="283" y="908"/>
                </a:cubicBezTo>
                <a:cubicBezTo>
                  <a:pt x="243" y="885"/>
                  <a:pt x="203" y="860"/>
                  <a:pt x="164" y="835"/>
                </a:cubicBezTo>
                <a:cubicBezTo>
                  <a:pt x="128" y="813"/>
                  <a:pt x="93" y="790"/>
                  <a:pt x="58" y="767"/>
                </a:cubicBezTo>
                <a:cubicBezTo>
                  <a:pt x="48" y="761"/>
                  <a:pt x="39" y="754"/>
                  <a:pt x="30" y="746"/>
                </a:cubicBezTo>
                <a:cubicBezTo>
                  <a:pt x="20" y="736"/>
                  <a:pt x="10" y="726"/>
                  <a:pt x="0" y="716"/>
                </a:cubicBezTo>
                <a:cubicBezTo>
                  <a:pt x="0" y="714"/>
                  <a:pt x="0" y="712"/>
                  <a:pt x="0" y="711"/>
                </a:cubicBezTo>
                <a:cubicBezTo>
                  <a:pt x="3" y="706"/>
                  <a:pt x="6" y="701"/>
                  <a:pt x="9" y="696"/>
                </a:cubicBezTo>
                <a:cubicBezTo>
                  <a:pt x="17" y="686"/>
                  <a:pt x="20" y="686"/>
                  <a:pt x="30" y="693"/>
                </a:cubicBezTo>
                <a:cubicBezTo>
                  <a:pt x="36" y="696"/>
                  <a:pt x="42" y="699"/>
                  <a:pt x="47" y="702"/>
                </a:cubicBezTo>
                <a:cubicBezTo>
                  <a:pt x="53" y="704"/>
                  <a:pt x="59" y="706"/>
                  <a:pt x="64" y="709"/>
                </a:cubicBezTo>
                <a:cubicBezTo>
                  <a:pt x="85" y="723"/>
                  <a:pt x="106" y="737"/>
                  <a:pt x="127" y="751"/>
                </a:cubicBezTo>
                <a:cubicBezTo>
                  <a:pt x="140" y="759"/>
                  <a:pt x="153" y="766"/>
                  <a:pt x="166" y="774"/>
                </a:cubicBezTo>
                <a:cubicBezTo>
                  <a:pt x="168" y="775"/>
                  <a:pt x="171" y="774"/>
                  <a:pt x="172" y="773"/>
                </a:cubicBezTo>
                <a:cubicBezTo>
                  <a:pt x="176" y="768"/>
                  <a:pt x="180" y="763"/>
                  <a:pt x="185" y="758"/>
                </a:cubicBezTo>
                <a:cubicBezTo>
                  <a:pt x="188" y="754"/>
                  <a:pt x="188" y="752"/>
                  <a:pt x="185" y="748"/>
                </a:cubicBezTo>
                <a:cubicBezTo>
                  <a:pt x="180" y="739"/>
                  <a:pt x="179" y="731"/>
                  <a:pt x="186" y="726"/>
                </a:cubicBezTo>
                <a:cubicBezTo>
                  <a:pt x="194" y="719"/>
                  <a:pt x="192" y="714"/>
                  <a:pt x="190" y="706"/>
                </a:cubicBezTo>
                <a:cubicBezTo>
                  <a:pt x="189" y="704"/>
                  <a:pt x="188" y="702"/>
                  <a:pt x="188" y="700"/>
                </a:cubicBezTo>
                <a:cubicBezTo>
                  <a:pt x="185" y="689"/>
                  <a:pt x="192" y="678"/>
                  <a:pt x="205" y="678"/>
                </a:cubicBezTo>
                <a:cubicBezTo>
                  <a:pt x="216" y="679"/>
                  <a:pt x="228" y="682"/>
                  <a:pt x="239" y="686"/>
                </a:cubicBezTo>
                <a:cubicBezTo>
                  <a:pt x="244" y="688"/>
                  <a:pt x="247" y="686"/>
                  <a:pt x="250" y="682"/>
                </a:cubicBezTo>
                <a:cubicBezTo>
                  <a:pt x="262" y="668"/>
                  <a:pt x="275" y="654"/>
                  <a:pt x="287" y="640"/>
                </a:cubicBezTo>
                <a:cubicBezTo>
                  <a:pt x="291" y="636"/>
                  <a:pt x="295" y="635"/>
                  <a:pt x="299" y="638"/>
                </a:cubicBezTo>
                <a:cubicBezTo>
                  <a:pt x="303" y="641"/>
                  <a:pt x="303" y="646"/>
                  <a:pt x="299" y="650"/>
                </a:cubicBezTo>
                <a:cubicBezTo>
                  <a:pt x="292" y="659"/>
                  <a:pt x="284" y="668"/>
                  <a:pt x="277" y="677"/>
                </a:cubicBezTo>
                <a:cubicBezTo>
                  <a:pt x="272" y="683"/>
                  <a:pt x="268" y="689"/>
                  <a:pt x="263" y="694"/>
                </a:cubicBezTo>
                <a:cubicBezTo>
                  <a:pt x="268" y="697"/>
                  <a:pt x="273" y="698"/>
                  <a:pt x="276" y="701"/>
                </a:cubicBezTo>
                <a:cubicBezTo>
                  <a:pt x="281" y="704"/>
                  <a:pt x="284" y="709"/>
                  <a:pt x="289" y="712"/>
                </a:cubicBezTo>
                <a:cubicBezTo>
                  <a:pt x="305" y="722"/>
                  <a:pt x="318" y="734"/>
                  <a:pt x="329" y="750"/>
                </a:cubicBezTo>
                <a:cubicBezTo>
                  <a:pt x="335" y="759"/>
                  <a:pt x="343" y="766"/>
                  <a:pt x="350" y="774"/>
                </a:cubicBezTo>
                <a:cubicBezTo>
                  <a:pt x="352" y="776"/>
                  <a:pt x="355" y="778"/>
                  <a:pt x="358" y="778"/>
                </a:cubicBezTo>
                <a:cubicBezTo>
                  <a:pt x="368" y="781"/>
                  <a:pt x="377" y="782"/>
                  <a:pt x="386" y="784"/>
                </a:cubicBezTo>
                <a:cubicBezTo>
                  <a:pt x="400" y="787"/>
                  <a:pt x="415" y="789"/>
                  <a:pt x="427" y="798"/>
                </a:cubicBezTo>
                <a:cubicBezTo>
                  <a:pt x="434" y="804"/>
                  <a:pt x="441" y="806"/>
                  <a:pt x="450" y="806"/>
                </a:cubicBezTo>
                <a:cubicBezTo>
                  <a:pt x="453" y="805"/>
                  <a:pt x="455" y="805"/>
                  <a:pt x="455" y="801"/>
                </a:cubicBezTo>
                <a:cubicBezTo>
                  <a:pt x="456" y="794"/>
                  <a:pt x="458" y="787"/>
                  <a:pt x="461" y="780"/>
                </a:cubicBezTo>
                <a:cubicBezTo>
                  <a:pt x="469" y="761"/>
                  <a:pt x="474" y="742"/>
                  <a:pt x="479" y="722"/>
                </a:cubicBezTo>
                <a:cubicBezTo>
                  <a:pt x="482" y="710"/>
                  <a:pt x="485" y="699"/>
                  <a:pt x="490" y="688"/>
                </a:cubicBezTo>
                <a:cubicBezTo>
                  <a:pt x="512" y="644"/>
                  <a:pt x="535" y="600"/>
                  <a:pt x="557" y="556"/>
                </a:cubicBezTo>
                <a:cubicBezTo>
                  <a:pt x="564" y="542"/>
                  <a:pt x="571" y="528"/>
                  <a:pt x="578" y="514"/>
                </a:cubicBezTo>
                <a:cubicBezTo>
                  <a:pt x="579" y="512"/>
                  <a:pt x="582" y="510"/>
                  <a:pt x="584" y="511"/>
                </a:cubicBezTo>
                <a:cubicBezTo>
                  <a:pt x="586" y="511"/>
                  <a:pt x="588" y="514"/>
                  <a:pt x="589" y="516"/>
                </a:cubicBezTo>
                <a:cubicBezTo>
                  <a:pt x="590" y="518"/>
                  <a:pt x="590" y="520"/>
                  <a:pt x="591" y="524"/>
                </a:cubicBezTo>
                <a:cubicBezTo>
                  <a:pt x="594" y="521"/>
                  <a:pt x="595" y="519"/>
                  <a:pt x="596" y="517"/>
                </a:cubicBezTo>
                <a:cubicBezTo>
                  <a:pt x="604" y="503"/>
                  <a:pt x="613" y="490"/>
                  <a:pt x="623" y="477"/>
                </a:cubicBezTo>
                <a:cubicBezTo>
                  <a:pt x="634" y="465"/>
                  <a:pt x="643" y="451"/>
                  <a:pt x="653" y="438"/>
                </a:cubicBezTo>
                <a:cubicBezTo>
                  <a:pt x="654" y="437"/>
                  <a:pt x="655" y="434"/>
                  <a:pt x="655" y="432"/>
                </a:cubicBezTo>
                <a:cubicBezTo>
                  <a:pt x="654" y="422"/>
                  <a:pt x="652" y="413"/>
                  <a:pt x="650" y="403"/>
                </a:cubicBezTo>
                <a:cubicBezTo>
                  <a:pt x="649" y="400"/>
                  <a:pt x="643" y="396"/>
                  <a:pt x="640" y="396"/>
                </a:cubicBezTo>
                <a:cubicBezTo>
                  <a:pt x="637" y="397"/>
                  <a:pt x="635" y="396"/>
                  <a:pt x="631" y="396"/>
                </a:cubicBezTo>
                <a:cubicBezTo>
                  <a:pt x="630" y="397"/>
                  <a:pt x="629" y="399"/>
                  <a:pt x="628" y="400"/>
                </a:cubicBezTo>
                <a:cubicBezTo>
                  <a:pt x="626" y="398"/>
                  <a:pt x="624" y="397"/>
                  <a:pt x="622" y="395"/>
                </a:cubicBezTo>
                <a:cubicBezTo>
                  <a:pt x="618" y="398"/>
                  <a:pt x="615" y="400"/>
                  <a:pt x="612" y="402"/>
                </a:cubicBezTo>
                <a:cubicBezTo>
                  <a:pt x="608" y="402"/>
                  <a:pt x="603" y="402"/>
                  <a:pt x="602" y="400"/>
                </a:cubicBezTo>
                <a:cubicBezTo>
                  <a:pt x="598" y="395"/>
                  <a:pt x="593" y="395"/>
                  <a:pt x="588" y="396"/>
                </a:cubicBezTo>
                <a:cubicBezTo>
                  <a:pt x="585" y="396"/>
                  <a:pt x="583" y="395"/>
                  <a:pt x="583" y="392"/>
                </a:cubicBezTo>
                <a:cubicBezTo>
                  <a:pt x="583" y="391"/>
                  <a:pt x="580" y="389"/>
                  <a:pt x="579" y="389"/>
                </a:cubicBezTo>
                <a:cubicBezTo>
                  <a:pt x="576" y="389"/>
                  <a:pt x="572" y="390"/>
                  <a:pt x="570" y="390"/>
                </a:cubicBezTo>
                <a:cubicBezTo>
                  <a:pt x="571" y="388"/>
                  <a:pt x="572" y="387"/>
                  <a:pt x="574" y="384"/>
                </a:cubicBezTo>
                <a:cubicBezTo>
                  <a:pt x="572" y="384"/>
                  <a:pt x="570" y="383"/>
                  <a:pt x="569" y="383"/>
                </a:cubicBezTo>
                <a:cubicBezTo>
                  <a:pt x="564" y="381"/>
                  <a:pt x="559" y="382"/>
                  <a:pt x="556" y="376"/>
                </a:cubicBezTo>
                <a:cubicBezTo>
                  <a:pt x="556" y="375"/>
                  <a:pt x="554" y="375"/>
                  <a:pt x="552" y="375"/>
                </a:cubicBezTo>
                <a:cubicBezTo>
                  <a:pt x="551" y="374"/>
                  <a:pt x="549" y="374"/>
                  <a:pt x="547" y="373"/>
                </a:cubicBezTo>
                <a:cubicBezTo>
                  <a:pt x="551" y="371"/>
                  <a:pt x="553" y="369"/>
                  <a:pt x="556" y="368"/>
                </a:cubicBezTo>
                <a:cubicBezTo>
                  <a:pt x="555" y="368"/>
                  <a:pt x="555" y="367"/>
                  <a:pt x="555" y="367"/>
                </a:cubicBezTo>
                <a:cubicBezTo>
                  <a:pt x="551" y="366"/>
                  <a:pt x="546" y="365"/>
                  <a:pt x="542" y="364"/>
                </a:cubicBezTo>
                <a:cubicBezTo>
                  <a:pt x="538" y="363"/>
                  <a:pt x="534" y="362"/>
                  <a:pt x="529" y="361"/>
                </a:cubicBezTo>
                <a:cubicBezTo>
                  <a:pt x="533" y="360"/>
                  <a:pt x="538" y="360"/>
                  <a:pt x="536" y="354"/>
                </a:cubicBezTo>
                <a:cubicBezTo>
                  <a:pt x="536" y="352"/>
                  <a:pt x="532" y="350"/>
                  <a:pt x="530" y="348"/>
                </a:cubicBezTo>
                <a:cubicBezTo>
                  <a:pt x="531" y="347"/>
                  <a:pt x="534" y="347"/>
                  <a:pt x="534" y="346"/>
                </a:cubicBezTo>
                <a:cubicBezTo>
                  <a:pt x="534" y="344"/>
                  <a:pt x="534" y="342"/>
                  <a:pt x="533" y="341"/>
                </a:cubicBezTo>
                <a:cubicBezTo>
                  <a:pt x="529" y="337"/>
                  <a:pt x="525" y="333"/>
                  <a:pt x="522" y="329"/>
                </a:cubicBezTo>
                <a:cubicBezTo>
                  <a:pt x="519" y="327"/>
                  <a:pt x="517" y="324"/>
                  <a:pt x="514" y="322"/>
                </a:cubicBezTo>
                <a:cubicBezTo>
                  <a:pt x="507" y="318"/>
                  <a:pt x="504" y="311"/>
                  <a:pt x="502" y="303"/>
                </a:cubicBezTo>
                <a:cubicBezTo>
                  <a:pt x="501" y="301"/>
                  <a:pt x="501" y="299"/>
                  <a:pt x="502" y="296"/>
                </a:cubicBezTo>
                <a:cubicBezTo>
                  <a:pt x="503" y="293"/>
                  <a:pt x="504" y="289"/>
                  <a:pt x="506" y="286"/>
                </a:cubicBezTo>
                <a:cubicBezTo>
                  <a:pt x="509" y="282"/>
                  <a:pt x="512" y="278"/>
                  <a:pt x="515" y="273"/>
                </a:cubicBezTo>
                <a:cubicBezTo>
                  <a:pt x="515" y="274"/>
                  <a:pt x="516" y="274"/>
                  <a:pt x="516" y="274"/>
                </a:cubicBezTo>
                <a:cubicBezTo>
                  <a:pt x="514" y="277"/>
                  <a:pt x="511" y="280"/>
                  <a:pt x="509" y="284"/>
                </a:cubicBezTo>
                <a:cubicBezTo>
                  <a:pt x="512" y="285"/>
                  <a:pt x="513" y="287"/>
                  <a:pt x="516" y="288"/>
                </a:cubicBezTo>
                <a:cubicBezTo>
                  <a:pt x="517" y="289"/>
                  <a:pt x="519" y="289"/>
                  <a:pt x="519" y="289"/>
                </a:cubicBezTo>
                <a:cubicBezTo>
                  <a:pt x="522" y="285"/>
                  <a:pt x="526" y="286"/>
                  <a:pt x="530" y="285"/>
                </a:cubicBezTo>
                <a:cubicBezTo>
                  <a:pt x="535" y="283"/>
                  <a:pt x="539" y="277"/>
                  <a:pt x="537" y="272"/>
                </a:cubicBezTo>
                <a:cubicBezTo>
                  <a:pt x="535" y="267"/>
                  <a:pt x="533" y="262"/>
                  <a:pt x="531" y="256"/>
                </a:cubicBezTo>
                <a:cubicBezTo>
                  <a:pt x="530" y="255"/>
                  <a:pt x="529" y="252"/>
                  <a:pt x="528" y="252"/>
                </a:cubicBezTo>
                <a:cubicBezTo>
                  <a:pt x="526" y="252"/>
                  <a:pt x="525" y="254"/>
                  <a:pt x="523" y="254"/>
                </a:cubicBezTo>
                <a:cubicBezTo>
                  <a:pt x="526" y="251"/>
                  <a:pt x="524" y="248"/>
                  <a:pt x="521" y="245"/>
                </a:cubicBezTo>
                <a:cubicBezTo>
                  <a:pt x="518" y="241"/>
                  <a:pt x="513" y="238"/>
                  <a:pt x="513" y="234"/>
                </a:cubicBezTo>
                <a:cubicBezTo>
                  <a:pt x="512" y="220"/>
                  <a:pt x="512" y="207"/>
                  <a:pt x="518" y="194"/>
                </a:cubicBezTo>
                <a:cubicBezTo>
                  <a:pt x="518" y="193"/>
                  <a:pt x="519" y="191"/>
                  <a:pt x="519" y="190"/>
                </a:cubicBezTo>
                <a:cubicBezTo>
                  <a:pt x="519" y="188"/>
                  <a:pt x="518" y="186"/>
                  <a:pt x="518" y="183"/>
                </a:cubicBezTo>
                <a:cubicBezTo>
                  <a:pt x="519" y="178"/>
                  <a:pt x="521" y="172"/>
                  <a:pt x="523" y="166"/>
                </a:cubicBezTo>
                <a:cubicBezTo>
                  <a:pt x="528" y="155"/>
                  <a:pt x="527" y="143"/>
                  <a:pt x="535" y="133"/>
                </a:cubicBezTo>
                <a:cubicBezTo>
                  <a:pt x="537" y="129"/>
                  <a:pt x="539" y="125"/>
                  <a:pt x="541" y="121"/>
                </a:cubicBezTo>
                <a:cubicBezTo>
                  <a:pt x="543" y="117"/>
                  <a:pt x="544" y="113"/>
                  <a:pt x="547" y="109"/>
                </a:cubicBezTo>
                <a:cubicBezTo>
                  <a:pt x="550" y="103"/>
                  <a:pt x="553" y="98"/>
                  <a:pt x="557" y="93"/>
                </a:cubicBezTo>
                <a:cubicBezTo>
                  <a:pt x="560" y="88"/>
                  <a:pt x="563" y="82"/>
                  <a:pt x="567" y="78"/>
                </a:cubicBezTo>
                <a:cubicBezTo>
                  <a:pt x="577" y="67"/>
                  <a:pt x="587" y="57"/>
                  <a:pt x="597" y="47"/>
                </a:cubicBezTo>
                <a:cubicBezTo>
                  <a:pt x="599" y="45"/>
                  <a:pt x="600" y="43"/>
                  <a:pt x="602" y="42"/>
                </a:cubicBezTo>
                <a:cubicBezTo>
                  <a:pt x="604" y="40"/>
                  <a:pt x="606" y="38"/>
                  <a:pt x="609" y="35"/>
                </a:cubicBezTo>
                <a:cubicBezTo>
                  <a:pt x="611" y="35"/>
                  <a:pt x="613" y="34"/>
                  <a:pt x="615" y="33"/>
                </a:cubicBezTo>
                <a:cubicBezTo>
                  <a:pt x="621" y="29"/>
                  <a:pt x="625" y="23"/>
                  <a:pt x="631" y="20"/>
                </a:cubicBezTo>
                <a:cubicBezTo>
                  <a:pt x="638" y="17"/>
                  <a:pt x="645" y="15"/>
                  <a:pt x="652" y="12"/>
                </a:cubicBezTo>
                <a:cubicBezTo>
                  <a:pt x="668" y="5"/>
                  <a:pt x="686" y="0"/>
                  <a:pt x="704" y="2"/>
                </a:cubicBezTo>
                <a:cubicBezTo>
                  <a:pt x="706" y="2"/>
                  <a:pt x="707" y="0"/>
                  <a:pt x="709" y="0"/>
                </a:cubicBezTo>
                <a:cubicBezTo>
                  <a:pt x="710" y="0"/>
                  <a:pt x="713" y="0"/>
                  <a:pt x="713" y="2"/>
                </a:cubicBezTo>
                <a:cubicBezTo>
                  <a:pt x="718" y="9"/>
                  <a:pt x="719" y="9"/>
                  <a:pt x="726" y="6"/>
                </a:cubicBezTo>
                <a:cubicBezTo>
                  <a:pt x="727" y="5"/>
                  <a:pt x="728" y="5"/>
                  <a:pt x="729" y="4"/>
                </a:cubicBezTo>
                <a:cubicBezTo>
                  <a:pt x="730" y="6"/>
                  <a:pt x="731" y="8"/>
                  <a:pt x="732" y="10"/>
                </a:cubicBezTo>
                <a:cubicBezTo>
                  <a:pt x="734" y="8"/>
                  <a:pt x="735" y="7"/>
                  <a:pt x="737" y="6"/>
                </a:cubicBezTo>
                <a:cubicBezTo>
                  <a:pt x="739" y="11"/>
                  <a:pt x="747" y="11"/>
                  <a:pt x="750" y="7"/>
                </a:cubicBezTo>
                <a:cubicBezTo>
                  <a:pt x="751" y="8"/>
                  <a:pt x="752" y="10"/>
                  <a:pt x="753" y="10"/>
                </a:cubicBezTo>
                <a:cubicBezTo>
                  <a:pt x="765" y="14"/>
                  <a:pt x="775" y="20"/>
                  <a:pt x="784" y="27"/>
                </a:cubicBezTo>
                <a:cubicBezTo>
                  <a:pt x="789" y="32"/>
                  <a:pt x="795" y="35"/>
                  <a:pt x="799" y="42"/>
                </a:cubicBezTo>
                <a:cubicBezTo>
                  <a:pt x="800" y="45"/>
                  <a:pt x="802" y="50"/>
                  <a:pt x="807" y="46"/>
                </a:cubicBezTo>
                <a:cubicBezTo>
                  <a:pt x="811" y="51"/>
                  <a:pt x="815" y="56"/>
                  <a:pt x="818" y="61"/>
                </a:cubicBezTo>
                <a:cubicBezTo>
                  <a:pt x="825" y="70"/>
                  <a:pt x="831" y="80"/>
                  <a:pt x="837" y="89"/>
                </a:cubicBezTo>
                <a:cubicBezTo>
                  <a:pt x="838" y="90"/>
                  <a:pt x="840" y="91"/>
                  <a:pt x="840" y="93"/>
                </a:cubicBezTo>
                <a:cubicBezTo>
                  <a:pt x="842" y="98"/>
                  <a:pt x="843" y="103"/>
                  <a:pt x="845" y="107"/>
                </a:cubicBezTo>
                <a:cubicBezTo>
                  <a:pt x="849" y="114"/>
                  <a:pt x="855" y="120"/>
                  <a:pt x="858" y="126"/>
                </a:cubicBezTo>
                <a:cubicBezTo>
                  <a:pt x="862" y="133"/>
                  <a:pt x="868" y="138"/>
                  <a:pt x="874" y="142"/>
                </a:cubicBezTo>
                <a:cubicBezTo>
                  <a:pt x="875" y="143"/>
                  <a:pt x="877" y="142"/>
                  <a:pt x="877" y="142"/>
                </a:cubicBezTo>
                <a:cubicBezTo>
                  <a:pt x="880" y="149"/>
                  <a:pt x="883" y="156"/>
                  <a:pt x="886" y="162"/>
                </a:cubicBezTo>
                <a:cubicBezTo>
                  <a:pt x="891" y="172"/>
                  <a:pt x="897" y="181"/>
                  <a:pt x="900" y="192"/>
                </a:cubicBezTo>
                <a:cubicBezTo>
                  <a:pt x="904" y="205"/>
                  <a:pt x="903" y="220"/>
                  <a:pt x="900" y="234"/>
                </a:cubicBezTo>
                <a:cubicBezTo>
                  <a:pt x="899" y="238"/>
                  <a:pt x="898" y="241"/>
                  <a:pt x="902" y="243"/>
                </a:cubicBezTo>
                <a:cubicBezTo>
                  <a:pt x="910" y="247"/>
                  <a:pt x="909" y="255"/>
                  <a:pt x="910" y="261"/>
                </a:cubicBezTo>
                <a:cubicBezTo>
                  <a:pt x="910" y="268"/>
                  <a:pt x="907" y="274"/>
                  <a:pt x="908" y="280"/>
                </a:cubicBezTo>
                <a:cubicBezTo>
                  <a:pt x="909" y="283"/>
                  <a:pt x="908" y="284"/>
                  <a:pt x="907" y="286"/>
                </a:cubicBezTo>
                <a:cubicBezTo>
                  <a:pt x="906" y="290"/>
                  <a:pt x="906" y="294"/>
                  <a:pt x="905" y="298"/>
                </a:cubicBezTo>
                <a:cubicBezTo>
                  <a:pt x="905" y="298"/>
                  <a:pt x="910" y="298"/>
                  <a:pt x="912" y="299"/>
                </a:cubicBezTo>
                <a:cubicBezTo>
                  <a:pt x="913" y="299"/>
                  <a:pt x="913" y="299"/>
                  <a:pt x="913" y="300"/>
                </a:cubicBezTo>
                <a:cubicBezTo>
                  <a:pt x="911" y="302"/>
                  <a:pt x="908" y="303"/>
                  <a:pt x="907" y="305"/>
                </a:cubicBezTo>
                <a:cubicBezTo>
                  <a:pt x="907" y="306"/>
                  <a:pt x="910" y="309"/>
                  <a:pt x="910" y="310"/>
                </a:cubicBezTo>
                <a:cubicBezTo>
                  <a:pt x="909" y="313"/>
                  <a:pt x="908" y="315"/>
                  <a:pt x="908" y="317"/>
                </a:cubicBezTo>
                <a:cubicBezTo>
                  <a:pt x="907" y="322"/>
                  <a:pt x="910" y="328"/>
                  <a:pt x="908" y="332"/>
                </a:cubicBezTo>
                <a:cubicBezTo>
                  <a:pt x="904" y="340"/>
                  <a:pt x="899" y="346"/>
                  <a:pt x="894" y="353"/>
                </a:cubicBezTo>
                <a:cubicBezTo>
                  <a:pt x="894" y="352"/>
                  <a:pt x="893" y="352"/>
                  <a:pt x="893" y="351"/>
                </a:cubicBezTo>
                <a:cubicBezTo>
                  <a:pt x="889" y="351"/>
                  <a:pt x="885" y="349"/>
                  <a:pt x="883" y="350"/>
                </a:cubicBezTo>
                <a:cubicBezTo>
                  <a:pt x="880" y="351"/>
                  <a:pt x="879" y="356"/>
                  <a:pt x="877" y="359"/>
                </a:cubicBezTo>
                <a:cubicBezTo>
                  <a:pt x="874" y="356"/>
                  <a:pt x="872" y="355"/>
                  <a:pt x="869" y="357"/>
                </a:cubicBezTo>
                <a:cubicBezTo>
                  <a:pt x="865" y="359"/>
                  <a:pt x="861" y="360"/>
                  <a:pt x="857" y="356"/>
                </a:cubicBezTo>
                <a:cubicBezTo>
                  <a:pt x="855" y="355"/>
                  <a:pt x="852" y="355"/>
                  <a:pt x="849" y="355"/>
                </a:cubicBezTo>
                <a:cubicBezTo>
                  <a:pt x="849" y="357"/>
                  <a:pt x="848" y="359"/>
                  <a:pt x="848" y="361"/>
                </a:cubicBezTo>
                <a:cubicBezTo>
                  <a:pt x="849" y="374"/>
                  <a:pt x="855" y="386"/>
                  <a:pt x="860" y="398"/>
                </a:cubicBezTo>
                <a:cubicBezTo>
                  <a:pt x="860" y="400"/>
                  <a:pt x="860" y="402"/>
                  <a:pt x="860" y="403"/>
                </a:cubicBezTo>
                <a:cubicBezTo>
                  <a:pt x="861" y="408"/>
                  <a:pt x="858" y="412"/>
                  <a:pt x="861" y="417"/>
                </a:cubicBezTo>
                <a:cubicBezTo>
                  <a:pt x="869" y="432"/>
                  <a:pt x="882" y="443"/>
                  <a:pt x="893" y="455"/>
                </a:cubicBezTo>
                <a:cubicBezTo>
                  <a:pt x="896" y="458"/>
                  <a:pt x="900" y="461"/>
                  <a:pt x="903" y="465"/>
                </a:cubicBezTo>
                <a:cubicBezTo>
                  <a:pt x="911" y="476"/>
                  <a:pt x="918" y="487"/>
                  <a:pt x="925" y="498"/>
                </a:cubicBezTo>
                <a:cubicBezTo>
                  <a:pt x="933" y="510"/>
                  <a:pt x="940" y="523"/>
                  <a:pt x="945" y="537"/>
                </a:cubicBezTo>
                <a:cubicBezTo>
                  <a:pt x="949" y="550"/>
                  <a:pt x="955" y="563"/>
                  <a:pt x="960" y="576"/>
                </a:cubicBezTo>
                <a:cubicBezTo>
                  <a:pt x="964" y="586"/>
                  <a:pt x="970" y="595"/>
                  <a:pt x="972" y="604"/>
                </a:cubicBezTo>
                <a:cubicBezTo>
                  <a:pt x="975" y="617"/>
                  <a:pt x="976" y="631"/>
                  <a:pt x="977" y="644"/>
                </a:cubicBezTo>
                <a:cubicBezTo>
                  <a:pt x="978" y="648"/>
                  <a:pt x="979" y="652"/>
                  <a:pt x="980" y="655"/>
                </a:cubicBezTo>
                <a:cubicBezTo>
                  <a:pt x="980" y="681"/>
                  <a:pt x="980" y="707"/>
                  <a:pt x="980" y="733"/>
                </a:cubicBezTo>
                <a:cubicBezTo>
                  <a:pt x="980" y="734"/>
                  <a:pt x="978" y="736"/>
                  <a:pt x="978" y="737"/>
                </a:cubicBezTo>
                <a:cubicBezTo>
                  <a:pt x="977" y="744"/>
                  <a:pt x="977" y="750"/>
                  <a:pt x="975" y="757"/>
                </a:cubicBezTo>
                <a:cubicBezTo>
                  <a:pt x="967" y="793"/>
                  <a:pt x="964" y="831"/>
                  <a:pt x="960" y="868"/>
                </a:cubicBezTo>
                <a:cubicBezTo>
                  <a:pt x="957" y="904"/>
                  <a:pt x="956" y="940"/>
                  <a:pt x="953" y="976"/>
                </a:cubicBezTo>
                <a:cubicBezTo>
                  <a:pt x="949" y="1010"/>
                  <a:pt x="940" y="1043"/>
                  <a:pt x="926" y="1075"/>
                </a:cubicBezTo>
                <a:cubicBezTo>
                  <a:pt x="926" y="1077"/>
                  <a:pt x="925" y="1079"/>
                  <a:pt x="926" y="1081"/>
                </a:cubicBezTo>
                <a:cubicBezTo>
                  <a:pt x="928" y="1098"/>
                  <a:pt x="931" y="1114"/>
                  <a:pt x="934" y="1131"/>
                </a:cubicBezTo>
                <a:cubicBezTo>
                  <a:pt x="935" y="1139"/>
                  <a:pt x="936" y="1148"/>
                  <a:pt x="937" y="1156"/>
                </a:cubicBezTo>
                <a:close/>
                <a:moveTo>
                  <a:pt x="535" y="306"/>
                </a:moveTo>
                <a:cubicBezTo>
                  <a:pt x="533" y="306"/>
                  <a:pt x="532" y="305"/>
                  <a:pt x="531" y="305"/>
                </a:cubicBezTo>
                <a:cubicBezTo>
                  <a:pt x="525" y="302"/>
                  <a:pt x="520" y="299"/>
                  <a:pt x="514" y="296"/>
                </a:cubicBezTo>
                <a:cubicBezTo>
                  <a:pt x="513" y="296"/>
                  <a:pt x="510" y="297"/>
                  <a:pt x="510" y="297"/>
                </a:cubicBezTo>
                <a:cubicBezTo>
                  <a:pt x="510" y="299"/>
                  <a:pt x="511" y="303"/>
                  <a:pt x="511" y="303"/>
                </a:cubicBezTo>
                <a:cubicBezTo>
                  <a:pt x="516" y="304"/>
                  <a:pt x="518" y="309"/>
                  <a:pt x="523" y="310"/>
                </a:cubicBezTo>
                <a:cubicBezTo>
                  <a:pt x="526" y="311"/>
                  <a:pt x="530" y="310"/>
                  <a:pt x="535" y="306"/>
                </a:cubicBezTo>
                <a:close/>
                <a:moveTo>
                  <a:pt x="185" y="784"/>
                </a:moveTo>
                <a:cubicBezTo>
                  <a:pt x="189" y="786"/>
                  <a:pt x="191" y="788"/>
                  <a:pt x="194" y="789"/>
                </a:cubicBezTo>
                <a:cubicBezTo>
                  <a:pt x="195" y="789"/>
                  <a:pt x="197" y="788"/>
                  <a:pt x="198" y="787"/>
                </a:cubicBezTo>
                <a:cubicBezTo>
                  <a:pt x="199" y="786"/>
                  <a:pt x="199" y="783"/>
                  <a:pt x="199" y="781"/>
                </a:cubicBezTo>
                <a:cubicBezTo>
                  <a:pt x="199" y="780"/>
                  <a:pt x="196" y="779"/>
                  <a:pt x="195" y="780"/>
                </a:cubicBezTo>
                <a:cubicBezTo>
                  <a:pt x="192" y="780"/>
                  <a:pt x="189" y="782"/>
                  <a:pt x="185" y="784"/>
                </a:cubicBezTo>
                <a:close/>
              </a:path>
            </a:pathLst>
          </a:custGeom>
          <a:solidFill>
            <a:srgbClr val="EDBD0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1_Contents slide layout">
  <p:cSld name="51_Contents slide layou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6"/>
          <p:cNvSpPr/>
          <p:nvPr/>
        </p:nvSpPr>
        <p:spPr>
          <a:xfrm>
            <a:off x="-19878" y="-30270"/>
            <a:ext cx="9434945" cy="6141026"/>
          </a:xfrm>
          <a:custGeom>
            <a:avLst/>
            <a:gdLst/>
            <a:ahLst/>
            <a:cxnLst/>
            <a:rect l="l" t="t" r="r" b="b"/>
            <a:pathLst>
              <a:path w="9434945" h="6141026" extrusionOk="0">
                <a:moveTo>
                  <a:pt x="0" y="10391"/>
                </a:moveTo>
                <a:lnTo>
                  <a:pt x="9434945" y="0"/>
                </a:lnTo>
                <a:lnTo>
                  <a:pt x="5413672" y="678867"/>
                </a:lnTo>
                <a:lnTo>
                  <a:pt x="128149" y="128149"/>
                </a:lnTo>
                <a:lnTo>
                  <a:pt x="689258" y="3164409"/>
                </a:lnTo>
                <a:lnTo>
                  <a:pt x="10391" y="6141026"/>
                </a:lnTo>
                <a:cubicBezTo>
                  <a:pt x="6927" y="4800599"/>
                  <a:pt x="3464" y="1350818"/>
                  <a:pt x="0" y="10391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_Contents slide layout">
  <p:cSld name="46_Contents slide layou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67"/>
          <p:cNvPicPr preferRelativeResize="0"/>
          <p:nvPr/>
        </p:nvPicPr>
        <p:blipFill rotWithShape="1">
          <a:blip r:embed="rId2">
            <a:alphaModFix/>
          </a:blip>
          <a:srcRect b="15850"/>
          <a:stretch/>
        </p:blipFill>
        <p:spPr>
          <a:xfrm>
            <a:off x="-1" y="0"/>
            <a:ext cx="1220372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_Contents slide layout">
  <p:cSld name="50_Contents slide layou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8"/>
          <p:cNvSpPr/>
          <p:nvPr/>
        </p:nvSpPr>
        <p:spPr>
          <a:xfrm>
            <a:off x="-1" y="-10392"/>
            <a:ext cx="12192000" cy="6868392"/>
          </a:xfrm>
          <a:prstGeom prst="rect">
            <a:avLst/>
          </a:prstGeom>
          <a:solidFill>
            <a:srgbClr val="EDBD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68"/>
          <p:cNvSpPr/>
          <p:nvPr/>
        </p:nvSpPr>
        <p:spPr>
          <a:xfrm>
            <a:off x="-19878" y="-30270"/>
            <a:ext cx="9434945" cy="6141026"/>
          </a:xfrm>
          <a:custGeom>
            <a:avLst/>
            <a:gdLst/>
            <a:ahLst/>
            <a:cxnLst/>
            <a:rect l="l" t="t" r="r" b="b"/>
            <a:pathLst>
              <a:path w="9434945" h="6141026" extrusionOk="0">
                <a:moveTo>
                  <a:pt x="0" y="10391"/>
                </a:moveTo>
                <a:lnTo>
                  <a:pt x="9434945" y="0"/>
                </a:lnTo>
                <a:lnTo>
                  <a:pt x="5413672" y="678867"/>
                </a:lnTo>
                <a:lnTo>
                  <a:pt x="128149" y="128149"/>
                </a:lnTo>
                <a:lnTo>
                  <a:pt x="689258" y="3164409"/>
                </a:lnTo>
                <a:lnTo>
                  <a:pt x="10391" y="6141026"/>
                </a:lnTo>
                <a:cubicBezTo>
                  <a:pt x="6927" y="4800599"/>
                  <a:pt x="3464" y="1350818"/>
                  <a:pt x="0" y="1039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_Contents slide layout">
  <p:cSld name="43_Contents slide layou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69"/>
          <p:cNvPicPr preferRelativeResize="0"/>
          <p:nvPr/>
        </p:nvPicPr>
        <p:blipFill rotWithShape="1">
          <a:blip r:embed="rId2">
            <a:alphaModFix/>
          </a:blip>
          <a:srcRect b="862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Contents slide layout">
  <p:cSld name="52_Contents slide layou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0"/>
          <p:cNvSpPr/>
          <p:nvPr/>
        </p:nvSpPr>
        <p:spPr>
          <a:xfrm>
            <a:off x="-1" y="-10392"/>
            <a:ext cx="12192000" cy="6868392"/>
          </a:xfrm>
          <a:prstGeom prst="rect">
            <a:avLst/>
          </a:pr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70"/>
          <p:cNvSpPr/>
          <p:nvPr/>
        </p:nvSpPr>
        <p:spPr>
          <a:xfrm>
            <a:off x="-19878" y="-30270"/>
            <a:ext cx="9434945" cy="6141026"/>
          </a:xfrm>
          <a:custGeom>
            <a:avLst/>
            <a:gdLst/>
            <a:ahLst/>
            <a:cxnLst/>
            <a:rect l="l" t="t" r="r" b="b"/>
            <a:pathLst>
              <a:path w="9434945" h="6141026" extrusionOk="0">
                <a:moveTo>
                  <a:pt x="0" y="10391"/>
                </a:moveTo>
                <a:lnTo>
                  <a:pt x="9434945" y="0"/>
                </a:lnTo>
                <a:lnTo>
                  <a:pt x="5413672" y="678867"/>
                </a:lnTo>
                <a:lnTo>
                  <a:pt x="128149" y="128149"/>
                </a:lnTo>
                <a:lnTo>
                  <a:pt x="689258" y="3164409"/>
                </a:lnTo>
                <a:lnTo>
                  <a:pt x="10391" y="6141026"/>
                </a:lnTo>
                <a:cubicBezTo>
                  <a:pt x="6927" y="4800599"/>
                  <a:pt x="3464" y="1350818"/>
                  <a:pt x="0" y="1039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70"/>
          <p:cNvSpPr/>
          <p:nvPr/>
        </p:nvSpPr>
        <p:spPr>
          <a:xfrm rot="10800000">
            <a:off x="2768630" y="748427"/>
            <a:ext cx="9434945" cy="6141026"/>
          </a:xfrm>
          <a:custGeom>
            <a:avLst/>
            <a:gdLst/>
            <a:ahLst/>
            <a:cxnLst/>
            <a:rect l="l" t="t" r="r" b="b"/>
            <a:pathLst>
              <a:path w="9434945" h="6141026" extrusionOk="0">
                <a:moveTo>
                  <a:pt x="0" y="10391"/>
                </a:moveTo>
                <a:lnTo>
                  <a:pt x="9434945" y="0"/>
                </a:lnTo>
                <a:lnTo>
                  <a:pt x="5413672" y="678867"/>
                </a:lnTo>
                <a:lnTo>
                  <a:pt x="128149" y="128149"/>
                </a:lnTo>
                <a:lnTo>
                  <a:pt x="689258" y="3164409"/>
                </a:lnTo>
                <a:lnTo>
                  <a:pt x="10391" y="6141026"/>
                </a:lnTo>
                <a:cubicBezTo>
                  <a:pt x="6927" y="4800599"/>
                  <a:pt x="3464" y="1350818"/>
                  <a:pt x="0" y="1039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NG sets layout">
  <p:cSld name="PNG sets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1"/>
          <p:cNvSpPr txBox="1">
            <a:spLocks noGrp="1"/>
          </p:cNvSpPr>
          <p:nvPr>
            <p:ph type="body" idx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sz="5400" b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slide layout">
  <p:cSld name="Contents slide layou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2"/>
          <p:cNvSpPr/>
          <p:nvPr/>
        </p:nvSpPr>
        <p:spPr>
          <a:xfrm>
            <a:off x="0" y="0"/>
            <a:ext cx="12192000" cy="11965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72"/>
          <p:cNvSpPr/>
          <p:nvPr/>
        </p:nvSpPr>
        <p:spPr>
          <a:xfrm>
            <a:off x="10060426" y="0"/>
            <a:ext cx="2131574" cy="1251701"/>
          </a:xfrm>
          <a:custGeom>
            <a:avLst/>
            <a:gdLst/>
            <a:ahLst/>
            <a:cxnLst/>
            <a:rect l="l" t="t" r="r" b="b"/>
            <a:pathLst>
              <a:path w="2131574" h="1251701" extrusionOk="0">
                <a:moveTo>
                  <a:pt x="1468556" y="207970"/>
                </a:moveTo>
                <a:lnTo>
                  <a:pt x="765847" y="477621"/>
                </a:lnTo>
                <a:lnTo>
                  <a:pt x="989468" y="563908"/>
                </a:lnTo>
                <a:lnTo>
                  <a:pt x="1692178" y="294162"/>
                </a:lnTo>
                <a:close/>
                <a:moveTo>
                  <a:pt x="1654318" y="0"/>
                </a:moveTo>
                <a:lnTo>
                  <a:pt x="2022772" y="0"/>
                </a:lnTo>
                <a:lnTo>
                  <a:pt x="2131574" y="41936"/>
                </a:lnTo>
                <a:lnTo>
                  <a:pt x="2131574" y="466298"/>
                </a:lnTo>
                <a:lnTo>
                  <a:pt x="2111480" y="475348"/>
                </a:lnTo>
                <a:lnTo>
                  <a:pt x="2110534" y="711492"/>
                </a:lnTo>
                <a:lnTo>
                  <a:pt x="2074362" y="725354"/>
                </a:lnTo>
                <a:lnTo>
                  <a:pt x="2072088" y="488705"/>
                </a:lnTo>
                <a:lnTo>
                  <a:pt x="2033263" y="500423"/>
                </a:lnTo>
                <a:lnTo>
                  <a:pt x="2033061" y="445358"/>
                </a:lnTo>
                <a:lnTo>
                  <a:pt x="1953489" y="475816"/>
                </a:lnTo>
                <a:lnTo>
                  <a:pt x="1952964" y="533941"/>
                </a:lnTo>
                <a:lnTo>
                  <a:pt x="1915844" y="550576"/>
                </a:lnTo>
                <a:lnTo>
                  <a:pt x="1914897" y="786594"/>
                </a:lnTo>
                <a:lnTo>
                  <a:pt x="1878914" y="800581"/>
                </a:lnTo>
                <a:lnTo>
                  <a:pt x="1876454" y="563933"/>
                </a:lnTo>
                <a:lnTo>
                  <a:pt x="1837626" y="575651"/>
                </a:lnTo>
                <a:lnTo>
                  <a:pt x="1837425" y="520241"/>
                </a:lnTo>
                <a:lnTo>
                  <a:pt x="1757852" y="550699"/>
                </a:lnTo>
                <a:lnTo>
                  <a:pt x="1757326" y="609045"/>
                </a:lnTo>
                <a:lnTo>
                  <a:pt x="1720397" y="625678"/>
                </a:lnTo>
                <a:lnTo>
                  <a:pt x="1719260" y="861824"/>
                </a:lnTo>
                <a:lnTo>
                  <a:pt x="1683276" y="875810"/>
                </a:lnTo>
                <a:lnTo>
                  <a:pt x="1680816" y="639162"/>
                </a:lnTo>
                <a:lnTo>
                  <a:pt x="1641990" y="650754"/>
                </a:lnTo>
                <a:lnTo>
                  <a:pt x="1641837" y="595106"/>
                </a:lnTo>
                <a:lnTo>
                  <a:pt x="1562218" y="625583"/>
                </a:lnTo>
                <a:lnTo>
                  <a:pt x="1561688" y="684273"/>
                </a:lnTo>
                <a:lnTo>
                  <a:pt x="1524758" y="700907"/>
                </a:lnTo>
                <a:lnTo>
                  <a:pt x="1523622" y="937051"/>
                </a:lnTo>
                <a:lnTo>
                  <a:pt x="1487638" y="950913"/>
                </a:lnTo>
                <a:lnTo>
                  <a:pt x="1485366" y="714264"/>
                </a:lnTo>
                <a:lnTo>
                  <a:pt x="1446352" y="725983"/>
                </a:lnTo>
                <a:lnTo>
                  <a:pt x="1446199" y="669990"/>
                </a:lnTo>
                <a:lnTo>
                  <a:pt x="1366584" y="700465"/>
                </a:lnTo>
                <a:lnTo>
                  <a:pt x="1366052" y="759503"/>
                </a:lnTo>
                <a:lnTo>
                  <a:pt x="1329122" y="776135"/>
                </a:lnTo>
                <a:lnTo>
                  <a:pt x="1328175" y="1012153"/>
                </a:lnTo>
                <a:lnTo>
                  <a:pt x="1292002" y="1026141"/>
                </a:lnTo>
                <a:lnTo>
                  <a:pt x="1289728" y="789493"/>
                </a:lnTo>
                <a:lnTo>
                  <a:pt x="1250904" y="801211"/>
                </a:lnTo>
                <a:lnTo>
                  <a:pt x="1250697" y="744824"/>
                </a:lnTo>
                <a:lnTo>
                  <a:pt x="1171004" y="775328"/>
                </a:lnTo>
                <a:lnTo>
                  <a:pt x="1170416" y="834605"/>
                </a:lnTo>
                <a:lnTo>
                  <a:pt x="1133484" y="851239"/>
                </a:lnTo>
                <a:lnTo>
                  <a:pt x="1132536" y="1087383"/>
                </a:lnTo>
                <a:lnTo>
                  <a:pt x="1096366" y="1101370"/>
                </a:lnTo>
                <a:lnTo>
                  <a:pt x="1094094" y="864721"/>
                </a:lnTo>
                <a:lnTo>
                  <a:pt x="1055266" y="876441"/>
                </a:lnTo>
                <a:lnTo>
                  <a:pt x="1055059" y="819708"/>
                </a:lnTo>
                <a:lnTo>
                  <a:pt x="975504" y="850159"/>
                </a:lnTo>
                <a:lnTo>
                  <a:pt x="974966" y="909834"/>
                </a:lnTo>
                <a:lnTo>
                  <a:pt x="938037" y="926467"/>
                </a:lnTo>
                <a:lnTo>
                  <a:pt x="936898" y="1162611"/>
                </a:lnTo>
                <a:lnTo>
                  <a:pt x="900916" y="1176473"/>
                </a:lnTo>
                <a:lnTo>
                  <a:pt x="898454" y="939824"/>
                </a:lnTo>
                <a:lnTo>
                  <a:pt x="859628" y="951543"/>
                </a:lnTo>
                <a:lnTo>
                  <a:pt x="859421" y="894592"/>
                </a:lnTo>
                <a:lnTo>
                  <a:pt x="779871" y="925042"/>
                </a:lnTo>
                <a:lnTo>
                  <a:pt x="779330" y="985062"/>
                </a:lnTo>
                <a:lnTo>
                  <a:pt x="742398" y="1001695"/>
                </a:lnTo>
                <a:lnTo>
                  <a:pt x="741262" y="1237840"/>
                </a:lnTo>
                <a:lnTo>
                  <a:pt x="705280" y="1251701"/>
                </a:lnTo>
                <a:lnTo>
                  <a:pt x="702818" y="1015052"/>
                </a:lnTo>
                <a:lnTo>
                  <a:pt x="663992" y="1026772"/>
                </a:lnTo>
                <a:lnTo>
                  <a:pt x="663835" y="969456"/>
                </a:lnTo>
                <a:lnTo>
                  <a:pt x="585207" y="999553"/>
                </a:lnTo>
                <a:lnTo>
                  <a:pt x="585207" y="999552"/>
                </a:lnTo>
                <a:lnTo>
                  <a:pt x="384123" y="922654"/>
                </a:lnTo>
                <a:lnTo>
                  <a:pt x="384078" y="934087"/>
                </a:lnTo>
                <a:lnTo>
                  <a:pt x="347904" y="948074"/>
                </a:lnTo>
                <a:lnTo>
                  <a:pt x="347527" y="908658"/>
                </a:lnTo>
                <a:lnTo>
                  <a:pt x="189088" y="848068"/>
                </a:lnTo>
                <a:lnTo>
                  <a:pt x="188440" y="1009315"/>
                </a:lnTo>
                <a:lnTo>
                  <a:pt x="152268" y="1023303"/>
                </a:lnTo>
                <a:lnTo>
                  <a:pt x="150443" y="833290"/>
                </a:lnTo>
                <a:lnTo>
                  <a:pt x="0" y="775758"/>
                </a:lnTo>
                <a:lnTo>
                  <a:pt x="0" y="634811"/>
                </a:lnTo>
                <a:lnTo>
                  <a:pt x="0" y="625805"/>
                </a:lnTo>
                <a:lnTo>
                  <a:pt x="11702" y="630321"/>
                </a:lnTo>
                <a:lnTo>
                  <a:pt x="110416" y="592442"/>
                </a:lnTo>
                <a:lnTo>
                  <a:pt x="110413" y="591589"/>
                </a:lnTo>
                <a:lnTo>
                  <a:pt x="228402" y="546351"/>
                </a:lnTo>
                <a:lnTo>
                  <a:pt x="228394" y="547171"/>
                </a:lnTo>
                <a:lnTo>
                  <a:pt x="306052" y="517369"/>
                </a:lnTo>
                <a:lnTo>
                  <a:pt x="306051" y="516361"/>
                </a:lnTo>
                <a:lnTo>
                  <a:pt x="423850" y="471123"/>
                </a:lnTo>
                <a:lnTo>
                  <a:pt x="423840" y="4721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" name="Google Shape;133;p72"/>
          <p:cNvGrpSpPr/>
          <p:nvPr/>
        </p:nvGrpSpPr>
        <p:grpSpPr>
          <a:xfrm>
            <a:off x="-154013" y="-195671"/>
            <a:ext cx="2963081" cy="1367278"/>
            <a:chOff x="-47009" y="1815161"/>
            <a:chExt cx="2963081" cy="1367278"/>
          </a:xfrm>
        </p:grpSpPr>
        <p:grpSp>
          <p:nvGrpSpPr>
            <p:cNvPr id="134" name="Google Shape;134;p72"/>
            <p:cNvGrpSpPr/>
            <p:nvPr/>
          </p:nvGrpSpPr>
          <p:grpSpPr>
            <a:xfrm>
              <a:off x="210392" y="2089757"/>
              <a:ext cx="2705680" cy="970337"/>
              <a:chOff x="1111983" y="221594"/>
              <a:chExt cx="12011156" cy="4307563"/>
            </a:xfrm>
          </p:grpSpPr>
          <p:sp>
            <p:nvSpPr>
              <p:cNvPr id="135" name="Google Shape;135;p72"/>
              <p:cNvSpPr/>
              <p:nvPr/>
            </p:nvSpPr>
            <p:spPr>
              <a:xfrm rot="2143082">
                <a:off x="5813228" y="3225577"/>
                <a:ext cx="1095502" cy="475403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72"/>
              <p:cNvSpPr/>
              <p:nvPr/>
            </p:nvSpPr>
            <p:spPr>
              <a:xfrm rot="2143082">
                <a:off x="12731593" y="2328837"/>
                <a:ext cx="326874" cy="326875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72"/>
              <p:cNvSpPr/>
              <p:nvPr/>
            </p:nvSpPr>
            <p:spPr>
              <a:xfrm rot="2143082">
                <a:off x="12012401" y="1020618"/>
                <a:ext cx="326874" cy="326875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72"/>
              <p:cNvSpPr/>
              <p:nvPr/>
            </p:nvSpPr>
            <p:spPr>
              <a:xfrm rot="2143082">
                <a:off x="3996941" y="286265"/>
                <a:ext cx="326874" cy="326875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72"/>
              <p:cNvSpPr/>
              <p:nvPr/>
            </p:nvSpPr>
            <p:spPr>
              <a:xfrm rot="2143082">
                <a:off x="4668722" y="303427"/>
                <a:ext cx="326874" cy="326875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72"/>
              <p:cNvSpPr/>
              <p:nvPr/>
            </p:nvSpPr>
            <p:spPr>
              <a:xfrm rot="2143082">
                <a:off x="5318715" y="358216"/>
                <a:ext cx="326874" cy="326875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72"/>
              <p:cNvSpPr/>
              <p:nvPr/>
            </p:nvSpPr>
            <p:spPr>
              <a:xfrm rot="2143082">
                <a:off x="1412639" y="3092041"/>
                <a:ext cx="326874" cy="326875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72"/>
              <p:cNvSpPr/>
              <p:nvPr/>
            </p:nvSpPr>
            <p:spPr>
              <a:xfrm rot="2143082">
                <a:off x="3222236" y="867087"/>
                <a:ext cx="802454" cy="156661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2"/>
              <p:cNvSpPr/>
              <p:nvPr/>
            </p:nvSpPr>
            <p:spPr>
              <a:xfrm rot="2143082">
                <a:off x="4067032" y="3784745"/>
                <a:ext cx="326874" cy="267682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2"/>
              <p:cNvSpPr/>
              <p:nvPr/>
            </p:nvSpPr>
            <p:spPr>
              <a:xfrm rot="2143082">
                <a:off x="8226837" y="1636990"/>
                <a:ext cx="229078" cy="352760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72"/>
              <p:cNvSpPr/>
              <p:nvPr/>
            </p:nvSpPr>
            <p:spPr>
              <a:xfrm rot="2143082">
                <a:off x="8579610" y="1890648"/>
                <a:ext cx="229078" cy="352760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72"/>
              <p:cNvSpPr/>
              <p:nvPr/>
            </p:nvSpPr>
            <p:spPr>
              <a:xfrm rot="2143082">
                <a:off x="7545295" y="1382204"/>
                <a:ext cx="326874" cy="326875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72"/>
              <p:cNvSpPr/>
              <p:nvPr/>
            </p:nvSpPr>
            <p:spPr>
              <a:xfrm rot="2143082">
                <a:off x="7019854" y="984696"/>
                <a:ext cx="326874" cy="326875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72"/>
              <p:cNvSpPr/>
              <p:nvPr/>
            </p:nvSpPr>
            <p:spPr>
              <a:xfrm rot="2143082">
                <a:off x="1066498" y="3902975"/>
                <a:ext cx="1314414" cy="267682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" name="Google Shape;149;p72"/>
            <p:cNvGrpSpPr/>
            <p:nvPr/>
          </p:nvGrpSpPr>
          <p:grpSpPr>
            <a:xfrm>
              <a:off x="-47009" y="1815161"/>
              <a:ext cx="2889953" cy="1367278"/>
              <a:chOff x="-30679" y="-997401"/>
              <a:chExt cx="12829186" cy="6069657"/>
            </a:xfrm>
          </p:grpSpPr>
          <p:sp>
            <p:nvSpPr>
              <p:cNvPr id="150" name="Google Shape;150;p72"/>
              <p:cNvSpPr/>
              <p:nvPr/>
            </p:nvSpPr>
            <p:spPr>
              <a:xfrm rot="2143082">
                <a:off x="7006336" y="655174"/>
                <a:ext cx="6027476" cy="1135945"/>
              </a:xfrm>
              <a:custGeom>
                <a:avLst/>
                <a:gdLst/>
                <a:ahLst/>
                <a:cxnLst/>
                <a:rect l="l" t="t" r="r" b="b"/>
                <a:pathLst>
                  <a:path w="2529191" h="476656" extrusionOk="0">
                    <a:moveTo>
                      <a:pt x="0" y="457200"/>
                    </a:moveTo>
                    <a:lnTo>
                      <a:pt x="1906621" y="476656"/>
                    </a:lnTo>
                    <a:lnTo>
                      <a:pt x="2529191" y="0"/>
                    </a:lnTo>
                  </a:path>
                </a:pathLst>
              </a:cu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51" name="Google Shape;151;p72"/>
              <p:cNvCxnSpPr/>
              <p:nvPr/>
            </p:nvCxnSpPr>
            <p:spPr>
              <a:xfrm rot="2143082">
                <a:off x="2876886" y="92218"/>
                <a:ext cx="751230" cy="500296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2" name="Google Shape;152;p72"/>
              <p:cNvCxnSpPr>
                <a:endCxn id="138" idx="1"/>
              </p:cNvCxnSpPr>
              <p:nvPr/>
            </p:nvCxnSpPr>
            <p:spPr>
              <a:xfrm>
                <a:off x="3951917" y="-79095"/>
                <a:ext cx="182100" cy="3675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3" name="Google Shape;153;p72"/>
              <p:cNvCxnSpPr>
                <a:endCxn id="139" idx="1"/>
              </p:cNvCxnSpPr>
              <p:nvPr/>
            </p:nvCxnSpPr>
            <p:spPr>
              <a:xfrm>
                <a:off x="4674699" y="-34033"/>
                <a:ext cx="131100" cy="3396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4" name="Google Shape;154;p72"/>
              <p:cNvCxnSpPr>
                <a:endCxn id="140" idx="1"/>
              </p:cNvCxnSpPr>
              <p:nvPr/>
            </p:nvCxnSpPr>
            <p:spPr>
              <a:xfrm>
                <a:off x="5296192" y="-73444"/>
                <a:ext cx="159600" cy="4338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5" name="Google Shape;155;p72"/>
              <p:cNvCxnSpPr/>
              <p:nvPr/>
            </p:nvCxnSpPr>
            <p:spPr>
              <a:xfrm rot="2143082">
                <a:off x="6351522" y="167773"/>
                <a:ext cx="1161265" cy="701571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6" name="Google Shape;156;p72"/>
              <p:cNvCxnSpPr/>
              <p:nvPr/>
            </p:nvCxnSpPr>
            <p:spPr>
              <a:xfrm rot="2143082">
                <a:off x="6692921" y="218797"/>
                <a:ext cx="1381992" cy="85998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57" name="Google Shape;157;p72"/>
              <p:cNvSpPr/>
              <p:nvPr/>
            </p:nvSpPr>
            <p:spPr>
              <a:xfrm rot="2143082">
                <a:off x="7510123" y="2742036"/>
                <a:ext cx="414350" cy="414349"/>
              </a:xfrm>
              <a:prstGeom prst="ellipse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72"/>
              <p:cNvSpPr/>
              <p:nvPr/>
            </p:nvSpPr>
            <p:spPr>
              <a:xfrm rot="2143082">
                <a:off x="4669450" y="3406144"/>
                <a:ext cx="414350" cy="414349"/>
              </a:xfrm>
              <a:prstGeom prst="ellipse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72"/>
              <p:cNvSpPr/>
              <p:nvPr/>
            </p:nvSpPr>
            <p:spPr>
              <a:xfrm rot="2143082">
                <a:off x="3138553" y="4575929"/>
                <a:ext cx="414350" cy="414349"/>
              </a:xfrm>
              <a:prstGeom prst="ellipse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60" name="Google Shape;160;p72"/>
              <p:cNvCxnSpPr>
                <a:endCxn id="137" idx="3"/>
              </p:cNvCxnSpPr>
              <p:nvPr/>
            </p:nvCxnSpPr>
            <p:spPr>
              <a:xfrm rot="10800000" flipH="1">
                <a:off x="9196641" y="1210413"/>
                <a:ext cx="2817900" cy="1155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1" name="Google Shape;161;p72"/>
              <p:cNvCxnSpPr>
                <a:endCxn id="144" idx="1"/>
              </p:cNvCxnSpPr>
              <p:nvPr/>
            </p:nvCxnSpPr>
            <p:spPr>
              <a:xfrm>
                <a:off x="7605182" y="178396"/>
                <a:ext cx="643200" cy="15681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2" name="Google Shape;162;p72"/>
              <p:cNvCxnSpPr>
                <a:endCxn id="141" idx="3"/>
              </p:cNvCxnSpPr>
              <p:nvPr/>
            </p:nvCxnSpPr>
            <p:spPr>
              <a:xfrm rot="10800000" flipH="1">
                <a:off x="620079" y="3281827"/>
                <a:ext cx="794700" cy="261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3" name="Google Shape;163;p72"/>
              <p:cNvCxnSpPr/>
              <p:nvPr/>
            </p:nvCxnSpPr>
            <p:spPr>
              <a:xfrm rot="-8656918" flipH="1">
                <a:off x="669928" y="3488332"/>
                <a:ext cx="489377" cy="336192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4" name="Google Shape;164;p72"/>
              <p:cNvCxnSpPr>
                <a:endCxn id="159" idx="1"/>
              </p:cNvCxnSpPr>
              <p:nvPr/>
            </p:nvCxnSpPr>
            <p:spPr>
              <a:xfrm>
                <a:off x="2805912" y="2910641"/>
                <a:ext cx="506400" cy="16680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5" name="Google Shape;165;p72"/>
              <p:cNvCxnSpPr>
                <a:endCxn id="135" idx="1"/>
              </p:cNvCxnSpPr>
              <p:nvPr/>
            </p:nvCxnSpPr>
            <p:spPr>
              <a:xfrm rot="10800000" flipH="1">
                <a:off x="4369461" y="3143491"/>
                <a:ext cx="1546800" cy="612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66" name="Google Shape;166;p72"/>
              <p:cNvSpPr/>
              <p:nvPr/>
            </p:nvSpPr>
            <p:spPr>
              <a:xfrm rot="2143082">
                <a:off x="568532" y="1210040"/>
                <a:ext cx="4879294" cy="908510"/>
              </a:xfrm>
              <a:custGeom>
                <a:avLst/>
                <a:gdLst/>
                <a:ahLst/>
                <a:cxnLst/>
                <a:rect l="l" t="t" r="r" b="b"/>
                <a:pathLst>
                  <a:path w="2047403" h="381222" extrusionOk="0">
                    <a:moveTo>
                      <a:pt x="0" y="0"/>
                    </a:moveTo>
                    <a:lnTo>
                      <a:pt x="506519" y="375890"/>
                    </a:lnTo>
                    <a:lnTo>
                      <a:pt x="2047403" y="381222"/>
                    </a:lnTo>
                    <a:lnTo>
                      <a:pt x="2047403" y="381222"/>
                    </a:lnTo>
                  </a:path>
                </a:pathLst>
              </a:cu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72"/>
              <p:cNvSpPr/>
              <p:nvPr/>
            </p:nvSpPr>
            <p:spPr>
              <a:xfrm rot="2143082">
                <a:off x="-189872" y="1365133"/>
                <a:ext cx="5152485" cy="1114766"/>
              </a:xfrm>
              <a:custGeom>
                <a:avLst/>
                <a:gdLst/>
                <a:ahLst/>
                <a:cxnLst/>
                <a:rect l="l" t="t" r="r" b="b"/>
                <a:pathLst>
                  <a:path w="2162035" h="381930" extrusionOk="0">
                    <a:moveTo>
                      <a:pt x="0" y="0"/>
                    </a:moveTo>
                    <a:lnTo>
                      <a:pt x="114632" y="708"/>
                    </a:lnTo>
                    <a:lnTo>
                      <a:pt x="706459" y="374422"/>
                    </a:lnTo>
                    <a:lnTo>
                      <a:pt x="2162035" y="381930"/>
                    </a:lnTo>
                    <a:lnTo>
                      <a:pt x="2162035" y="381930"/>
                    </a:lnTo>
                  </a:path>
                </a:pathLst>
              </a:cu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72"/>
              <p:cNvSpPr/>
              <p:nvPr/>
            </p:nvSpPr>
            <p:spPr>
              <a:xfrm rot="2143082">
                <a:off x="3332609" y="2161597"/>
                <a:ext cx="2611186" cy="1099113"/>
              </a:xfrm>
              <a:custGeom>
                <a:avLst/>
                <a:gdLst/>
                <a:ahLst/>
                <a:cxnLst/>
                <a:rect l="l" t="t" r="r" b="b"/>
                <a:pathLst>
                  <a:path w="1095680" h="461199" extrusionOk="0">
                    <a:moveTo>
                      <a:pt x="0" y="461199"/>
                    </a:moveTo>
                    <a:lnTo>
                      <a:pt x="621152" y="0"/>
                    </a:lnTo>
                    <a:lnTo>
                      <a:pt x="1095680" y="0"/>
                    </a:lnTo>
                  </a:path>
                </a:pathLst>
              </a:cu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69" name="Google Shape;169;p72"/>
              <p:cNvCxnSpPr/>
              <p:nvPr/>
            </p:nvCxnSpPr>
            <p:spPr>
              <a:xfrm rot="10800000">
                <a:off x="1319091" y="3532941"/>
                <a:ext cx="0" cy="439763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0" name="Google Shape;170;p72"/>
              <p:cNvCxnSpPr/>
              <p:nvPr/>
            </p:nvCxnSpPr>
            <p:spPr>
              <a:xfrm rot="10800000">
                <a:off x="1490130" y="3655926"/>
                <a:ext cx="0" cy="439763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1" name="Google Shape;171;p72"/>
              <p:cNvCxnSpPr/>
              <p:nvPr/>
            </p:nvCxnSpPr>
            <p:spPr>
              <a:xfrm rot="10800000">
                <a:off x="1661174" y="3778910"/>
                <a:ext cx="0" cy="439763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2" name="Google Shape;172;p72"/>
              <p:cNvCxnSpPr/>
              <p:nvPr/>
            </p:nvCxnSpPr>
            <p:spPr>
              <a:xfrm rot="10800000">
                <a:off x="1832213" y="3901899"/>
                <a:ext cx="0" cy="439763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3" name="Google Shape;173;p72"/>
              <p:cNvCxnSpPr/>
              <p:nvPr/>
            </p:nvCxnSpPr>
            <p:spPr>
              <a:xfrm rot="10800000">
                <a:off x="2003248" y="4024888"/>
                <a:ext cx="0" cy="439763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4" name="Google Shape;174;p72"/>
              <p:cNvCxnSpPr/>
              <p:nvPr/>
            </p:nvCxnSpPr>
            <p:spPr>
              <a:xfrm rot="10800000">
                <a:off x="2174296" y="4147877"/>
                <a:ext cx="0" cy="439763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75" name="Google Shape;175;p72"/>
              <p:cNvSpPr/>
              <p:nvPr/>
            </p:nvSpPr>
            <p:spPr>
              <a:xfrm rot="2143082">
                <a:off x="4431107" y="1624748"/>
                <a:ext cx="3523756" cy="231821"/>
              </a:xfrm>
              <a:custGeom>
                <a:avLst/>
                <a:gdLst/>
                <a:ahLst/>
                <a:cxnLst/>
                <a:rect l="l" t="t" r="r" b="b"/>
                <a:pathLst>
                  <a:path w="1478604" h="97276" extrusionOk="0">
                    <a:moveTo>
                      <a:pt x="0" y="0"/>
                    </a:moveTo>
                    <a:lnTo>
                      <a:pt x="107004" y="97276"/>
                    </a:lnTo>
                    <a:lnTo>
                      <a:pt x="1478604" y="97276"/>
                    </a:lnTo>
                  </a:path>
                </a:pathLst>
              </a:cu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6" name="Google Shape;176;p72"/>
          <p:cNvSpPr txBox="1">
            <a:spLocks noGrp="1"/>
          </p:cNvSpPr>
          <p:nvPr>
            <p:ph type="body" idx="1"/>
          </p:nvPr>
        </p:nvSpPr>
        <p:spPr>
          <a:xfrm>
            <a:off x="323529" y="271413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s slide layout">
  <p:cSld name="2_Contents slide layou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Contents slide layout">
  <p:cSld name="39_Contents slide layou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6"/>
          <p:cNvSpPr/>
          <p:nvPr/>
        </p:nvSpPr>
        <p:spPr>
          <a:xfrm>
            <a:off x="-1" y="-10392"/>
            <a:ext cx="12192000" cy="6868392"/>
          </a:xfrm>
          <a:prstGeom prst="rect">
            <a:avLst/>
          </a:prstGeom>
          <a:solidFill>
            <a:srgbClr val="EDBD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56"/>
          <p:cNvSpPr/>
          <p:nvPr/>
        </p:nvSpPr>
        <p:spPr>
          <a:xfrm>
            <a:off x="-19878" y="-30270"/>
            <a:ext cx="9434945" cy="6141026"/>
          </a:xfrm>
          <a:custGeom>
            <a:avLst/>
            <a:gdLst/>
            <a:ahLst/>
            <a:cxnLst/>
            <a:rect l="l" t="t" r="r" b="b"/>
            <a:pathLst>
              <a:path w="9434945" h="6141026" extrusionOk="0">
                <a:moveTo>
                  <a:pt x="0" y="10391"/>
                </a:moveTo>
                <a:lnTo>
                  <a:pt x="9434945" y="0"/>
                </a:lnTo>
                <a:lnTo>
                  <a:pt x="5413672" y="678867"/>
                </a:lnTo>
                <a:lnTo>
                  <a:pt x="128149" y="128149"/>
                </a:lnTo>
                <a:lnTo>
                  <a:pt x="689258" y="3164409"/>
                </a:lnTo>
                <a:lnTo>
                  <a:pt x="10391" y="6141026"/>
                </a:lnTo>
                <a:cubicBezTo>
                  <a:pt x="6927" y="4800599"/>
                  <a:pt x="3464" y="1350818"/>
                  <a:pt x="0" y="1039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56"/>
          <p:cNvSpPr/>
          <p:nvPr/>
        </p:nvSpPr>
        <p:spPr>
          <a:xfrm>
            <a:off x="10777817" y="5194301"/>
            <a:ext cx="1409700" cy="1663699"/>
          </a:xfrm>
          <a:custGeom>
            <a:avLst/>
            <a:gdLst/>
            <a:ahLst/>
            <a:cxnLst/>
            <a:rect l="l" t="t" r="r" b="b"/>
            <a:pathLst>
              <a:path w="980" h="1156" extrusionOk="0">
                <a:moveTo>
                  <a:pt x="937" y="1156"/>
                </a:moveTo>
                <a:cubicBezTo>
                  <a:pt x="772" y="1156"/>
                  <a:pt x="608" y="1156"/>
                  <a:pt x="443" y="1156"/>
                </a:cubicBezTo>
                <a:cubicBezTo>
                  <a:pt x="445" y="1142"/>
                  <a:pt x="447" y="1127"/>
                  <a:pt x="449" y="1113"/>
                </a:cubicBezTo>
                <a:cubicBezTo>
                  <a:pt x="453" y="1089"/>
                  <a:pt x="459" y="1065"/>
                  <a:pt x="454" y="1040"/>
                </a:cubicBezTo>
                <a:cubicBezTo>
                  <a:pt x="453" y="1034"/>
                  <a:pt x="453" y="1033"/>
                  <a:pt x="446" y="1034"/>
                </a:cubicBezTo>
                <a:cubicBezTo>
                  <a:pt x="433" y="1035"/>
                  <a:pt x="420" y="1037"/>
                  <a:pt x="407" y="1038"/>
                </a:cubicBezTo>
                <a:cubicBezTo>
                  <a:pt x="399" y="1039"/>
                  <a:pt x="392" y="1039"/>
                  <a:pt x="385" y="1039"/>
                </a:cubicBezTo>
                <a:cubicBezTo>
                  <a:pt x="378" y="1040"/>
                  <a:pt x="372" y="1039"/>
                  <a:pt x="365" y="1036"/>
                </a:cubicBezTo>
                <a:cubicBezTo>
                  <a:pt x="362" y="1034"/>
                  <a:pt x="358" y="1033"/>
                  <a:pt x="354" y="1031"/>
                </a:cubicBezTo>
                <a:cubicBezTo>
                  <a:pt x="349" y="1029"/>
                  <a:pt x="343" y="1027"/>
                  <a:pt x="342" y="1021"/>
                </a:cubicBezTo>
                <a:cubicBezTo>
                  <a:pt x="340" y="1015"/>
                  <a:pt x="337" y="1012"/>
                  <a:pt x="331" y="1010"/>
                </a:cubicBezTo>
                <a:cubicBezTo>
                  <a:pt x="323" y="1008"/>
                  <a:pt x="319" y="1003"/>
                  <a:pt x="320" y="995"/>
                </a:cubicBezTo>
                <a:cubicBezTo>
                  <a:pt x="320" y="993"/>
                  <a:pt x="320" y="990"/>
                  <a:pt x="320" y="988"/>
                </a:cubicBezTo>
                <a:cubicBezTo>
                  <a:pt x="319" y="985"/>
                  <a:pt x="318" y="982"/>
                  <a:pt x="316" y="979"/>
                </a:cubicBezTo>
                <a:cubicBezTo>
                  <a:pt x="314" y="974"/>
                  <a:pt x="310" y="970"/>
                  <a:pt x="308" y="966"/>
                </a:cubicBezTo>
                <a:cubicBezTo>
                  <a:pt x="305" y="955"/>
                  <a:pt x="302" y="943"/>
                  <a:pt x="299" y="932"/>
                </a:cubicBezTo>
                <a:cubicBezTo>
                  <a:pt x="296" y="922"/>
                  <a:pt x="292" y="914"/>
                  <a:pt x="283" y="908"/>
                </a:cubicBezTo>
                <a:cubicBezTo>
                  <a:pt x="243" y="885"/>
                  <a:pt x="203" y="860"/>
                  <a:pt x="164" y="835"/>
                </a:cubicBezTo>
                <a:cubicBezTo>
                  <a:pt x="128" y="813"/>
                  <a:pt x="93" y="790"/>
                  <a:pt x="58" y="767"/>
                </a:cubicBezTo>
                <a:cubicBezTo>
                  <a:pt x="48" y="761"/>
                  <a:pt x="39" y="754"/>
                  <a:pt x="30" y="746"/>
                </a:cubicBezTo>
                <a:cubicBezTo>
                  <a:pt x="20" y="736"/>
                  <a:pt x="10" y="726"/>
                  <a:pt x="0" y="716"/>
                </a:cubicBezTo>
                <a:cubicBezTo>
                  <a:pt x="0" y="714"/>
                  <a:pt x="0" y="712"/>
                  <a:pt x="0" y="711"/>
                </a:cubicBezTo>
                <a:cubicBezTo>
                  <a:pt x="3" y="706"/>
                  <a:pt x="6" y="701"/>
                  <a:pt x="9" y="696"/>
                </a:cubicBezTo>
                <a:cubicBezTo>
                  <a:pt x="17" y="686"/>
                  <a:pt x="20" y="686"/>
                  <a:pt x="30" y="693"/>
                </a:cubicBezTo>
                <a:cubicBezTo>
                  <a:pt x="36" y="696"/>
                  <a:pt x="42" y="699"/>
                  <a:pt x="47" y="702"/>
                </a:cubicBezTo>
                <a:cubicBezTo>
                  <a:pt x="53" y="704"/>
                  <a:pt x="59" y="706"/>
                  <a:pt x="64" y="709"/>
                </a:cubicBezTo>
                <a:cubicBezTo>
                  <a:pt x="85" y="723"/>
                  <a:pt x="106" y="737"/>
                  <a:pt x="127" y="751"/>
                </a:cubicBezTo>
                <a:cubicBezTo>
                  <a:pt x="140" y="759"/>
                  <a:pt x="153" y="766"/>
                  <a:pt x="166" y="774"/>
                </a:cubicBezTo>
                <a:cubicBezTo>
                  <a:pt x="168" y="775"/>
                  <a:pt x="171" y="774"/>
                  <a:pt x="172" y="773"/>
                </a:cubicBezTo>
                <a:cubicBezTo>
                  <a:pt x="176" y="768"/>
                  <a:pt x="180" y="763"/>
                  <a:pt x="185" y="758"/>
                </a:cubicBezTo>
                <a:cubicBezTo>
                  <a:pt x="188" y="754"/>
                  <a:pt x="188" y="752"/>
                  <a:pt x="185" y="748"/>
                </a:cubicBezTo>
                <a:cubicBezTo>
                  <a:pt x="180" y="739"/>
                  <a:pt x="179" y="731"/>
                  <a:pt x="186" y="726"/>
                </a:cubicBezTo>
                <a:cubicBezTo>
                  <a:pt x="194" y="719"/>
                  <a:pt x="192" y="714"/>
                  <a:pt x="190" y="706"/>
                </a:cubicBezTo>
                <a:cubicBezTo>
                  <a:pt x="189" y="704"/>
                  <a:pt x="188" y="702"/>
                  <a:pt x="188" y="700"/>
                </a:cubicBezTo>
                <a:cubicBezTo>
                  <a:pt x="185" y="689"/>
                  <a:pt x="192" y="678"/>
                  <a:pt x="205" y="678"/>
                </a:cubicBezTo>
                <a:cubicBezTo>
                  <a:pt x="216" y="679"/>
                  <a:pt x="228" y="682"/>
                  <a:pt x="239" y="686"/>
                </a:cubicBezTo>
                <a:cubicBezTo>
                  <a:pt x="244" y="688"/>
                  <a:pt x="247" y="686"/>
                  <a:pt x="250" y="682"/>
                </a:cubicBezTo>
                <a:cubicBezTo>
                  <a:pt x="262" y="668"/>
                  <a:pt x="275" y="654"/>
                  <a:pt x="287" y="640"/>
                </a:cubicBezTo>
                <a:cubicBezTo>
                  <a:pt x="291" y="636"/>
                  <a:pt x="295" y="635"/>
                  <a:pt x="299" y="638"/>
                </a:cubicBezTo>
                <a:cubicBezTo>
                  <a:pt x="303" y="641"/>
                  <a:pt x="303" y="646"/>
                  <a:pt x="299" y="650"/>
                </a:cubicBezTo>
                <a:cubicBezTo>
                  <a:pt x="292" y="659"/>
                  <a:pt x="284" y="668"/>
                  <a:pt x="277" y="677"/>
                </a:cubicBezTo>
                <a:cubicBezTo>
                  <a:pt x="272" y="683"/>
                  <a:pt x="268" y="689"/>
                  <a:pt x="263" y="694"/>
                </a:cubicBezTo>
                <a:cubicBezTo>
                  <a:pt x="268" y="697"/>
                  <a:pt x="273" y="698"/>
                  <a:pt x="276" y="701"/>
                </a:cubicBezTo>
                <a:cubicBezTo>
                  <a:pt x="281" y="704"/>
                  <a:pt x="284" y="709"/>
                  <a:pt x="289" y="712"/>
                </a:cubicBezTo>
                <a:cubicBezTo>
                  <a:pt x="305" y="722"/>
                  <a:pt x="318" y="734"/>
                  <a:pt x="329" y="750"/>
                </a:cubicBezTo>
                <a:cubicBezTo>
                  <a:pt x="335" y="759"/>
                  <a:pt x="343" y="766"/>
                  <a:pt x="350" y="774"/>
                </a:cubicBezTo>
                <a:cubicBezTo>
                  <a:pt x="352" y="776"/>
                  <a:pt x="355" y="778"/>
                  <a:pt x="358" y="778"/>
                </a:cubicBezTo>
                <a:cubicBezTo>
                  <a:pt x="368" y="781"/>
                  <a:pt x="377" y="782"/>
                  <a:pt x="386" y="784"/>
                </a:cubicBezTo>
                <a:cubicBezTo>
                  <a:pt x="400" y="787"/>
                  <a:pt x="415" y="789"/>
                  <a:pt x="427" y="798"/>
                </a:cubicBezTo>
                <a:cubicBezTo>
                  <a:pt x="434" y="804"/>
                  <a:pt x="441" y="806"/>
                  <a:pt x="450" y="806"/>
                </a:cubicBezTo>
                <a:cubicBezTo>
                  <a:pt x="453" y="805"/>
                  <a:pt x="455" y="805"/>
                  <a:pt x="455" y="801"/>
                </a:cubicBezTo>
                <a:cubicBezTo>
                  <a:pt x="456" y="794"/>
                  <a:pt x="458" y="787"/>
                  <a:pt x="461" y="780"/>
                </a:cubicBezTo>
                <a:cubicBezTo>
                  <a:pt x="469" y="761"/>
                  <a:pt x="474" y="742"/>
                  <a:pt x="479" y="722"/>
                </a:cubicBezTo>
                <a:cubicBezTo>
                  <a:pt x="482" y="710"/>
                  <a:pt x="485" y="699"/>
                  <a:pt x="490" y="688"/>
                </a:cubicBezTo>
                <a:cubicBezTo>
                  <a:pt x="512" y="644"/>
                  <a:pt x="535" y="600"/>
                  <a:pt x="557" y="556"/>
                </a:cubicBezTo>
                <a:cubicBezTo>
                  <a:pt x="564" y="542"/>
                  <a:pt x="571" y="528"/>
                  <a:pt x="578" y="514"/>
                </a:cubicBezTo>
                <a:cubicBezTo>
                  <a:pt x="579" y="512"/>
                  <a:pt x="582" y="510"/>
                  <a:pt x="584" y="511"/>
                </a:cubicBezTo>
                <a:cubicBezTo>
                  <a:pt x="586" y="511"/>
                  <a:pt x="588" y="514"/>
                  <a:pt x="589" y="516"/>
                </a:cubicBezTo>
                <a:cubicBezTo>
                  <a:pt x="590" y="518"/>
                  <a:pt x="590" y="520"/>
                  <a:pt x="591" y="524"/>
                </a:cubicBezTo>
                <a:cubicBezTo>
                  <a:pt x="594" y="521"/>
                  <a:pt x="595" y="519"/>
                  <a:pt x="596" y="517"/>
                </a:cubicBezTo>
                <a:cubicBezTo>
                  <a:pt x="604" y="503"/>
                  <a:pt x="613" y="490"/>
                  <a:pt x="623" y="477"/>
                </a:cubicBezTo>
                <a:cubicBezTo>
                  <a:pt x="634" y="465"/>
                  <a:pt x="643" y="451"/>
                  <a:pt x="653" y="438"/>
                </a:cubicBezTo>
                <a:cubicBezTo>
                  <a:pt x="654" y="437"/>
                  <a:pt x="655" y="434"/>
                  <a:pt x="655" y="432"/>
                </a:cubicBezTo>
                <a:cubicBezTo>
                  <a:pt x="654" y="422"/>
                  <a:pt x="652" y="413"/>
                  <a:pt x="650" y="403"/>
                </a:cubicBezTo>
                <a:cubicBezTo>
                  <a:pt x="649" y="400"/>
                  <a:pt x="643" y="396"/>
                  <a:pt x="640" y="396"/>
                </a:cubicBezTo>
                <a:cubicBezTo>
                  <a:pt x="637" y="397"/>
                  <a:pt x="635" y="396"/>
                  <a:pt x="631" y="396"/>
                </a:cubicBezTo>
                <a:cubicBezTo>
                  <a:pt x="630" y="397"/>
                  <a:pt x="629" y="399"/>
                  <a:pt x="628" y="400"/>
                </a:cubicBezTo>
                <a:cubicBezTo>
                  <a:pt x="626" y="398"/>
                  <a:pt x="624" y="397"/>
                  <a:pt x="622" y="395"/>
                </a:cubicBezTo>
                <a:cubicBezTo>
                  <a:pt x="618" y="398"/>
                  <a:pt x="615" y="400"/>
                  <a:pt x="612" y="402"/>
                </a:cubicBezTo>
                <a:cubicBezTo>
                  <a:pt x="608" y="402"/>
                  <a:pt x="603" y="402"/>
                  <a:pt x="602" y="400"/>
                </a:cubicBezTo>
                <a:cubicBezTo>
                  <a:pt x="598" y="395"/>
                  <a:pt x="593" y="395"/>
                  <a:pt x="588" y="396"/>
                </a:cubicBezTo>
                <a:cubicBezTo>
                  <a:pt x="585" y="396"/>
                  <a:pt x="583" y="395"/>
                  <a:pt x="583" y="392"/>
                </a:cubicBezTo>
                <a:cubicBezTo>
                  <a:pt x="583" y="391"/>
                  <a:pt x="580" y="389"/>
                  <a:pt x="579" y="389"/>
                </a:cubicBezTo>
                <a:cubicBezTo>
                  <a:pt x="576" y="389"/>
                  <a:pt x="572" y="390"/>
                  <a:pt x="570" y="390"/>
                </a:cubicBezTo>
                <a:cubicBezTo>
                  <a:pt x="571" y="388"/>
                  <a:pt x="572" y="387"/>
                  <a:pt x="574" y="384"/>
                </a:cubicBezTo>
                <a:cubicBezTo>
                  <a:pt x="572" y="384"/>
                  <a:pt x="570" y="383"/>
                  <a:pt x="569" y="383"/>
                </a:cubicBezTo>
                <a:cubicBezTo>
                  <a:pt x="564" y="381"/>
                  <a:pt x="559" y="382"/>
                  <a:pt x="556" y="376"/>
                </a:cubicBezTo>
                <a:cubicBezTo>
                  <a:pt x="556" y="375"/>
                  <a:pt x="554" y="375"/>
                  <a:pt x="552" y="375"/>
                </a:cubicBezTo>
                <a:cubicBezTo>
                  <a:pt x="551" y="374"/>
                  <a:pt x="549" y="374"/>
                  <a:pt x="547" y="373"/>
                </a:cubicBezTo>
                <a:cubicBezTo>
                  <a:pt x="551" y="371"/>
                  <a:pt x="553" y="369"/>
                  <a:pt x="556" y="368"/>
                </a:cubicBezTo>
                <a:cubicBezTo>
                  <a:pt x="555" y="368"/>
                  <a:pt x="555" y="367"/>
                  <a:pt x="555" y="367"/>
                </a:cubicBezTo>
                <a:cubicBezTo>
                  <a:pt x="551" y="366"/>
                  <a:pt x="546" y="365"/>
                  <a:pt x="542" y="364"/>
                </a:cubicBezTo>
                <a:cubicBezTo>
                  <a:pt x="538" y="363"/>
                  <a:pt x="534" y="362"/>
                  <a:pt x="529" y="361"/>
                </a:cubicBezTo>
                <a:cubicBezTo>
                  <a:pt x="533" y="360"/>
                  <a:pt x="538" y="360"/>
                  <a:pt x="536" y="354"/>
                </a:cubicBezTo>
                <a:cubicBezTo>
                  <a:pt x="536" y="352"/>
                  <a:pt x="532" y="350"/>
                  <a:pt x="530" y="348"/>
                </a:cubicBezTo>
                <a:cubicBezTo>
                  <a:pt x="531" y="347"/>
                  <a:pt x="534" y="347"/>
                  <a:pt x="534" y="346"/>
                </a:cubicBezTo>
                <a:cubicBezTo>
                  <a:pt x="534" y="344"/>
                  <a:pt x="534" y="342"/>
                  <a:pt x="533" y="341"/>
                </a:cubicBezTo>
                <a:cubicBezTo>
                  <a:pt x="529" y="337"/>
                  <a:pt x="525" y="333"/>
                  <a:pt x="522" y="329"/>
                </a:cubicBezTo>
                <a:cubicBezTo>
                  <a:pt x="519" y="327"/>
                  <a:pt x="517" y="324"/>
                  <a:pt x="514" y="322"/>
                </a:cubicBezTo>
                <a:cubicBezTo>
                  <a:pt x="507" y="318"/>
                  <a:pt x="504" y="311"/>
                  <a:pt x="502" y="303"/>
                </a:cubicBezTo>
                <a:cubicBezTo>
                  <a:pt x="501" y="301"/>
                  <a:pt x="501" y="299"/>
                  <a:pt x="502" y="296"/>
                </a:cubicBezTo>
                <a:cubicBezTo>
                  <a:pt x="503" y="293"/>
                  <a:pt x="504" y="289"/>
                  <a:pt x="506" y="286"/>
                </a:cubicBezTo>
                <a:cubicBezTo>
                  <a:pt x="509" y="282"/>
                  <a:pt x="512" y="278"/>
                  <a:pt x="515" y="273"/>
                </a:cubicBezTo>
                <a:cubicBezTo>
                  <a:pt x="515" y="274"/>
                  <a:pt x="516" y="274"/>
                  <a:pt x="516" y="274"/>
                </a:cubicBezTo>
                <a:cubicBezTo>
                  <a:pt x="514" y="277"/>
                  <a:pt x="511" y="280"/>
                  <a:pt x="509" y="284"/>
                </a:cubicBezTo>
                <a:cubicBezTo>
                  <a:pt x="512" y="285"/>
                  <a:pt x="513" y="287"/>
                  <a:pt x="516" y="288"/>
                </a:cubicBezTo>
                <a:cubicBezTo>
                  <a:pt x="517" y="289"/>
                  <a:pt x="519" y="289"/>
                  <a:pt x="519" y="289"/>
                </a:cubicBezTo>
                <a:cubicBezTo>
                  <a:pt x="522" y="285"/>
                  <a:pt x="526" y="286"/>
                  <a:pt x="530" y="285"/>
                </a:cubicBezTo>
                <a:cubicBezTo>
                  <a:pt x="535" y="283"/>
                  <a:pt x="539" y="277"/>
                  <a:pt x="537" y="272"/>
                </a:cubicBezTo>
                <a:cubicBezTo>
                  <a:pt x="535" y="267"/>
                  <a:pt x="533" y="262"/>
                  <a:pt x="531" y="256"/>
                </a:cubicBezTo>
                <a:cubicBezTo>
                  <a:pt x="530" y="255"/>
                  <a:pt x="529" y="252"/>
                  <a:pt x="528" y="252"/>
                </a:cubicBezTo>
                <a:cubicBezTo>
                  <a:pt x="526" y="252"/>
                  <a:pt x="525" y="254"/>
                  <a:pt x="523" y="254"/>
                </a:cubicBezTo>
                <a:cubicBezTo>
                  <a:pt x="526" y="251"/>
                  <a:pt x="524" y="248"/>
                  <a:pt x="521" y="245"/>
                </a:cubicBezTo>
                <a:cubicBezTo>
                  <a:pt x="518" y="241"/>
                  <a:pt x="513" y="238"/>
                  <a:pt x="513" y="234"/>
                </a:cubicBezTo>
                <a:cubicBezTo>
                  <a:pt x="512" y="220"/>
                  <a:pt x="512" y="207"/>
                  <a:pt x="518" y="194"/>
                </a:cubicBezTo>
                <a:cubicBezTo>
                  <a:pt x="518" y="193"/>
                  <a:pt x="519" y="191"/>
                  <a:pt x="519" y="190"/>
                </a:cubicBezTo>
                <a:cubicBezTo>
                  <a:pt x="519" y="188"/>
                  <a:pt x="518" y="186"/>
                  <a:pt x="518" y="183"/>
                </a:cubicBezTo>
                <a:cubicBezTo>
                  <a:pt x="519" y="178"/>
                  <a:pt x="521" y="172"/>
                  <a:pt x="523" y="166"/>
                </a:cubicBezTo>
                <a:cubicBezTo>
                  <a:pt x="528" y="155"/>
                  <a:pt x="527" y="143"/>
                  <a:pt x="535" y="133"/>
                </a:cubicBezTo>
                <a:cubicBezTo>
                  <a:pt x="537" y="129"/>
                  <a:pt x="539" y="125"/>
                  <a:pt x="541" y="121"/>
                </a:cubicBezTo>
                <a:cubicBezTo>
                  <a:pt x="543" y="117"/>
                  <a:pt x="544" y="113"/>
                  <a:pt x="547" y="109"/>
                </a:cubicBezTo>
                <a:cubicBezTo>
                  <a:pt x="550" y="103"/>
                  <a:pt x="553" y="98"/>
                  <a:pt x="557" y="93"/>
                </a:cubicBezTo>
                <a:cubicBezTo>
                  <a:pt x="560" y="88"/>
                  <a:pt x="563" y="82"/>
                  <a:pt x="567" y="78"/>
                </a:cubicBezTo>
                <a:cubicBezTo>
                  <a:pt x="577" y="67"/>
                  <a:pt x="587" y="57"/>
                  <a:pt x="597" y="47"/>
                </a:cubicBezTo>
                <a:cubicBezTo>
                  <a:pt x="599" y="45"/>
                  <a:pt x="600" y="43"/>
                  <a:pt x="602" y="42"/>
                </a:cubicBezTo>
                <a:cubicBezTo>
                  <a:pt x="604" y="40"/>
                  <a:pt x="606" y="38"/>
                  <a:pt x="609" y="35"/>
                </a:cubicBezTo>
                <a:cubicBezTo>
                  <a:pt x="611" y="35"/>
                  <a:pt x="613" y="34"/>
                  <a:pt x="615" y="33"/>
                </a:cubicBezTo>
                <a:cubicBezTo>
                  <a:pt x="621" y="29"/>
                  <a:pt x="625" y="23"/>
                  <a:pt x="631" y="20"/>
                </a:cubicBezTo>
                <a:cubicBezTo>
                  <a:pt x="638" y="17"/>
                  <a:pt x="645" y="15"/>
                  <a:pt x="652" y="12"/>
                </a:cubicBezTo>
                <a:cubicBezTo>
                  <a:pt x="668" y="5"/>
                  <a:pt x="686" y="0"/>
                  <a:pt x="704" y="2"/>
                </a:cubicBezTo>
                <a:cubicBezTo>
                  <a:pt x="706" y="2"/>
                  <a:pt x="707" y="0"/>
                  <a:pt x="709" y="0"/>
                </a:cubicBezTo>
                <a:cubicBezTo>
                  <a:pt x="710" y="0"/>
                  <a:pt x="713" y="0"/>
                  <a:pt x="713" y="2"/>
                </a:cubicBezTo>
                <a:cubicBezTo>
                  <a:pt x="718" y="9"/>
                  <a:pt x="719" y="9"/>
                  <a:pt x="726" y="6"/>
                </a:cubicBezTo>
                <a:cubicBezTo>
                  <a:pt x="727" y="5"/>
                  <a:pt x="728" y="5"/>
                  <a:pt x="729" y="4"/>
                </a:cubicBezTo>
                <a:cubicBezTo>
                  <a:pt x="730" y="6"/>
                  <a:pt x="731" y="8"/>
                  <a:pt x="732" y="10"/>
                </a:cubicBezTo>
                <a:cubicBezTo>
                  <a:pt x="734" y="8"/>
                  <a:pt x="735" y="7"/>
                  <a:pt x="737" y="6"/>
                </a:cubicBezTo>
                <a:cubicBezTo>
                  <a:pt x="739" y="11"/>
                  <a:pt x="747" y="11"/>
                  <a:pt x="750" y="7"/>
                </a:cubicBezTo>
                <a:cubicBezTo>
                  <a:pt x="751" y="8"/>
                  <a:pt x="752" y="10"/>
                  <a:pt x="753" y="10"/>
                </a:cubicBezTo>
                <a:cubicBezTo>
                  <a:pt x="765" y="14"/>
                  <a:pt x="775" y="20"/>
                  <a:pt x="784" y="27"/>
                </a:cubicBezTo>
                <a:cubicBezTo>
                  <a:pt x="789" y="32"/>
                  <a:pt x="795" y="35"/>
                  <a:pt x="799" y="42"/>
                </a:cubicBezTo>
                <a:cubicBezTo>
                  <a:pt x="800" y="45"/>
                  <a:pt x="802" y="50"/>
                  <a:pt x="807" y="46"/>
                </a:cubicBezTo>
                <a:cubicBezTo>
                  <a:pt x="811" y="51"/>
                  <a:pt x="815" y="56"/>
                  <a:pt x="818" y="61"/>
                </a:cubicBezTo>
                <a:cubicBezTo>
                  <a:pt x="825" y="70"/>
                  <a:pt x="831" y="80"/>
                  <a:pt x="837" y="89"/>
                </a:cubicBezTo>
                <a:cubicBezTo>
                  <a:pt x="838" y="90"/>
                  <a:pt x="840" y="91"/>
                  <a:pt x="840" y="93"/>
                </a:cubicBezTo>
                <a:cubicBezTo>
                  <a:pt x="842" y="98"/>
                  <a:pt x="843" y="103"/>
                  <a:pt x="845" y="107"/>
                </a:cubicBezTo>
                <a:cubicBezTo>
                  <a:pt x="849" y="114"/>
                  <a:pt x="855" y="120"/>
                  <a:pt x="858" y="126"/>
                </a:cubicBezTo>
                <a:cubicBezTo>
                  <a:pt x="862" y="133"/>
                  <a:pt x="868" y="138"/>
                  <a:pt x="874" y="142"/>
                </a:cubicBezTo>
                <a:cubicBezTo>
                  <a:pt x="875" y="143"/>
                  <a:pt x="877" y="142"/>
                  <a:pt x="877" y="142"/>
                </a:cubicBezTo>
                <a:cubicBezTo>
                  <a:pt x="880" y="149"/>
                  <a:pt x="883" y="156"/>
                  <a:pt x="886" y="162"/>
                </a:cubicBezTo>
                <a:cubicBezTo>
                  <a:pt x="891" y="172"/>
                  <a:pt x="897" y="181"/>
                  <a:pt x="900" y="192"/>
                </a:cubicBezTo>
                <a:cubicBezTo>
                  <a:pt x="904" y="205"/>
                  <a:pt x="903" y="220"/>
                  <a:pt x="900" y="234"/>
                </a:cubicBezTo>
                <a:cubicBezTo>
                  <a:pt x="899" y="238"/>
                  <a:pt x="898" y="241"/>
                  <a:pt x="902" y="243"/>
                </a:cubicBezTo>
                <a:cubicBezTo>
                  <a:pt x="910" y="247"/>
                  <a:pt x="909" y="255"/>
                  <a:pt x="910" y="261"/>
                </a:cubicBezTo>
                <a:cubicBezTo>
                  <a:pt x="910" y="268"/>
                  <a:pt x="907" y="274"/>
                  <a:pt x="908" y="280"/>
                </a:cubicBezTo>
                <a:cubicBezTo>
                  <a:pt x="909" y="283"/>
                  <a:pt x="908" y="284"/>
                  <a:pt x="907" y="286"/>
                </a:cubicBezTo>
                <a:cubicBezTo>
                  <a:pt x="906" y="290"/>
                  <a:pt x="906" y="294"/>
                  <a:pt x="905" y="298"/>
                </a:cubicBezTo>
                <a:cubicBezTo>
                  <a:pt x="905" y="298"/>
                  <a:pt x="910" y="298"/>
                  <a:pt x="912" y="299"/>
                </a:cubicBezTo>
                <a:cubicBezTo>
                  <a:pt x="913" y="299"/>
                  <a:pt x="913" y="299"/>
                  <a:pt x="913" y="300"/>
                </a:cubicBezTo>
                <a:cubicBezTo>
                  <a:pt x="911" y="302"/>
                  <a:pt x="908" y="303"/>
                  <a:pt x="907" y="305"/>
                </a:cubicBezTo>
                <a:cubicBezTo>
                  <a:pt x="907" y="306"/>
                  <a:pt x="910" y="309"/>
                  <a:pt x="910" y="310"/>
                </a:cubicBezTo>
                <a:cubicBezTo>
                  <a:pt x="909" y="313"/>
                  <a:pt x="908" y="315"/>
                  <a:pt x="908" y="317"/>
                </a:cubicBezTo>
                <a:cubicBezTo>
                  <a:pt x="907" y="322"/>
                  <a:pt x="910" y="328"/>
                  <a:pt x="908" y="332"/>
                </a:cubicBezTo>
                <a:cubicBezTo>
                  <a:pt x="904" y="340"/>
                  <a:pt x="899" y="346"/>
                  <a:pt x="894" y="353"/>
                </a:cubicBezTo>
                <a:cubicBezTo>
                  <a:pt x="894" y="352"/>
                  <a:pt x="893" y="352"/>
                  <a:pt x="893" y="351"/>
                </a:cubicBezTo>
                <a:cubicBezTo>
                  <a:pt x="889" y="351"/>
                  <a:pt x="885" y="349"/>
                  <a:pt x="883" y="350"/>
                </a:cubicBezTo>
                <a:cubicBezTo>
                  <a:pt x="880" y="351"/>
                  <a:pt x="879" y="356"/>
                  <a:pt x="877" y="359"/>
                </a:cubicBezTo>
                <a:cubicBezTo>
                  <a:pt x="874" y="356"/>
                  <a:pt x="872" y="355"/>
                  <a:pt x="869" y="357"/>
                </a:cubicBezTo>
                <a:cubicBezTo>
                  <a:pt x="865" y="359"/>
                  <a:pt x="861" y="360"/>
                  <a:pt x="857" y="356"/>
                </a:cubicBezTo>
                <a:cubicBezTo>
                  <a:pt x="855" y="355"/>
                  <a:pt x="852" y="355"/>
                  <a:pt x="849" y="355"/>
                </a:cubicBezTo>
                <a:cubicBezTo>
                  <a:pt x="849" y="357"/>
                  <a:pt x="848" y="359"/>
                  <a:pt x="848" y="361"/>
                </a:cubicBezTo>
                <a:cubicBezTo>
                  <a:pt x="849" y="374"/>
                  <a:pt x="855" y="386"/>
                  <a:pt x="860" y="398"/>
                </a:cubicBezTo>
                <a:cubicBezTo>
                  <a:pt x="860" y="400"/>
                  <a:pt x="860" y="402"/>
                  <a:pt x="860" y="403"/>
                </a:cubicBezTo>
                <a:cubicBezTo>
                  <a:pt x="861" y="408"/>
                  <a:pt x="858" y="412"/>
                  <a:pt x="861" y="417"/>
                </a:cubicBezTo>
                <a:cubicBezTo>
                  <a:pt x="869" y="432"/>
                  <a:pt x="882" y="443"/>
                  <a:pt x="893" y="455"/>
                </a:cubicBezTo>
                <a:cubicBezTo>
                  <a:pt x="896" y="458"/>
                  <a:pt x="900" y="461"/>
                  <a:pt x="903" y="465"/>
                </a:cubicBezTo>
                <a:cubicBezTo>
                  <a:pt x="911" y="476"/>
                  <a:pt x="918" y="487"/>
                  <a:pt x="925" y="498"/>
                </a:cubicBezTo>
                <a:cubicBezTo>
                  <a:pt x="933" y="510"/>
                  <a:pt x="940" y="523"/>
                  <a:pt x="945" y="537"/>
                </a:cubicBezTo>
                <a:cubicBezTo>
                  <a:pt x="949" y="550"/>
                  <a:pt x="955" y="563"/>
                  <a:pt x="960" y="576"/>
                </a:cubicBezTo>
                <a:cubicBezTo>
                  <a:pt x="964" y="586"/>
                  <a:pt x="970" y="595"/>
                  <a:pt x="972" y="604"/>
                </a:cubicBezTo>
                <a:cubicBezTo>
                  <a:pt x="975" y="617"/>
                  <a:pt x="976" y="631"/>
                  <a:pt x="977" y="644"/>
                </a:cubicBezTo>
                <a:cubicBezTo>
                  <a:pt x="978" y="648"/>
                  <a:pt x="979" y="652"/>
                  <a:pt x="980" y="655"/>
                </a:cubicBezTo>
                <a:cubicBezTo>
                  <a:pt x="980" y="681"/>
                  <a:pt x="980" y="707"/>
                  <a:pt x="980" y="733"/>
                </a:cubicBezTo>
                <a:cubicBezTo>
                  <a:pt x="980" y="734"/>
                  <a:pt x="978" y="736"/>
                  <a:pt x="978" y="737"/>
                </a:cubicBezTo>
                <a:cubicBezTo>
                  <a:pt x="977" y="744"/>
                  <a:pt x="977" y="750"/>
                  <a:pt x="975" y="757"/>
                </a:cubicBezTo>
                <a:cubicBezTo>
                  <a:pt x="967" y="793"/>
                  <a:pt x="964" y="831"/>
                  <a:pt x="960" y="868"/>
                </a:cubicBezTo>
                <a:cubicBezTo>
                  <a:pt x="957" y="904"/>
                  <a:pt x="956" y="940"/>
                  <a:pt x="953" y="976"/>
                </a:cubicBezTo>
                <a:cubicBezTo>
                  <a:pt x="949" y="1010"/>
                  <a:pt x="940" y="1043"/>
                  <a:pt x="926" y="1075"/>
                </a:cubicBezTo>
                <a:cubicBezTo>
                  <a:pt x="926" y="1077"/>
                  <a:pt x="925" y="1079"/>
                  <a:pt x="926" y="1081"/>
                </a:cubicBezTo>
                <a:cubicBezTo>
                  <a:pt x="928" y="1098"/>
                  <a:pt x="931" y="1114"/>
                  <a:pt x="934" y="1131"/>
                </a:cubicBezTo>
                <a:cubicBezTo>
                  <a:pt x="935" y="1139"/>
                  <a:pt x="936" y="1148"/>
                  <a:pt x="937" y="1156"/>
                </a:cubicBezTo>
                <a:close/>
                <a:moveTo>
                  <a:pt x="535" y="306"/>
                </a:moveTo>
                <a:cubicBezTo>
                  <a:pt x="533" y="306"/>
                  <a:pt x="532" y="305"/>
                  <a:pt x="531" y="305"/>
                </a:cubicBezTo>
                <a:cubicBezTo>
                  <a:pt x="525" y="302"/>
                  <a:pt x="520" y="299"/>
                  <a:pt x="514" y="296"/>
                </a:cubicBezTo>
                <a:cubicBezTo>
                  <a:pt x="513" y="296"/>
                  <a:pt x="510" y="297"/>
                  <a:pt x="510" y="297"/>
                </a:cubicBezTo>
                <a:cubicBezTo>
                  <a:pt x="510" y="299"/>
                  <a:pt x="511" y="303"/>
                  <a:pt x="511" y="303"/>
                </a:cubicBezTo>
                <a:cubicBezTo>
                  <a:pt x="516" y="304"/>
                  <a:pt x="518" y="309"/>
                  <a:pt x="523" y="310"/>
                </a:cubicBezTo>
                <a:cubicBezTo>
                  <a:pt x="526" y="311"/>
                  <a:pt x="530" y="310"/>
                  <a:pt x="535" y="306"/>
                </a:cubicBezTo>
                <a:close/>
                <a:moveTo>
                  <a:pt x="185" y="784"/>
                </a:moveTo>
                <a:cubicBezTo>
                  <a:pt x="189" y="786"/>
                  <a:pt x="191" y="788"/>
                  <a:pt x="194" y="789"/>
                </a:cubicBezTo>
                <a:cubicBezTo>
                  <a:pt x="195" y="789"/>
                  <a:pt x="197" y="788"/>
                  <a:pt x="198" y="787"/>
                </a:cubicBezTo>
                <a:cubicBezTo>
                  <a:pt x="199" y="786"/>
                  <a:pt x="199" y="783"/>
                  <a:pt x="199" y="781"/>
                </a:cubicBezTo>
                <a:cubicBezTo>
                  <a:pt x="199" y="780"/>
                  <a:pt x="196" y="779"/>
                  <a:pt x="195" y="780"/>
                </a:cubicBezTo>
                <a:cubicBezTo>
                  <a:pt x="192" y="780"/>
                  <a:pt x="189" y="782"/>
                  <a:pt x="185" y="78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ontents slide layout">
  <p:cSld name="7_Contents slide layou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4"/>
          <p:cNvSpPr/>
          <p:nvPr/>
        </p:nvSpPr>
        <p:spPr>
          <a:xfrm>
            <a:off x="0" y="6416674"/>
            <a:ext cx="12192000" cy="441325"/>
          </a:xfrm>
          <a:custGeom>
            <a:avLst/>
            <a:gdLst/>
            <a:ahLst/>
            <a:cxnLst/>
            <a:rect l="l" t="t" r="r" b="b"/>
            <a:pathLst>
              <a:path w="9080" h="278" extrusionOk="0">
                <a:moveTo>
                  <a:pt x="700" y="0"/>
                </a:moveTo>
                <a:lnTo>
                  <a:pt x="9080" y="0"/>
                </a:lnTo>
                <a:lnTo>
                  <a:pt x="9080" y="278"/>
                </a:lnTo>
                <a:lnTo>
                  <a:pt x="0" y="278"/>
                </a:lnTo>
                <a:lnTo>
                  <a:pt x="700" y="0"/>
                </a:lnTo>
                <a:close/>
              </a:path>
            </a:pathLst>
          </a:custGeom>
          <a:solidFill>
            <a:srgbClr val="009FE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16481" y="5589707"/>
            <a:ext cx="895409" cy="1047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ontents slide layout">
  <p:cSld name="23_Contents slide layou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5"/>
          <p:cNvSpPr/>
          <p:nvPr/>
        </p:nvSpPr>
        <p:spPr>
          <a:xfrm>
            <a:off x="0" y="6416674"/>
            <a:ext cx="12192000" cy="441325"/>
          </a:xfrm>
          <a:custGeom>
            <a:avLst/>
            <a:gdLst/>
            <a:ahLst/>
            <a:cxnLst/>
            <a:rect l="l" t="t" r="r" b="b"/>
            <a:pathLst>
              <a:path w="9080" h="278" extrusionOk="0">
                <a:moveTo>
                  <a:pt x="700" y="0"/>
                </a:moveTo>
                <a:lnTo>
                  <a:pt x="9080" y="0"/>
                </a:lnTo>
                <a:lnTo>
                  <a:pt x="9080" y="278"/>
                </a:lnTo>
                <a:lnTo>
                  <a:pt x="0" y="278"/>
                </a:lnTo>
                <a:lnTo>
                  <a:pt x="700" y="0"/>
                </a:lnTo>
                <a:close/>
              </a:path>
            </a:pathLst>
          </a:custGeom>
          <a:solidFill>
            <a:srgbClr val="009FE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68415" y="4036155"/>
            <a:ext cx="4323585" cy="2601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ntents slide layout">
  <p:cSld name="4_Contents slide layou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6333344"/>
            <a:ext cx="12192000" cy="524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2450" y="5534367"/>
            <a:ext cx="907099" cy="1061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ontents slide layout">
  <p:cSld name="22_Contents slide layou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6333344"/>
            <a:ext cx="12192000" cy="524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230" y="189979"/>
            <a:ext cx="496622" cy="581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75337" y="4819098"/>
            <a:ext cx="1412196" cy="1661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Contents slide layout">
  <p:cSld name="45_Contents slide layou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78"/>
          <p:cNvPicPr preferRelativeResize="0"/>
          <p:nvPr/>
        </p:nvPicPr>
        <p:blipFill rotWithShape="1">
          <a:blip r:embed="rId2">
            <a:alphaModFix/>
          </a:blip>
          <a:srcRect b="862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ontents slide layout">
  <p:cSld name="18_Contents slide layou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24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87552" y="524656"/>
            <a:ext cx="645368" cy="755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Contents slide layout">
  <p:cSld name="34_Contents slide layout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24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9803" y="5867365"/>
            <a:ext cx="645368" cy="755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Contents slide layout">
  <p:cSld name="32_Contents slide layou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81"/>
          <p:cNvPicPr preferRelativeResize="0"/>
          <p:nvPr/>
        </p:nvPicPr>
        <p:blipFill rotWithShape="1">
          <a:blip r:embed="rId2">
            <a:alphaModFix/>
          </a:blip>
          <a:srcRect b="20624"/>
          <a:stretch/>
        </p:blipFill>
        <p:spPr>
          <a:xfrm>
            <a:off x="0" y="0"/>
            <a:ext cx="12202511" cy="6916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81788" y="5841136"/>
            <a:ext cx="708872" cy="830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ontents slide layout">
  <p:cSld name="20_Contents slide layou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12192000" cy="70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3789" y="144365"/>
            <a:ext cx="958399" cy="1122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ontents slide layout">
  <p:cSld name="24_Contents slide layou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12192000" cy="70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3789" y="144365"/>
            <a:ext cx="958399" cy="1122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12172" y="6190547"/>
            <a:ext cx="1367533" cy="514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Contents slide layout">
  <p:cSld name="40_Contents slide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7"/>
          <p:cNvSpPr/>
          <p:nvPr/>
        </p:nvSpPr>
        <p:spPr>
          <a:xfrm>
            <a:off x="-79513" y="6261652"/>
            <a:ext cx="12344400" cy="616227"/>
          </a:xfrm>
          <a:custGeom>
            <a:avLst/>
            <a:gdLst/>
            <a:ahLst/>
            <a:cxnLst/>
            <a:rect l="l" t="t" r="r" b="b"/>
            <a:pathLst>
              <a:path w="12344400" h="616227" extrusionOk="0">
                <a:moveTo>
                  <a:pt x="0" y="616227"/>
                </a:moveTo>
                <a:lnTo>
                  <a:pt x="10257183" y="0"/>
                </a:lnTo>
                <a:lnTo>
                  <a:pt x="12344400" y="596348"/>
                </a:lnTo>
                <a:lnTo>
                  <a:pt x="0" y="616227"/>
                </a:ln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57"/>
          <p:cNvSpPr/>
          <p:nvPr/>
        </p:nvSpPr>
        <p:spPr>
          <a:xfrm>
            <a:off x="-19878" y="-30270"/>
            <a:ext cx="9434945" cy="6141026"/>
          </a:xfrm>
          <a:custGeom>
            <a:avLst/>
            <a:gdLst/>
            <a:ahLst/>
            <a:cxnLst/>
            <a:rect l="l" t="t" r="r" b="b"/>
            <a:pathLst>
              <a:path w="9434945" h="6141026" extrusionOk="0">
                <a:moveTo>
                  <a:pt x="0" y="10391"/>
                </a:moveTo>
                <a:lnTo>
                  <a:pt x="9434945" y="0"/>
                </a:lnTo>
                <a:lnTo>
                  <a:pt x="5413672" y="678867"/>
                </a:lnTo>
                <a:lnTo>
                  <a:pt x="128149" y="128149"/>
                </a:lnTo>
                <a:lnTo>
                  <a:pt x="689258" y="3164409"/>
                </a:lnTo>
                <a:lnTo>
                  <a:pt x="10391" y="6141026"/>
                </a:lnTo>
                <a:cubicBezTo>
                  <a:pt x="6927" y="4800599"/>
                  <a:pt x="3464" y="1350818"/>
                  <a:pt x="0" y="10391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" name="Google Shape;21;p57"/>
          <p:cNvGrpSpPr/>
          <p:nvPr/>
        </p:nvGrpSpPr>
        <p:grpSpPr>
          <a:xfrm flipH="1">
            <a:off x="10657820" y="4452730"/>
            <a:ext cx="1534180" cy="2405270"/>
            <a:chOff x="10634663" y="4416425"/>
            <a:chExt cx="1557337" cy="2441575"/>
          </a:xfrm>
        </p:grpSpPr>
        <p:sp>
          <p:nvSpPr>
            <p:cNvPr id="22" name="Google Shape;22;p57"/>
            <p:cNvSpPr/>
            <p:nvPr/>
          </p:nvSpPr>
          <p:spPr>
            <a:xfrm>
              <a:off x="10634663" y="4460875"/>
              <a:ext cx="909637" cy="825500"/>
            </a:xfrm>
            <a:custGeom>
              <a:avLst/>
              <a:gdLst/>
              <a:ahLst/>
              <a:cxnLst/>
              <a:rect l="l" t="t" r="r" b="b"/>
              <a:pathLst>
                <a:path w="248" h="226" extrusionOk="0">
                  <a:moveTo>
                    <a:pt x="41" y="225"/>
                  </a:moveTo>
                  <a:cubicBezTo>
                    <a:pt x="35" y="226"/>
                    <a:pt x="32" y="224"/>
                    <a:pt x="29" y="219"/>
                  </a:cubicBezTo>
                  <a:cubicBezTo>
                    <a:pt x="20" y="206"/>
                    <a:pt x="12" y="192"/>
                    <a:pt x="6" y="177"/>
                  </a:cubicBezTo>
                  <a:cubicBezTo>
                    <a:pt x="4" y="168"/>
                    <a:pt x="3" y="160"/>
                    <a:pt x="1" y="151"/>
                  </a:cubicBezTo>
                  <a:cubicBezTo>
                    <a:pt x="1" y="150"/>
                    <a:pt x="1" y="148"/>
                    <a:pt x="0" y="148"/>
                  </a:cubicBezTo>
                  <a:cubicBezTo>
                    <a:pt x="0" y="135"/>
                    <a:pt x="0" y="122"/>
                    <a:pt x="0" y="109"/>
                  </a:cubicBezTo>
                  <a:cubicBezTo>
                    <a:pt x="2" y="102"/>
                    <a:pt x="2" y="96"/>
                    <a:pt x="4" y="89"/>
                  </a:cubicBezTo>
                  <a:cubicBezTo>
                    <a:pt x="11" y="70"/>
                    <a:pt x="20" y="52"/>
                    <a:pt x="34" y="37"/>
                  </a:cubicBezTo>
                  <a:cubicBezTo>
                    <a:pt x="39" y="32"/>
                    <a:pt x="42" y="26"/>
                    <a:pt x="50" y="24"/>
                  </a:cubicBezTo>
                  <a:cubicBezTo>
                    <a:pt x="53" y="25"/>
                    <a:pt x="56" y="22"/>
                    <a:pt x="59" y="20"/>
                  </a:cubicBezTo>
                  <a:cubicBezTo>
                    <a:pt x="73" y="10"/>
                    <a:pt x="89" y="3"/>
                    <a:pt x="106" y="1"/>
                  </a:cubicBezTo>
                  <a:cubicBezTo>
                    <a:pt x="114" y="0"/>
                    <a:pt x="121" y="0"/>
                    <a:pt x="129" y="1"/>
                  </a:cubicBezTo>
                  <a:cubicBezTo>
                    <a:pt x="143" y="4"/>
                    <a:pt x="158" y="7"/>
                    <a:pt x="172" y="12"/>
                  </a:cubicBezTo>
                  <a:cubicBezTo>
                    <a:pt x="192" y="21"/>
                    <a:pt x="209" y="33"/>
                    <a:pt x="222" y="51"/>
                  </a:cubicBezTo>
                  <a:cubicBezTo>
                    <a:pt x="229" y="60"/>
                    <a:pt x="236" y="68"/>
                    <a:pt x="242" y="78"/>
                  </a:cubicBezTo>
                  <a:cubicBezTo>
                    <a:pt x="243" y="83"/>
                    <a:pt x="247" y="88"/>
                    <a:pt x="248" y="93"/>
                  </a:cubicBezTo>
                  <a:cubicBezTo>
                    <a:pt x="244" y="99"/>
                    <a:pt x="240" y="104"/>
                    <a:pt x="234" y="108"/>
                  </a:cubicBezTo>
                  <a:cubicBezTo>
                    <a:pt x="230" y="111"/>
                    <a:pt x="226" y="114"/>
                    <a:pt x="224" y="118"/>
                  </a:cubicBezTo>
                  <a:cubicBezTo>
                    <a:pt x="213" y="130"/>
                    <a:pt x="201" y="139"/>
                    <a:pt x="189" y="147"/>
                  </a:cubicBezTo>
                  <a:cubicBezTo>
                    <a:pt x="181" y="152"/>
                    <a:pt x="173" y="156"/>
                    <a:pt x="165" y="162"/>
                  </a:cubicBezTo>
                  <a:cubicBezTo>
                    <a:pt x="165" y="163"/>
                    <a:pt x="164" y="163"/>
                    <a:pt x="164" y="164"/>
                  </a:cubicBezTo>
                  <a:cubicBezTo>
                    <a:pt x="163" y="164"/>
                    <a:pt x="163" y="165"/>
                    <a:pt x="162" y="165"/>
                  </a:cubicBezTo>
                  <a:cubicBezTo>
                    <a:pt x="158" y="167"/>
                    <a:pt x="153" y="166"/>
                    <a:pt x="150" y="170"/>
                  </a:cubicBezTo>
                  <a:cubicBezTo>
                    <a:pt x="149" y="171"/>
                    <a:pt x="148" y="172"/>
                    <a:pt x="146" y="173"/>
                  </a:cubicBezTo>
                  <a:cubicBezTo>
                    <a:pt x="121" y="187"/>
                    <a:pt x="96" y="202"/>
                    <a:pt x="70" y="214"/>
                  </a:cubicBezTo>
                  <a:cubicBezTo>
                    <a:pt x="61" y="218"/>
                    <a:pt x="51" y="223"/>
                    <a:pt x="41" y="225"/>
                  </a:cubicBezTo>
                  <a:close/>
                </a:path>
              </a:pathLst>
            </a:custGeom>
            <a:solidFill>
              <a:srgbClr val="EDBD0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57"/>
            <p:cNvSpPr/>
            <p:nvPr/>
          </p:nvSpPr>
          <p:spPr>
            <a:xfrm>
              <a:off x="10891838" y="5678488"/>
              <a:ext cx="663575" cy="679450"/>
            </a:xfrm>
            <a:custGeom>
              <a:avLst/>
              <a:gdLst/>
              <a:ahLst/>
              <a:cxnLst/>
              <a:rect l="l" t="t" r="r" b="b"/>
              <a:pathLst>
                <a:path w="181" h="186" extrusionOk="0">
                  <a:moveTo>
                    <a:pt x="1" y="93"/>
                  </a:moveTo>
                  <a:cubicBezTo>
                    <a:pt x="5" y="73"/>
                    <a:pt x="12" y="54"/>
                    <a:pt x="23" y="36"/>
                  </a:cubicBezTo>
                  <a:cubicBezTo>
                    <a:pt x="29" y="29"/>
                    <a:pt x="32" y="20"/>
                    <a:pt x="36" y="13"/>
                  </a:cubicBezTo>
                  <a:cubicBezTo>
                    <a:pt x="39" y="8"/>
                    <a:pt x="41" y="4"/>
                    <a:pt x="45" y="0"/>
                  </a:cubicBezTo>
                  <a:cubicBezTo>
                    <a:pt x="49" y="8"/>
                    <a:pt x="56" y="11"/>
                    <a:pt x="63" y="14"/>
                  </a:cubicBezTo>
                  <a:cubicBezTo>
                    <a:pt x="66" y="15"/>
                    <a:pt x="69" y="17"/>
                    <a:pt x="72" y="19"/>
                  </a:cubicBezTo>
                  <a:cubicBezTo>
                    <a:pt x="78" y="25"/>
                    <a:pt x="84" y="33"/>
                    <a:pt x="94" y="34"/>
                  </a:cubicBezTo>
                  <a:cubicBezTo>
                    <a:pt x="95" y="34"/>
                    <a:pt x="97" y="35"/>
                    <a:pt x="98" y="36"/>
                  </a:cubicBezTo>
                  <a:cubicBezTo>
                    <a:pt x="103" y="45"/>
                    <a:pt x="116" y="44"/>
                    <a:pt x="123" y="52"/>
                  </a:cubicBezTo>
                  <a:cubicBezTo>
                    <a:pt x="124" y="54"/>
                    <a:pt x="126" y="54"/>
                    <a:pt x="128" y="54"/>
                  </a:cubicBezTo>
                  <a:cubicBezTo>
                    <a:pt x="131" y="54"/>
                    <a:pt x="134" y="55"/>
                    <a:pt x="137" y="58"/>
                  </a:cubicBezTo>
                  <a:cubicBezTo>
                    <a:pt x="137" y="59"/>
                    <a:pt x="138" y="61"/>
                    <a:pt x="140" y="60"/>
                  </a:cubicBezTo>
                  <a:cubicBezTo>
                    <a:pt x="142" y="59"/>
                    <a:pt x="141" y="58"/>
                    <a:pt x="142" y="56"/>
                  </a:cubicBezTo>
                  <a:cubicBezTo>
                    <a:pt x="143" y="48"/>
                    <a:pt x="148" y="43"/>
                    <a:pt x="154" y="39"/>
                  </a:cubicBezTo>
                  <a:cubicBezTo>
                    <a:pt x="156" y="43"/>
                    <a:pt x="152" y="46"/>
                    <a:pt x="152" y="49"/>
                  </a:cubicBezTo>
                  <a:cubicBezTo>
                    <a:pt x="150" y="52"/>
                    <a:pt x="149" y="54"/>
                    <a:pt x="148" y="56"/>
                  </a:cubicBezTo>
                  <a:cubicBezTo>
                    <a:pt x="147" y="57"/>
                    <a:pt x="146" y="59"/>
                    <a:pt x="147" y="60"/>
                  </a:cubicBezTo>
                  <a:cubicBezTo>
                    <a:pt x="149" y="61"/>
                    <a:pt x="150" y="60"/>
                    <a:pt x="151" y="59"/>
                  </a:cubicBezTo>
                  <a:cubicBezTo>
                    <a:pt x="156" y="57"/>
                    <a:pt x="159" y="58"/>
                    <a:pt x="161" y="63"/>
                  </a:cubicBezTo>
                  <a:cubicBezTo>
                    <a:pt x="164" y="67"/>
                    <a:pt x="166" y="71"/>
                    <a:pt x="168" y="76"/>
                  </a:cubicBezTo>
                  <a:cubicBezTo>
                    <a:pt x="172" y="86"/>
                    <a:pt x="175" y="96"/>
                    <a:pt x="173" y="107"/>
                  </a:cubicBezTo>
                  <a:cubicBezTo>
                    <a:pt x="172" y="109"/>
                    <a:pt x="172" y="111"/>
                    <a:pt x="173" y="113"/>
                  </a:cubicBezTo>
                  <a:cubicBezTo>
                    <a:pt x="180" y="122"/>
                    <a:pt x="180" y="133"/>
                    <a:pt x="180" y="143"/>
                  </a:cubicBezTo>
                  <a:cubicBezTo>
                    <a:pt x="180" y="148"/>
                    <a:pt x="180" y="152"/>
                    <a:pt x="181" y="156"/>
                  </a:cubicBezTo>
                  <a:cubicBezTo>
                    <a:pt x="181" y="160"/>
                    <a:pt x="178" y="160"/>
                    <a:pt x="176" y="161"/>
                  </a:cubicBezTo>
                  <a:cubicBezTo>
                    <a:pt x="160" y="168"/>
                    <a:pt x="144" y="175"/>
                    <a:pt x="129" y="182"/>
                  </a:cubicBezTo>
                  <a:cubicBezTo>
                    <a:pt x="128" y="183"/>
                    <a:pt x="127" y="183"/>
                    <a:pt x="127" y="183"/>
                  </a:cubicBezTo>
                  <a:cubicBezTo>
                    <a:pt x="119" y="186"/>
                    <a:pt x="117" y="185"/>
                    <a:pt x="115" y="177"/>
                  </a:cubicBezTo>
                  <a:cubicBezTo>
                    <a:pt x="115" y="172"/>
                    <a:pt x="112" y="168"/>
                    <a:pt x="113" y="163"/>
                  </a:cubicBezTo>
                  <a:cubicBezTo>
                    <a:pt x="119" y="157"/>
                    <a:pt x="119" y="148"/>
                    <a:pt x="122" y="141"/>
                  </a:cubicBezTo>
                  <a:cubicBezTo>
                    <a:pt x="123" y="140"/>
                    <a:pt x="123" y="138"/>
                    <a:pt x="121" y="138"/>
                  </a:cubicBezTo>
                  <a:cubicBezTo>
                    <a:pt x="120" y="137"/>
                    <a:pt x="119" y="139"/>
                    <a:pt x="118" y="140"/>
                  </a:cubicBezTo>
                  <a:cubicBezTo>
                    <a:pt x="113" y="151"/>
                    <a:pt x="102" y="150"/>
                    <a:pt x="92" y="152"/>
                  </a:cubicBezTo>
                  <a:cubicBezTo>
                    <a:pt x="91" y="152"/>
                    <a:pt x="89" y="152"/>
                    <a:pt x="89" y="150"/>
                  </a:cubicBezTo>
                  <a:cubicBezTo>
                    <a:pt x="88" y="148"/>
                    <a:pt x="89" y="147"/>
                    <a:pt x="91" y="146"/>
                  </a:cubicBezTo>
                  <a:cubicBezTo>
                    <a:pt x="95" y="143"/>
                    <a:pt x="99" y="142"/>
                    <a:pt x="104" y="140"/>
                  </a:cubicBezTo>
                  <a:cubicBezTo>
                    <a:pt x="105" y="140"/>
                    <a:pt x="105" y="139"/>
                    <a:pt x="106" y="139"/>
                  </a:cubicBezTo>
                  <a:cubicBezTo>
                    <a:pt x="111" y="134"/>
                    <a:pt x="111" y="127"/>
                    <a:pt x="105" y="124"/>
                  </a:cubicBezTo>
                  <a:cubicBezTo>
                    <a:pt x="102" y="110"/>
                    <a:pt x="97" y="97"/>
                    <a:pt x="91" y="84"/>
                  </a:cubicBezTo>
                  <a:cubicBezTo>
                    <a:pt x="90" y="84"/>
                    <a:pt x="90" y="85"/>
                    <a:pt x="91" y="84"/>
                  </a:cubicBezTo>
                  <a:cubicBezTo>
                    <a:pt x="91" y="84"/>
                    <a:pt x="91" y="84"/>
                    <a:pt x="91" y="85"/>
                  </a:cubicBezTo>
                  <a:cubicBezTo>
                    <a:pt x="97" y="96"/>
                    <a:pt x="101" y="108"/>
                    <a:pt x="104" y="121"/>
                  </a:cubicBezTo>
                  <a:cubicBezTo>
                    <a:pt x="105" y="123"/>
                    <a:pt x="105" y="126"/>
                    <a:pt x="104" y="128"/>
                  </a:cubicBezTo>
                  <a:cubicBezTo>
                    <a:pt x="103" y="131"/>
                    <a:pt x="101" y="131"/>
                    <a:pt x="99" y="132"/>
                  </a:cubicBezTo>
                  <a:cubicBezTo>
                    <a:pt x="73" y="140"/>
                    <a:pt x="49" y="152"/>
                    <a:pt x="27" y="166"/>
                  </a:cubicBezTo>
                  <a:cubicBezTo>
                    <a:pt x="24" y="168"/>
                    <a:pt x="22" y="169"/>
                    <a:pt x="19" y="169"/>
                  </a:cubicBezTo>
                  <a:cubicBezTo>
                    <a:pt x="17" y="169"/>
                    <a:pt x="16" y="168"/>
                    <a:pt x="15" y="167"/>
                  </a:cubicBezTo>
                  <a:cubicBezTo>
                    <a:pt x="7" y="165"/>
                    <a:pt x="6" y="165"/>
                    <a:pt x="6" y="157"/>
                  </a:cubicBezTo>
                  <a:cubicBezTo>
                    <a:pt x="7" y="144"/>
                    <a:pt x="1" y="134"/>
                    <a:pt x="0" y="122"/>
                  </a:cubicBezTo>
                  <a:cubicBezTo>
                    <a:pt x="0" y="115"/>
                    <a:pt x="0" y="108"/>
                    <a:pt x="1" y="101"/>
                  </a:cubicBezTo>
                  <a:cubicBezTo>
                    <a:pt x="1" y="98"/>
                    <a:pt x="1" y="96"/>
                    <a:pt x="1" y="93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57"/>
            <p:cNvSpPr/>
            <p:nvPr/>
          </p:nvSpPr>
          <p:spPr>
            <a:xfrm>
              <a:off x="11242675" y="4929188"/>
              <a:ext cx="612775" cy="598488"/>
            </a:xfrm>
            <a:custGeom>
              <a:avLst/>
              <a:gdLst/>
              <a:ahLst/>
              <a:cxnLst/>
              <a:rect l="l" t="t" r="r" b="b"/>
              <a:pathLst>
                <a:path w="167" h="164" extrusionOk="0">
                  <a:moveTo>
                    <a:pt x="96" y="164"/>
                  </a:moveTo>
                  <a:cubicBezTo>
                    <a:pt x="95" y="163"/>
                    <a:pt x="95" y="163"/>
                    <a:pt x="95" y="162"/>
                  </a:cubicBezTo>
                  <a:cubicBezTo>
                    <a:pt x="77" y="163"/>
                    <a:pt x="61" y="157"/>
                    <a:pt x="45" y="151"/>
                  </a:cubicBezTo>
                  <a:cubicBezTo>
                    <a:pt x="39" y="150"/>
                    <a:pt x="34" y="148"/>
                    <a:pt x="29" y="145"/>
                  </a:cubicBezTo>
                  <a:cubicBezTo>
                    <a:pt x="28" y="140"/>
                    <a:pt x="26" y="135"/>
                    <a:pt x="24" y="131"/>
                  </a:cubicBezTo>
                  <a:cubicBezTo>
                    <a:pt x="23" y="120"/>
                    <a:pt x="20" y="109"/>
                    <a:pt x="17" y="98"/>
                  </a:cubicBezTo>
                  <a:cubicBezTo>
                    <a:pt x="13" y="85"/>
                    <a:pt x="9" y="73"/>
                    <a:pt x="4" y="60"/>
                  </a:cubicBezTo>
                  <a:cubicBezTo>
                    <a:pt x="3" y="56"/>
                    <a:pt x="0" y="52"/>
                    <a:pt x="3" y="48"/>
                  </a:cubicBezTo>
                  <a:cubicBezTo>
                    <a:pt x="33" y="47"/>
                    <a:pt x="59" y="37"/>
                    <a:pt x="83" y="20"/>
                  </a:cubicBezTo>
                  <a:cubicBezTo>
                    <a:pt x="93" y="13"/>
                    <a:pt x="102" y="5"/>
                    <a:pt x="112" y="0"/>
                  </a:cubicBezTo>
                  <a:cubicBezTo>
                    <a:pt x="121" y="7"/>
                    <a:pt x="127" y="17"/>
                    <a:pt x="134" y="25"/>
                  </a:cubicBezTo>
                  <a:cubicBezTo>
                    <a:pt x="139" y="32"/>
                    <a:pt x="144" y="39"/>
                    <a:pt x="150" y="46"/>
                  </a:cubicBezTo>
                  <a:cubicBezTo>
                    <a:pt x="153" y="50"/>
                    <a:pt x="154" y="53"/>
                    <a:pt x="149" y="55"/>
                  </a:cubicBezTo>
                  <a:cubicBezTo>
                    <a:pt x="148" y="56"/>
                    <a:pt x="147" y="58"/>
                    <a:pt x="146" y="59"/>
                  </a:cubicBezTo>
                  <a:cubicBezTo>
                    <a:pt x="137" y="66"/>
                    <a:pt x="137" y="66"/>
                    <a:pt x="142" y="77"/>
                  </a:cubicBezTo>
                  <a:cubicBezTo>
                    <a:pt x="149" y="91"/>
                    <a:pt x="156" y="104"/>
                    <a:pt x="162" y="118"/>
                  </a:cubicBezTo>
                  <a:cubicBezTo>
                    <a:pt x="167" y="132"/>
                    <a:pt x="162" y="137"/>
                    <a:pt x="152" y="144"/>
                  </a:cubicBezTo>
                  <a:cubicBezTo>
                    <a:pt x="143" y="150"/>
                    <a:pt x="133" y="153"/>
                    <a:pt x="123" y="155"/>
                  </a:cubicBezTo>
                  <a:cubicBezTo>
                    <a:pt x="119" y="156"/>
                    <a:pt x="116" y="158"/>
                    <a:pt x="112" y="160"/>
                  </a:cubicBezTo>
                  <a:cubicBezTo>
                    <a:pt x="107" y="161"/>
                    <a:pt x="101" y="163"/>
                    <a:pt x="96" y="164"/>
                  </a:cubicBezTo>
                  <a:close/>
                </a:path>
              </a:pathLst>
            </a:custGeom>
            <a:solidFill>
              <a:srgbClr val="F7B2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57"/>
            <p:cNvSpPr/>
            <p:nvPr/>
          </p:nvSpPr>
          <p:spPr>
            <a:xfrm>
              <a:off x="10920413" y="6299200"/>
              <a:ext cx="649287" cy="558800"/>
            </a:xfrm>
            <a:custGeom>
              <a:avLst/>
              <a:gdLst/>
              <a:ahLst/>
              <a:cxnLst/>
              <a:rect l="l" t="t" r="r" b="b"/>
              <a:pathLst>
                <a:path w="177" h="153" extrusionOk="0">
                  <a:moveTo>
                    <a:pt x="157" y="146"/>
                  </a:moveTo>
                  <a:cubicBezTo>
                    <a:pt x="143" y="150"/>
                    <a:pt x="129" y="151"/>
                    <a:pt x="115" y="151"/>
                  </a:cubicBezTo>
                  <a:cubicBezTo>
                    <a:pt x="85" y="153"/>
                    <a:pt x="56" y="152"/>
                    <a:pt x="26" y="144"/>
                  </a:cubicBezTo>
                  <a:cubicBezTo>
                    <a:pt x="22" y="143"/>
                    <a:pt x="20" y="142"/>
                    <a:pt x="20" y="137"/>
                  </a:cubicBezTo>
                  <a:cubicBezTo>
                    <a:pt x="16" y="98"/>
                    <a:pt x="9" y="59"/>
                    <a:pt x="3" y="20"/>
                  </a:cubicBezTo>
                  <a:cubicBezTo>
                    <a:pt x="3" y="15"/>
                    <a:pt x="1" y="11"/>
                    <a:pt x="1" y="6"/>
                  </a:cubicBezTo>
                  <a:cubicBezTo>
                    <a:pt x="0" y="2"/>
                    <a:pt x="1" y="0"/>
                    <a:pt x="6" y="0"/>
                  </a:cubicBezTo>
                  <a:cubicBezTo>
                    <a:pt x="8" y="2"/>
                    <a:pt x="9" y="5"/>
                    <a:pt x="10" y="8"/>
                  </a:cubicBezTo>
                  <a:cubicBezTo>
                    <a:pt x="18" y="31"/>
                    <a:pt x="26" y="54"/>
                    <a:pt x="36" y="75"/>
                  </a:cubicBezTo>
                  <a:cubicBezTo>
                    <a:pt x="40" y="84"/>
                    <a:pt x="44" y="93"/>
                    <a:pt x="49" y="101"/>
                  </a:cubicBezTo>
                  <a:cubicBezTo>
                    <a:pt x="55" y="113"/>
                    <a:pt x="65" y="120"/>
                    <a:pt x="79" y="122"/>
                  </a:cubicBezTo>
                  <a:cubicBezTo>
                    <a:pt x="97" y="123"/>
                    <a:pt x="112" y="117"/>
                    <a:pt x="127" y="108"/>
                  </a:cubicBezTo>
                  <a:cubicBezTo>
                    <a:pt x="135" y="103"/>
                    <a:pt x="144" y="98"/>
                    <a:pt x="153" y="94"/>
                  </a:cubicBezTo>
                  <a:cubicBezTo>
                    <a:pt x="159" y="91"/>
                    <a:pt x="166" y="92"/>
                    <a:pt x="173" y="93"/>
                  </a:cubicBezTo>
                  <a:cubicBezTo>
                    <a:pt x="176" y="93"/>
                    <a:pt x="177" y="95"/>
                    <a:pt x="177" y="98"/>
                  </a:cubicBezTo>
                  <a:cubicBezTo>
                    <a:pt x="176" y="110"/>
                    <a:pt x="177" y="122"/>
                    <a:pt x="177" y="134"/>
                  </a:cubicBezTo>
                  <a:cubicBezTo>
                    <a:pt x="177" y="139"/>
                    <a:pt x="174" y="141"/>
                    <a:pt x="170" y="142"/>
                  </a:cubicBezTo>
                  <a:cubicBezTo>
                    <a:pt x="165" y="143"/>
                    <a:pt x="160" y="142"/>
                    <a:pt x="157" y="146"/>
                  </a:cubicBezTo>
                  <a:close/>
                </a:path>
              </a:pathLst>
            </a:custGeom>
            <a:solidFill>
              <a:srgbClr val="21447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57"/>
            <p:cNvSpPr/>
            <p:nvPr/>
          </p:nvSpPr>
          <p:spPr>
            <a:xfrm>
              <a:off x="11082338" y="5484813"/>
              <a:ext cx="403225" cy="287338"/>
            </a:xfrm>
            <a:custGeom>
              <a:avLst/>
              <a:gdLst/>
              <a:ahLst/>
              <a:cxnLst/>
              <a:rect l="l" t="t" r="r" b="b"/>
              <a:pathLst>
                <a:path w="110" h="79" extrusionOk="0">
                  <a:moveTo>
                    <a:pt x="110" y="30"/>
                  </a:moveTo>
                  <a:cubicBezTo>
                    <a:pt x="107" y="40"/>
                    <a:pt x="100" y="49"/>
                    <a:pt x="96" y="58"/>
                  </a:cubicBezTo>
                  <a:cubicBezTo>
                    <a:pt x="95" y="61"/>
                    <a:pt x="93" y="63"/>
                    <a:pt x="93" y="66"/>
                  </a:cubicBezTo>
                  <a:cubicBezTo>
                    <a:pt x="91" y="70"/>
                    <a:pt x="90" y="75"/>
                    <a:pt x="86" y="78"/>
                  </a:cubicBezTo>
                  <a:cubicBezTo>
                    <a:pt x="84" y="79"/>
                    <a:pt x="81" y="78"/>
                    <a:pt x="79" y="77"/>
                  </a:cubicBezTo>
                  <a:cubicBezTo>
                    <a:pt x="74" y="74"/>
                    <a:pt x="69" y="72"/>
                    <a:pt x="64" y="70"/>
                  </a:cubicBezTo>
                  <a:cubicBezTo>
                    <a:pt x="58" y="67"/>
                    <a:pt x="54" y="64"/>
                    <a:pt x="48" y="62"/>
                  </a:cubicBezTo>
                  <a:cubicBezTo>
                    <a:pt x="41" y="57"/>
                    <a:pt x="33" y="55"/>
                    <a:pt x="27" y="49"/>
                  </a:cubicBezTo>
                  <a:cubicBezTo>
                    <a:pt x="24" y="47"/>
                    <a:pt x="22" y="45"/>
                    <a:pt x="18" y="44"/>
                  </a:cubicBezTo>
                  <a:cubicBezTo>
                    <a:pt x="13" y="43"/>
                    <a:pt x="10" y="40"/>
                    <a:pt x="6" y="38"/>
                  </a:cubicBezTo>
                  <a:cubicBezTo>
                    <a:pt x="2" y="35"/>
                    <a:pt x="0" y="32"/>
                    <a:pt x="2" y="27"/>
                  </a:cubicBezTo>
                  <a:cubicBezTo>
                    <a:pt x="5" y="23"/>
                    <a:pt x="7" y="19"/>
                    <a:pt x="7" y="14"/>
                  </a:cubicBezTo>
                  <a:cubicBezTo>
                    <a:pt x="10" y="10"/>
                    <a:pt x="14" y="9"/>
                    <a:pt x="18" y="8"/>
                  </a:cubicBezTo>
                  <a:cubicBezTo>
                    <a:pt x="27" y="7"/>
                    <a:pt x="35" y="2"/>
                    <a:pt x="43" y="2"/>
                  </a:cubicBezTo>
                  <a:cubicBezTo>
                    <a:pt x="48" y="2"/>
                    <a:pt x="53" y="4"/>
                    <a:pt x="57" y="1"/>
                  </a:cubicBezTo>
                  <a:cubicBezTo>
                    <a:pt x="60" y="0"/>
                    <a:pt x="62" y="0"/>
                    <a:pt x="64" y="1"/>
                  </a:cubicBezTo>
                  <a:cubicBezTo>
                    <a:pt x="65" y="2"/>
                    <a:pt x="64" y="4"/>
                    <a:pt x="66" y="4"/>
                  </a:cubicBezTo>
                  <a:cubicBezTo>
                    <a:pt x="72" y="6"/>
                    <a:pt x="78" y="8"/>
                    <a:pt x="83" y="11"/>
                  </a:cubicBezTo>
                  <a:cubicBezTo>
                    <a:pt x="87" y="15"/>
                    <a:pt x="92" y="17"/>
                    <a:pt x="97" y="19"/>
                  </a:cubicBezTo>
                  <a:cubicBezTo>
                    <a:pt x="102" y="22"/>
                    <a:pt x="107" y="25"/>
                    <a:pt x="110" y="30"/>
                  </a:cubicBezTo>
                  <a:close/>
                </a:path>
              </a:pathLst>
            </a:custGeom>
            <a:solidFill>
              <a:srgbClr val="F7B2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57"/>
            <p:cNvSpPr/>
            <p:nvPr/>
          </p:nvSpPr>
          <p:spPr>
            <a:xfrm>
              <a:off x="10785475" y="5086350"/>
              <a:ext cx="473075" cy="449263"/>
            </a:xfrm>
            <a:custGeom>
              <a:avLst/>
              <a:gdLst/>
              <a:ahLst/>
              <a:cxnLst/>
              <a:rect l="l" t="t" r="r" b="b"/>
              <a:pathLst>
                <a:path w="129" h="123" extrusionOk="0">
                  <a:moveTo>
                    <a:pt x="99" y="118"/>
                  </a:moveTo>
                  <a:cubicBezTo>
                    <a:pt x="95" y="120"/>
                    <a:pt x="92" y="121"/>
                    <a:pt x="88" y="123"/>
                  </a:cubicBezTo>
                  <a:cubicBezTo>
                    <a:pt x="82" y="121"/>
                    <a:pt x="75" y="119"/>
                    <a:pt x="69" y="117"/>
                  </a:cubicBezTo>
                  <a:cubicBezTo>
                    <a:pt x="42" y="109"/>
                    <a:pt x="24" y="89"/>
                    <a:pt x="9" y="67"/>
                  </a:cubicBezTo>
                  <a:cubicBezTo>
                    <a:pt x="6" y="63"/>
                    <a:pt x="3" y="58"/>
                    <a:pt x="0" y="54"/>
                  </a:cubicBezTo>
                  <a:cubicBezTo>
                    <a:pt x="3" y="51"/>
                    <a:pt x="7" y="51"/>
                    <a:pt x="10" y="49"/>
                  </a:cubicBezTo>
                  <a:cubicBezTo>
                    <a:pt x="42" y="37"/>
                    <a:pt x="71" y="20"/>
                    <a:pt x="100" y="3"/>
                  </a:cubicBezTo>
                  <a:cubicBezTo>
                    <a:pt x="101" y="2"/>
                    <a:pt x="103" y="1"/>
                    <a:pt x="105" y="0"/>
                  </a:cubicBezTo>
                  <a:cubicBezTo>
                    <a:pt x="108" y="0"/>
                    <a:pt x="108" y="2"/>
                    <a:pt x="109" y="4"/>
                  </a:cubicBezTo>
                  <a:cubicBezTo>
                    <a:pt x="110" y="7"/>
                    <a:pt x="111" y="10"/>
                    <a:pt x="113" y="13"/>
                  </a:cubicBezTo>
                  <a:cubicBezTo>
                    <a:pt x="118" y="24"/>
                    <a:pt x="121" y="35"/>
                    <a:pt x="126" y="46"/>
                  </a:cubicBezTo>
                  <a:cubicBezTo>
                    <a:pt x="127" y="48"/>
                    <a:pt x="129" y="50"/>
                    <a:pt x="126" y="51"/>
                  </a:cubicBezTo>
                  <a:cubicBezTo>
                    <a:pt x="120" y="51"/>
                    <a:pt x="118" y="47"/>
                    <a:pt x="114" y="44"/>
                  </a:cubicBezTo>
                  <a:cubicBezTo>
                    <a:pt x="105" y="37"/>
                    <a:pt x="95" y="32"/>
                    <a:pt x="83" y="30"/>
                  </a:cubicBezTo>
                  <a:cubicBezTo>
                    <a:pt x="72" y="28"/>
                    <a:pt x="65" y="34"/>
                    <a:pt x="65" y="45"/>
                  </a:cubicBezTo>
                  <a:cubicBezTo>
                    <a:pt x="64" y="49"/>
                    <a:pt x="64" y="53"/>
                    <a:pt x="66" y="57"/>
                  </a:cubicBezTo>
                  <a:cubicBezTo>
                    <a:pt x="66" y="59"/>
                    <a:pt x="67" y="60"/>
                    <a:pt x="66" y="62"/>
                  </a:cubicBezTo>
                  <a:cubicBezTo>
                    <a:pt x="64" y="65"/>
                    <a:pt x="62" y="62"/>
                    <a:pt x="61" y="61"/>
                  </a:cubicBezTo>
                  <a:cubicBezTo>
                    <a:pt x="55" y="56"/>
                    <a:pt x="49" y="51"/>
                    <a:pt x="44" y="46"/>
                  </a:cubicBezTo>
                  <a:cubicBezTo>
                    <a:pt x="40" y="42"/>
                    <a:pt x="29" y="44"/>
                    <a:pt x="27" y="48"/>
                  </a:cubicBezTo>
                  <a:cubicBezTo>
                    <a:pt x="25" y="51"/>
                    <a:pt x="27" y="53"/>
                    <a:pt x="29" y="54"/>
                  </a:cubicBezTo>
                  <a:cubicBezTo>
                    <a:pt x="39" y="61"/>
                    <a:pt x="48" y="69"/>
                    <a:pt x="58" y="76"/>
                  </a:cubicBezTo>
                  <a:cubicBezTo>
                    <a:pt x="76" y="87"/>
                    <a:pt x="94" y="98"/>
                    <a:pt x="114" y="106"/>
                  </a:cubicBezTo>
                  <a:cubicBezTo>
                    <a:pt x="115" y="107"/>
                    <a:pt x="117" y="107"/>
                    <a:pt x="117" y="110"/>
                  </a:cubicBezTo>
                  <a:cubicBezTo>
                    <a:pt x="112" y="114"/>
                    <a:pt x="105" y="116"/>
                    <a:pt x="99" y="118"/>
                  </a:cubicBezTo>
                  <a:close/>
                </a:path>
              </a:pathLst>
            </a:custGeom>
            <a:solidFill>
              <a:srgbClr val="0303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57"/>
            <p:cNvSpPr/>
            <p:nvPr/>
          </p:nvSpPr>
          <p:spPr>
            <a:xfrm>
              <a:off x="11634788" y="6061075"/>
              <a:ext cx="304800" cy="344488"/>
            </a:xfrm>
            <a:custGeom>
              <a:avLst/>
              <a:gdLst/>
              <a:ahLst/>
              <a:cxnLst/>
              <a:rect l="l" t="t" r="r" b="b"/>
              <a:pathLst>
                <a:path w="83" h="94" extrusionOk="0">
                  <a:moveTo>
                    <a:pt x="47" y="3"/>
                  </a:moveTo>
                  <a:cubicBezTo>
                    <a:pt x="51" y="0"/>
                    <a:pt x="56" y="2"/>
                    <a:pt x="59" y="5"/>
                  </a:cubicBezTo>
                  <a:cubicBezTo>
                    <a:pt x="63" y="9"/>
                    <a:pt x="68" y="11"/>
                    <a:pt x="69" y="18"/>
                  </a:cubicBezTo>
                  <a:cubicBezTo>
                    <a:pt x="69" y="21"/>
                    <a:pt x="74" y="22"/>
                    <a:pt x="76" y="26"/>
                  </a:cubicBezTo>
                  <a:cubicBezTo>
                    <a:pt x="78" y="30"/>
                    <a:pt x="81" y="34"/>
                    <a:pt x="82" y="38"/>
                  </a:cubicBezTo>
                  <a:cubicBezTo>
                    <a:pt x="83" y="41"/>
                    <a:pt x="82" y="43"/>
                    <a:pt x="83" y="45"/>
                  </a:cubicBezTo>
                  <a:cubicBezTo>
                    <a:pt x="81" y="52"/>
                    <a:pt x="79" y="59"/>
                    <a:pt x="70" y="59"/>
                  </a:cubicBezTo>
                  <a:cubicBezTo>
                    <a:pt x="67" y="59"/>
                    <a:pt x="65" y="62"/>
                    <a:pt x="64" y="65"/>
                  </a:cubicBezTo>
                  <a:cubicBezTo>
                    <a:pt x="58" y="74"/>
                    <a:pt x="50" y="82"/>
                    <a:pt x="40" y="88"/>
                  </a:cubicBezTo>
                  <a:cubicBezTo>
                    <a:pt x="35" y="91"/>
                    <a:pt x="30" y="94"/>
                    <a:pt x="24" y="93"/>
                  </a:cubicBezTo>
                  <a:cubicBezTo>
                    <a:pt x="22" y="91"/>
                    <a:pt x="22" y="89"/>
                    <a:pt x="21" y="87"/>
                  </a:cubicBezTo>
                  <a:cubicBezTo>
                    <a:pt x="18" y="79"/>
                    <a:pt x="14" y="71"/>
                    <a:pt x="10" y="64"/>
                  </a:cubicBezTo>
                  <a:cubicBezTo>
                    <a:pt x="7" y="60"/>
                    <a:pt x="6" y="56"/>
                    <a:pt x="3" y="52"/>
                  </a:cubicBezTo>
                  <a:cubicBezTo>
                    <a:pt x="2" y="51"/>
                    <a:pt x="0" y="49"/>
                    <a:pt x="2" y="47"/>
                  </a:cubicBezTo>
                  <a:cubicBezTo>
                    <a:pt x="5" y="40"/>
                    <a:pt x="11" y="35"/>
                    <a:pt x="16" y="29"/>
                  </a:cubicBezTo>
                  <a:cubicBezTo>
                    <a:pt x="21" y="22"/>
                    <a:pt x="27" y="16"/>
                    <a:pt x="33" y="10"/>
                  </a:cubicBezTo>
                  <a:cubicBezTo>
                    <a:pt x="37" y="7"/>
                    <a:pt x="41" y="4"/>
                    <a:pt x="47" y="3"/>
                  </a:cubicBezTo>
                  <a:close/>
                </a:path>
              </a:pathLst>
            </a:custGeom>
            <a:solidFill>
              <a:srgbClr val="F7B2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57"/>
            <p:cNvSpPr/>
            <p:nvPr/>
          </p:nvSpPr>
          <p:spPr>
            <a:xfrm>
              <a:off x="11480800" y="6038850"/>
              <a:ext cx="696912" cy="592138"/>
            </a:xfrm>
            <a:custGeom>
              <a:avLst/>
              <a:gdLst/>
              <a:ahLst/>
              <a:cxnLst/>
              <a:rect l="l" t="t" r="r" b="b"/>
              <a:pathLst>
                <a:path w="190" h="162" extrusionOk="0">
                  <a:moveTo>
                    <a:pt x="66" y="98"/>
                  </a:moveTo>
                  <a:cubicBezTo>
                    <a:pt x="84" y="94"/>
                    <a:pt x="96" y="82"/>
                    <a:pt x="106" y="68"/>
                  </a:cubicBezTo>
                  <a:cubicBezTo>
                    <a:pt x="108" y="65"/>
                    <a:pt x="109" y="63"/>
                    <a:pt x="114" y="63"/>
                  </a:cubicBezTo>
                  <a:cubicBezTo>
                    <a:pt x="117" y="64"/>
                    <a:pt x="119" y="61"/>
                    <a:pt x="121" y="58"/>
                  </a:cubicBezTo>
                  <a:cubicBezTo>
                    <a:pt x="121" y="56"/>
                    <a:pt x="123" y="53"/>
                    <a:pt x="124" y="51"/>
                  </a:cubicBezTo>
                  <a:cubicBezTo>
                    <a:pt x="126" y="46"/>
                    <a:pt x="131" y="45"/>
                    <a:pt x="134" y="42"/>
                  </a:cubicBezTo>
                  <a:cubicBezTo>
                    <a:pt x="146" y="33"/>
                    <a:pt x="158" y="23"/>
                    <a:pt x="169" y="13"/>
                  </a:cubicBezTo>
                  <a:cubicBezTo>
                    <a:pt x="170" y="11"/>
                    <a:pt x="172" y="10"/>
                    <a:pt x="174" y="8"/>
                  </a:cubicBezTo>
                  <a:cubicBezTo>
                    <a:pt x="178" y="6"/>
                    <a:pt x="180" y="0"/>
                    <a:pt x="186" y="2"/>
                  </a:cubicBezTo>
                  <a:cubicBezTo>
                    <a:pt x="188" y="4"/>
                    <a:pt x="190" y="7"/>
                    <a:pt x="189" y="10"/>
                  </a:cubicBezTo>
                  <a:cubicBezTo>
                    <a:pt x="187" y="13"/>
                    <a:pt x="185" y="14"/>
                    <a:pt x="183" y="17"/>
                  </a:cubicBezTo>
                  <a:cubicBezTo>
                    <a:pt x="172" y="27"/>
                    <a:pt x="160" y="35"/>
                    <a:pt x="149" y="46"/>
                  </a:cubicBezTo>
                  <a:cubicBezTo>
                    <a:pt x="149" y="47"/>
                    <a:pt x="148" y="48"/>
                    <a:pt x="147" y="49"/>
                  </a:cubicBezTo>
                  <a:cubicBezTo>
                    <a:pt x="142" y="53"/>
                    <a:pt x="137" y="57"/>
                    <a:pt x="133" y="60"/>
                  </a:cubicBezTo>
                  <a:cubicBezTo>
                    <a:pt x="132" y="61"/>
                    <a:pt x="131" y="62"/>
                    <a:pt x="131" y="62"/>
                  </a:cubicBezTo>
                  <a:cubicBezTo>
                    <a:pt x="122" y="70"/>
                    <a:pt x="112" y="77"/>
                    <a:pt x="103" y="85"/>
                  </a:cubicBezTo>
                  <a:cubicBezTo>
                    <a:pt x="99" y="89"/>
                    <a:pt x="94" y="93"/>
                    <a:pt x="90" y="97"/>
                  </a:cubicBezTo>
                  <a:cubicBezTo>
                    <a:pt x="89" y="97"/>
                    <a:pt x="88" y="98"/>
                    <a:pt x="87" y="99"/>
                  </a:cubicBezTo>
                  <a:cubicBezTo>
                    <a:pt x="82" y="102"/>
                    <a:pt x="86" y="105"/>
                    <a:pt x="87" y="108"/>
                  </a:cubicBezTo>
                  <a:cubicBezTo>
                    <a:pt x="89" y="111"/>
                    <a:pt x="93" y="113"/>
                    <a:pt x="94" y="117"/>
                  </a:cubicBezTo>
                  <a:cubicBezTo>
                    <a:pt x="92" y="119"/>
                    <a:pt x="91" y="118"/>
                    <a:pt x="89" y="117"/>
                  </a:cubicBezTo>
                  <a:cubicBezTo>
                    <a:pt x="87" y="115"/>
                    <a:pt x="84" y="113"/>
                    <a:pt x="83" y="111"/>
                  </a:cubicBezTo>
                  <a:cubicBezTo>
                    <a:pt x="80" y="105"/>
                    <a:pt x="77" y="107"/>
                    <a:pt x="74" y="110"/>
                  </a:cubicBezTo>
                  <a:cubicBezTo>
                    <a:pt x="65" y="117"/>
                    <a:pt x="57" y="125"/>
                    <a:pt x="48" y="132"/>
                  </a:cubicBezTo>
                  <a:cubicBezTo>
                    <a:pt x="42" y="137"/>
                    <a:pt x="41" y="143"/>
                    <a:pt x="41" y="151"/>
                  </a:cubicBezTo>
                  <a:cubicBezTo>
                    <a:pt x="42" y="153"/>
                    <a:pt x="42" y="155"/>
                    <a:pt x="41" y="157"/>
                  </a:cubicBezTo>
                  <a:cubicBezTo>
                    <a:pt x="37" y="158"/>
                    <a:pt x="33" y="157"/>
                    <a:pt x="30" y="156"/>
                  </a:cubicBezTo>
                  <a:cubicBezTo>
                    <a:pt x="26" y="151"/>
                    <a:pt x="22" y="152"/>
                    <a:pt x="17" y="156"/>
                  </a:cubicBezTo>
                  <a:cubicBezTo>
                    <a:pt x="15" y="158"/>
                    <a:pt x="12" y="159"/>
                    <a:pt x="9" y="160"/>
                  </a:cubicBezTo>
                  <a:cubicBezTo>
                    <a:pt x="7" y="161"/>
                    <a:pt x="4" y="162"/>
                    <a:pt x="2" y="160"/>
                  </a:cubicBezTo>
                  <a:cubicBezTo>
                    <a:pt x="0" y="157"/>
                    <a:pt x="3" y="155"/>
                    <a:pt x="4" y="153"/>
                  </a:cubicBezTo>
                  <a:cubicBezTo>
                    <a:pt x="5" y="152"/>
                    <a:pt x="6" y="151"/>
                    <a:pt x="7" y="150"/>
                  </a:cubicBezTo>
                  <a:cubicBezTo>
                    <a:pt x="21" y="140"/>
                    <a:pt x="35" y="129"/>
                    <a:pt x="47" y="116"/>
                  </a:cubicBezTo>
                  <a:cubicBezTo>
                    <a:pt x="49" y="113"/>
                    <a:pt x="51" y="111"/>
                    <a:pt x="55" y="109"/>
                  </a:cubicBezTo>
                  <a:cubicBezTo>
                    <a:pt x="60" y="107"/>
                    <a:pt x="64" y="105"/>
                    <a:pt x="65" y="99"/>
                  </a:cubicBezTo>
                  <a:cubicBezTo>
                    <a:pt x="65" y="98"/>
                    <a:pt x="66" y="98"/>
                    <a:pt x="66" y="98"/>
                  </a:cubicBezTo>
                  <a:close/>
                </a:path>
              </a:pathLst>
            </a:custGeom>
            <a:solidFill>
              <a:srgbClr val="070B0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57"/>
            <p:cNvSpPr/>
            <p:nvPr/>
          </p:nvSpPr>
          <p:spPr>
            <a:xfrm>
              <a:off x="10936288" y="6284913"/>
              <a:ext cx="717550" cy="466725"/>
            </a:xfrm>
            <a:custGeom>
              <a:avLst/>
              <a:gdLst/>
              <a:ahLst/>
              <a:cxnLst/>
              <a:rect l="l" t="t" r="r" b="b"/>
              <a:pathLst>
                <a:path w="196" h="128" extrusionOk="0">
                  <a:moveTo>
                    <a:pt x="196" y="50"/>
                  </a:moveTo>
                  <a:cubicBezTo>
                    <a:pt x="186" y="63"/>
                    <a:pt x="173" y="72"/>
                    <a:pt x="160" y="82"/>
                  </a:cubicBezTo>
                  <a:cubicBezTo>
                    <a:pt x="158" y="84"/>
                    <a:pt x="156" y="85"/>
                    <a:pt x="154" y="87"/>
                  </a:cubicBezTo>
                  <a:cubicBezTo>
                    <a:pt x="153" y="88"/>
                    <a:pt x="150" y="90"/>
                    <a:pt x="152" y="92"/>
                  </a:cubicBezTo>
                  <a:cubicBezTo>
                    <a:pt x="153" y="94"/>
                    <a:pt x="155" y="93"/>
                    <a:pt x="157" y="92"/>
                  </a:cubicBezTo>
                  <a:cubicBezTo>
                    <a:pt x="161" y="90"/>
                    <a:pt x="166" y="87"/>
                    <a:pt x="170" y="85"/>
                  </a:cubicBezTo>
                  <a:cubicBezTo>
                    <a:pt x="174" y="81"/>
                    <a:pt x="176" y="81"/>
                    <a:pt x="177" y="87"/>
                  </a:cubicBezTo>
                  <a:cubicBezTo>
                    <a:pt x="177" y="88"/>
                    <a:pt x="178" y="88"/>
                    <a:pt x="179" y="89"/>
                  </a:cubicBezTo>
                  <a:cubicBezTo>
                    <a:pt x="177" y="89"/>
                    <a:pt x="176" y="90"/>
                    <a:pt x="176" y="92"/>
                  </a:cubicBezTo>
                  <a:cubicBezTo>
                    <a:pt x="175" y="94"/>
                    <a:pt x="176" y="96"/>
                    <a:pt x="176" y="99"/>
                  </a:cubicBezTo>
                  <a:cubicBezTo>
                    <a:pt x="175" y="101"/>
                    <a:pt x="175" y="103"/>
                    <a:pt x="171" y="102"/>
                  </a:cubicBezTo>
                  <a:cubicBezTo>
                    <a:pt x="171" y="100"/>
                    <a:pt x="171" y="98"/>
                    <a:pt x="168" y="98"/>
                  </a:cubicBezTo>
                  <a:cubicBezTo>
                    <a:pt x="159" y="98"/>
                    <a:pt x="150" y="98"/>
                    <a:pt x="141" y="104"/>
                  </a:cubicBezTo>
                  <a:cubicBezTo>
                    <a:pt x="129" y="112"/>
                    <a:pt x="114" y="118"/>
                    <a:pt x="101" y="125"/>
                  </a:cubicBezTo>
                  <a:cubicBezTo>
                    <a:pt x="99" y="127"/>
                    <a:pt x="96" y="127"/>
                    <a:pt x="93" y="127"/>
                  </a:cubicBezTo>
                  <a:cubicBezTo>
                    <a:pt x="88" y="127"/>
                    <a:pt x="82" y="127"/>
                    <a:pt x="77" y="127"/>
                  </a:cubicBezTo>
                  <a:cubicBezTo>
                    <a:pt x="60" y="128"/>
                    <a:pt x="50" y="118"/>
                    <a:pt x="43" y="104"/>
                  </a:cubicBezTo>
                  <a:cubicBezTo>
                    <a:pt x="35" y="89"/>
                    <a:pt x="28" y="73"/>
                    <a:pt x="21" y="57"/>
                  </a:cubicBezTo>
                  <a:cubicBezTo>
                    <a:pt x="15" y="42"/>
                    <a:pt x="9" y="26"/>
                    <a:pt x="4" y="11"/>
                  </a:cubicBezTo>
                  <a:cubicBezTo>
                    <a:pt x="4" y="9"/>
                    <a:pt x="3" y="7"/>
                    <a:pt x="2" y="5"/>
                  </a:cubicBezTo>
                  <a:cubicBezTo>
                    <a:pt x="0" y="0"/>
                    <a:pt x="1" y="0"/>
                    <a:pt x="4" y="0"/>
                  </a:cubicBezTo>
                  <a:cubicBezTo>
                    <a:pt x="5" y="1"/>
                    <a:pt x="6" y="2"/>
                    <a:pt x="7" y="3"/>
                  </a:cubicBezTo>
                  <a:cubicBezTo>
                    <a:pt x="9" y="5"/>
                    <a:pt x="10" y="7"/>
                    <a:pt x="11" y="10"/>
                  </a:cubicBezTo>
                  <a:cubicBezTo>
                    <a:pt x="14" y="14"/>
                    <a:pt x="16" y="18"/>
                    <a:pt x="17" y="23"/>
                  </a:cubicBezTo>
                  <a:cubicBezTo>
                    <a:pt x="18" y="26"/>
                    <a:pt x="18" y="30"/>
                    <a:pt x="23" y="31"/>
                  </a:cubicBezTo>
                  <a:cubicBezTo>
                    <a:pt x="23" y="31"/>
                    <a:pt x="24" y="32"/>
                    <a:pt x="24" y="32"/>
                  </a:cubicBezTo>
                  <a:cubicBezTo>
                    <a:pt x="22" y="43"/>
                    <a:pt x="29" y="51"/>
                    <a:pt x="32" y="60"/>
                  </a:cubicBezTo>
                  <a:cubicBezTo>
                    <a:pt x="36" y="74"/>
                    <a:pt x="43" y="86"/>
                    <a:pt x="50" y="99"/>
                  </a:cubicBezTo>
                  <a:cubicBezTo>
                    <a:pt x="51" y="100"/>
                    <a:pt x="52" y="100"/>
                    <a:pt x="52" y="101"/>
                  </a:cubicBezTo>
                  <a:cubicBezTo>
                    <a:pt x="56" y="113"/>
                    <a:pt x="66" y="115"/>
                    <a:pt x="76" y="115"/>
                  </a:cubicBezTo>
                  <a:cubicBezTo>
                    <a:pt x="97" y="116"/>
                    <a:pt x="116" y="111"/>
                    <a:pt x="132" y="99"/>
                  </a:cubicBezTo>
                  <a:cubicBezTo>
                    <a:pt x="140" y="93"/>
                    <a:pt x="148" y="89"/>
                    <a:pt x="154" y="81"/>
                  </a:cubicBezTo>
                  <a:cubicBezTo>
                    <a:pt x="165" y="75"/>
                    <a:pt x="174" y="66"/>
                    <a:pt x="183" y="58"/>
                  </a:cubicBezTo>
                  <a:cubicBezTo>
                    <a:pt x="186" y="56"/>
                    <a:pt x="188" y="54"/>
                    <a:pt x="191" y="52"/>
                  </a:cubicBezTo>
                  <a:cubicBezTo>
                    <a:pt x="193" y="50"/>
                    <a:pt x="194" y="49"/>
                    <a:pt x="196" y="50"/>
                  </a:cubicBezTo>
                  <a:close/>
                </a:path>
              </a:pathLst>
            </a:custGeom>
            <a:solidFill>
              <a:srgbClr val="1C325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57"/>
            <p:cNvSpPr/>
            <p:nvPr/>
          </p:nvSpPr>
          <p:spPr>
            <a:xfrm>
              <a:off x="11617325" y="6411913"/>
              <a:ext cx="307975" cy="212725"/>
            </a:xfrm>
            <a:custGeom>
              <a:avLst/>
              <a:gdLst/>
              <a:ahLst/>
              <a:cxnLst/>
              <a:rect l="l" t="t" r="r" b="b"/>
              <a:pathLst>
                <a:path w="84" h="58" extrusionOk="0">
                  <a:moveTo>
                    <a:pt x="4" y="55"/>
                  </a:moveTo>
                  <a:cubicBezTo>
                    <a:pt x="0" y="43"/>
                    <a:pt x="3" y="35"/>
                    <a:pt x="12" y="27"/>
                  </a:cubicBezTo>
                  <a:cubicBezTo>
                    <a:pt x="21" y="19"/>
                    <a:pt x="31" y="12"/>
                    <a:pt x="39" y="4"/>
                  </a:cubicBezTo>
                  <a:cubicBezTo>
                    <a:pt x="44" y="0"/>
                    <a:pt x="44" y="3"/>
                    <a:pt x="46" y="6"/>
                  </a:cubicBezTo>
                  <a:cubicBezTo>
                    <a:pt x="48" y="10"/>
                    <a:pt x="51" y="15"/>
                    <a:pt x="57" y="15"/>
                  </a:cubicBezTo>
                  <a:cubicBezTo>
                    <a:pt x="59" y="13"/>
                    <a:pt x="61" y="15"/>
                    <a:pt x="63" y="15"/>
                  </a:cubicBezTo>
                  <a:cubicBezTo>
                    <a:pt x="69" y="15"/>
                    <a:pt x="72" y="9"/>
                    <a:pt x="76" y="7"/>
                  </a:cubicBezTo>
                  <a:cubicBezTo>
                    <a:pt x="79" y="4"/>
                    <a:pt x="81" y="3"/>
                    <a:pt x="84" y="6"/>
                  </a:cubicBezTo>
                  <a:cubicBezTo>
                    <a:pt x="83" y="14"/>
                    <a:pt x="77" y="19"/>
                    <a:pt x="72" y="24"/>
                  </a:cubicBezTo>
                  <a:cubicBezTo>
                    <a:pt x="58" y="37"/>
                    <a:pt x="42" y="47"/>
                    <a:pt x="24" y="53"/>
                  </a:cubicBezTo>
                  <a:cubicBezTo>
                    <a:pt x="17" y="56"/>
                    <a:pt x="11" y="58"/>
                    <a:pt x="4" y="55"/>
                  </a:cubicBezTo>
                  <a:close/>
                </a:path>
              </a:pathLst>
            </a:custGeom>
            <a:solidFill>
              <a:srgbClr val="1925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57"/>
            <p:cNvSpPr/>
            <p:nvPr/>
          </p:nvSpPr>
          <p:spPr>
            <a:xfrm>
              <a:off x="11239500" y="4906963"/>
              <a:ext cx="414337" cy="207963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113" y="6"/>
                  </a:moveTo>
                  <a:cubicBezTo>
                    <a:pt x="113" y="9"/>
                    <a:pt x="110" y="9"/>
                    <a:pt x="108" y="11"/>
                  </a:cubicBezTo>
                  <a:cubicBezTo>
                    <a:pt x="97" y="18"/>
                    <a:pt x="87" y="27"/>
                    <a:pt x="75" y="34"/>
                  </a:cubicBezTo>
                  <a:cubicBezTo>
                    <a:pt x="67" y="39"/>
                    <a:pt x="59" y="43"/>
                    <a:pt x="50" y="47"/>
                  </a:cubicBezTo>
                  <a:cubicBezTo>
                    <a:pt x="38" y="51"/>
                    <a:pt x="26" y="52"/>
                    <a:pt x="15" y="55"/>
                  </a:cubicBezTo>
                  <a:cubicBezTo>
                    <a:pt x="11" y="56"/>
                    <a:pt x="7" y="57"/>
                    <a:pt x="4" y="53"/>
                  </a:cubicBezTo>
                  <a:cubicBezTo>
                    <a:pt x="0" y="51"/>
                    <a:pt x="0" y="47"/>
                    <a:pt x="0" y="43"/>
                  </a:cubicBezTo>
                  <a:cubicBezTo>
                    <a:pt x="2" y="40"/>
                    <a:pt x="6" y="39"/>
                    <a:pt x="9" y="38"/>
                  </a:cubicBezTo>
                  <a:cubicBezTo>
                    <a:pt x="19" y="35"/>
                    <a:pt x="28" y="31"/>
                    <a:pt x="38" y="28"/>
                  </a:cubicBezTo>
                  <a:cubicBezTo>
                    <a:pt x="44" y="27"/>
                    <a:pt x="50" y="24"/>
                    <a:pt x="56" y="22"/>
                  </a:cubicBezTo>
                  <a:cubicBezTo>
                    <a:pt x="70" y="17"/>
                    <a:pt x="84" y="12"/>
                    <a:pt x="98" y="6"/>
                  </a:cubicBezTo>
                  <a:cubicBezTo>
                    <a:pt x="102" y="4"/>
                    <a:pt x="106" y="0"/>
                    <a:pt x="111" y="2"/>
                  </a:cubicBezTo>
                  <a:cubicBezTo>
                    <a:pt x="112" y="3"/>
                    <a:pt x="113" y="4"/>
                    <a:pt x="113" y="6"/>
                  </a:cubicBezTo>
                  <a:close/>
                </a:path>
              </a:pathLst>
            </a:custGeom>
            <a:solidFill>
              <a:srgbClr val="F395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57"/>
            <p:cNvSpPr/>
            <p:nvPr/>
          </p:nvSpPr>
          <p:spPr>
            <a:xfrm>
              <a:off x="11796713" y="6207125"/>
              <a:ext cx="238125" cy="23812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60" y="2"/>
                  </a:moveTo>
                  <a:cubicBezTo>
                    <a:pt x="61" y="1"/>
                    <a:pt x="61" y="0"/>
                    <a:pt x="63" y="0"/>
                  </a:cubicBezTo>
                  <a:cubicBezTo>
                    <a:pt x="65" y="2"/>
                    <a:pt x="64" y="5"/>
                    <a:pt x="64" y="8"/>
                  </a:cubicBezTo>
                  <a:cubicBezTo>
                    <a:pt x="63" y="13"/>
                    <a:pt x="63" y="19"/>
                    <a:pt x="63" y="25"/>
                  </a:cubicBezTo>
                  <a:cubicBezTo>
                    <a:pt x="63" y="32"/>
                    <a:pt x="61" y="38"/>
                    <a:pt x="55" y="42"/>
                  </a:cubicBezTo>
                  <a:cubicBezTo>
                    <a:pt x="50" y="46"/>
                    <a:pt x="47" y="51"/>
                    <a:pt x="41" y="53"/>
                  </a:cubicBezTo>
                  <a:cubicBezTo>
                    <a:pt x="39" y="54"/>
                    <a:pt x="38" y="56"/>
                    <a:pt x="37" y="57"/>
                  </a:cubicBezTo>
                  <a:cubicBezTo>
                    <a:pt x="31" y="57"/>
                    <a:pt x="27" y="62"/>
                    <a:pt x="21" y="64"/>
                  </a:cubicBezTo>
                  <a:cubicBezTo>
                    <a:pt x="17" y="65"/>
                    <a:pt x="12" y="63"/>
                    <a:pt x="8" y="62"/>
                  </a:cubicBezTo>
                  <a:cubicBezTo>
                    <a:pt x="1" y="60"/>
                    <a:pt x="0" y="56"/>
                    <a:pt x="3" y="50"/>
                  </a:cubicBezTo>
                  <a:cubicBezTo>
                    <a:pt x="7" y="46"/>
                    <a:pt x="12" y="42"/>
                    <a:pt x="16" y="38"/>
                  </a:cubicBezTo>
                  <a:cubicBezTo>
                    <a:pt x="25" y="36"/>
                    <a:pt x="32" y="31"/>
                    <a:pt x="40" y="26"/>
                  </a:cubicBezTo>
                  <a:cubicBezTo>
                    <a:pt x="44" y="24"/>
                    <a:pt x="42" y="19"/>
                    <a:pt x="44" y="15"/>
                  </a:cubicBezTo>
                  <a:cubicBezTo>
                    <a:pt x="45" y="15"/>
                    <a:pt x="45" y="14"/>
                    <a:pt x="46" y="14"/>
                  </a:cubicBezTo>
                  <a:cubicBezTo>
                    <a:pt x="47" y="13"/>
                    <a:pt x="48" y="13"/>
                    <a:pt x="48" y="14"/>
                  </a:cubicBezTo>
                  <a:cubicBezTo>
                    <a:pt x="48" y="21"/>
                    <a:pt x="52" y="18"/>
                    <a:pt x="55" y="16"/>
                  </a:cubicBezTo>
                  <a:cubicBezTo>
                    <a:pt x="60" y="13"/>
                    <a:pt x="62" y="9"/>
                    <a:pt x="60" y="2"/>
                  </a:cubicBezTo>
                  <a:close/>
                </a:path>
              </a:pathLst>
            </a:custGeom>
            <a:solidFill>
              <a:srgbClr val="F4A57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57"/>
            <p:cNvSpPr/>
            <p:nvPr/>
          </p:nvSpPr>
          <p:spPr>
            <a:xfrm>
              <a:off x="11309350" y="5454650"/>
              <a:ext cx="282575" cy="98425"/>
            </a:xfrm>
            <a:custGeom>
              <a:avLst/>
              <a:gdLst/>
              <a:ahLst/>
              <a:cxnLst/>
              <a:rect l="l" t="t" r="r" b="b"/>
              <a:pathLst>
                <a:path w="77" h="27" extrusionOk="0">
                  <a:moveTo>
                    <a:pt x="21" y="20"/>
                  </a:moveTo>
                  <a:cubicBezTo>
                    <a:pt x="15" y="18"/>
                    <a:pt x="9" y="15"/>
                    <a:pt x="3" y="13"/>
                  </a:cubicBezTo>
                  <a:cubicBezTo>
                    <a:pt x="0" y="12"/>
                    <a:pt x="1" y="11"/>
                    <a:pt x="2" y="10"/>
                  </a:cubicBezTo>
                  <a:cubicBezTo>
                    <a:pt x="6" y="7"/>
                    <a:pt x="9" y="4"/>
                    <a:pt x="12" y="0"/>
                  </a:cubicBezTo>
                  <a:cubicBezTo>
                    <a:pt x="33" y="9"/>
                    <a:pt x="54" y="15"/>
                    <a:pt x="77" y="18"/>
                  </a:cubicBezTo>
                  <a:cubicBezTo>
                    <a:pt x="69" y="21"/>
                    <a:pt x="62" y="23"/>
                    <a:pt x="55" y="25"/>
                  </a:cubicBezTo>
                  <a:cubicBezTo>
                    <a:pt x="43" y="27"/>
                    <a:pt x="32" y="25"/>
                    <a:pt x="21" y="20"/>
                  </a:cubicBezTo>
                  <a:close/>
                </a:path>
              </a:pathLst>
            </a:custGeom>
            <a:solidFill>
              <a:srgbClr val="0D35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57"/>
            <p:cNvSpPr/>
            <p:nvPr/>
          </p:nvSpPr>
          <p:spPr>
            <a:xfrm>
              <a:off x="11503025" y="5945188"/>
              <a:ext cx="84137" cy="314325"/>
            </a:xfrm>
            <a:custGeom>
              <a:avLst/>
              <a:gdLst/>
              <a:ahLst/>
              <a:cxnLst/>
              <a:rect l="l" t="t" r="r" b="b"/>
              <a:pathLst>
                <a:path w="23" h="86" extrusionOk="0">
                  <a:moveTo>
                    <a:pt x="14" y="84"/>
                  </a:moveTo>
                  <a:cubicBezTo>
                    <a:pt x="11" y="83"/>
                    <a:pt x="11" y="80"/>
                    <a:pt x="11" y="77"/>
                  </a:cubicBezTo>
                  <a:cubicBezTo>
                    <a:pt x="12" y="67"/>
                    <a:pt x="11" y="58"/>
                    <a:pt x="9" y="48"/>
                  </a:cubicBezTo>
                  <a:cubicBezTo>
                    <a:pt x="8" y="44"/>
                    <a:pt x="3" y="43"/>
                    <a:pt x="4" y="39"/>
                  </a:cubicBezTo>
                  <a:cubicBezTo>
                    <a:pt x="6" y="26"/>
                    <a:pt x="3" y="14"/>
                    <a:pt x="0" y="1"/>
                  </a:cubicBezTo>
                  <a:cubicBezTo>
                    <a:pt x="2" y="0"/>
                    <a:pt x="4" y="1"/>
                    <a:pt x="5" y="3"/>
                  </a:cubicBezTo>
                  <a:cubicBezTo>
                    <a:pt x="6" y="3"/>
                    <a:pt x="6" y="3"/>
                    <a:pt x="6" y="4"/>
                  </a:cubicBezTo>
                  <a:cubicBezTo>
                    <a:pt x="6" y="4"/>
                    <a:pt x="5" y="5"/>
                    <a:pt x="5" y="6"/>
                  </a:cubicBezTo>
                  <a:cubicBezTo>
                    <a:pt x="5" y="5"/>
                    <a:pt x="6" y="4"/>
                    <a:pt x="6" y="4"/>
                  </a:cubicBezTo>
                  <a:cubicBezTo>
                    <a:pt x="8" y="5"/>
                    <a:pt x="9" y="6"/>
                    <a:pt x="10" y="8"/>
                  </a:cubicBezTo>
                  <a:cubicBezTo>
                    <a:pt x="15" y="32"/>
                    <a:pt x="21" y="55"/>
                    <a:pt x="21" y="79"/>
                  </a:cubicBezTo>
                  <a:cubicBezTo>
                    <a:pt x="23" y="85"/>
                    <a:pt x="21" y="86"/>
                    <a:pt x="14" y="84"/>
                  </a:cubicBezTo>
                  <a:close/>
                </a:path>
              </a:pathLst>
            </a:custGeom>
            <a:solidFill>
              <a:srgbClr val="23406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57"/>
            <p:cNvSpPr/>
            <p:nvPr/>
          </p:nvSpPr>
          <p:spPr>
            <a:xfrm>
              <a:off x="11396663" y="5724525"/>
              <a:ext cx="111125" cy="209550"/>
            </a:xfrm>
            <a:custGeom>
              <a:avLst/>
              <a:gdLst/>
              <a:ahLst/>
              <a:cxnLst/>
              <a:rect l="l" t="t" r="r" b="b"/>
              <a:pathLst>
                <a:path w="30" h="57" extrusionOk="0">
                  <a:moveTo>
                    <a:pt x="0" y="11"/>
                  </a:moveTo>
                  <a:cubicBezTo>
                    <a:pt x="2" y="7"/>
                    <a:pt x="3" y="2"/>
                    <a:pt x="7" y="0"/>
                  </a:cubicBezTo>
                  <a:cubicBezTo>
                    <a:pt x="8" y="1"/>
                    <a:pt x="9" y="1"/>
                    <a:pt x="9" y="2"/>
                  </a:cubicBezTo>
                  <a:cubicBezTo>
                    <a:pt x="18" y="8"/>
                    <a:pt x="22" y="16"/>
                    <a:pt x="22" y="27"/>
                  </a:cubicBezTo>
                  <a:cubicBezTo>
                    <a:pt x="22" y="37"/>
                    <a:pt x="26" y="46"/>
                    <a:pt x="29" y="55"/>
                  </a:cubicBezTo>
                  <a:cubicBezTo>
                    <a:pt x="30" y="57"/>
                    <a:pt x="28" y="57"/>
                    <a:pt x="27" y="56"/>
                  </a:cubicBezTo>
                  <a:cubicBezTo>
                    <a:pt x="24" y="49"/>
                    <a:pt x="16" y="44"/>
                    <a:pt x="12" y="38"/>
                  </a:cubicBezTo>
                  <a:cubicBezTo>
                    <a:pt x="12" y="37"/>
                    <a:pt x="12" y="37"/>
                    <a:pt x="13" y="36"/>
                  </a:cubicBezTo>
                  <a:cubicBezTo>
                    <a:pt x="12" y="32"/>
                    <a:pt x="16" y="30"/>
                    <a:pt x="16" y="26"/>
                  </a:cubicBezTo>
                  <a:cubicBezTo>
                    <a:pt x="16" y="24"/>
                    <a:pt x="16" y="21"/>
                    <a:pt x="13" y="20"/>
                  </a:cubicBezTo>
                  <a:cubicBezTo>
                    <a:pt x="8" y="18"/>
                    <a:pt x="2" y="17"/>
                    <a:pt x="0" y="11"/>
                  </a:cubicBezTo>
                  <a:close/>
                </a:path>
              </a:pathLst>
            </a:custGeom>
            <a:solidFill>
              <a:srgbClr val="1D2B4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57"/>
            <p:cNvSpPr/>
            <p:nvPr/>
          </p:nvSpPr>
          <p:spPr>
            <a:xfrm>
              <a:off x="11449050" y="4752975"/>
              <a:ext cx="392112" cy="157163"/>
            </a:xfrm>
            <a:custGeom>
              <a:avLst/>
              <a:gdLst/>
              <a:ahLst/>
              <a:cxnLst/>
              <a:rect l="l" t="t" r="r" b="b"/>
              <a:pathLst>
                <a:path w="107" h="43" extrusionOk="0">
                  <a:moveTo>
                    <a:pt x="25" y="14"/>
                  </a:moveTo>
                  <a:cubicBezTo>
                    <a:pt x="28" y="14"/>
                    <a:pt x="29" y="10"/>
                    <a:pt x="32" y="9"/>
                  </a:cubicBezTo>
                  <a:cubicBezTo>
                    <a:pt x="32" y="13"/>
                    <a:pt x="28" y="14"/>
                    <a:pt x="27" y="17"/>
                  </a:cubicBezTo>
                  <a:cubicBezTo>
                    <a:pt x="46" y="17"/>
                    <a:pt x="64" y="17"/>
                    <a:pt x="82" y="17"/>
                  </a:cubicBezTo>
                  <a:cubicBezTo>
                    <a:pt x="88" y="17"/>
                    <a:pt x="92" y="12"/>
                    <a:pt x="96" y="8"/>
                  </a:cubicBezTo>
                  <a:cubicBezTo>
                    <a:pt x="99" y="6"/>
                    <a:pt x="102" y="3"/>
                    <a:pt x="105" y="0"/>
                  </a:cubicBezTo>
                  <a:cubicBezTo>
                    <a:pt x="107" y="1"/>
                    <a:pt x="106" y="2"/>
                    <a:pt x="105" y="3"/>
                  </a:cubicBezTo>
                  <a:cubicBezTo>
                    <a:pt x="89" y="18"/>
                    <a:pt x="75" y="34"/>
                    <a:pt x="54" y="43"/>
                  </a:cubicBezTo>
                  <a:cubicBezTo>
                    <a:pt x="53" y="42"/>
                    <a:pt x="53" y="41"/>
                    <a:pt x="53" y="40"/>
                  </a:cubicBezTo>
                  <a:cubicBezTo>
                    <a:pt x="54" y="38"/>
                    <a:pt x="56" y="37"/>
                    <a:pt x="58" y="36"/>
                  </a:cubicBezTo>
                  <a:cubicBezTo>
                    <a:pt x="66" y="32"/>
                    <a:pt x="73" y="27"/>
                    <a:pt x="80" y="21"/>
                  </a:cubicBezTo>
                  <a:cubicBezTo>
                    <a:pt x="74" y="20"/>
                    <a:pt x="69" y="20"/>
                    <a:pt x="64" y="20"/>
                  </a:cubicBezTo>
                  <a:cubicBezTo>
                    <a:pt x="53" y="22"/>
                    <a:pt x="41" y="22"/>
                    <a:pt x="30" y="21"/>
                  </a:cubicBezTo>
                  <a:cubicBezTo>
                    <a:pt x="25" y="21"/>
                    <a:pt x="21" y="23"/>
                    <a:pt x="17" y="27"/>
                  </a:cubicBezTo>
                  <a:cubicBezTo>
                    <a:pt x="14" y="30"/>
                    <a:pt x="11" y="33"/>
                    <a:pt x="7" y="35"/>
                  </a:cubicBezTo>
                  <a:cubicBezTo>
                    <a:pt x="6" y="37"/>
                    <a:pt x="4" y="38"/>
                    <a:pt x="1" y="38"/>
                  </a:cubicBezTo>
                  <a:cubicBezTo>
                    <a:pt x="0" y="34"/>
                    <a:pt x="4" y="33"/>
                    <a:pt x="5" y="32"/>
                  </a:cubicBezTo>
                  <a:cubicBezTo>
                    <a:pt x="12" y="26"/>
                    <a:pt x="19" y="20"/>
                    <a:pt x="25" y="14"/>
                  </a:cubicBezTo>
                  <a:close/>
                </a:path>
              </a:pathLst>
            </a:custGeom>
            <a:solidFill>
              <a:srgbClr val="EDBD0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57"/>
            <p:cNvSpPr/>
            <p:nvPr/>
          </p:nvSpPr>
          <p:spPr>
            <a:xfrm>
              <a:off x="10975975" y="5583238"/>
              <a:ext cx="285750" cy="225425"/>
            </a:xfrm>
            <a:custGeom>
              <a:avLst/>
              <a:gdLst/>
              <a:ahLst/>
              <a:cxnLst/>
              <a:rect l="l" t="t" r="r" b="b"/>
              <a:pathLst>
                <a:path w="78" h="62" extrusionOk="0">
                  <a:moveTo>
                    <a:pt x="31" y="0"/>
                  </a:moveTo>
                  <a:cubicBezTo>
                    <a:pt x="31" y="11"/>
                    <a:pt x="41" y="12"/>
                    <a:pt x="47" y="16"/>
                  </a:cubicBezTo>
                  <a:cubicBezTo>
                    <a:pt x="51" y="17"/>
                    <a:pt x="53" y="19"/>
                    <a:pt x="56" y="21"/>
                  </a:cubicBezTo>
                  <a:cubicBezTo>
                    <a:pt x="63" y="25"/>
                    <a:pt x="71" y="30"/>
                    <a:pt x="78" y="34"/>
                  </a:cubicBezTo>
                  <a:cubicBezTo>
                    <a:pt x="76" y="36"/>
                    <a:pt x="74" y="35"/>
                    <a:pt x="72" y="34"/>
                  </a:cubicBezTo>
                  <a:cubicBezTo>
                    <a:pt x="61" y="30"/>
                    <a:pt x="51" y="24"/>
                    <a:pt x="41" y="18"/>
                  </a:cubicBezTo>
                  <a:cubicBezTo>
                    <a:pt x="38" y="15"/>
                    <a:pt x="34" y="14"/>
                    <a:pt x="30" y="12"/>
                  </a:cubicBezTo>
                  <a:cubicBezTo>
                    <a:pt x="26" y="10"/>
                    <a:pt x="26" y="13"/>
                    <a:pt x="26" y="15"/>
                  </a:cubicBezTo>
                  <a:cubicBezTo>
                    <a:pt x="24" y="19"/>
                    <a:pt x="25" y="23"/>
                    <a:pt x="22" y="26"/>
                  </a:cubicBezTo>
                  <a:cubicBezTo>
                    <a:pt x="16" y="37"/>
                    <a:pt x="10" y="47"/>
                    <a:pt x="5" y="57"/>
                  </a:cubicBezTo>
                  <a:cubicBezTo>
                    <a:pt x="4" y="59"/>
                    <a:pt x="3" y="61"/>
                    <a:pt x="0" y="62"/>
                  </a:cubicBezTo>
                  <a:cubicBezTo>
                    <a:pt x="3" y="56"/>
                    <a:pt x="6" y="49"/>
                    <a:pt x="10" y="44"/>
                  </a:cubicBezTo>
                  <a:cubicBezTo>
                    <a:pt x="17" y="32"/>
                    <a:pt x="22" y="20"/>
                    <a:pt x="24" y="6"/>
                  </a:cubicBezTo>
                  <a:cubicBezTo>
                    <a:pt x="25" y="2"/>
                    <a:pt x="27" y="1"/>
                    <a:pt x="31" y="0"/>
                  </a:cubicBezTo>
                  <a:close/>
                </a:path>
              </a:pathLst>
            </a:custGeom>
            <a:solidFill>
              <a:srgbClr val="374C7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57"/>
            <p:cNvSpPr/>
            <p:nvPr/>
          </p:nvSpPr>
          <p:spPr>
            <a:xfrm>
              <a:off x="10880725" y="6018213"/>
              <a:ext cx="69850" cy="354013"/>
            </a:xfrm>
            <a:custGeom>
              <a:avLst/>
              <a:gdLst/>
              <a:ahLst/>
              <a:cxnLst/>
              <a:rect l="l" t="t" r="r" b="b"/>
              <a:pathLst>
                <a:path w="19" h="97" extrusionOk="0">
                  <a:moveTo>
                    <a:pt x="19" y="73"/>
                  </a:moveTo>
                  <a:cubicBezTo>
                    <a:pt x="15" y="73"/>
                    <a:pt x="18" y="77"/>
                    <a:pt x="17" y="78"/>
                  </a:cubicBezTo>
                  <a:cubicBezTo>
                    <a:pt x="13" y="78"/>
                    <a:pt x="12" y="79"/>
                    <a:pt x="12" y="84"/>
                  </a:cubicBezTo>
                  <a:cubicBezTo>
                    <a:pt x="13" y="88"/>
                    <a:pt x="16" y="92"/>
                    <a:pt x="14" y="97"/>
                  </a:cubicBezTo>
                  <a:cubicBezTo>
                    <a:pt x="10" y="75"/>
                    <a:pt x="5" y="53"/>
                    <a:pt x="2" y="31"/>
                  </a:cubicBezTo>
                  <a:cubicBezTo>
                    <a:pt x="0" y="21"/>
                    <a:pt x="1" y="11"/>
                    <a:pt x="4" y="0"/>
                  </a:cubicBezTo>
                  <a:cubicBezTo>
                    <a:pt x="8" y="7"/>
                    <a:pt x="4" y="13"/>
                    <a:pt x="4" y="20"/>
                  </a:cubicBezTo>
                  <a:cubicBezTo>
                    <a:pt x="4" y="27"/>
                    <a:pt x="5" y="34"/>
                    <a:pt x="7" y="41"/>
                  </a:cubicBezTo>
                  <a:cubicBezTo>
                    <a:pt x="10" y="48"/>
                    <a:pt x="11" y="56"/>
                    <a:pt x="11" y="64"/>
                  </a:cubicBezTo>
                  <a:cubicBezTo>
                    <a:pt x="10" y="68"/>
                    <a:pt x="9" y="74"/>
                    <a:pt x="17" y="71"/>
                  </a:cubicBezTo>
                  <a:cubicBezTo>
                    <a:pt x="18" y="71"/>
                    <a:pt x="19" y="72"/>
                    <a:pt x="19" y="73"/>
                  </a:cubicBezTo>
                  <a:close/>
                </a:path>
              </a:pathLst>
            </a:custGeom>
            <a:solidFill>
              <a:srgbClr val="2B456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57"/>
            <p:cNvSpPr/>
            <p:nvPr/>
          </p:nvSpPr>
          <p:spPr>
            <a:xfrm>
              <a:off x="11364913" y="6223000"/>
              <a:ext cx="306387" cy="123825"/>
            </a:xfrm>
            <a:custGeom>
              <a:avLst/>
              <a:gdLst/>
              <a:ahLst/>
              <a:cxnLst/>
              <a:rect l="l" t="t" r="r" b="b"/>
              <a:pathLst>
                <a:path w="84" h="34" extrusionOk="0">
                  <a:moveTo>
                    <a:pt x="52" y="8"/>
                  </a:moveTo>
                  <a:cubicBezTo>
                    <a:pt x="54" y="6"/>
                    <a:pt x="60" y="10"/>
                    <a:pt x="59" y="3"/>
                  </a:cubicBezTo>
                  <a:cubicBezTo>
                    <a:pt x="62" y="5"/>
                    <a:pt x="64" y="3"/>
                    <a:pt x="66" y="2"/>
                  </a:cubicBezTo>
                  <a:cubicBezTo>
                    <a:pt x="70" y="0"/>
                    <a:pt x="73" y="0"/>
                    <a:pt x="76" y="3"/>
                  </a:cubicBezTo>
                  <a:cubicBezTo>
                    <a:pt x="78" y="9"/>
                    <a:pt x="84" y="13"/>
                    <a:pt x="84" y="19"/>
                  </a:cubicBezTo>
                  <a:cubicBezTo>
                    <a:pt x="82" y="20"/>
                    <a:pt x="81" y="18"/>
                    <a:pt x="79" y="17"/>
                  </a:cubicBezTo>
                  <a:cubicBezTo>
                    <a:pt x="78" y="15"/>
                    <a:pt x="77" y="13"/>
                    <a:pt x="76" y="12"/>
                  </a:cubicBezTo>
                  <a:cubicBezTo>
                    <a:pt x="68" y="5"/>
                    <a:pt x="67" y="5"/>
                    <a:pt x="63" y="14"/>
                  </a:cubicBezTo>
                  <a:cubicBezTo>
                    <a:pt x="62" y="16"/>
                    <a:pt x="60" y="16"/>
                    <a:pt x="59" y="15"/>
                  </a:cubicBezTo>
                  <a:cubicBezTo>
                    <a:pt x="55" y="11"/>
                    <a:pt x="52" y="12"/>
                    <a:pt x="48" y="14"/>
                  </a:cubicBezTo>
                  <a:cubicBezTo>
                    <a:pt x="37" y="20"/>
                    <a:pt x="26" y="25"/>
                    <a:pt x="15" y="30"/>
                  </a:cubicBezTo>
                  <a:cubicBezTo>
                    <a:pt x="11" y="32"/>
                    <a:pt x="6" y="34"/>
                    <a:pt x="1" y="33"/>
                  </a:cubicBezTo>
                  <a:cubicBezTo>
                    <a:pt x="1" y="33"/>
                    <a:pt x="1" y="32"/>
                    <a:pt x="0" y="32"/>
                  </a:cubicBezTo>
                  <a:cubicBezTo>
                    <a:pt x="10" y="26"/>
                    <a:pt x="20" y="23"/>
                    <a:pt x="30" y="18"/>
                  </a:cubicBezTo>
                  <a:cubicBezTo>
                    <a:pt x="37" y="15"/>
                    <a:pt x="44" y="12"/>
                    <a:pt x="52" y="8"/>
                  </a:cubicBezTo>
                  <a:close/>
                </a:path>
              </a:pathLst>
            </a:custGeom>
            <a:solidFill>
              <a:srgbClr val="5377B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57"/>
            <p:cNvSpPr/>
            <p:nvPr/>
          </p:nvSpPr>
          <p:spPr>
            <a:xfrm>
              <a:off x="11660188" y="6007100"/>
              <a:ext cx="147637" cy="90488"/>
            </a:xfrm>
            <a:custGeom>
              <a:avLst/>
              <a:gdLst/>
              <a:ahLst/>
              <a:cxnLst/>
              <a:rect l="l" t="t" r="r" b="b"/>
              <a:pathLst>
                <a:path w="40" h="25" extrusionOk="0">
                  <a:moveTo>
                    <a:pt x="40" y="18"/>
                  </a:moveTo>
                  <a:cubicBezTo>
                    <a:pt x="35" y="20"/>
                    <a:pt x="32" y="25"/>
                    <a:pt x="26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8" y="20"/>
                    <a:pt x="12" y="13"/>
                    <a:pt x="3" y="10"/>
                  </a:cubicBezTo>
                  <a:cubicBezTo>
                    <a:pt x="3" y="9"/>
                    <a:pt x="2" y="8"/>
                    <a:pt x="1" y="7"/>
                  </a:cubicBezTo>
                  <a:cubicBezTo>
                    <a:pt x="0" y="6"/>
                    <a:pt x="0" y="4"/>
                    <a:pt x="2" y="4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15" y="1"/>
                    <a:pt x="20" y="7"/>
                    <a:pt x="26" y="11"/>
                  </a:cubicBezTo>
                  <a:cubicBezTo>
                    <a:pt x="29" y="13"/>
                    <a:pt x="33" y="16"/>
                    <a:pt x="37" y="16"/>
                  </a:cubicBezTo>
                  <a:cubicBezTo>
                    <a:pt x="38" y="17"/>
                    <a:pt x="39" y="17"/>
                    <a:pt x="40" y="18"/>
                  </a:cubicBezTo>
                  <a:close/>
                </a:path>
              </a:pathLst>
            </a:custGeom>
            <a:solidFill>
              <a:srgbClr val="26261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57"/>
            <p:cNvSpPr/>
            <p:nvPr/>
          </p:nvSpPr>
          <p:spPr>
            <a:xfrm>
              <a:off x="11580813" y="5505450"/>
              <a:ext cx="73025" cy="80963"/>
            </a:xfrm>
            <a:custGeom>
              <a:avLst/>
              <a:gdLst/>
              <a:ahLst/>
              <a:cxnLst/>
              <a:rect l="l" t="t" r="r" b="b"/>
              <a:pathLst>
                <a:path w="20" h="22" extrusionOk="0">
                  <a:moveTo>
                    <a:pt x="4" y="6"/>
                  </a:moveTo>
                  <a:cubicBezTo>
                    <a:pt x="9" y="2"/>
                    <a:pt x="14" y="0"/>
                    <a:pt x="20" y="2"/>
                  </a:cubicBezTo>
                  <a:cubicBezTo>
                    <a:pt x="17" y="4"/>
                    <a:pt x="15" y="7"/>
                    <a:pt x="15" y="11"/>
                  </a:cubicBezTo>
                  <a:cubicBezTo>
                    <a:pt x="15" y="18"/>
                    <a:pt x="10" y="20"/>
                    <a:pt x="4" y="21"/>
                  </a:cubicBezTo>
                  <a:cubicBezTo>
                    <a:pt x="3" y="21"/>
                    <a:pt x="2" y="22"/>
                    <a:pt x="1" y="22"/>
                  </a:cubicBezTo>
                  <a:cubicBezTo>
                    <a:pt x="0" y="16"/>
                    <a:pt x="1" y="11"/>
                    <a:pt x="4" y="6"/>
                  </a:cubicBezTo>
                  <a:close/>
                </a:path>
              </a:pathLst>
            </a:custGeom>
            <a:solidFill>
              <a:srgbClr val="1337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57"/>
            <p:cNvSpPr/>
            <p:nvPr/>
          </p:nvSpPr>
          <p:spPr>
            <a:xfrm>
              <a:off x="11385550" y="5527675"/>
              <a:ext cx="125412" cy="66675"/>
            </a:xfrm>
            <a:custGeom>
              <a:avLst/>
              <a:gdLst/>
              <a:ahLst/>
              <a:cxnLst/>
              <a:rect l="l" t="t" r="r" b="b"/>
              <a:pathLst>
                <a:path w="34" h="18" extrusionOk="0">
                  <a:moveTo>
                    <a:pt x="0" y="0"/>
                  </a:moveTo>
                  <a:cubicBezTo>
                    <a:pt x="11" y="3"/>
                    <a:pt x="23" y="4"/>
                    <a:pt x="34" y="5"/>
                  </a:cubicBezTo>
                  <a:cubicBezTo>
                    <a:pt x="31" y="9"/>
                    <a:pt x="31" y="14"/>
                    <a:pt x="27" y="18"/>
                  </a:cubicBezTo>
                  <a:cubicBezTo>
                    <a:pt x="19" y="12"/>
                    <a:pt x="10" y="6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C986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57"/>
            <p:cNvSpPr/>
            <p:nvPr/>
          </p:nvSpPr>
          <p:spPr>
            <a:xfrm>
              <a:off x="11488738" y="6619875"/>
              <a:ext cx="92075" cy="212725"/>
            </a:xfrm>
            <a:custGeom>
              <a:avLst/>
              <a:gdLst/>
              <a:ahLst/>
              <a:cxnLst/>
              <a:rect l="l" t="t" r="r" b="b"/>
              <a:pathLst>
                <a:path w="25" h="58" extrusionOk="0">
                  <a:moveTo>
                    <a:pt x="20" y="10"/>
                  </a:moveTo>
                  <a:cubicBezTo>
                    <a:pt x="23" y="10"/>
                    <a:pt x="24" y="8"/>
                    <a:pt x="24" y="5"/>
                  </a:cubicBezTo>
                  <a:cubicBezTo>
                    <a:pt x="24" y="3"/>
                    <a:pt x="24" y="1"/>
                    <a:pt x="25" y="0"/>
                  </a:cubicBezTo>
                  <a:cubicBezTo>
                    <a:pt x="25" y="10"/>
                    <a:pt x="24" y="21"/>
                    <a:pt x="24" y="32"/>
                  </a:cubicBezTo>
                  <a:cubicBezTo>
                    <a:pt x="24" y="37"/>
                    <a:pt x="24" y="42"/>
                    <a:pt x="24" y="48"/>
                  </a:cubicBezTo>
                  <a:cubicBezTo>
                    <a:pt x="24" y="51"/>
                    <a:pt x="23" y="52"/>
                    <a:pt x="20" y="53"/>
                  </a:cubicBezTo>
                  <a:cubicBezTo>
                    <a:pt x="14" y="55"/>
                    <a:pt x="8" y="57"/>
                    <a:pt x="2" y="58"/>
                  </a:cubicBezTo>
                  <a:cubicBezTo>
                    <a:pt x="0" y="55"/>
                    <a:pt x="3" y="54"/>
                    <a:pt x="4" y="54"/>
                  </a:cubicBezTo>
                  <a:cubicBezTo>
                    <a:pt x="7" y="55"/>
                    <a:pt x="9" y="54"/>
                    <a:pt x="12" y="53"/>
                  </a:cubicBezTo>
                  <a:cubicBezTo>
                    <a:pt x="21" y="51"/>
                    <a:pt x="22" y="47"/>
                    <a:pt x="21" y="38"/>
                  </a:cubicBezTo>
                  <a:cubicBezTo>
                    <a:pt x="20" y="29"/>
                    <a:pt x="20" y="19"/>
                    <a:pt x="20" y="10"/>
                  </a:cubicBezTo>
                  <a:close/>
                </a:path>
              </a:pathLst>
            </a:custGeom>
            <a:solidFill>
              <a:srgbClr val="2A436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57"/>
            <p:cNvSpPr/>
            <p:nvPr/>
          </p:nvSpPr>
          <p:spPr>
            <a:xfrm>
              <a:off x="11679238" y="5981700"/>
              <a:ext cx="117475" cy="90488"/>
            </a:xfrm>
            <a:custGeom>
              <a:avLst/>
              <a:gdLst/>
              <a:ahLst/>
              <a:cxnLst/>
              <a:rect l="l" t="t" r="r" b="b"/>
              <a:pathLst>
                <a:path w="32" h="25" extrusionOk="0">
                  <a:moveTo>
                    <a:pt x="32" y="23"/>
                  </a:moveTo>
                  <a:cubicBezTo>
                    <a:pt x="29" y="25"/>
                    <a:pt x="26" y="24"/>
                    <a:pt x="23" y="22"/>
                  </a:cubicBezTo>
                  <a:cubicBezTo>
                    <a:pt x="16" y="17"/>
                    <a:pt x="10" y="10"/>
                    <a:pt x="2" y="8"/>
                  </a:cubicBezTo>
                  <a:cubicBezTo>
                    <a:pt x="3" y="5"/>
                    <a:pt x="0" y="4"/>
                    <a:pt x="0" y="2"/>
                  </a:cubicBezTo>
                  <a:cubicBezTo>
                    <a:pt x="3" y="0"/>
                    <a:pt x="5" y="1"/>
                    <a:pt x="7" y="3"/>
                  </a:cubicBezTo>
                  <a:cubicBezTo>
                    <a:pt x="16" y="10"/>
                    <a:pt x="24" y="16"/>
                    <a:pt x="32" y="23"/>
                  </a:cubicBezTo>
                  <a:close/>
                </a:path>
              </a:pathLst>
            </a:custGeom>
            <a:solidFill>
              <a:srgbClr val="45454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57"/>
            <p:cNvSpPr/>
            <p:nvPr/>
          </p:nvSpPr>
          <p:spPr>
            <a:xfrm>
              <a:off x="11444288" y="4895850"/>
              <a:ext cx="201612" cy="95250"/>
            </a:xfrm>
            <a:custGeom>
              <a:avLst/>
              <a:gdLst/>
              <a:ahLst/>
              <a:cxnLst/>
              <a:rect l="l" t="t" r="r" b="b"/>
              <a:pathLst>
                <a:path w="55" h="26" extrusionOk="0">
                  <a:moveTo>
                    <a:pt x="55" y="1"/>
                  </a:moveTo>
                  <a:cubicBezTo>
                    <a:pt x="55" y="2"/>
                    <a:pt x="55" y="3"/>
                    <a:pt x="55" y="4"/>
                  </a:cubicBezTo>
                  <a:cubicBezTo>
                    <a:pt x="55" y="4"/>
                    <a:pt x="55" y="5"/>
                    <a:pt x="55" y="5"/>
                  </a:cubicBezTo>
                  <a:cubicBezTo>
                    <a:pt x="43" y="10"/>
                    <a:pt x="31" y="15"/>
                    <a:pt x="19" y="20"/>
                  </a:cubicBezTo>
                  <a:cubicBezTo>
                    <a:pt x="13" y="22"/>
                    <a:pt x="7" y="25"/>
                    <a:pt x="1" y="26"/>
                  </a:cubicBezTo>
                  <a:cubicBezTo>
                    <a:pt x="0" y="25"/>
                    <a:pt x="1" y="24"/>
                    <a:pt x="2" y="22"/>
                  </a:cubicBezTo>
                  <a:cubicBezTo>
                    <a:pt x="7" y="18"/>
                    <a:pt x="14" y="17"/>
                    <a:pt x="20" y="15"/>
                  </a:cubicBezTo>
                  <a:cubicBezTo>
                    <a:pt x="29" y="11"/>
                    <a:pt x="38" y="7"/>
                    <a:pt x="47" y="3"/>
                  </a:cubicBezTo>
                  <a:cubicBezTo>
                    <a:pt x="50" y="2"/>
                    <a:pt x="52" y="0"/>
                    <a:pt x="55" y="1"/>
                  </a:cubicBezTo>
                  <a:close/>
                </a:path>
              </a:pathLst>
            </a:custGeom>
            <a:solidFill>
              <a:srgbClr val="DD9D1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57"/>
            <p:cNvSpPr/>
            <p:nvPr/>
          </p:nvSpPr>
          <p:spPr>
            <a:xfrm>
              <a:off x="11418888" y="5856288"/>
              <a:ext cx="103187" cy="10001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7" y="0"/>
                  </a:moveTo>
                  <a:cubicBezTo>
                    <a:pt x="11" y="7"/>
                    <a:pt x="18" y="11"/>
                    <a:pt x="21" y="19"/>
                  </a:cubicBezTo>
                  <a:cubicBezTo>
                    <a:pt x="22" y="20"/>
                    <a:pt x="23" y="20"/>
                    <a:pt x="23" y="19"/>
                  </a:cubicBezTo>
                  <a:cubicBezTo>
                    <a:pt x="25" y="21"/>
                    <a:pt x="28" y="23"/>
                    <a:pt x="28" y="27"/>
                  </a:cubicBezTo>
                  <a:cubicBezTo>
                    <a:pt x="27" y="26"/>
                    <a:pt x="25" y="26"/>
                    <a:pt x="23" y="25"/>
                  </a:cubicBezTo>
                  <a:cubicBezTo>
                    <a:pt x="19" y="23"/>
                    <a:pt x="18" y="18"/>
                    <a:pt x="16" y="14"/>
                  </a:cubicBezTo>
                  <a:cubicBezTo>
                    <a:pt x="13" y="10"/>
                    <a:pt x="11" y="7"/>
                    <a:pt x="7" y="12"/>
                  </a:cubicBezTo>
                  <a:cubicBezTo>
                    <a:pt x="6" y="14"/>
                    <a:pt x="4" y="14"/>
                    <a:pt x="3" y="13"/>
                  </a:cubicBezTo>
                  <a:cubicBezTo>
                    <a:pt x="1" y="12"/>
                    <a:pt x="0" y="10"/>
                    <a:pt x="1" y="8"/>
                  </a:cubicBezTo>
                  <a:cubicBezTo>
                    <a:pt x="3" y="6"/>
                    <a:pt x="3" y="2"/>
                    <a:pt x="7" y="0"/>
                  </a:cubicBezTo>
                  <a:close/>
                </a:path>
              </a:pathLst>
            </a:custGeom>
            <a:solidFill>
              <a:srgbClr val="1F3A6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57"/>
            <p:cNvSpPr/>
            <p:nvPr/>
          </p:nvSpPr>
          <p:spPr>
            <a:xfrm>
              <a:off x="12099925" y="6021388"/>
              <a:ext cx="92075" cy="65088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19" y="16"/>
                  </a:moveTo>
                  <a:cubicBezTo>
                    <a:pt x="21" y="12"/>
                    <a:pt x="17" y="10"/>
                    <a:pt x="16" y="7"/>
                  </a:cubicBezTo>
                  <a:cubicBezTo>
                    <a:pt x="16" y="6"/>
                    <a:pt x="15" y="6"/>
                    <a:pt x="13" y="6"/>
                  </a:cubicBezTo>
                  <a:cubicBezTo>
                    <a:pt x="10" y="9"/>
                    <a:pt x="6" y="10"/>
                    <a:pt x="5" y="14"/>
                  </a:cubicBezTo>
                  <a:cubicBezTo>
                    <a:pt x="4" y="16"/>
                    <a:pt x="2" y="18"/>
                    <a:pt x="0" y="18"/>
                  </a:cubicBezTo>
                  <a:cubicBezTo>
                    <a:pt x="0" y="9"/>
                    <a:pt x="7" y="6"/>
                    <a:pt x="13" y="1"/>
                  </a:cubicBezTo>
                  <a:cubicBezTo>
                    <a:pt x="14" y="0"/>
                    <a:pt x="16" y="1"/>
                    <a:pt x="17" y="2"/>
                  </a:cubicBezTo>
                  <a:cubicBezTo>
                    <a:pt x="19" y="5"/>
                    <a:pt x="22" y="8"/>
                    <a:pt x="23" y="12"/>
                  </a:cubicBezTo>
                  <a:cubicBezTo>
                    <a:pt x="25" y="16"/>
                    <a:pt x="21" y="17"/>
                    <a:pt x="19" y="18"/>
                  </a:cubicBezTo>
                  <a:cubicBezTo>
                    <a:pt x="18" y="18"/>
                    <a:pt x="18" y="17"/>
                    <a:pt x="19" y="16"/>
                  </a:cubicBezTo>
                  <a:close/>
                </a:path>
              </a:pathLst>
            </a:custGeom>
            <a:solidFill>
              <a:srgbClr val="D4CA7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57"/>
            <p:cNvSpPr/>
            <p:nvPr/>
          </p:nvSpPr>
          <p:spPr>
            <a:xfrm>
              <a:off x="11847513" y="6408738"/>
              <a:ext cx="84137" cy="65088"/>
            </a:xfrm>
            <a:custGeom>
              <a:avLst/>
              <a:gdLst/>
              <a:ahLst/>
              <a:cxnLst/>
              <a:rect l="l" t="t" r="r" b="b"/>
              <a:pathLst>
                <a:path w="23" h="18" extrusionOk="0">
                  <a:moveTo>
                    <a:pt x="7" y="9"/>
                  </a:moveTo>
                  <a:cubicBezTo>
                    <a:pt x="11" y="6"/>
                    <a:pt x="15" y="2"/>
                    <a:pt x="20" y="1"/>
                  </a:cubicBezTo>
                  <a:cubicBezTo>
                    <a:pt x="21" y="1"/>
                    <a:pt x="22" y="0"/>
                    <a:pt x="23" y="2"/>
                  </a:cubicBezTo>
                  <a:cubicBezTo>
                    <a:pt x="23" y="4"/>
                    <a:pt x="23" y="6"/>
                    <a:pt x="21" y="7"/>
                  </a:cubicBezTo>
                  <a:cubicBezTo>
                    <a:pt x="14" y="5"/>
                    <a:pt x="12" y="11"/>
                    <a:pt x="8" y="14"/>
                  </a:cubicBezTo>
                  <a:cubicBezTo>
                    <a:pt x="5" y="16"/>
                    <a:pt x="3" y="18"/>
                    <a:pt x="0" y="17"/>
                  </a:cubicBezTo>
                  <a:cubicBezTo>
                    <a:pt x="1" y="13"/>
                    <a:pt x="4" y="11"/>
                    <a:pt x="7" y="9"/>
                  </a:cubicBezTo>
                  <a:close/>
                </a:path>
              </a:pathLst>
            </a:custGeom>
            <a:solidFill>
              <a:srgbClr val="2C202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57"/>
            <p:cNvSpPr/>
            <p:nvPr/>
          </p:nvSpPr>
          <p:spPr>
            <a:xfrm>
              <a:off x="11671300" y="6035675"/>
              <a:ext cx="84137" cy="61913"/>
            </a:xfrm>
            <a:custGeom>
              <a:avLst/>
              <a:gdLst/>
              <a:ahLst/>
              <a:cxnLst/>
              <a:rect l="l" t="t" r="r" b="b"/>
              <a:pathLst>
                <a:path w="23" h="17" extrusionOk="0">
                  <a:moveTo>
                    <a:pt x="0" y="2"/>
                  </a:moveTo>
                  <a:cubicBezTo>
                    <a:pt x="1" y="1"/>
                    <a:pt x="3" y="0"/>
                    <a:pt x="4" y="1"/>
                  </a:cubicBezTo>
                  <a:cubicBezTo>
                    <a:pt x="10" y="6"/>
                    <a:pt x="18" y="9"/>
                    <a:pt x="23" y="17"/>
                  </a:cubicBezTo>
                  <a:cubicBezTo>
                    <a:pt x="21" y="17"/>
                    <a:pt x="19" y="17"/>
                    <a:pt x="18" y="16"/>
                  </a:cubicBezTo>
                  <a:cubicBezTo>
                    <a:pt x="12" y="11"/>
                    <a:pt x="5" y="8"/>
                    <a:pt x="0" y="2"/>
                  </a:cubicBezTo>
                  <a:close/>
                </a:path>
              </a:pathLst>
            </a:custGeom>
            <a:solidFill>
              <a:srgbClr val="C5AA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57"/>
            <p:cNvSpPr/>
            <p:nvPr/>
          </p:nvSpPr>
          <p:spPr>
            <a:xfrm>
              <a:off x="11920538" y="6175375"/>
              <a:ext cx="52387" cy="50800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4" y="5"/>
                  </a:moveTo>
                  <a:cubicBezTo>
                    <a:pt x="11" y="9"/>
                    <a:pt x="8" y="11"/>
                    <a:pt x="4" y="14"/>
                  </a:cubicBezTo>
                  <a:cubicBezTo>
                    <a:pt x="2" y="12"/>
                    <a:pt x="3" y="10"/>
                    <a:pt x="4" y="8"/>
                  </a:cubicBezTo>
                  <a:cubicBezTo>
                    <a:pt x="3" y="5"/>
                    <a:pt x="0" y="2"/>
                    <a:pt x="4" y="0"/>
                  </a:cubicBezTo>
                  <a:cubicBezTo>
                    <a:pt x="8" y="1"/>
                    <a:pt x="8" y="8"/>
                    <a:pt x="14" y="5"/>
                  </a:cubicBezTo>
                  <a:close/>
                </a:path>
              </a:pathLst>
            </a:custGeom>
            <a:solidFill>
              <a:srgbClr val="E7DCA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57"/>
            <p:cNvSpPr/>
            <p:nvPr/>
          </p:nvSpPr>
          <p:spPr>
            <a:xfrm>
              <a:off x="11653838" y="5988050"/>
              <a:ext cx="53975" cy="36513"/>
            </a:xfrm>
            <a:custGeom>
              <a:avLst/>
              <a:gdLst/>
              <a:ahLst/>
              <a:cxnLst/>
              <a:rect l="l" t="t" r="r" b="b"/>
              <a:pathLst>
                <a:path w="15" h="10" extrusionOk="0">
                  <a:moveTo>
                    <a:pt x="7" y="0"/>
                  </a:moveTo>
                  <a:cubicBezTo>
                    <a:pt x="9" y="1"/>
                    <a:pt x="15" y="1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7" y="8"/>
                    <a:pt x="4" y="8"/>
                    <a:pt x="1" y="10"/>
                  </a:cubicBezTo>
                  <a:cubicBezTo>
                    <a:pt x="0" y="5"/>
                    <a:pt x="2" y="2"/>
                    <a:pt x="7" y="0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57"/>
            <p:cNvSpPr/>
            <p:nvPr/>
          </p:nvSpPr>
          <p:spPr>
            <a:xfrm>
              <a:off x="11914188" y="6156325"/>
              <a:ext cx="31750" cy="50800"/>
            </a:xfrm>
            <a:custGeom>
              <a:avLst/>
              <a:gdLst/>
              <a:ahLst/>
              <a:cxnLst/>
              <a:rect l="l" t="t" r="r" b="b"/>
              <a:pathLst>
                <a:path w="9" h="14" extrusionOk="0">
                  <a:moveTo>
                    <a:pt x="6" y="5"/>
                  </a:moveTo>
                  <a:cubicBezTo>
                    <a:pt x="4" y="9"/>
                    <a:pt x="5" y="11"/>
                    <a:pt x="9" y="12"/>
                  </a:cubicBezTo>
                  <a:cubicBezTo>
                    <a:pt x="8" y="14"/>
                    <a:pt x="7" y="13"/>
                    <a:pt x="6" y="13"/>
                  </a:cubicBezTo>
                  <a:cubicBezTo>
                    <a:pt x="4" y="8"/>
                    <a:pt x="2" y="4"/>
                    <a:pt x="0" y="0"/>
                  </a:cubicBezTo>
                  <a:cubicBezTo>
                    <a:pt x="2" y="1"/>
                    <a:pt x="4" y="3"/>
                    <a:pt x="6" y="5"/>
                  </a:cubicBezTo>
                  <a:close/>
                </a:path>
              </a:pathLst>
            </a:custGeom>
            <a:solidFill>
              <a:srgbClr val="887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57"/>
            <p:cNvSpPr/>
            <p:nvPr/>
          </p:nvSpPr>
          <p:spPr>
            <a:xfrm>
              <a:off x="11657013" y="6010275"/>
              <a:ext cx="33337" cy="22225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0" y="4"/>
                  </a:moveTo>
                  <a:cubicBezTo>
                    <a:pt x="2" y="1"/>
                    <a:pt x="5" y="0"/>
                    <a:pt x="8" y="0"/>
                  </a:cubicBezTo>
                  <a:cubicBezTo>
                    <a:pt x="9" y="5"/>
                    <a:pt x="3" y="3"/>
                    <a:pt x="2" y="6"/>
                  </a:cubicBezTo>
                  <a:cubicBezTo>
                    <a:pt x="1" y="6"/>
                    <a:pt x="0" y="5"/>
                    <a:pt x="0" y="4"/>
                  </a:cubicBezTo>
                  <a:close/>
                </a:path>
              </a:pathLst>
            </a:custGeom>
            <a:solidFill>
              <a:srgbClr val="4F4D4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57"/>
            <p:cNvSpPr/>
            <p:nvPr/>
          </p:nvSpPr>
          <p:spPr>
            <a:xfrm>
              <a:off x="12152313" y="6080125"/>
              <a:ext cx="17462" cy="22225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5" y="0"/>
                  </a:moveTo>
                  <a:cubicBezTo>
                    <a:pt x="5" y="0"/>
                    <a:pt x="5" y="1"/>
                    <a:pt x="5" y="2"/>
                  </a:cubicBezTo>
                  <a:cubicBezTo>
                    <a:pt x="5" y="6"/>
                    <a:pt x="2" y="5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6F693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57"/>
            <p:cNvSpPr/>
            <p:nvPr/>
          </p:nvSpPr>
          <p:spPr>
            <a:xfrm>
              <a:off x="11236325" y="4819650"/>
              <a:ext cx="519112" cy="236538"/>
            </a:xfrm>
            <a:custGeom>
              <a:avLst/>
              <a:gdLst/>
              <a:ahLst/>
              <a:cxnLst/>
              <a:rect l="l" t="t" r="r" b="b"/>
              <a:pathLst>
                <a:path w="142" h="65" extrusionOk="0">
                  <a:moveTo>
                    <a:pt x="112" y="22"/>
                  </a:moveTo>
                  <a:cubicBezTo>
                    <a:pt x="96" y="29"/>
                    <a:pt x="79" y="37"/>
                    <a:pt x="62" y="43"/>
                  </a:cubicBezTo>
                  <a:cubicBezTo>
                    <a:pt x="61" y="43"/>
                    <a:pt x="60" y="44"/>
                    <a:pt x="59" y="45"/>
                  </a:cubicBezTo>
                  <a:cubicBezTo>
                    <a:pt x="48" y="50"/>
                    <a:pt x="36" y="53"/>
                    <a:pt x="25" y="57"/>
                  </a:cubicBezTo>
                  <a:cubicBezTo>
                    <a:pt x="19" y="59"/>
                    <a:pt x="13" y="61"/>
                    <a:pt x="7" y="63"/>
                  </a:cubicBezTo>
                  <a:cubicBezTo>
                    <a:pt x="5" y="64"/>
                    <a:pt x="3" y="65"/>
                    <a:pt x="0" y="63"/>
                  </a:cubicBezTo>
                  <a:cubicBezTo>
                    <a:pt x="2" y="59"/>
                    <a:pt x="7" y="58"/>
                    <a:pt x="10" y="56"/>
                  </a:cubicBezTo>
                  <a:cubicBezTo>
                    <a:pt x="27" y="46"/>
                    <a:pt x="43" y="34"/>
                    <a:pt x="58" y="22"/>
                  </a:cubicBezTo>
                  <a:cubicBezTo>
                    <a:pt x="58" y="21"/>
                    <a:pt x="59" y="20"/>
                    <a:pt x="59" y="20"/>
                  </a:cubicBezTo>
                  <a:cubicBezTo>
                    <a:pt x="66" y="16"/>
                    <a:pt x="71" y="11"/>
                    <a:pt x="76" y="6"/>
                  </a:cubicBezTo>
                  <a:cubicBezTo>
                    <a:pt x="79" y="3"/>
                    <a:pt x="81" y="2"/>
                    <a:pt x="85" y="2"/>
                  </a:cubicBezTo>
                  <a:cubicBezTo>
                    <a:pt x="104" y="3"/>
                    <a:pt x="122" y="0"/>
                    <a:pt x="142" y="1"/>
                  </a:cubicBezTo>
                  <a:cubicBezTo>
                    <a:pt x="133" y="10"/>
                    <a:pt x="123" y="17"/>
                    <a:pt x="112" y="22"/>
                  </a:cubicBezTo>
                  <a:close/>
                </a:path>
              </a:pathLst>
            </a:custGeom>
            <a:solidFill>
              <a:srgbClr val="FFCE0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57"/>
            <p:cNvSpPr/>
            <p:nvPr/>
          </p:nvSpPr>
          <p:spPr>
            <a:xfrm>
              <a:off x="11169650" y="5056188"/>
              <a:ext cx="95250" cy="92075"/>
            </a:xfrm>
            <a:custGeom>
              <a:avLst/>
              <a:gdLst/>
              <a:ahLst/>
              <a:cxnLst/>
              <a:rect l="l" t="t" r="r" b="b"/>
              <a:pathLst>
                <a:path w="26" h="25" extrusionOk="0">
                  <a:moveTo>
                    <a:pt x="20" y="2"/>
                  </a:moveTo>
                  <a:cubicBezTo>
                    <a:pt x="20" y="6"/>
                    <a:pt x="21" y="9"/>
                    <a:pt x="23" y="12"/>
                  </a:cubicBezTo>
                  <a:cubicBezTo>
                    <a:pt x="23" y="17"/>
                    <a:pt x="25" y="21"/>
                    <a:pt x="26" y="25"/>
                  </a:cubicBezTo>
                  <a:cubicBezTo>
                    <a:pt x="24" y="25"/>
                    <a:pt x="23" y="25"/>
                    <a:pt x="23" y="24"/>
                  </a:cubicBezTo>
                  <a:cubicBezTo>
                    <a:pt x="17" y="17"/>
                    <a:pt x="16" y="16"/>
                    <a:pt x="8" y="21"/>
                  </a:cubicBezTo>
                  <a:cubicBezTo>
                    <a:pt x="8" y="21"/>
                    <a:pt x="7" y="21"/>
                    <a:pt x="7" y="21"/>
                  </a:cubicBezTo>
                  <a:cubicBezTo>
                    <a:pt x="4" y="18"/>
                    <a:pt x="4" y="15"/>
                    <a:pt x="3" y="11"/>
                  </a:cubicBezTo>
                  <a:cubicBezTo>
                    <a:pt x="2" y="10"/>
                    <a:pt x="1" y="9"/>
                    <a:pt x="0" y="8"/>
                  </a:cubicBezTo>
                  <a:cubicBezTo>
                    <a:pt x="1" y="7"/>
                    <a:pt x="2" y="7"/>
                    <a:pt x="3" y="6"/>
                  </a:cubicBezTo>
                  <a:cubicBezTo>
                    <a:pt x="7" y="3"/>
                    <a:pt x="13" y="3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9" y="0"/>
                    <a:pt x="19" y="0"/>
                    <a:pt x="20" y="2"/>
                  </a:cubicBezTo>
                  <a:close/>
                </a:path>
              </a:pathLst>
            </a:custGeom>
            <a:solidFill>
              <a:srgbClr val="0D21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57"/>
            <p:cNvSpPr/>
            <p:nvPr/>
          </p:nvSpPr>
          <p:spPr>
            <a:xfrm>
              <a:off x="11233150" y="4983163"/>
              <a:ext cx="219075" cy="80963"/>
            </a:xfrm>
            <a:custGeom>
              <a:avLst/>
              <a:gdLst/>
              <a:ahLst/>
              <a:cxnLst/>
              <a:rect l="l" t="t" r="r" b="b"/>
              <a:pathLst>
                <a:path w="60" h="22" extrusionOk="0">
                  <a:moveTo>
                    <a:pt x="3" y="22"/>
                  </a:moveTo>
                  <a:cubicBezTo>
                    <a:pt x="2" y="22"/>
                    <a:pt x="1" y="21"/>
                    <a:pt x="0" y="21"/>
                  </a:cubicBezTo>
                  <a:cubicBezTo>
                    <a:pt x="0" y="20"/>
                    <a:pt x="1" y="19"/>
                    <a:pt x="1" y="18"/>
                  </a:cubicBezTo>
                  <a:cubicBezTo>
                    <a:pt x="19" y="12"/>
                    <a:pt x="37" y="7"/>
                    <a:pt x="55" y="0"/>
                  </a:cubicBezTo>
                  <a:cubicBezTo>
                    <a:pt x="57" y="0"/>
                    <a:pt x="58" y="0"/>
                    <a:pt x="60" y="0"/>
                  </a:cubicBezTo>
                  <a:cubicBezTo>
                    <a:pt x="60" y="0"/>
                    <a:pt x="59" y="1"/>
                    <a:pt x="59" y="2"/>
                  </a:cubicBezTo>
                  <a:cubicBezTo>
                    <a:pt x="53" y="4"/>
                    <a:pt x="47" y="7"/>
                    <a:pt x="41" y="9"/>
                  </a:cubicBezTo>
                  <a:cubicBezTo>
                    <a:pt x="28" y="13"/>
                    <a:pt x="15" y="17"/>
                    <a:pt x="3" y="22"/>
                  </a:cubicBezTo>
                  <a:close/>
                </a:path>
              </a:pathLst>
            </a:custGeom>
            <a:solidFill>
              <a:srgbClr val="DB9E1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57"/>
            <p:cNvSpPr/>
            <p:nvPr/>
          </p:nvSpPr>
          <p:spPr>
            <a:xfrm>
              <a:off x="11180763" y="5060950"/>
              <a:ext cx="52387" cy="17463"/>
            </a:xfrm>
            <a:custGeom>
              <a:avLst/>
              <a:gdLst/>
              <a:ahLst/>
              <a:cxnLst/>
              <a:rect l="l" t="t" r="r" b="b"/>
              <a:pathLst>
                <a:path w="14" h="5" extrusionOk="0">
                  <a:moveTo>
                    <a:pt x="14" y="0"/>
                  </a:moveTo>
                  <a:cubicBezTo>
                    <a:pt x="10" y="3"/>
                    <a:pt x="5" y="4"/>
                    <a:pt x="0" y="5"/>
                  </a:cubicBezTo>
                  <a:cubicBezTo>
                    <a:pt x="4" y="0"/>
                    <a:pt x="9" y="1"/>
                    <a:pt x="14" y="0"/>
                  </a:cubicBezTo>
                  <a:close/>
                </a:path>
              </a:pathLst>
            </a:custGeom>
            <a:solidFill>
              <a:srgbClr val="DB9E1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57"/>
            <p:cNvSpPr/>
            <p:nvPr/>
          </p:nvSpPr>
          <p:spPr>
            <a:xfrm>
              <a:off x="11056938" y="5605463"/>
              <a:ext cx="412750" cy="306388"/>
            </a:xfrm>
            <a:custGeom>
              <a:avLst/>
              <a:gdLst/>
              <a:ahLst/>
              <a:cxnLst/>
              <a:rect l="l" t="t" r="r" b="b"/>
              <a:pathLst>
                <a:path w="113" h="84" extrusionOk="0">
                  <a:moveTo>
                    <a:pt x="0" y="20"/>
                  </a:moveTo>
                  <a:cubicBezTo>
                    <a:pt x="1" y="15"/>
                    <a:pt x="2" y="10"/>
                    <a:pt x="3" y="5"/>
                  </a:cubicBezTo>
                  <a:cubicBezTo>
                    <a:pt x="4" y="3"/>
                    <a:pt x="5" y="0"/>
                    <a:pt x="9" y="4"/>
                  </a:cubicBezTo>
                  <a:cubicBezTo>
                    <a:pt x="12" y="8"/>
                    <a:pt x="17" y="8"/>
                    <a:pt x="21" y="11"/>
                  </a:cubicBezTo>
                  <a:cubicBezTo>
                    <a:pt x="29" y="16"/>
                    <a:pt x="36" y="22"/>
                    <a:pt x="46" y="24"/>
                  </a:cubicBezTo>
                  <a:cubicBezTo>
                    <a:pt x="49" y="25"/>
                    <a:pt x="51" y="29"/>
                    <a:pt x="56" y="28"/>
                  </a:cubicBezTo>
                  <a:cubicBezTo>
                    <a:pt x="61" y="30"/>
                    <a:pt x="66" y="32"/>
                    <a:pt x="71" y="35"/>
                  </a:cubicBezTo>
                  <a:cubicBezTo>
                    <a:pt x="77" y="41"/>
                    <a:pt x="86" y="43"/>
                    <a:pt x="94" y="47"/>
                  </a:cubicBezTo>
                  <a:cubicBezTo>
                    <a:pt x="98" y="49"/>
                    <a:pt x="102" y="52"/>
                    <a:pt x="107" y="52"/>
                  </a:cubicBezTo>
                  <a:cubicBezTo>
                    <a:pt x="110" y="53"/>
                    <a:pt x="113" y="55"/>
                    <a:pt x="109" y="59"/>
                  </a:cubicBezTo>
                  <a:cubicBezTo>
                    <a:pt x="107" y="60"/>
                    <a:pt x="106" y="62"/>
                    <a:pt x="105" y="64"/>
                  </a:cubicBezTo>
                  <a:cubicBezTo>
                    <a:pt x="105" y="66"/>
                    <a:pt x="105" y="68"/>
                    <a:pt x="103" y="68"/>
                  </a:cubicBezTo>
                  <a:cubicBezTo>
                    <a:pt x="98" y="70"/>
                    <a:pt x="98" y="73"/>
                    <a:pt x="98" y="77"/>
                  </a:cubicBezTo>
                  <a:cubicBezTo>
                    <a:pt x="98" y="79"/>
                    <a:pt x="98" y="82"/>
                    <a:pt x="96" y="83"/>
                  </a:cubicBezTo>
                  <a:cubicBezTo>
                    <a:pt x="93" y="84"/>
                    <a:pt x="92" y="81"/>
                    <a:pt x="91" y="79"/>
                  </a:cubicBezTo>
                  <a:cubicBezTo>
                    <a:pt x="90" y="78"/>
                    <a:pt x="89" y="76"/>
                    <a:pt x="87" y="76"/>
                  </a:cubicBezTo>
                  <a:cubicBezTo>
                    <a:pt x="76" y="78"/>
                    <a:pt x="71" y="64"/>
                    <a:pt x="61" y="65"/>
                  </a:cubicBezTo>
                  <a:cubicBezTo>
                    <a:pt x="55" y="57"/>
                    <a:pt x="46" y="56"/>
                    <a:pt x="38" y="51"/>
                  </a:cubicBezTo>
                  <a:cubicBezTo>
                    <a:pt x="33" y="48"/>
                    <a:pt x="27" y="44"/>
                    <a:pt x="24" y="38"/>
                  </a:cubicBezTo>
                  <a:cubicBezTo>
                    <a:pt x="24" y="38"/>
                    <a:pt x="23" y="37"/>
                    <a:pt x="22" y="37"/>
                  </a:cubicBezTo>
                  <a:cubicBezTo>
                    <a:pt x="15" y="36"/>
                    <a:pt x="11" y="32"/>
                    <a:pt x="5" y="29"/>
                  </a:cubicBezTo>
                  <a:cubicBezTo>
                    <a:pt x="1" y="27"/>
                    <a:pt x="0" y="25"/>
                    <a:pt x="0" y="20"/>
                  </a:cubicBezTo>
                  <a:close/>
                </a:path>
              </a:pathLst>
            </a:custGeom>
            <a:solidFill>
              <a:srgbClr val="254D8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57"/>
            <p:cNvSpPr/>
            <p:nvPr/>
          </p:nvSpPr>
          <p:spPr>
            <a:xfrm>
              <a:off x="10972800" y="6167438"/>
              <a:ext cx="373062" cy="204788"/>
            </a:xfrm>
            <a:custGeom>
              <a:avLst/>
              <a:gdLst/>
              <a:ahLst/>
              <a:cxnLst/>
              <a:rect l="l" t="t" r="r" b="b"/>
              <a:pathLst>
                <a:path w="102" h="56" extrusionOk="0">
                  <a:moveTo>
                    <a:pt x="6" y="55"/>
                  </a:moveTo>
                  <a:cubicBezTo>
                    <a:pt x="4" y="51"/>
                    <a:pt x="3" y="46"/>
                    <a:pt x="0" y="43"/>
                  </a:cubicBezTo>
                  <a:cubicBezTo>
                    <a:pt x="23" y="27"/>
                    <a:pt x="49" y="15"/>
                    <a:pt x="76" y="6"/>
                  </a:cubicBezTo>
                  <a:cubicBezTo>
                    <a:pt x="78" y="5"/>
                    <a:pt x="81" y="3"/>
                    <a:pt x="83" y="7"/>
                  </a:cubicBezTo>
                  <a:cubicBezTo>
                    <a:pt x="78" y="10"/>
                    <a:pt x="71" y="10"/>
                    <a:pt x="68" y="17"/>
                  </a:cubicBezTo>
                  <a:cubicBezTo>
                    <a:pt x="75" y="12"/>
                    <a:pt x="85" y="18"/>
                    <a:pt x="91" y="10"/>
                  </a:cubicBezTo>
                  <a:cubicBezTo>
                    <a:pt x="93" y="8"/>
                    <a:pt x="95" y="6"/>
                    <a:pt x="96" y="3"/>
                  </a:cubicBezTo>
                  <a:cubicBezTo>
                    <a:pt x="96" y="1"/>
                    <a:pt x="98" y="0"/>
                    <a:pt x="100" y="1"/>
                  </a:cubicBezTo>
                  <a:cubicBezTo>
                    <a:pt x="102" y="1"/>
                    <a:pt x="102" y="3"/>
                    <a:pt x="102" y="5"/>
                  </a:cubicBezTo>
                  <a:cubicBezTo>
                    <a:pt x="102" y="8"/>
                    <a:pt x="102" y="11"/>
                    <a:pt x="100" y="13"/>
                  </a:cubicBezTo>
                  <a:cubicBezTo>
                    <a:pt x="98" y="16"/>
                    <a:pt x="97" y="19"/>
                    <a:pt x="97" y="22"/>
                  </a:cubicBezTo>
                  <a:cubicBezTo>
                    <a:pt x="97" y="26"/>
                    <a:pt x="96" y="28"/>
                    <a:pt x="92" y="28"/>
                  </a:cubicBezTo>
                  <a:cubicBezTo>
                    <a:pt x="91" y="28"/>
                    <a:pt x="90" y="27"/>
                    <a:pt x="90" y="26"/>
                  </a:cubicBezTo>
                  <a:cubicBezTo>
                    <a:pt x="88" y="18"/>
                    <a:pt x="88" y="18"/>
                    <a:pt x="80" y="20"/>
                  </a:cubicBezTo>
                  <a:cubicBezTo>
                    <a:pt x="57" y="28"/>
                    <a:pt x="34" y="39"/>
                    <a:pt x="13" y="52"/>
                  </a:cubicBezTo>
                  <a:cubicBezTo>
                    <a:pt x="11" y="54"/>
                    <a:pt x="9" y="56"/>
                    <a:pt x="6" y="55"/>
                  </a:cubicBezTo>
                  <a:close/>
                </a:path>
              </a:pathLst>
            </a:custGeom>
            <a:solidFill>
              <a:srgbClr val="2445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57"/>
            <p:cNvSpPr/>
            <p:nvPr/>
          </p:nvSpPr>
          <p:spPr>
            <a:xfrm>
              <a:off x="10961688" y="6142038"/>
              <a:ext cx="336550" cy="185738"/>
            </a:xfrm>
            <a:custGeom>
              <a:avLst/>
              <a:gdLst/>
              <a:ahLst/>
              <a:cxnLst/>
              <a:rect l="l" t="t" r="r" b="b"/>
              <a:pathLst>
                <a:path w="92" h="51" extrusionOk="0">
                  <a:moveTo>
                    <a:pt x="86" y="14"/>
                  </a:moveTo>
                  <a:cubicBezTo>
                    <a:pt x="84" y="12"/>
                    <a:pt x="81" y="13"/>
                    <a:pt x="78" y="14"/>
                  </a:cubicBezTo>
                  <a:cubicBezTo>
                    <a:pt x="53" y="23"/>
                    <a:pt x="30" y="34"/>
                    <a:pt x="8" y="48"/>
                  </a:cubicBezTo>
                  <a:cubicBezTo>
                    <a:pt x="6" y="49"/>
                    <a:pt x="5" y="51"/>
                    <a:pt x="3" y="50"/>
                  </a:cubicBezTo>
                  <a:cubicBezTo>
                    <a:pt x="2" y="47"/>
                    <a:pt x="1" y="45"/>
                    <a:pt x="0" y="42"/>
                  </a:cubicBezTo>
                  <a:cubicBezTo>
                    <a:pt x="26" y="25"/>
                    <a:pt x="54" y="11"/>
                    <a:pt x="84" y="1"/>
                  </a:cubicBezTo>
                  <a:cubicBezTo>
                    <a:pt x="85" y="0"/>
                    <a:pt x="87" y="0"/>
                    <a:pt x="88" y="1"/>
                  </a:cubicBezTo>
                  <a:cubicBezTo>
                    <a:pt x="90" y="5"/>
                    <a:pt x="92" y="9"/>
                    <a:pt x="88" y="13"/>
                  </a:cubicBezTo>
                  <a:cubicBezTo>
                    <a:pt x="87" y="13"/>
                    <a:pt x="86" y="13"/>
                    <a:pt x="86" y="14"/>
                  </a:cubicBezTo>
                  <a:close/>
                </a:path>
              </a:pathLst>
            </a:custGeom>
            <a:solidFill>
              <a:srgbClr val="D4D6D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57"/>
            <p:cNvSpPr/>
            <p:nvPr/>
          </p:nvSpPr>
          <p:spPr>
            <a:xfrm>
              <a:off x="10909300" y="5900738"/>
              <a:ext cx="265112" cy="182563"/>
            </a:xfrm>
            <a:custGeom>
              <a:avLst/>
              <a:gdLst/>
              <a:ahLst/>
              <a:cxnLst/>
              <a:rect l="l" t="t" r="r" b="b"/>
              <a:pathLst>
                <a:path w="72" h="50" extrusionOk="0">
                  <a:moveTo>
                    <a:pt x="3" y="50"/>
                  </a:moveTo>
                  <a:cubicBezTo>
                    <a:pt x="0" y="42"/>
                    <a:pt x="2" y="35"/>
                    <a:pt x="5" y="28"/>
                  </a:cubicBezTo>
                  <a:cubicBezTo>
                    <a:pt x="8" y="18"/>
                    <a:pt x="14" y="10"/>
                    <a:pt x="23" y="5"/>
                  </a:cubicBezTo>
                  <a:cubicBezTo>
                    <a:pt x="32" y="0"/>
                    <a:pt x="41" y="1"/>
                    <a:pt x="51" y="1"/>
                  </a:cubicBezTo>
                  <a:cubicBezTo>
                    <a:pt x="57" y="2"/>
                    <a:pt x="63" y="5"/>
                    <a:pt x="69" y="6"/>
                  </a:cubicBezTo>
                  <a:cubicBezTo>
                    <a:pt x="70" y="6"/>
                    <a:pt x="72" y="6"/>
                    <a:pt x="71" y="8"/>
                  </a:cubicBezTo>
                  <a:cubicBezTo>
                    <a:pt x="70" y="10"/>
                    <a:pt x="69" y="9"/>
                    <a:pt x="67" y="9"/>
                  </a:cubicBezTo>
                  <a:cubicBezTo>
                    <a:pt x="60" y="7"/>
                    <a:pt x="53" y="5"/>
                    <a:pt x="45" y="5"/>
                  </a:cubicBezTo>
                  <a:cubicBezTo>
                    <a:pt x="29" y="4"/>
                    <a:pt x="19" y="13"/>
                    <a:pt x="12" y="26"/>
                  </a:cubicBezTo>
                  <a:cubicBezTo>
                    <a:pt x="7" y="33"/>
                    <a:pt x="4" y="41"/>
                    <a:pt x="3" y="50"/>
                  </a:cubicBezTo>
                  <a:close/>
                </a:path>
              </a:pathLst>
            </a:custGeom>
            <a:solidFill>
              <a:srgbClr val="1F356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57"/>
            <p:cNvSpPr/>
            <p:nvPr/>
          </p:nvSpPr>
          <p:spPr>
            <a:xfrm>
              <a:off x="11290300" y="6259513"/>
              <a:ext cx="77787" cy="171450"/>
            </a:xfrm>
            <a:custGeom>
              <a:avLst/>
              <a:gdLst/>
              <a:ahLst/>
              <a:cxnLst/>
              <a:rect l="l" t="t" r="r" b="b"/>
              <a:pathLst>
                <a:path w="21" h="47" extrusionOk="0">
                  <a:moveTo>
                    <a:pt x="4" y="1"/>
                  </a:moveTo>
                  <a:cubicBezTo>
                    <a:pt x="4" y="2"/>
                    <a:pt x="5" y="3"/>
                    <a:pt x="5" y="3"/>
                  </a:cubicBezTo>
                  <a:cubicBezTo>
                    <a:pt x="6" y="9"/>
                    <a:pt x="7" y="14"/>
                    <a:pt x="8" y="20"/>
                  </a:cubicBezTo>
                  <a:cubicBezTo>
                    <a:pt x="9" y="25"/>
                    <a:pt x="11" y="26"/>
                    <a:pt x="16" y="23"/>
                  </a:cubicBezTo>
                  <a:cubicBezTo>
                    <a:pt x="17" y="23"/>
                    <a:pt x="19" y="23"/>
                    <a:pt x="20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1" y="23"/>
                    <a:pt x="21" y="24"/>
                    <a:pt x="20" y="24"/>
                  </a:cubicBezTo>
                  <a:cubicBezTo>
                    <a:pt x="15" y="30"/>
                    <a:pt x="12" y="36"/>
                    <a:pt x="10" y="43"/>
                  </a:cubicBezTo>
                  <a:cubicBezTo>
                    <a:pt x="10" y="44"/>
                    <a:pt x="9" y="47"/>
                    <a:pt x="7" y="47"/>
                  </a:cubicBezTo>
                  <a:cubicBezTo>
                    <a:pt x="4" y="47"/>
                    <a:pt x="5" y="44"/>
                    <a:pt x="5" y="42"/>
                  </a:cubicBezTo>
                  <a:cubicBezTo>
                    <a:pt x="9" y="28"/>
                    <a:pt x="3" y="15"/>
                    <a:pt x="0" y="2"/>
                  </a:cubicBezTo>
                  <a:cubicBezTo>
                    <a:pt x="1" y="0"/>
                    <a:pt x="2" y="0"/>
                    <a:pt x="4" y="1"/>
                  </a:cubicBezTo>
                  <a:close/>
                </a:path>
              </a:pathLst>
            </a:custGeom>
            <a:solidFill>
              <a:srgbClr val="5377B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57"/>
            <p:cNvSpPr/>
            <p:nvPr/>
          </p:nvSpPr>
          <p:spPr>
            <a:xfrm>
              <a:off x="11217275" y="5976938"/>
              <a:ext cx="69850" cy="173038"/>
            </a:xfrm>
            <a:custGeom>
              <a:avLst/>
              <a:gdLst/>
              <a:ahLst/>
              <a:cxnLst/>
              <a:rect l="l" t="t" r="r" b="b"/>
              <a:pathLst>
                <a:path w="19" h="47" extrusionOk="0">
                  <a:moveTo>
                    <a:pt x="18" y="47"/>
                  </a:moveTo>
                  <a:cubicBezTo>
                    <a:pt x="16" y="46"/>
                    <a:pt x="15" y="46"/>
                    <a:pt x="14" y="46"/>
                  </a:cubicBezTo>
                  <a:cubicBezTo>
                    <a:pt x="14" y="30"/>
                    <a:pt x="5" y="15"/>
                    <a:pt x="0" y="0"/>
                  </a:cubicBezTo>
                  <a:cubicBezTo>
                    <a:pt x="10" y="12"/>
                    <a:pt x="13" y="28"/>
                    <a:pt x="17" y="43"/>
                  </a:cubicBezTo>
                  <a:cubicBezTo>
                    <a:pt x="18" y="44"/>
                    <a:pt x="19" y="45"/>
                    <a:pt x="18" y="47"/>
                  </a:cubicBezTo>
                  <a:close/>
                </a:path>
              </a:pathLst>
            </a:custGeom>
            <a:solidFill>
              <a:srgbClr val="5178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57"/>
            <p:cNvSpPr/>
            <p:nvPr/>
          </p:nvSpPr>
          <p:spPr>
            <a:xfrm>
              <a:off x="11280775" y="6127750"/>
              <a:ext cx="20637" cy="61913"/>
            </a:xfrm>
            <a:custGeom>
              <a:avLst/>
              <a:gdLst/>
              <a:ahLst/>
              <a:cxnLst/>
              <a:rect l="l" t="t" r="r" b="b"/>
              <a:pathLst>
                <a:path w="6" h="17" extrusionOk="0">
                  <a:moveTo>
                    <a:pt x="1" y="6"/>
                  </a:moveTo>
                  <a:cubicBezTo>
                    <a:pt x="0" y="4"/>
                    <a:pt x="0" y="3"/>
                    <a:pt x="0" y="2"/>
                  </a:cubicBezTo>
                  <a:cubicBezTo>
                    <a:pt x="2" y="0"/>
                    <a:pt x="4" y="0"/>
                    <a:pt x="5" y="3"/>
                  </a:cubicBezTo>
                  <a:cubicBezTo>
                    <a:pt x="6" y="11"/>
                    <a:pt x="5" y="16"/>
                    <a:pt x="1" y="17"/>
                  </a:cubicBezTo>
                  <a:cubicBezTo>
                    <a:pt x="4" y="13"/>
                    <a:pt x="1" y="9"/>
                    <a:pt x="1" y="6"/>
                  </a:cubicBezTo>
                  <a:close/>
                </a:path>
              </a:pathLst>
            </a:custGeom>
            <a:solidFill>
              <a:srgbClr val="2445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57"/>
            <p:cNvSpPr/>
            <p:nvPr/>
          </p:nvSpPr>
          <p:spPr>
            <a:xfrm>
              <a:off x="11195050" y="5106988"/>
              <a:ext cx="147637" cy="304800"/>
            </a:xfrm>
            <a:custGeom>
              <a:avLst/>
              <a:gdLst/>
              <a:ahLst/>
              <a:cxnLst/>
              <a:rect l="l" t="t" r="r" b="b"/>
              <a:pathLst>
                <a:path w="40" h="83" extrusionOk="0">
                  <a:moveTo>
                    <a:pt x="0" y="7"/>
                  </a:moveTo>
                  <a:cubicBezTo>
                    <a:pt x="6" y="0"/>
                    <a:pt x="13" y="1"/>
                    <a:pt x="17" y="9"/>
                  </a:cubicBezTo>
                  <a:cubicBezTo>
                    <a:pt x="17" y="10"/>
                    <a:pt x="18" y="10"/>
                    <a:pt x="19" y="11"/>
                  </a:cubicBezTo>
                  <a:cubicBezTo>
                    <a:pt x="21" y="14"/>
                    <a:pt x="22" y="18"/>
                    <a:pt x="23" y="22"/>
                  </a:cubicBezTo>
                  <a:cubicBezTo>
                    <a:pt x="29" y="40"/>
                    <a:pt x="35" y="58"/>
                    <a:pt x="38" y="77"/>
                  </a:cubicBezTo>
                  <a:cubicBezTo>
                    <a:pt x="39" y="79"/>
                    <a:pt x="40" y="81"/>
                    <a:pt x="38" y="83"/>
                  </a:cubicBezTo>
                  <a:cubicBezTo>
                    <a:pt x="34" y="83"/>
                    <a:pt x="31" y="83"/>
                    <a:pt x="28" y="82"/>
                  </a:cubicBezTo>
                  <a:cubicBezTo>
                    <a:pt x="26" y="81"/>
                    <a:pt x="25" y="79"/>
                    <a:pt x="24" y="76"/>
                  </a:cubicBezTo>
                  <a:cubicBezTo>
                    <a:pt x="21" y="68"/>
                    <a:pt x="18" y="60"/>
                    <a:pt x="14" y="51"/>
                  </a:cubicBezTo>
                  <a:cubicBezTo>
                    <a:pt x="14" y="49"/>
                    <a:pt x="13" y="47"/>
                    <a:pt x="13" y="45"/>
                  </a:cubicBezTo>
                  <a:cubicBezTo>
                    <a:pt x="15" y="44"/>
                    <a:pt x="14" y="43"/>
                    <a:pt x="13" y="42"/>
                  </a:cubicBezTo>
                  <a:cubicBezTo>
                    <a:pt x="9" y="31"/>
                    <a:pt x="4" y="19"/>
                    <a:pt x="0" y="7"/>
                  </a:cubicBezTo>
                  <a:close/>
                </a:path>
              </a:pathLst>
            </a:custGeom>
            <a:solidFill>
              <a:srgbClr val="0735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57"/>
            <p:cNvSpPr/>
            <p:nvPr/>
          </p:nvSpPr>
          <p:spPr>
            <a:xfrm>
              <a:off x="11261725" y="5400675"/>
              <a:ext cx="92075" cy="90488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10" y="1"/>
                  </a:moveTo>
                  <a:cubicBezTo>
                    <a:pt x="13" y="1"/>
                    <a:pt x="17" y="0"/>
                    <a:pt x="20" y="3"/>
                  </a:cubicBezTo>
                  <a:cubicBezTo>
                    <a:pt x="24" y="6"/>
                    <a:pt x="25" y="10"/>
                    <a:pt x="25" y="15"/>
                  </a:cubicBezTo>
                  <a:cubicBezTo>
                    <a:pt x="24" y="20"/>
                    <a:pt x="21" y="24"/>
                    <a:pt x="15" y="25"/>
                  </a:cubicBezTo>
                  <a:cubicBezTo>
                    <a:pt x="13" y="25"/>
                    <a:pt x="10" y="25"/>
                    <a:pt x="8" y="25"/>
                  </a:cubicBezTo>
                  <a:cubicBezTo>
                    <a:pt x="3" y="23"/>
                    <a:pt x="1" y="19"/>
                    <a:pt x="0" y="13"/>
                  </a:cubicBezTo>
                  <a:cubicBezTo>
                    <a:pt x="1" y="6"/>
                    <a:pt x="3" y="3"/>
                    <a:pt x="10" y="1"/>
                  </a:cubicBezTo>
                  <a:close/>
                </a:path>
              </a:pathLst>
            </a:custGeom>
            <a:solidFill>
              <a:srgbClr val="E8E9E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57"/>
            <p:cNvSpPr/>
            <p:nvPr/>
          </p:nvSpPr>
          <p:spPr>
            <a:xfrm>
              <a:off x="11122025" y="6788150"/>
              <a:ext cx="139700" cy="52388"/>
            </a:xfrm>
            <a:custGeom>
              <a:avLst/>
              <a:gdLst/>
              <a:ahLst/>
              <a:cxnLst/>
              <a:rect l="l" t="t" r="r" b="b"/>
              <a:pathLst>
                <a:path w="38" h="14" extrusionOk="0">
                  <a:moveTo>
                    <a:pt x="21" y="0"/>
                  </a:moveTo>
                  <a:cubicBezTo>
                    <a:pt x="25" y="1"/>
                    <a:pt x="29" y="2"/>
                    <a:pt x="33" y="4"/>
                  </a:cubicBezTo>
                  <a:cubicBezTo>
                    <a:pt x="36" y="5"/>
                    <a:pt x="38" y="7"/>
                    <a:pt x="37" y="11"/>
                  </a:cubicBezTo>
                  <a:cubicBezTo>
                    <a:pt x="36" y="14"/>
                    <a:pt x="34" y="13"/>
                    <a:pt x="31" y="13"/>
                  </a:cubicBezTo>
                  <a:cubicBezTo>
                    <a:pt x="25" y="13"/>
                    <a:pt x="18" y="13"/>
                    <a:pt x="11" y="13"/>
                  </a:cubicBezTo>
                  <a:cubicBezTo>
                    <a:pt x="10" y="13"/>
                    <a:pt x="9" y="13"/>
                    <a:pt x="8" y="13"/>
                  </a:cubicBezTo>
                  <a:cubicBezTo>
                    <a:pt x="5" y="12"/>
                    <a:pt x="1" y="10"/>
                    <a:pt x="1" y="7"/>
                  </a:cubicBezTo>
                  <a:cubicBezTo>
                    <a:pt x="0" y="4"/>
                    <a:pt x="5" y="3"/>
                    <a:pt x="7" y="2"/>
                  </a:cubicBezTo>
                  <a:cubicBezTo>
                    <a:pt x="12" y="1"/>
                    <a:pt x="16" y="1"/>
                    <a:pt x="21" y="0"/>
                  </a:cubicBezTo>
                  <a:close/>
                </a:path>
              </a:pathLst>
            </a:custGeom>
            <a:solidFill>
              <a:srgbClr val="264B8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57"/>
            <p:cNvSpPr/>
            <p:nvPr/>
          </p:nvSpPr>
          <p:spPr>
            <a:xfrm>
              <a:off x="10869613" y="5232400"/>
              <a:ext cx="420687" cy="273050"/>
            </a:xfrm>
            <a:custGeom>
              <a:avLst/>
              <a:gdLst/>
              <a:ahLst/>
              <a:cxnLst/>
              <a:rect l="l" t="t" r="r" b="b"/>
              <a:pathLst>
                <a:path w="115" h="75" extrusionOk="0">
                  <a:moveTo>
                    <a:pt x="109" y="60"/>
                  </a:moveTo>
                  <a:cubicBezTo>
                    <a:pt x="109" y="65"/>
                    <a:pt x="112" y="68"/>
                    <a:pt x="115" y="71"/>
                  </a:cubicBezTo>
                  <a:cubicBezTo>
                    <a:pt x="111" y="75"/>
                    <a:pt x="106" y="72"/>
                    <a:pt x="101" y="72"/>
                  </a:cubicBezTo>
                  <a:cubicBezTo>
                    <a:pt x="99" y="71"/>
                    <a:pt x="95" y="73"/>
                    <a:pt x="94" y="69"/>
                  </a:cubicBezTo>
                  <a:cubicBezTo>
                    <a:pt x="79" y="63"/>
                    <a:pt x="64" y="56"/>
                    <a:pt x="50" y="47"/>
                  </a:cubicBezTo>
                  <a:cubicBezTo>
                    <a:pt x="34" y="38"/>
                    <a:pt x="19" y="27"/>
                    <a:pt x="5" y="15"/>
                  </a:cubicBezTo>
                  <a:cubicBezTo>
                    <a:pt x="3" y="13"/>
                    <a:pt x="0" y="12"/>
                    <a:pt x="1" y="9"/>
                  </a:cubicBezTo>
                  <a:cubicBezTo>
                    <a:pt x="2" y="6"/>
                    <a:pt x="3" y="4"/>
                    <a:pt x="7" y="5"/>
                  </a:cubicBezTo>
                  <a:cubicBezTo>
                    <a:pt x="9" y="6"/>
                    <a:pt x="10" y="2"/>
                    <a:pt x="12" y="2"/>
                  </a:cubicBezTo>
                  <a:cubicBezTo>
                    <a:pt x="19" y="0"/>
                    <a:pt x="22" y="5"/>
                    <a:pt x="26" y="8"/>
                  </a:cubicBezTo>
                  <a:cubicBezTo>
                    <a:pt x="31" y="13"/>
                    <a:pt x="37" y="17"/>
                    <a:pt x="41" y="22"/>
                  </a:cubicBezTo>
                  <a:cubicBezTo>
                    <a:pt x="41" y="22"/>
                    <a:pt x="42" y="22"/>
                    <a:pt x="43" y="22"/>
                  </a:cubicBezTo>
                  <a:cubicBezTo>
                    <a:pt x="47" y="24"/>
                    <a:pt x="48" y="29"/>
                    <a:pt x="51" y="33"/>
                  </a:cubicBezTo>
                  <a:cubicBezTo>
                    <a:pt x="54" y="35"/>
                    <a:pt x="56" y="38"/>
                    <a:pt x="59" y="40"/>
                  </a:cubicBezTo>
                  <a:cubicBezTo>
                    <a:pt x="67" y="49"/>
                    <a:pt x="76" y="55"/>
                    <a:pt x="87" y="58"/>
                  </a:cubicBezTo>
                  <a:cubicBezTo>
                    <a:pt x="93" y="61"/>
                    <a:pt x="99" y="61"/>
                    <a:pt x="105" y="59"/>
                  </a:cubicBezTo>
                  <a:cubicBezTo>
                    <a:pt x="106" y="59"/>
                    <a:pt x="108" y="58"/>
                    <a:pt x="109" y="60"/>
                  </a:cubicBezTo>
                  <a:close/>
                </a:path>
              </a:pathLst>
            </a:custGeom>
            <a:solidFill>
              <a:srgbClr val="0735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57"/>
            <p:cNvSpPr/>
            <p:nvPr/>
          </p:nvSpPr>
          <p:spPr>
            <a:xfrm>
              <a:off x="11317288" y="5732463"/>
              <a:ext cx="131762" cy="73025"/>
            </a:xfrm>
            <a:custGeom>
              <a:avLst/>
              <a:gdLst/>
              <a:ahLst/>
              <a:cxnLst/>
              <a:rect l="l" t="t" r="r" b="b"/>
              <a:pathLst>
                <a:path w="36" h="20" extrusionOk="0">
                  <a:moveTo>
                    <a:pt x="36" y="17"/>
                  </a:moveTo>
                  <a:cubicBezTo>
                    <a:pt x="28" y="20"/>
                    <a:pt x="23" y="12"/>
                    <a:pt x="16" y="10"/>
                  </a:cubicBezTo>
                  <a:cubicBezTo>
                    <a:pt x="10" y="9"/>
                    <a:pt x="2" y="8"/>
                    <a:pt x="0" y="0"/>
                  </a:cubicBezTo>
                  <a:cubicBezTo>
                    <a:pt x="5" y="2"/>
                    <a:pt x="10" y="5"/>
                    <a:pt x="15" y="7"/>
                  </a:cubicBezTo>
                  <a:cubicBezTo>
                    <a:pt x="17" y="8"/>
                    <a:pt x="20" y="10"/>
                    <a:pt x="22" y="9"/>
                  </a:cubicBezTo>
                  <a:cubicBezTo>
                    <a:pt x="26" y="13"/>
                    <a:pt x="31" y="15"/>
                    <a:pt x="36" y="17"/>
                  </a:cubicBezTo>
                  <a:close/>
                </a:path>
              </a:pathLst>
            </a:custGeom>
            <a:solidFill>
              <a:srgbClr val="334A7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57"/>
            <p:cNvSpPr/>
            <p:nvPr/>
          </p:nvSpPr>
          <p:spPr>
            <a:xfrm>
              <a:off x="11147425" y="5484813"/>
              <a:ext cx="92075" cy="31750"/>
            </a:xfrm>
            <a:custGeom>
              <a:avLst/>
              <a:gdLst/>
              <a:ahLst/>
              <a:cxnLst/>
              <a:rect l="l" t="t" r="r" b="b"/>
              <a:pathLst>
                <a:path w="25" h="9" extrusionOk="0">
                  <a:moveTo>
                    <a:pt x="18" y="0"/>
                  </a:moveTo>
                  <a:cubicBezTo>
                    <a:pt x="20" y="1"/>
                    <a:pt x="23" y="2"/>
                    <a:pt x="25" y="3"/>
                  </a:cubicBezTo>
                  <a:cubicBezTo>
                    <a:pt x="17" y="4"/>
                    <a:pt x="9" y="9"/>
                    <a:pt x="0" y="9"/>
                  </a:cubicBezTo>
                  <a:cubicBezTo>
                    <a:pt x="6" y="6"/>
                    <a:pt x="12" y="3"/>
                    <a:pt x="18" y="0"/>
                  </a:cubicBezTo>
                  <a:close/>
                </a:path>
              </a:pathLst>
            </a:custGeom>
            <a:solidFill>
              <a:srgbClr val="E0966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57"/>
            <p:cNvSpPr/>
            <p:nvPr/>
          </p:nvSpPr>
          <p:spPr>
            <a:xfrm>
              <a:off x="11147425" y="5641975"/>
              <a:ext cx="33337" cy="17463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9" y="5"/>
                  </a:moveTo>
                  <a:cubicBezTo>
                    <a:pt x="6" y="4"/>
                    <a:pt x="3" y="3"/>
                    <a:pt x="0" y="0"/>
                  </a:cubicBezTo>
                  <a:cubicBezTo>
                    <a:pt x="5" y="0"/>
                    <a:pt x="7" y="2"/>
                    <a:pt x="9" y="5"/>
                  </a:cubicBezTo>
                  <a:close/>
                </a:path>
              </a:pathLst>
            </a:custGeom>
            <a:solidFill>
              <a:srgbClr val="C6A9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57"/>
            <p:cNvSpPr/>
            <p:nvPr/>
          </p:nvSpPr>
          <p:spPr>
            <a:xfrm>
              <a:off x="11015663" y="5213350"/>
              <a:ext cx="274637" cy="238125"/>
            </a:xfrm>
            <a:custGeom>
              <a:avLst/>
              <a:gdLst/>
              <a:ahLst/>
              <a:cxnLst/>
              <a:rect l="l" t="t" r="r" b="b"/>
              <a:pathLst>
                <a:path w="75" h="65" extrusionOk="0">
                  <a:moveTo>
                    <a:pt x="17" y="46"/>
                  </a:moveTo>
                  <a:cubicBezTo>
                    <a:pt x="11" y="41"/>
                    <a:pt x="7" y="34"/>
                    <a:pt x="3" y="27"/>
                  </a:cubicBezTo>
                  <a:cubicBezTo>
                    <a:pt x="2" y="25"/>
                    <a:pt x="2" y="24"/>
                    <a:pt x="1" y="23"/>
                  </a:cubicBezTo>
                  <a:cubicBezTo>
                    <a:pt x="1" y="16"/>
                    <a:pt x="0" y="9"/>
                    <a:pt x="8" y="4"/>
                  </a:cubicBezTo>
                  <a:cubicBezTo>
                    <a:pt x="13" y="1"/>
                    <a:pt x="17" y="0"/>
                    <a:pt x="22" y="2"/>
                  </a:cubicBezTo>
                  <a:cubicBezTo>
                    <a:pt x="30" y="4"/>
                    <a:pt x="37" y="8"/>
                    <a:pt x="44" y="11"/>
                  </a:cubicBezTo>
                  <a:cubicBezTo>
                    <a:pt x="45" y="12"/>
                    <a:pt x="46" y="13"/>
                    <a:pt x="47" y="15"/>
                  </a:cubicBezTo>
                  <a:cubicBezTo>
                    <a:pt x="43" y="18"/>
                    <a:pt x="40" y="16"/>
                    <a:pt x="37" y="15"/>
                  </a:cubicBezTo>
                  <a:cubicBezTo>
                    <a:pt x="33" y="14"/>
                    <a:pt x="30" y="13"/>
                    <a:pt x="26" y="17"/>
                  </a:cubicBezTo>
                  <a:cubicBezTo>
                    <a:pt x="30" y="15"/>
                    <a:pt x="32" y="16"/>
                    <a:pt x="35" y="17"/>
                  </a:cubicBezTo>
                  <a:cubicBezTo>
                    <a:pt x="36" y="18"/>
                    <a:pt x="37" y="18"/>
                    <a:pt x="38" y="19"/>
                  </a:cubicBezTo>
                  <a:cubicBezTo>
                    <a:pt x="47" y="20"/>
                    <a:pt x="52" y="25"/>
                    <a:pt x="52" y="35"/>
                  </a:cubicBezTo>
                  <a:cubicBezTo>
                    <a:pt x="53" y="41"/>
                    <a:pt x="59" y="44"/>
                    <a:pt x="64" y="46"/>
                  </a:cubicBezTo>
                  <a:cubicBezTo>
                    <a:pt x="66" y="47"/>
                    <a:pt x="67" y="47"/>
                    <a:pt x="67" y="44"/>
                  </a:cubicBezTo>
                  <a:cubicBezTo>
                    <a:pt x="68" y="43"/>
                    <a:pt x="68" y="41"/>
                    <a:pt x="69" y="40"/>
                  </a:cubicBezTo>
                  <a:cubicBezTo>
                    <a:pt x="75" y="44"/>
                    <a:pt x="75" y="48"/>
                    <a:pt x="70" y="52"/>
                  </a:cubicBezTo>
                  <a:cubicBezTo>
                    <a:pt x="67" y="54"/>
                    <a:pt x="65" y="55"/>
                    <a:pt x="63" y="57"/>
                  </a:cubicBezTo>
                  <a:cubicBezTo>
                    <a:pt x="59" y="64"/>
                    <a:pt x="56" y="65"/>
                    <a:pt x="49" y="62"/>
                  </a:cubicBezTo>
                  <a:cubicBezTo>
                    <a:pt x="38" y="59"/>
                    <a:pt x="26" y="54"/>
                    <a:pt x="17" y="46"/>
                  </a:cubicBezTo>
                  <a:close/>
                </a:path>
              </a:pathLst>
            </a:custGeom>
            <a:solidFill>
              <a:srgbClr val="F49A6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57"/>
            <p:cNvSpPr/>
            <p:nvPr/>
          </p:nvSpPr>
          <p:spPr>
            <a:xfrm>
              <a:off x="11012488" y="5181600"/>
              <a:ext cx="285750" cy="292100"/>
            </a:xfrm>
            <a:custGeom>
              <a:avLst/>
              <a:gdLst/>
              <a:ahLst/>
              <a:cxnLst/>
              <a:rect l="l" t="t" r="r" b="b"/>
              <a:pathLst>
                <a:path w="78" h="80" extrusionOk="0">
                  <a:moveTo>
                    <a:pt x="18" y="55"/>
                  </a:moveTo>
                  <a:cubicBezTo>
                    <a:pt x="22" y="55"/>
                    <a:pt x="24" y="58"/>
                    <a:pt x="27" y="60"/>
                  </a:cubicBezTo>
                  <a:cubicBezTo>
                    <a:pt x="35" y="65"/>
                    <a:pt x="44" y="67"/>
                    <a:pt x="53" y="70"/>
                  </a:cubicBezTo>
                  <a:cubicBezTo>
                    <a:pt x="57" y="72"/>
                    <a:pt x="61" y="72"/>
                    <a:pt x="63" y="66"/>
                  </a:cubicBezTo>
                  <a:cubicBezTo>
                    <a:pt x="64" y="63"/>
                    <a:pt x="66" y="62"/>
                    <a:pt x="68" y="60"/>
                  </a:cubicBezTo>
                  <a:cubicBezTo>
                    <a:pt x="75" y="58"/>
                    <a:pt x="75" y="55"/>
                    <a:pt x="70" y="50"/>
                  </a:cubicBezTo>
                  <a:cubicBezTo>
                    <a:pt x="66" y="50"/>
                    <a:pt x="64" y="47"/>
                    <a:pt x="64" y="44"/>
                  </a:cubicBezTo>
                  <a:cubicBezTo>
                    <a:pt x="66" y="37"/>
                    <a:pt x="63" y="34"/>
                    <a:pt x="57" y="32"/>
                  </a:cubicBezTo>
                  <a:cubicBezTo>
                    <a:pt x="54" y="30"/>
                    <a:pt x="51" y="28"/>
                    <a:pt x="48" y="25"/>
                  </a:cubicBezTo>
                  <a:cubicBezTo>
                    <a:pt x="48" y="25"/>
                    <a:pt x="48" y="25"/>
                    <a:pt x="47" y="25"/>
                  </a:cubicBezTo>
                  <a:cubicBezTo>
                    <a:pt x="46" y="21"/>
                    <a:pt x="42" y="21"/>
                    <a:pt x="39" y="19"/>
                  </a:cubicBezTo>
                  <a:cubicBezTo>
                    <a:pt x="34" y="17"/>
                    <a:pt x="30" y="14"/>
                    <a:pt x="25" y="13"/>
                  </a:cubicBezTo>
                  <a:cubicBezTo>
                    <a:pt x="14" y="8"/>
                    <a:pt x="4" y="15"/>
                    <a:pt x="3" y="27"/>
                  </a:cubicBezTo>
                  <a:cubicBezTo>
                    <a:pt x="3" y="29"/>
                    <a:pt x="4" y="31"/>
                    <a:pt x="2" y="32"/>
                  </a:cubicBezTo>
                  <a:cubicBezTo>
                    <a:pt x="1" y="29"/>
                    <a:pt x="1" y="26"/>
                    <a:pt x="1" y="23"/>
                  </a:cubicBezTo>
                  <a:cubicBezTo>
                    <a:pt x="0" y="7"/>
                    <a:pt x="8" y="0"/>
                    <a:pt x="24" y="3"/>
                  </a:cubicBezTo>
                  <a:cubicBezTo>
                    <a:pt x="38" y="5"/>
                    <a:pt x="50" y="14"/>
                    <a:pt x="61" y="23"/>
                  </a:cubicBezTo>
                  <a:cubicBezTo>
                    <a:pt x="62" y="24"/>
                    <a:pt x="62" y="25"/>
                    <a:pt x="63" y="25"/>
                  </a:cubicBezTo>
                  <a:cubicBezTo>
                    <a:pt x="68" y="37"/>
                    <a:pt x="73" y="49"/>
                    <a:pt x="78" y="61"/>
                  </a:cubicBezTo>
                  <a:cubicBezTo>
                    <a:pt x="73" y="64"/>
                    <a:pt x="69" y="68"/>
                    <a:pt x="70" y="74"/>
                  </a:cubicBezTo>
                  <a:cubicBezTo>
                    <a:pt x="57" y="80"/>
                    <a:pt x="46" y="74"/>
                    <a:pt x="35" y="68"/>
                  </a:cubicBezTo>
                  <a:cubicBezTo>
                    <a:pt x="29" y="65"/>
                    <a:pt x="23" y="61"/>
                    <a:pt x="18" y="55"/>
                  </a:cubicBezTo>
                  <a:close/>
                </a:path>
              </a:pathLst>
            </a:custGeom>
            <a:solidFill>
              <a:srgbClr val="F3B0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57"/>
            <p:cNvSpPr/>
            <p:nvPr/>
          </p:nvSpPr>
          <p:spPr>
            <a:xfrm>
              <a:off x="11012488" y="6240463"/>
              <a:ext cx="714375" cy="460375"/>
            </a:xfrm>
            <a:custGeom>
              <a:avLst/>
              <a:gdLst/>
              <a:ahLst/>
              <a:cxnLst/>
              <a:rect l="l" t="t" r="r" b="b"/>
              <a:pathLst>
                <a:path w="195" h="126" extrusionOk="0">
                  <a:moveTo>
                    <a:pt x="76" y="7"/>
                  </a:moveTo>
                  <a:cubicBezTo>
                    <a:pt x="78" y="7"/>
                    <a:pt x="79" y="9"/>
                    <a:pt x="79" y="10"/>
                  </a:cubicBezTo>
                  <a:cubicBezTo>
                    <a:pt x="80" y="15"/>
                    <a:pt x="81" y="21"/>
                    <a:pt x="82" y="26"/>
                  </a:cubicBezTo>
                  <a:cubicBezTo>
                    <a:pt x="85" y="34"/>
                    <a:pt x="84" y="42"/>
                    <a:pt x="83" y="51"/>
                  </a:cubicBezTo>
                  <a:cubicBezTo>
                    <a:pt x="86" y="42"/>
                    <a:pt x="88" y="33"/>
                    <a:pt x="96" y="27"/>
                  </a:cubicBezTo>
                  <a:cubicBezTo>
                    <a:pt x="101" y="27"/>
                    <a:pt x="106" y="26"/>
                    <a:pt x="111" y="24"/>
                  </a:cubicBezTo>
                  <a:cubicBezTo>
                    <a:pt x="121" y="19"/>
                    <a:pt x="131" y="14"/>
                    <a:pt x="142" y="9"/>
                  </a:cubicBezTo>
                  <a:cubicBezTo>
                    <a:pt x="150" y="5"/>
                    <a:pt x="150" y="5"/>
                    <a:pt x="158" y="10"/>
                  </a:cubicBezTo>
                  <a:cubicBezTo>
                    <a:pt x="158" y="6"/>
                    <a:pt x="158" y="2"/>
                    <a:pt x="162" y="1"/>
                  </a:cubicBezTo>
                  <a:cubicBezTo>
                    <a:pt x="166" y="0"/>
                    <a:pt x="167" y="0"/>
                    <a:pt x="170" y="3"/>
                  </a:cubicBezTo>
                  <a:cubicBezTo>
                    <a:pt x="174" y="6"/>
                    <a:pt x="176" y="11"/>
                    <a:pt x="180" y="14"/>
                  </a:cubicBezTo>
                  <a:cubicBezTo>
                    <a:pt x="187" y="23"/>
                    <a:pt x="191" y="33"/>
                    <a:pt x="194" y="43"/>
                  </a:cubicBezTo>
                  <a:cubicBezTo>
                    <a:pt x="195" y="50"/>
                    <a:pt x="190" y="52"/>
                    <a:pt x="186" y="55"/>
                  </a:cubicBezTo>
                  <a:cubicBezTo>
                    <a:pt x="182" y="57"/>
                    <a:pt x="178" y="59"/>
                    <a:pt x="175" y="62"/>
                  </a:cubicBezTo>
                  <a:cubicBezTo>
                    <a:pt x="168" y="66"/>
                    <a:pt x="162" y="74"/>
                    <a:pt x="155" y="78"/>
                  </a:cubicBezTo>
                  <a:cubicBezTo>
                    <a:pt x="148" y="83"/>
                    <a:pt x="143" y="92"/>
                    <a:pt x="134" y="94"/>
                  </a:cubicBezTo>
                  <a:cubicBezTo>
                    <a:pt x="121" y="105"/>
                    <a:pt x="107" y="115"/>
                    <a:pt x="90" y="120"/>
                  </a:cubicBezTo>
                  <a:cubicBezTo>
                    <a:pt x="82" y="122"/>
                    <a:pt x="74" y="126"/>
                    <a:pt x="65" y="125"/>
                  </a:cubicBezTo>
                  <a:cubicBezTo>
                    <a:pt x="61" y="124"/>
                    <a:pt x="56" y="124"/>
                    <a:pt x="56" y="117"/>
                  </a:cubicBezTo>
                  <a:cubicBezTo>
                    <a:pt x="50" y="119"/>
                    <a:pt x="46" y="123"/>
                    <a:pt x="40" y="121"/>
                  </a:cubicBezTo>
                  <a:cubicBezTo>
                    <a:pt x="37" y="119"/>
                    <a:pt x="34" y="118"/>
                    <a:pt x="32" y="115"/>
                  </a:cubicBezTo>
                  <a:cubicBezTo>
                    <a:pt x="25" y="100"/>
                    <a:pt x="15" y="88"/>
                    <a:pt x="10" y="72"/>
                  </a:cubicBezTo>
                  <a:cubicBezTo>
                    <a:pt x="7" y="66"/>
                    <a:pt x="4" y="60"/>
                    <a:pt x="1" y="54"/>
                  </a:cubicBezTo>
                  <a:cubicBezTo>
                    <a:pt x="0" y="50"/>
                    <a:pt x="4" y="47"/>
                    <a:pt x="1" y="43"/>
                  </a:cubicBezTo>
                  <a:cubicBezTo>
                    <a:pt x="1" y="40"/>
                    <a:pt x="4" y="39"/>
                    <a:pt x="6" y="38"/>
                  </a:cubicBezTo>
                  <a:cubicBezTo>
                    <a:pt x="27" y="26"/>
                    <a:pt x="48" y="15"/>
                    <a:pt x="71" y="7"/>
                  </a:cubicBezTo>
                  <a:cubicBezTo>
                    <a:pt x="73" y="6"/>
                    <a:pt x="74" y="5"/>
                    <a:pt x="76" y="7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57"/>
            <p:cNvSpPr/>
            <p:nvPr/>
          </p:nvSpPr>
          <p:spPr>
            <a:xfrm>
              <a:off x="10818813" y="4416425"/>
              <a:ext cx="1014412" cy="409575"/>
            </a:xfrm>
            <a:custGeom>
              <a:avLst/>
              <a:gdLst/>
              <a:ahLst/>
              <a:cxnLst/>
              <a:rect l="l" t="t" r="r" b="b"/>
              <a:pathLst>
                <a:path w="277" h="112" extrusionOk="0">
                  <a:moveTo>
                    <a:pt x="268" y="89"/>
                  </a:moveTo>
                  <a:cubicBezTo>
                    <a:pt x="249" y="89"/>
                    <a:pt x="230" y="92"/>
                    <a:pt x="212" y="93"/>
                  </a:cubicBezTo>
                  <a:cubicBezTo>
                    <a:pt x="207" y="82"/>
                    <a:pt x="201" y="72"/>
                    <a:pt x="195" y="61"/>
                  </a:cubicBezTo>
                  <a:cubicBezTo>
                    <a:pt x="195" y="61"/>
                    <a:pt x="195" y="61"/>
                    <a:pt x="195" y="61"/>
                  </a:cubicBezTo>
                  <a:cubicBezTo>
                    <a:pt x="195" y="61"/>
                    <a:pt x="195" y="61"/>
                    <a:pt x="195" y="61"/>
                  </a:cubicBezTo>
                  <a:cubicBezTo>
                    <a:pt x="194" y="59"/>
                    <a:pt x="192" y="57"/>
                    <a:pt x="191" y="55"/>
                  </a:cubicBezTo>
                  <a:cubicBezTo>
                    <a:pt x="177" y="36"/>
                    <a:pt x="159" y="21"/>
                    <a:pt x="138" y="9"/>
                  </a:cubicBezTo>
                  <a:cubicBezTo>
                    <a:pt x="137" y="9"/>
                    <a:pt x="136" y="9"/>
                    <a:pt x="135" y="9"/>
                  </a:cubicBezTo>
                  <a:cubicBezTo>
                    <a:pt x="121" y="2"/>
                    <a:pt x="107" y="0"/>
                    <a:pt x="93" y="0"/>
                  </a:cubicBezTo>
                  <a:cubicBezTo>
                    <a:pt x="85" y="0"/>
                    <a:pt x="78" y="2"/>
                    <a:pt x="70" y="2"/>
                  </a:cubicBezTo>
                  <a:cubicBezTo>
                    <a:pt x="50" y="5"/>
                    <a:pt x="33" y="14"/>
                    <a:pt x="16" y="25"/>
                  </a:cubicBezTo>
                  <a:cubicBezTo>
                    <a:pt x="10" y="28"/>
                    <a:pt x="4" y="31"/>
                    <a:pt x="0" y="37"/>
                  </a:cubicBezTo>
                  <a:cubicBezTo>
                    <a:pt x="1" y="38"/>
                    <a:pt x="1" y="40"/>
                    <a:pt x="3" y="38"/>
                  </a:cubicBezTo>
                  <a:cubicBezTo>
                    <a:pt x="10" y="33"/>
                    <a:pt x="17" y="28"/>
                    <a:pt x="24" y="25"/>
                  </a:cubicBezTo>
                  <a:cubicBezTo>
                    <a:pt x="41" y="16"/>
                    <a:pt x="59" y="12"/>
                    <a:pt x="78" y="15"/>
                  </a:cubicBezTo>
                  <a:cubicBezTo>
                    <a:pt x="85" y="16"/>
                    <a:pt x="92" y="18"/>
                    <a:pt x="99" y="19"/>
                  </a:cubicBezTo>
                  <a:cubicBezTo>
                    <a:pt x="121" y="24"/>
                    <a:pt x="141" y="34"/>
                    <a:pt x="158" y="50"/>
                  </a:cubicBezTo>
                  <a:cubicBezTo>
                    <a:pt x="171" y="62"/>
                    <a:pt x="180" y="77"/>
                    <a:pt x="191" y="91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1" y="96"/>
                    <a:pt x="196" y="100"/>
                    <a:pt x="197" y="106"/>
                  </a:cubicBezTo>
                  <a:cubicBezTo>
                    <a:pt x="198" y="107"/>
                    <a:pt x="199" y="106"/>
                    <a:pt x="200" y="106"/>
                  </a:cubicBezTo>
                  <a:cubicBezTo>
                    <a:pt x="196" y="112"/>
                    <a:pt x="202" y="111"/>
                    <a:pt x="205" y="111"/>
                  </a:cubicBezTo>
                  <a:cubicBezTo>
                    <a:pt x="218" y="111"/>
                    <a:pt x="232" y="110"/>
                    <a:pt x="246" y="111"/>
                  </a:cubicBezTo>
                  <a:cubicBezTo>
                    <a:pt x="261" y="112"/>
                    <a:pt x="269" y="102"/>
                    <a:pt x="277" y="92"/>
                  </a:cubicBezTo>
                  <a:cubicBezTo>
                    <a:pt x="274" y="89"/>
                    <a:pt x="271" y="89"/>
                    <a:pt x="268" y="89"/>
                  </a:cubicBezTo>
                  <a:close/>
                  <a:moveTo>
                    <a:pt x="191" y="90"/>
                  </a:moveTo>
                  <a:cubicBezTo>
                    <a:pt x="191" y="90"/>
                    <a:pt x="191" y="90"/>
                    <a:pt x="191" y="90"/>
                  </a:cubicBezTo>
                  <a:cubicBezTo>
                    <a:pt x="191" y="90"/>
                    <a:pt x="191" y="90"/>
                    <a:pt x="191" y="90"/>
                  </a:cubicBezTo>
                  <a:cubicBezTo>
                    <a:pt x="191" y="90"/>
                    <a:pt x="191" y="91"/>
                    <a:pt x="191" y="91"/>
                  </a:cubicBezTo>
                  <a:cubicBezTo>
                    <a:pt x="191" y="90"/>
                    <a:pt x="191" y="90"/>
                    <a:pt x="191" y="90"/>
                  </a:cubicBezTo>
                  <a:close/>
                </a:path>
              </a:pathLst>
            </a:custGeom>
            <a:solidFill>
              <a:srgbClr val="FBCC0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57"/>
            <p:cNvSpPr/>
            <p:nvPr/>
          </p:nvSpPr>
          <p:spPr>
            <a:xfrm>
              <a:off x="11855450" y="6262688"/>
              <a:ext cx="109537" cy="87313"/>
            </a:xfrm>
            <a:custGeom>
              <a:avLst/>
              <a:gdLst/>
              <a:ahLst/>
              <a:cxnLst/>
              <a:rect l="l" t="t" r="r" b="b"/>
              <a:pathLst>
                <a:path w="30" h="24" extrusionOk="0">
                  <a:moveTo>
                    <a:pt x="28" y="0"/>
                  </a:moveTo>
                  <a:cubicBezTo>
                    <a:pt x="30" y="7"/>
                    <a:pt x="27" y="12"/>
                    <a:pt x="20" y="15"/>
                  </a:cubicBezTo>
                  <a:cubicBezTo>
                    <a:pt x="15" y="18"/>
                    <a:pt x="11" y="21"/>
                    <a:pt x="6" y="23"/>
                  </a:cubicBezTo>
                  <a:cubicBezTo>
                    <a:pt x="4" y="24"/>
                    <a:pt x="2" y="24"/>
                    <a:pt x="0" y="23"/>
                  </a:cubicBezTo>
                  <a:cubicBezTo>
                    <a:pt x="10" y="16"/>
                    <a:pt x="19" y="8"/>
                    <a:pt x="28" y="0"/>
                  </a:cubicBezTo>
                  <a:close/>
                </a:path>
              </a:pathLst>
            </a:custGeom>
            <a:solidFill>
              <a:srgbClr val="E9854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57"/>
            <p:cNvSpPr/>
            <p:nvPr/>
          </p:nvSpPr>
          <p:spPr>
            <a:xfrm>
              <a:off x="11785600" y="6389688"/>
              <a:ext cx="87312" cy="80963"/>
            </a:xfrm>
            <a:custGeom>
              <a:avLst/>
              <a:gdLst/>
              <a:ahLst/>
              <a:cxnLst/>
              <a:rect l="l" t="t" r="r" b="b"/>
              <a:pathLst>
                <a:path w="24" h="22" extrusionOk="0">
                  <a:moveTo>
                    <a:pt x="24" y="14"/>
                  </a:moveTo>
                  <a:cubicBezTo>
                    <a:pt x="23" y="17"/>
                    <a:pt x="19" y="19"/>
                    <a:pt x="17" y="22"/>
                  </a:cubicBezTo>
                  <a:cubicBezTo>
                    <a:pt x="15" y="22"/>
                    <a:pt x="13" y="21"/>
                    <a:pt x="11" y="21"/>
                  </a:cubicBezTo>
                  <a:cubicBezTo>
                    <a:pt x="8" y="18"/>
                    <a:pt x="5" y="16"/>
                    <a:pt x="3" y="13"/>
                  </a:cubicBezTo>
                  <a:cubicBezTo>
                    <a:pt x="2" y="9"/>
                    <a:pt x="0" y="5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5" y="8"/>
                    <a:pt x="7" y="10"/>
                    <a:pt x="16" y="11"/>
                  </a:cubicBezTo>
                  <a:cubicBezTo>
                    <a:pt x="19" y="12"/>
                    <a:pt x="22" y="13"/>
                    <a:pt x="24" y="14"/>
                  </a:cubicBezTo>
                  <a:close/>
                </a:path>
              </a:pathLst>
            </a:custGeom>
            <a:solidFill>
              <a:srgbClr val="EA93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57"/>
            <p:cNvSpPr/>
            <p:nvPr/>
          </p:nvSpPr>
          <p:spPr>
            <a:xfrm>
              <a:off x="11953875" y="6215063"/>
              <a:ext cx="77787" cy="69850"/>
            </a:xfrm>
            <a:custGeom>
              <a:avLst/>
              <a:gdLst/>
              <a:ahLst/>
              <a:cxnLst/>
              <a:rect l="l" t="t" r="r" b="b"/>
              <a:pathLst>
                <a:path w="21" h="19" extrusionOk="0">
                  <a:moveTo>
                    <a:pt x="17" y="0"/>
                  </a:moveTo>
                  <a:cubicBezTo>
                    <a:pt x="21" y="3"/>
                    <a:pt x="20" y="10"/>
                    <a:pt x="16" y="14"/>
                  </a:cubicBezTo>
                  <a:cubicBezTo>
                    <a:pt x="16" y="14"/>
                    <a:pt x="16" y="14"/>
                    <a:pt x="15" y="14"/>
                  </a:cubicBezTo>
                  <a:cubicBezTo>
                    <a:pt x="12" y="15"/>
                    <a:pt x="10" y="18"/>
                    <a:pt x="7" y="18"/>
                  </a:cubicBezTo>
                  <a:cubicBezTo>
                    <a:pt x="0" y="19"/>
                    <a:pt x="7" y="12"/>
                    <a:pt x="3" y="12"/>
                  </a:cubicBezTo>
                  <a:cubicBezTo>
                    <a:pt x="8" y="8"/>
                    <a:pt x="12" y="3"/>
                    <a:pt x="17" y="0"/>
                  </a:cubicBezTo>
                  <a:close/>
                </a:path>
              </a:pathLst>
            </a:custGeom>
            <a:solidFill>
              <a:srgbClr val="EC8C5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57"/>
            <p:cNvSpPr/>
            <p:nvPr/>
          </p:nvSpPr>
          <p:spPr>
            <a:xfrm>
              <a:off x="12115800" y="6032500"/>
              <a:ext cx="42862" cy="39688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1" y="11"/>
                  </a:moveTo>
                  <a:cubicBezTo>
                    <a:pt x="0" y="6"/>
                    <a:pt x="6" y="5"/>
                    <a:pt x="9" y="2"/>
                  </a:cubicBezTo>
                  <a:cubicBezTo>
                    <a:pt x="11" y="0"/>
                    <a:pt x="12" y="3"/>
                    <a:pt x="12" y="4"/>
                  </a:cubicBezTo>
                  <a:cubicBezTo>
                    <a:pt x="7" y="4"/>
                    <a:pt x="5" y="10"/>
                    <a:pt x="1" y="11"/>
                  </a:cubicBezTo>
                  <a:close/>
                </a:path>
              </a:pathLst>
            </a:custGeom>
            <a:solidFill>
              <a:srgbClr val="EDE4C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57"/>
            <p:cNvSpPr/>
            <p:nvPr/>
          </p:nvSpPr>
          <p:spPr>
            <a:xfrm>
              <a:off x="11774488" y="6394450"/>
              <a:ext cx="25400" cy="42863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6" y="0"/>
                  </a:moveTo>
                  <a:cubicBezTo>
                    <a:pt x="5" y="4"/>
                    <a:pt x="7" y="8"/>
                    <a:pt x="6" y="12"/>
                  </a:cubicBezTo>
                  <a:cubicBezTo>
                    <a:pt x="4" y="8"/>
                    <a:pt x="0" y="4"/>
                    <a:pt x="6" y="0"/>
                  </a:cubicBezTo>
                  <a:close/>
                </a:path>
              </a:pathLst>
            </a:custGeom>
            <a:solidFill>
              <a:srgbClr val="C0896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57"/>
            <p:cNvSpPr/>
            <p:nvPr/>
          </p:nvSpPr>
          <p:spPr>
            <a:xfrm>
              <a:off x="10990263" y="6223000"/>
              <a:ext cx="315912" cy="177800"/>
            </a:xfrm>
            <a:custGeom>
              <a:avLst/>
              <a:gdLst/>
              <a:ahLst/>
              <a:cxnLst/>
              <a:rect l="l" t="t" r="r" b="b"/>
              <a:pathLst>
                <a:path w="86" h="49" extrusionOk="0">
                  <a:moveTo>
                    <a:pt x="82" y="12"/>
                  </a:moveTo>
                  <a:cubicBezTo>
                    <a:pt x="55" y="21"/>
                    <a:pt x="30" y="33"/>
                    <a:pt x="7" y="48"/>
                  </a:cubicBezTo>
                  <a:cubicBezTo>
                    <a:pt x="5" y="49"/>
                    <a:pt x="3" y="49"/>
                    <a:pt x="3" y="46"/>
                  </a:cubicBezTo>
                  <a:cubicBezTo>
                    <a:pt x="2" y="44"/>
                    <a:pt x="0" y="42"/>
                    <a:pt x="1" y="40"/>
                  </a:cubicBezTo>
                  <a:cubicBezTo>
                    <a:pt x="20" y="28"/>
                    <a:pt x="40" y="17"/>
                    <a:pt x="61" y="9"/>
                  </a:cubicBezTo>
                  <a:cubicBezTo>
                    <a:pt x="66" y="7"/>
                    <a:pt x="73" y="5"/>
                    <a:pt x="78" y="3"/>
                  </a:cubicBezTo>
                  <a:cubicBezTo>
                    <a:pt x="84" y="0"/>
                    <a:pt x="85" y="2"/>
                    <a:pt x="86" y="7"/>
                  </a:cubicBezTo>
                  <a:cubicBezTo>
                    <a:pt x="86" y="8"/>
                    <a:pt x="86" y="10"/>
                    <a:pt x="86" y="11"/>
                  </a:cubicBezTo>
                  <a:cubicBezTo>
                    <a:pt x="85" y="11"/>
                    <a:pt x="83" y="11"/>
                    <a:pt x="82" y="12"/>
                  </a:cubicBezTo>
                  <a:close/>
                </a:path>
              </a:pathLst>
            </a:custGeom>
            <a:solidFill>
              <a:srgbClr val="D5D6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57"/>
            <p:cNvSpPr/>
            <p:nvPr/>
          </p:nvSpPr>
          <p:spPr>
            <a:xfrm>
              <a:off x="11049000" y="6503988"/>
              <a:ext cx="454025" cy="207963"/>
            </a:xfrm>
            <a:custGeom>
              <a:avLst/>
              <a:gdLst/>
              <a:ahLst/>
              <a:cxnLst/>
              <a:rect l="l" t="t" r="r" b="b"/>
              <a:pathLst>
                <a:path w="124" h="57" extrusionOk="0">
                  <a:moveTo>
                    <a:pt x="0" y="0"/>
                  </a:moveTo>
                  <a:cubicBezTo>
                    <a:pt x="4" y="4"/>
                    <a:pt x="4" y="9"/>
                    <a:pt x="6" y="13"/>
                  </a:cubicBezTo>
                  <a:cubicBezTo>
                    <a:pt x="13" y="23"/>
                    <a:pt x="19" y="34"/>
                    <a:pt x="25" y="44"/>
                  </a:cubicBezTo>
                  <a:cubicBezTo>
                    <a:pt x="27" y="48"/>
                    <a:pt x="33" y="49"/>
                    <a:pt x="38" y="47"/>
                  </a:cubicBezTo>
                  <a:cubicBezTo>
                    <a:pt x="41" y="45"/>
                    <a:pt x="44" y="43"/>
                    <a:pt x="48" y="43"/>
                  </a:cubicBezTo>
                  <a:cubicBezTo>
                    <a:pt x="47" y="50"/>
                    <a:pt x="50" y="53"/>
                    <a:pt x="59" y="52"/>
                  </a:cubicBezTo>
                  <a:cubicBezTo>
                    <a:pt x="69" y="50"/>
                    <a:pt x="80" y="47"/>
                    <a:pt x="90" y="42"/>
                  </a:cubicBezTo>
                  <a:cubicBezTo>
                    <a:pt x="102" y="37"/>
                    <a:pt x="112" y="28"/>
                    <a:pt x="124" y="22"/>
                  </a:cubicBezTo>
                  <a:cubicBezTo>
                    <a:pt x="115" y="34"/>
                    <a:pt x="102" y="40"/>
                    <a:pt x="90" y="47"/>
                  </a:cubicBezTo>
                  <a:cubicBezTo>
                    <a:pt x="75" y="55"/>
                    <a:pt x="60" y="57"/>
                    <a:pt x="43" y="57"/>
                  </a:cubicBezTo>
                  <a:cubicBezTo>
                    <a:pt x="37" y="56"/>
                    <a:pt x="30" y="55"/>
                    <a:pt x="24" y="50"/>
                  </a:cubicBezTo>
                  <a:cubicBezTo>
                    <a:pt x="21" y="47"/>
                    <a:pt x="20" y="42"/>
                    <a:pt x="17" y="38"/>
                  </a:cubicBezTo>
                  <a:cubicBezTo>
                    <a:pt x="10" y="26"/>
                    <a:pt x="2" y="14"/>
                    <a:pt x="0" y="0"/>
                  </a:cubicBezTo>
                  <a:close/>
                </a:path>
              </a:pathLst>
            </a:custGeom>
            <a:solidFill>
              <a:srgbClr val="1D396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57"/>
            <p:cNvSpPr/>
            <p:nvPr/>
          </p:nvSpPr>
          <p:spPr>
            <a:xfrm>
              <a:off x="11536363" y="6038850"/>
              <a:ext cx="19050" cy="58738"/>
            </a:xfrm>
            <a:custGeom>
              <a:avLst/>
              <a:gdLst/>
              <a:ahLst/>
              <a:cxnLst/>
              <a:rect l="l" t="t" r="r" b="b"/>
              <a:pathLst>
                <a:path w="5" h="16" extrusionOk="0">
                  <a:moveTo>
                    <a:pt x="0" y="0"/>
                  </a:moveTo>
                  <a:cubicBezTo>
                    <a:pt x="5" y="4"/>
                    <a:pt x="3" y="10"/>
                    <a:pt x="4" y="14"/>
                  </a:cubicBezTo>
                  <a:cubicBezTo>
                    <a:pt x="5" y="15"/>
                    <a:pt x="5" y="16"/>
                    <a:pt x="3" y="16"/>
                  </a:cubicBezTo>
                  <a:cubicBezTo>
                    <a:pt x="2" y="16"/>
                    <a:pt x="1" y="15"/>
                    <a:pt x="1" y="14"/>
                  </a:cubicBezTo>
                  <a:cubicBezTo>
                    <a:pt x="1" y="10"/>
                    <a:pt x="0" y="5"/>
                    <a:pt x="0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57"/>
            <p:cNvSpPr/>
            <p:nvPr/>
          </p:nvSpPr>
          <p:spPr>
            <a:xfrm>
              <a:off x="11510963" y="5959475"/>
              <a:ext cx="17462" cy="28575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cubicBezTo>
                    <a:pt x="4" y="2"/>
                    <a:pt x="5" y="5"/>
                    <a:pt x="2" y="8"/>
                  </a:cubicBezTo>
                  <a:cubicBezTo>
                    <a:pt x="2" y="4"/>
                    <a:pt x="0" y="1"/>
                    <a:pt x="4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57"/>
            <p:cNvSpPr/>
            <p:nvPr/>
          </p:nvSpPr>
          <p:spPr>
            <a:xfrm>
              <a:off x="11104563" y="5249863"/>
              <a:ext cx="168275" cy="146050"/>
            </a:xfrm>
            <a:custGeom>
              <a:avLst/>
              <a:gdLst/>
              <a:ahLst/>
              <a:cxnLst/>
              <a:rect l="l" t="t" r="r" b="b"/>
              <a:pathLst>
                <a:path w="46" h="40" extrusionOk="0">
                  <a:moveTo>
                    <a:pt x="32" y="12"/>
                  </a:moveTo>
                  <a:cubicBezTo>
                    <a:pt x="39" y="14"/>
                    <a:pt x="44" y="17"/>
                    <a:pt x="40" y="26"/>
                  </a:cubicBezTo>
                  <a:cubicBezTo>
                    <a:pt x="40" y="28"/>
                    <a:pt x="43" y="29"/>
                    <a:pt x="45" y="31"/>
                  </a:cubicBezTo>
                  <a:cubicBezTo>
                    <a:pt x="45" y="33"/>
                    <a:pt x="46" y="37"/>
                    <a:pt x="44" y="38"/>
                  </a:cubicBezTo>
                  <a:cubicBezTo>
                    <a:pt x="41" y="40"/>
                    <a:pt x="38" y="38"/>
                    <a:pt x="36" y="36"/>
                  </a:cubicBezTo>
                  <a:cubicBezTo>
                    <a:pt x="30" y="32"/>
                    <a:pt x="25" y="28"/>
                    <a:pt x="26" y="19"/>
                  </a:cubicBezTo>
                  <a:cubicBezTo>
                    <a:pt x="27" y="15"/>
                    <a:pt x="24" y="12"/>
                    <a:pt x="20" y="12"/>
                  </a:cubicBezTo>
                  <a:cubicBezTo>
                    <a:pt x="17" y="12"/>
                    <a:pt x="14" y="11"/>
                    <a:pt x="12" y="9"/>
                  </a:cubicBezTo>
                  <a:cubicBezTo>
                    <a:pt x="8" y="7"/>
                    <a:pt x="4" y="5"/>
                    <a:pt x="1" y="11"/>
                  </a:cubicBezTo>
                  <a:cubicBezTo>
                    <a:pt x="0" y="3"/>
                    <a:pt x="6" y="0"/>
                    <a:pt x="12" y="3"/>
                  </a:cubicBezTo>
                  <a:cubicBezTo>
                    <a:pt x="16" y="4"/>
                    <a:pt x="19" y="5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6" y="8"/>
                    <a:pt x="29" y="10"/>
                    <a:pt x="32" y="12"/>
                  </a:cubicBezTo>
                  <a:close/>
                </a:path>
              </a:pathLst>
            </a:custGeom>
            <a:solidFill>
              <a:srgbClr val="F0905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57"/>
            <p:cNvSpPr/>
            <p:nvPr/>
          </p:nvSpPr>
          <p:spPr>
            <a:xfrm>
              <a:off x="11185525" y="5272088"/>
              <a:ext cx="36512" cy="22225"/>
            </a:xfrm>
            <a:custGeom>
              <a:avLst/>
              <a:gdLst/>
              <a:ahLst/>
              <a:cxnLst/>
              <a:rect l="l" t="t" r="r" b="b"/>
              <a:pathLst>
                <a:path w="10" h="6" extrusionOk="0">
                  <a:moveTo>
                    <a:pt x="10" y="6"/>
                  </a:moveTo>
                  <a:cubicBezTo>
                    <a:pt x="6" y="5"/>
                    <a:pt x="3" y="3"/>
                    <a:pt x="0" y="0"/>
                  </a:cubicBezTo>
                  <a:cubicBezTo>
                    <a:pt x="4" y="0"/>
                    <a:pt x="8" y="3"/>
                    <a:pt x="10" y="6"/>
                  </a:cubicBezTo>
                  <a:close/>
                </a:path>
              </a:pathLst>
            </a:custGeom>
            <a:solidFill>
              <a:srgbClr val="F49A6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ontents slide layout">
  <p:cSld name="19_Contents slide layout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2210" y="202085"/>
            <a:ext cx="608816" cy="712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0" y="6333344"/>
            <a:ext cx="12192000" cy="524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71514" y="4437513"/>
            <a:ext cx="3523869" cy="2158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ontents slide layout">
  <p:cSld name="21_Contents slide layou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93235" y="320109"/>
            <a:ext cx="665628" cy="778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0" y="6333344"/>
            <a:ext cx="12192000" cy="524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474" y="4018465"/>
            <a:ext cx="3044326" cy="2577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ontents slide layout">
  <p:cSld name="11_Contents slide layout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6333344"/>
            <a:ext cx="12192000" cy="524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2577" y="5144422"/>
            <a:ext cx="900000" cy="145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ontents slide layout">
  <p:cSld name="13_Contents slide layou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6333344"/>
            <a:ext cx="12192000" cy="524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0761" y="5983868"/>
            <a:ext cx="1866518" cy="69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ontents slide layout">
  <p:cSld name="35_Contents slide layou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6333344"/>
            <a:ext cx="12192000" cy="524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8407" y="314588"/>
            <a:ext cx="1228793" cy="460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ontents slide layout">
  <p:cSld name="25_Contents slide layou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89"/>
          <p:cNvPicPr preferRelativeResize="0"/>
          <p:nvPr/>
        </p:nvPicPr>
        <p:blipFill rotWithShape="1">
          <a:blip r:embed="rId2">
            <a:alphaModFix/>
          </a:blip>
          <a:srcRect b="16054"/>
          <a:stretch/>
        </p:blipFill>
        <p:spPr>
          <a:xfrm>
            <a:off x="0" y="0"/>
            <a:ext cx="1222738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ontents slide layout">
  <p:cSld name="27_Contents slide layou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90"/>
          <p:cNvPicPr preferRelativeResize="0"/>
          <p:nvPr/>
        </p:nvPicPr>
        <p:blipFill rotWithShape="1">
          <a:blip r:embed="rId2">
            <a:alphaModFix/>
          </a:blip>
          <a:srcRect t="12028" b="3396"/>
          <a:stretch/>
        </p:blipFill>
        <p:spPr>
          <a:xfrm>
            <a:off x="0" y="0"/>
            <a:ext cx="12192000" cy="6873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Contents slide layout">
  <p:cSld name="31_Contents slide layou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91"/>
          <p:cNvPicPr preferRelativeResize="0"/>
          <p:nvPr/>
        </p:nvPicPr>
        <p:blipFill rotWithShape="1">
          <a:blip r:embed="rId2">
            <a:alphaModFix/>
          </a:blip>
          <a:srcRect b="15542"/>
          <a:stretch/>
        </p:blipFill>
        <p:spPr>
          <a:xfrm>
            <a:off x="0" y="-1"/>
            <a:ext cx="12192000" cy="6873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Contents slide layout">
  <p:cSld name="26_Contents slide layou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92" descr="Zo on Twitter: &amp;quot;Rayando la pizarra en la #MatinéeMarathon de @KoiSamsa y de  frente a una biblioteca.… &amp;quot;"/>
          <p:cNvPicPr preferRelativeResize="0"/>
          <p:nvPr/>
        </p:nvPicPr>
        <p:blipFill rotWithShape="1">
          <a:blip r:embed="rId2">
            <a:alphaModFix/>
          </a:blip>
          <a:srcRect b="2445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ontents slide layout">
  <p:cSld name="15_Contents slide layou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6333344"/>
            <a:ext cx="12192000" cy="524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0289" y="5644860"/>
            <a:ext cx="1882039" cy="973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Contents slide layout">
  <p:cSld name="38_Contents slide layou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8"/>
          <p:cNvSpPr/>
          <p:nvPr/>
        </p:nvSpPr>
        <p:spPr>
          <a:xfrm>
            <a:off x="-1" y="-10392"/>
            <a:ext cx="12192000" cy="6868392"/>
          </a:xfrm>
          <a:prstGeom prst="rect">
            <a:avLst/>
          </a:prstGeom>
          <a:solidFill>
            <a:srgbClr val="21447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58"/>
          <p:cNvSpPr/>
          <p:nvPr/>
        </p:nvSpPr>
        <p:spPr>
          <a:xfrm>
            <a:off x="-19878" y="-30270"/>
            <a:ext cx="9434945" cy="6141026"/>
          </a:xfrm>
          <a:custGeom>
            <a:avLst/>
            <a:gdLst/>
            <a:ahLst/>
            <a:cxnLst/>
            <a:rect l="l" t="t" r="r" b="b"/>
            <a:pathLst>
              <a:path w="9434945" h="6141026" extrusionOk="0">
                <a:moveTo>
                  <a:pt x="0" y="10391"/>
                </a:moveTo>
                <a:lnTo>
                  <a:pt x="9434945" y="0"/>
                </a:lnTo>
                <a:lnTo>
                  <a:pt x="5413672" y="678867"/>
                </a:lnTo>
                <a:lnTo>
                  <a:pt x="128149" y="128149"/>
                </a:lnTo>
                <a:lnTo>
                  <a:pt x="689258" y="3164409"/>
                </a:lnTo>
                <a:lnTo>
                  <a:pt x="10391" y="6141026"/>
                </a:lnTo>
                <a:cubicBezTo>
                  <a:pt x="6927" y="4800599"/>
                  <a:pt x="3464" y="1350818"/>
                  <a:pt x="0" y="1039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58"/>
          <p:cNvSpPr/>
          <p:nvPr/>
        </p:nvSpPr>
        <p:spPr>
          <a:xfrm>
            <a:off x="10777817" y="5194301"/>
            <a:ext cx="1409700" cy="1663699"/>
          </a:xfrm>
          <a:custGeom>
            <a:avLst/>
            <a:gdLst/>
            <a:ahLst/>
            <a:cxnLst/>
            <a:rect l="l" t="t" r="r" b="b"/>
            <a:pathLst>
              <a:path w="980" h="1156" extrusionOk="0">
                <a:moveTo>
                  <a:pt x="937" y="1156"/>
                </a:moveTo>
                <a:cubicBezTo>
                  <a:pt x="772" y="1156"/>
                  <a:pt x="608" y="1156"/>
                  <a:pt x="443" y="1156"/>
                </a:cubicBezTo>
                <a:cubicBezTo>
                  <a:pt x="445" y="1142"/>
                  <a:pt x="447" y="1127"/>
                  <a:pt x="449" y="1113"/>
                </a:cubicBezTo>
                <a:cubicBezTo>
                  <a:pt x="453" y="1089"/>
                  <a:pt x="459" y="1065"/>
                  <a:pt x="454" y="1040"/>
                </a:cubicBezTo>
                <a:cubicBezTo>
                  <a:pt x="453" y="1034"/>
                  <a:pt x="453" y="1033"/>
                  <a:pt x="446" y="1034"/>
                </a:cubicBezTo>
                <a:cubicBezTo>
                  <a:pt x="433" y="1035"/>
                  <a:pt x="420" y="1037"/>
                  <a:pt x="407" y="1038"/>
                </a:cubicBezTo>
                <a:cubicBezTo>
                  <a:pt x="399" y="1039"/>
                  <a:pt x="392" y="1039"/>
                  <a:pt x="385" y="1039"/>
                </a:cubicBezTo>
                <a:cubicBezTo>
                  <a:pt x="378" y="1040"/>
                  <a:pt x="372" y="1039"/>
                  <a:pt x="365" y="1036"/>
                </a:cubicBezTo>
                <a:cubicBezTo>
                  <a:pt x="362" y="1034"/>
                  <a:pt x="358" y="1033"/>
                  <a:pt x="354" y="1031"/>
                </a:cubicBezTo>
                <a:cubicBezTo>
                  <a:pt x="349" y="1029"/>
                  <a:pt x="343" y="1027"/>
                  <a:pt x="342" y="1021"/>
                </a:cubicBezTo>
                <a:cubicBezTo>
                  <a:pt x="340" y="1015"/>
                  <a:pt x="337" y="1012"/>
                  <a:pt x="331" y="1010"/>
                </a:cubicBezTo>
                <a:cubicBezTo>
                  <a:pt x="323" y="1008"/>
                  <a:pt x="319" y="1003"/>
                  <a:pt x="320" y="995"/>
                </a:cubicBezTo>
                <a:cubicBezTo>
                  <a:pt x="320" y="993"/>
                  <a:pt x="320" y="990"/>
                  <a:pt x="320" y="988"/>
                </a:cubicBezTo>
                <a:cubicBezTo>
                  <a:pt x="319" y="985"/>
                  <a:pt x="318" y="982"/>
                  <a:pt x="316" y="979"/>
                </a:cubicBezTo>
                <a:cubicBezTo>
                  <a:pt x="314" y="974"/>
                  <a:pt x="310" y="970"/>
                  <a:pt x="308" y="966"/>
                </a:cubicBezTo>
                <a:cubicBezTo>
                  <a:pt x="305" y="955"/>
                  <a:pt x="302" y="943"/>
                  <a:pt x="299" y="932"/>
                </a:cubicBezTo>
                <a:cubicBezTo>
                  <a:pt x="296" y="922"/>
                  <a:pt x="292" y="914"/>
                  <a:pt x="283" y="908"/>
                </a:cubicBezTo>
                <a:cubicBezTo>
                  <a:pt x="243" y="885"/>
                  <a:pt x="203" y="860"/>
                  <a:pt x="164" y="835"/>
                </a:cubicBezTo>
                <a:cubicBezTo>
                  <a:pt x="128" y="813"/>
                  <a:pt x="93" y="790"/>
                  <a:pt x="58" y="767"/>
                </a:cubicBezTo>
                <a:cubicBezTo>
                  <a:pt x="48" y="761"/>
                  <a:pt x="39" y="754"/>
                  <a:pt x="30" y="746"/>
                </a:cubicBezTo>
                <a:cubicBezTo>
                  <a:pt x="20" y="736"/>
                  <a:pt x="10" y="726"/>
                  <a:pt x="0" y="716"/>
                </a:cubicBezTo>
                <a:cubicBezTo>
                  <a:pt x="0" y="714"/>
                  <a:pt x="0" y="712"/>
                  <a:pt x="0" y="711"/>
                </a:cubicBezTo>
                <a:cubicBezTo>
                  <a:pt x="3" y="706"/>
                  <a:pt x="6" y="701"/>
                  <a:pt x="9" y="696"/>
                </a:cubicBezTo>
                <a:cubicBezTo>
                  <a:pt x="17" y="686"/>
                  <a:pt x="20" y="686"/>
                  <a:pt x="30" y="693"/>
                </a:cubicBezTo>
                <a:cubicBezTo>
                  <a:pt x="36" y="696"/>
                  <a:pt x="42" y="699"/>
                  <a:pt x="47" y="702"/>
                </a:cubicBezTo>
                <a:cubicBezTo>
                  <a:pt x="53" y="704"/>
                  <a:pt x="59" y="706"/>
                  <a:pt x="64" y="709"/>
                </a:cubicBezTo>
                <a:cubicBezTo>
                  <a:pt x="85" y="723"/>
                  <a:pt x="106" y="737"/>
                  <a:pt x="127" y="751"/>
                </a:cubicBezTo>
                <a:cubicBezTo>
                  <a:pt x="140" y="759"/>
                  <a:pt x="153" y="766"/>
                  <a:pt x="166" y="774"/>
                </a:cubicBezTo>
                <a:cubicBezTo>
                  <a:pt x="168" y="775"/>
                  <a:pt x="171" y="774"/>
                  <a:pt x="172" y="773"/>
                </a:cubicBezTo>
                <a:cubicBezTo>
                  <a:pt x="176" y="768"/>
                  <a:pt x="180" y="763"/>
                  <a:pt x="185" y="758"/>
                </a:cubicBezTo>
                <a:cubicBezTo>
                  <a:pt x="188" y="754"/>
                  <a:pt x="188" y="752"/>
                  <a:pt x="185" y="748"/>
                </a:cubicBezTo>
                <a:cubicBezTo>
                  <a:pt x="180" y="739"/>
                  <a:pt x="179" y="731"/>
                  <a:pt x="186" y="726"/>
                </a:cubicBezTo>
                <a:cubicBezTo>
                  <a:pt x="194" y="719"/>
                  <a:pt x="192" y="714"/>
                  <a:pt x="190" y="706"/>
                </a:cubicBezTo>
                <a:cubicBezTo>
                  <a:pt x="189" y="704"/>
                  <a:pt x="188" y="702"/>
                  <a:pt x="188" y="700"/>
                </a:cubicBezTo>
                <a:cubicBezTo>
                  <a:pt x="185" y="689"/>
                  <a:pt x="192" y="678"/>
                  <a:pt x="205" y="678"/>
                </a:cubicBezTo>
                <a:cubicBezTo>
                  <a:pt x="216" y="679"/>
                  <a:pt x="228" y="682"/>
                  <a:pt x="239" y="686"/>
                </a:cubicBezTo>
                <a:cubicBezTo>
                  <a:pt x="244" y="688"/>
                  <a:pt x="247" y="686"/>
                  <a:pt x="250" y="682"/>
                </a:cubicBezTo>
                <a:cubicBezTo>
                  <a:pt x="262" y="668"/>
                  <a:pt x="275" y="654"/>
                  <a:pt x="287" y="640"/>
                </a:cubicBezTo>
                <a:cubicBezTo>
                  <a:pt x="291" y="636"/>
                  <a:pt x="295" y="635"/>
                  <a:pt x="299" y="638"/>
                </a:cubicBezTo>
                <a:cubicBezTo>
                  <a:pt x="303" y="641"/>
                  <a:pt x="303" y="646"/>
                  <a:pt x="299" y="650"/>
                </a:cubicBezTo>
                <a:cubicBezTo>
                  <a:pt x="292" y="659"/>
                  <a:pt x="284" y="668"/>
                  <a:pt x="277" y="677"/>
                </a:cubicBezTo>
                <a:cubicBezTo>
                  <a:pt x="272" y="683"/>
                  <a:pt x="268" y="689"/>
                  <a:pt x="263" y="694"/>
                </a:cubicBezTo>
                <a:cubicBezTo>
                  <a:pt x="268" y="697"/>
                  <a:pt x="273" y="698"/>
                  <a:pt x="276" y="701"/>
                </a:cubicBezTo>
                <a:cubicBezTo>
                  <a:pt x="281" y="704"/>
                  <a:pt x="284" y="709"/>
                  <a:pt x="289" y="712"/>
                </a:cubicBezTo>
                <a:cubicBezTo>
                  <a:pt x="305" y="722"/>
                  <a:pt x="318" y="734"/>
                  <a:pt x="329" y="750"/>
                </a:cubicBezTo>
                <a:cubicBezTo>
                  <a:pt x="335" y="759"/>
                  <a:pt x="343" y="766"/>
                  <a:pt x="350" y="774"/>
                </a:cubicBezTo>
                <a:cubicBezTo>
                  <a:pt x="352" y="776"/>
                  <a:pt x="355" y="778"/>
                  <a:pt x="358" y="778"/>
                </a:cubicBezTo>
                <a:cubicBezTo>
                  <a:pt x="368" y="781"/>
                  <a:pt x="377" y="782"/>
                  <a:pt x="386" y="784"/>
                </a:cubicBezTo>
                <a:cubicBezTo>
                  <a:pt x="400" y="787"/>
                  <a:pt x="415" y="789"/>
                  <a:pt x="427" y="798"/>
                </a:cubicBezTo>
                <a:cubicBezTo>
                  <a:pt x="434" y="804"/>
                  <a:pt x="441" y="806"/>
                  <a:pt x="450" y="806"/>
                </a:cubicBezTo>
                <a:cubicBezTo>
                  <a:pt x="453" y="805"/>
                  <a:pt x="455" y="805"/>
                  <a:pt x="455" y="801"/>
                </a:cubicBezTo>
                <a:cubicBezTo>
                  <a:pt x="456" y="794"/>
                  <a:pt x="458" y="787"/>
                  <a:pt x="461" y="780"/>
                </a:cubicBezTo>
                <a:cubicBezTo>
                  <a:pt x="469" y="761"/>
                  <a:pt x="474" y="742"/>
                  <a:pt x="479" y="722"/>
                </a:cubicBezTo>
                <a:cubicBezTo>
                  <a:pt x="482" y="710"/>
                  <a:pt x="485" y="699"/>
                  <a:pt x="490" y="688"/>
                </a:cubicBezTo>
                <a:cubicBezTo>
                  <a:pt x="512" y="644"/>
                  <a:pt x="535" y="600"/>
                  <a:pt x="557" y="556"/>
                </a:cubicBezTo>
                <a:cubicBezTo>
                  <a:pt x="564" y="542"/>
                  <a:pt x="571" y="528"/>
                  <a:pt x="578" y="514"/>
                </a:cubicBezTo>
                <a:cubicBezTo>
                  <a:pt x="579" y="512"/>
                  <a:pt x="582" y="510"/>
                  <a:pt x="584" y="511"/>
                </a:cubicBezTo>
                <a:cubicBezTo>
                  <a:pt x="586" y="511"/>
                  <a:pt x="588" y="514"/>
                  <a:pt x="589" y="516"/>
                </a:cubicBezTo>
                <a:cubicBezTo>
                  <a:pt x="590" y="518"/>
                  <a:pt x="590" y="520"/>
                  <a:pt x="591" y="524"/>
                </a:cubicBezTo>
                <a:cubicBezTo>
                  <a:pt x="594" y="521"/>
                  <a:pt x="595" y="519"/>
                  <a:pt x="596" y="517"/>
                </a:cubicBezTo>
                <a:cubicBezTo>
                  <a:pt x="604" y="503"/>
                  <a:pt x="613" y="490"/>
                  <a:pt x="623" y="477"/>
                </a:cubicBezTo>
                <a:cubicBezTo>
                  <a:pt x="634" y="465"/>
                  <a:pt x="643" y="451"/>
                  <a:pt x="653" y="438"/>
                </a:cubicBezTo>
                <a:cubicBezTo>
                  <a:pt x="654" y="437"/>
                  <a:pt x="655" y="434"/>
                  <a:pt x="655" y="432"/>
                </a:cubicBezTo>
                <a:cubicBezTo>
                  <a:pt x="654" y="422"/>
                  <a:pt x="652" y="413"/>
                  <a:pt x="650" y="403"/>
                </a:cubicBezTo>
                <a:cubicBezTo>
                  <a:pt x="649" y="400"/>
                  <a:pt x="643" y="396"/>
                  <a:pt x="640" y="396"/>
                </a:cubicBezTo>
                <a:cubicBezTo>
                  <a:pt x="637" y="397"/>
                  <a:pt x="635" y="396"/>
                  <a:pt x="631" y="396"/>
                </a:cubicBezTo>
                <a:cubicBezTo>
                  <a:pt x="630" y="397"/>
                  <a:pt x="629" y="399"/>
                  <a:pt x="628" y="400"/>
                </a:cubicBezTo>
                <a:cubicBezTo>
                  <a:pt x="626" y="398"/>
                  <a:pt x="624" y="397"/>
                  <a:pt x="622" y="395"/>
                </a:cubicBezTo>
                <a:cubicBezTo>
                  <a:pt x="618" y="398"/>
                  <a:pt x="615" y="400"/>
                  <a:pt x="612" y="402"/>
                </a:cubicBezTo>
                <a:cubicBezTo>
                  <a:pt x="608" y="402"/>
                  <a:pt x="603" y="402"/>
                  <a:pt x="602" y="400"/>
                </a:cubicBezTo>
                <a:cubicBezTo>
                  <a:pt x="598" y="395"/>
                  <a:pt x="593" y="395"/>
                  <a:pt x="588" y="396"/>
                </a:cubicBezTo>
                <a:cubicBezTo>
                  <a:pt x="585" y="396"/>
                  <a:pt x="583" y="395"/>
                  <a:pt x="583" y="392"/>
                </a:cubicBezTo>
                <a:cubicBezTo>
                  <a:pt x="583" y="391"/>
                  <a:pt x="580" y="389"/>
                  <a:pt x="579" y="389"/>
                </a:cubicBezTo>
                <a:cubicBezTo>
                  <a:pt x="576" y="389"/>
                  <a:pt x="572" y="390"/>
                  <a:pt x="570" y="390"/>
                </a:cubicBezTo>
                <a:cubicBezTo>
                  <a:pt x="571" y="388"/>
                  <a:pt x="572" y="387"/>
                  <a:pt x="574" y="384"/>
                </a:cubicBezTo>
                <a:cubicBezTo>
                  <a:pt x="572" y="384"/>
                  <a:pt x="570" y="383"/>
                  <a:pt x="569" y="383"/>
                </a:cubicBezTo>
                <a:cubicBezTo>
                  <a:pt x="564" y="381"/>
                  <a:pt x="559" y="382"/>
                  <a:pt x="556" y="376"/>
                </a:cubicBezTo>
                <a:cubicBezTo>
                  <a:pt x="556" y="375"/>
                  <a:pt x="554" y="375"/>
                  <a:pt x="552" y="375"/>
                </a:cubicBezTo>
                <a:cubicBezTo>
                  <a:pt x="551" y="374"/>
                  <a:pt x="549" y="374"/>
                  <a:pt x="547" y="373"/>
                </a:cubicBezTo>
                <a:cubicBezTo>
                  <a:pt x="551" y="371"/>
                  <a:pt x="553" y="369"/>
                  <a:pt x="556" y="368"/>
                </a:cubicBezTo>
                <a:cubicBezTo>
                  <a:pt x="555" y="368"/>
                  <a:pt x="555" y="367"/>
                  <a:pt x="555" y="367"/>
                </a:cubicBezTo>
                <a:cubicBezTo>
                  <a:pt x="551" y="366"/>
                  <a:pt x="546" y="365"/>
                  <a:pt x="542" y="364"/>
                </a:cubicBezTo>
                <a:cubicBezTo>
                  <a:pt x="538" y="363"/>
                  <a:pt x="534" y="362"/>
                  <a:pt x="529" y="361"/>
                </a:cubicBezTo>
                <a:cubicBezTo>
                  <a:pt x="533" y="360"/>
                  <a:pt x="538" y="360"/>
                  <a:pt x="536" y="354"/>
                </a:cubicBezTo>
                <a:cubicBezTo>
                  <a:pt x="536" y="352"/>
                  <a:pt x="532" y="350"/>
                  <a:pt x="530" y="348"/>
                </a:cubicBezTo>
                <a:cubicBezTo>
                  <a:pt x="531" y="347"/>
                  <a:pt x="534" y="347"/>
                  <a:pt x="534" y="346"/>
                </a:cubicBezTo>
                <a:cubicBezTo>
                  <a:pt x="534" y="344"/>
                  <a:pt x="534" y="342"/>
                  <a:pt x="533" y="341"/>
                </a:cubicBezTo>
                <a:cubicBezTo>
                  <a:pt x="529" y="337"/>
                  <a:pt x="525" y="333"/>
                  <a:pt x="522" y="329"/>
                </a:cubicBezTo>
                <a:cubicBezTo>
                  <a:pt x="519" y="327"/>
                  <a:pt x="517" y="324"/>
                  <a:pt x="514" y="322"/>
                </a:cubicBezTo>
                <a:cubicBezTo>
                  <a:pt x="507" y="318"/>
                  <a:pt x="504" y="311"/>
                  <a:pt x="502" y="303"/>
                </a:cubicBezTo>
                <a:cubicBezTo>
                  <a:pt x="501" y="301"/>
                  <a:pt x="501" y="299"/>
                  <a:pt x="502" y="296"/>
                </a:cubicBezTo>
                <a:cubicBezTo>
                  <a:pt x="503" y="293"/>
                  <a:pt x="504" y="289"/>
                  <a:pt x="506" y="286"/>
                </a:cubicBezTo>
                <a:cubicBezTo>
                  <a:pt x="509" y="282"/>
                  <a:pt x="512" y="278"/>
                  <a:pt x="515" y="273"/>
                </a:cubicBezTo>
                <a:cubicBezTo>
                  <a:pt x="515" y="274"/>
                  <a:pt x="516" y="274"/>
                  <a:pt x="516" y="274"/>
                </a:cubicBezTo>
                <a:cubicBezTo>
                  <a:pt x="514" y="277"/>
                  <a:pt x="511" y="280"/>
                  <a:pt x="509" y="284"/>
                </a:cubicBezTo>
                <a:cubicBezTo>
                  <a:pt x="512" y="285"/>
                  <a:pt x="513" y="287"/>
                  <a:pt x="516" y="288"/>
                </a:cubicBezTo>
                <a:cubicBezTo>
                  <a:pt x="517" y="289"/>
                  <a:pt x="519" y="289"/>
                  <a:pt x="519" y="289"/>
                </a:cubicBezTo>
                <a:cubicBezTo>
                  <a:pt x="522" y="285"/>
                  <a:pt x="526" y="286"/>
                  <a:pt x="530" y="285"/>
                </a:cubicBezTo>
                <a:cubicBezTo>
                  <a:pt x="535" y="283"/>
                  <a:pt x="539" y="277"/>
                  <a:pt x="537" y="272"/>
                </a:cubicBezTo>
                <a:cubicBezTo>
                  <a:pt x="535" y="267"/>
                  <a:pt x="533" y="262"/>
                  <a:pt x="531" y="256"/>
                </a:cubicBezTo>
                <a:cubicBezTo>
                  <a:pt x="530" y="255"/>
                  <a:pt x="529" y="252"/>
                  <a:pt x="528" y="252"/>
                </a:cubicBezTo>
                <a:cubicBezTo>
                  <a:pt x="526" y="252"/>
                  <a:pt x="525" y="254"/>
                  <a:pt x="523" y="254"/>
                </a:cubicBezTo>
                <a:cubicBezTo>
                  <a:pt x="526" y="251"/>
                  <a:pt x="524" y="248"/>
                  <a:pt x="521" y="245"/>
                </a:cubicBezTo>
                <a:cubicBezTo>
                  <a:pt x="518" y="241"/>
                  <a:pt x="513" y="238"/>
                  <a:pt x="513" y="234"/>
                </a:cubicBezTo>
                <a:cubicBezTo>
                  <a:pt x="512" y="220"/>
                  <a:pt x="512" y="207"/>
                  <a:pt x="518" y="194"/>
                </a:cubicBezTo>
                <a:cubicBezTo>
                  <a:pt x="518" y="193"/>
                  <a:pt x="519" y="191"/>
                  <a:pt x="519" y="190"/>
                </a:cubicBezTo>
                <a:cubicBezTo>
                  <a:pt x="519" y="188"/>
                  <a:pt x="518" y="186"/>
                  <a:pt x="518" y="183"/>
                </a:cubicBezTo>
                <a:cubicBezTo>
                  <a:pt x="519" y="178"/>
                  <a:pt x="521" y="172"/>
                  <a:pt x="523" y="166"/>
                </a:cubicBezTo>
                <a:cubicBezTo>
                  <a:pt x="528" y="155"/>
                  <a:pt x="527" y="143"/>
                  <a:pt x="535" y="133"/>
                </a:cubicBezTo>
                <a:cubicBezTo>
                  <a:pt x="537" y="129"/>
                  <a:pt x="539" y="125"/>
                  <a:pt x="541" y="121"/>
                </a:cubicBezTo>
                <a:cubicBezTo>
                  <a:pt x="543" y="117"/>
                  <a:pt x="544" y="113"/>
                  <a:pt x="547" y="109"/>
                </a:cubicBezTo>
                <a:cubicBezTo>
                  <a:pt x="550" y="103"/>
                  <a:pt x="553" y="98"/>
                  <a:pt x="557" y="93"/>
                </a:cubicBezTo>
                <a:cubicBezTo>
                  <a:pt x="560" y="88"/>
                  <a:pt x="563" y="82"/>
                  <a:pt x="567" y="78"/>
                </a:cubicBezTo>
                <a:cubicBezTo>
                  <a:pt x="577" y="67"/>
                  <a:pt x="587" y="57"/>
                  <a:pt x="597" y="47"/>
                </a:cubicBezTo>
                <a:cubicBezTo>
                  <a:pt x="599" y="45"/>
                  <a:pt x="600" y="43"/>
                  <a:pt x="602" y="42"/>
                </a:cubicBezTo>
                <a:cubicBezTo>
                  <a:pt x="604" y="40"/>
                  <a:pt x="606" y="38"/>
                  <a:pt x="609" y="35"/>
                </a:cubicBezTo>
                <a:cubicBezTo>
                  <a:pt x="611" y="35"/>
                  <a:pt x="613" y="34"/>
                  <a:pt x="615" y="33"/>
                </a:cubicBezTo>
                <a:cubicBezTo>
                  <a:pt x="621" y="29"/>
                  <a:pt x="625" y="23"/>
                  <a:pt x="631" y="20"/>
                </a:cubicBezTo>
                <a:cubicBezTo>
                  <a:pt x="638" y="17"/>
                  <a:pt x="645" y="15"/>
                  <a:pt x="652" y="12"/>
                </a:cubicBezTo>
                <a:cubicBezTo>
                  <a:pt x="668" y="5"/>
                  <a:pt x="686" y="0"/>
                  <a:pt x="704" y="2"/>
                </a:cubicBezTo>
                <a:cubicBezTo>
                  <a:pt x="706" y="2"/>
                  <a:pt x="707" y="0"/>
                  <a:pt x="709" y="0"/>
                </a:cubicBezTo>
                <a:cubicBezTo>
                  <a:pt x="710" y="0"/>
                  <a:pt x="713" y="0"/>
                  <a:pt x="713" y="2"/>
                </a:cubicBezTo>
                <a:cubicBezTo>
                  <a:pt x="718" y="9"/>
                  <a:pt x="719" y="9"/>
                  <a:pt x="726" y="6"/>
                </a:cubicBezTo>
                <a:cubicBezTo>
                  <a:pt x="727" y="5"/>
                  <a:pt x="728" y="5"/>
                  <a:pt x="729" y="4"/>
                </a:cubicBezTo>
                <a:cubicBezTo>
                  <a:pt x="730" y="6"/>
                  <a:pt x="731" y="8"/>
                  <a:pt x="732" y="10"/>
                </a:cubicBezTo>
                <a:cubicBezTo>
                  <a:pt x="734" y="8"/>
                  <a:pt x="735" y="7"/>
                  <a:pt x="737" y="6"/>
                </a:cubicBezTo>
                <a:cubicBezTo>
                  <a:pt x="739" y="11"/>
                  <a:pt x="747" y="11"/>
                  <a:pt x="750" y="7"/>
                </a:cubicBezTo>
                <a:cubicBezTo>
                  <a:pt x="751" y="8"/>
                  <a:pt x="752" y="10"/>
                  <a:pt x="753" y="10"/>
                </a:cubicBezTo>
                <a:cubicBezTo>
                  <a:pt x="765" y="14"/>
                  <a:pt x="775" y="20"/>
                  <a:pt x="784" y="27"/>
                </a:cubicBezTo>
                <a:cubicBezTo>
                  <a:pt x="789" y="32"/>
                  <a:pt x="795" y="35"/>
                  <a:pt x="799" y="42"/>
                </a:cubicBezTo>
                <a:cubicBezTo>
                  <a:pt x="800" y="45"/>
                  <a:pt x="802" y="50"/>
                  <a:pt x="807" y="46"/>
                </a:cubicBezTo>
                <a:cubicBezTo>
                  <a:pt x="811" y="51"/>
                  <a:pt x="815" y="56"/>
                  <a:pt x="818" y="61"/>
                </a:cubicBezTo>
                <a:cubicBezTo>
                  <a:pt x="825" y="70"/>
                  <a:pt x="831" y="80"/>
                  <a:pt x="837" y="89"/>
                </a:cubicBezTo>
                <a:cubicBezTo>
                  <a:pt x="838" y="90"/>
                  <a:pt x="840" y="91"/>
                  <a:pt x="840" y="93"/>
                </a:cubicBezTo>
                <a:cubicBezTo>
                  <a:pt x="842" y="98"/>
                  <a:pt x="843" y="103"/>
                  <a:pt x="845" y="107"/>
                </a:cubicBezTo>
                <a:cubicBezTo>
                  <a:pt x="849" y="114"/>
                  <a:pt x="855" y="120"/>
                  <a:pt x="858" y="126"/>
                </a:cubicBezTo>
                <a:cubicBezTo>
                  <a:pt x="862" y="133"/>
                  <a:pt x="868" y="138"/>
                  <a:pt x="874" y="142"/>
                </a:cubicBezTo>
                <a:cubicBezTo>
                  <a:pt x="875" y="143"/>
                  <a:pt x="877" y="142"/>
                  <a:pt x="877" y="142"/>
                </a:cubicBezTo>
                <a:cubicBezTo>
                  <a:pt x="880" y="149"/>
                  <a:pt x="883" y="156"/>
                  <a:pt x="886" y="162"/>
                </a:cubicBezTo>
                <a:cubicBezTo>
                  <a:pt x="891" y="172"/>
                  <a:pt x="897" y="181"/>
                  <a:pt x="900" y="192"/>
                </a:cubicBezTo>
                <a:cubicBezTo>
                  <a:pt x="904" y="205"/>
                  <a:pt x="903" y="220"/>
                  <a:pt x="900" y="234"/>
                </a:cubicBezTo>
                <a:cubicBezTo>
                  <a:pt x="899" y="238"/>
                  <a:pt x="898" y="241"/>
                  <a:pt x="902" y="243"/>
                </a:cubicBezTo>
                <a:cubicBezTo>
                  <a:pt x="910" y="247"/>
                  <a:pt x="909" y="255"/>
                  <a:pt x="910" y="261"/>
                </a:cubicBezTo>
                <a:cubicBezTo>
                  <a:pt x="910" y="268"/>
                  <a:pt x="907" y="274"/>
                  <a:pt x="908" y="280"/>
                </a:cubicBezTo>
                <a:cubicBezTo>
                  <a:pt x="909" y="283"/>
                  <a:pt x="908" y="284"/>
                  <a:pt x="907" y="286"/>
                </a:cubicBezTo>
                <a:cubicBezTo>
                  <a:pt x="906" y="290"/>
                  <a:pt x="906" y="294"/>
                  <a:pt x="905" y="298"/>
                </a:cubicBezTo>
                <a:cubicBezTo>
                  <a:pt x="905" y="298"/>
                  <a:pt x="910" y="298"/>
                  <a:pt x="912" y="299"/>
                </a:cubicBezTo>
                <a:cubicBezTo>
                  <a:pt x="913" y="299"/>
                  <a:pt x="913" y="299"/>
                  <a:pt x="913" y="300"/>
                </a:cubicBezTo>
                <a:cubicBezTo>
                  <a:pt x="911" y="302"/>
                  <a:pt x="908" y="303"/>
                  <a:pt x="907" y="305"/>
                </a:cubicBezTo>
                <a:cubicBezTo>
                  <a:pt x="907" y="306"/>
                  <a:pt x="910" y="309"/>
                  <a:pt x="910" y="310"/>
                </a:cubicBezTo>
                <a:cubicBezTo>
                  <a:pt x="909" y="313"/>
                  <a:pt x="908" y="315"/>
                  <a:pt x="908" y="317"/>
                </a:cubicBezTo>
                <a:cubicBezTo>
                  <a:pt x="907" y="322"/>
                  <a:pt x="910" y="328"/>
                  <a:pt x="908" y="332"/>
                </a:cubicBezTo>
                <a:cubicBezTo>
                  <a:pt x="904" y="340"/>
                  <a:pt x="899" y="346"/>
                  <a:pt x="894" y="353"/>
                </a:cubicBezTo>
                <a:cubicBezTo>
                  <a:pt x="894" y="352"/>
                  <a:pt x="893" y="352"/>
                  <a:pt x="893" y="351"/>
                </a:cubicBezTo>
                <a:cubicBezTo>
                  <a:pt x="889" y="351"/>
                  <a:pt x="885" y="349"/>
                  <a:pt x="883" y="350"/>
                </a:cubicBezTo>
                <a:cubicBezTo>
                  <a:pt x="880" y="351"/>
                  <a:pt x="879" y="356"/>
                  <a:pt x="877" y="359"/>
                </a:cubicBezTo>
                <a:cubicBezTo>
                  <a:pt x="874" y="356"/>
                  <a:pt x="872" y="355"/>
                  <a:pt x="869" y="357"/>
                </a:cubicBezTo>
                <a:cubicBezTo>
                  <a:pt x="865" y="359"/>
                  <a:pt x="861" y="360"/>
                  <a:pt x="857" y="356"/>
                </a:cubicBezTo>
                <a:cubicBezTo>
                  <a:pt x="855" y="355"/>
                  <a:pt x="852" y="355"/>
                  <a:pt x="849" y="355"/>
                </a:cubicBezTo>
                <a:cubicBezTo>
                  <a:pt x="849" y="357"/>
                  <a:pt x="848" y="359"/>
                  <a:pt x="848" y="361"/>
                </a:cubicBezTo>
                <a:cubicBezTo>
                  <a:pt x="849" y="374"/>
                  <a:pt x="855" y="386"/>
                  <a:pt x="860" y="398"/>
                </a:cubicBezTo>
                <a:cubicBezTo>
                  <a:pt x="860" y="400"/>
                  <a:pt x="860" y="402"/>
                  <a:pt x="860" y="403"/>
                </a:cubicBezTo>
                <a:cubicBezTo>
                  <a:pt x="861" y="408"/>
                  <a:pt x="858" y="412"/>
                  <a:pt x="861" y="417"/>
                </a:cubicBezTo>
                <a:cubicBezTo>
                  <a:pt x="869" y="432"/>
                  <a:pt x="882" y="443"/>
                  <a:pt x="893" y="455"/>
                </a:cubicBezTo>
                <a:cubicBezTo>
                  <a:pt x="896" y="458"/>
                  <a:pt x="900" y="461"/>
                  <a:pt x="903" y="465"/>
                </a:cubicBezTo>
                <a:cubicBezTo>
                  <a:pt x="911" y="476"/>
                  <a:pt x="918" y="487"/>
                  <a:pt x="925" y="498"/>
                </a:cubicBezTo>
                <a:cubicBezTo>
                  <a:pt x="933" y="510"/>
                  <a:pt x="940" y="523"/>
                  <a:pt x="945" y="537"/>
                </a:cubicBezTo>
                <a:cubicBezTo>
                  <a:pt x="949" y="550"/>
                  <a:pt x="955" y="563"/>
                  <a:pt x="960" y="576"/>
                </a:cubicBezTo>
                <a:cubicBezTo>
                  <a:pt x="964" y="586"/>
                  <a:pt x="970" y="595"/>
                  <a:pt x="972" y="604"/>
                </a:cubicBezTo>
                <a:cubicBezTo>
                  <a:pt x="975" y="617"/>
                  <a:pt x="976" y="631"/>
                  <a:pt x="977" y="644"/>
                </a:cubicBezTo>
                <a:cubicBezTo>
                  <a:pt x="978" y="648"/>
                  <a:pt x="979" y="652"/>
                  <a:pt x="980" y="655"/>
                </a:cubicBezTo>
                <a:cubicBezTo>
                  <a:pt x="980" y="681"/>
                  <a:pt x="980" y="707"/>
                  <a:pt x="980" y="733"/>
                </a:cubicBezTo>
                <a:cubicBezTo>
                  <a:pt x="980" y="734"/>
                  <a:pt x="978" y="736"/>
                  <a:pt x="978" y="737"/>
                </a:cubicBezTo>
                <a:cubicBezTo>
                  <a:pt x="977" y="744"/>
                  <a:pt x="977" y="750"/>
                  <a:pt x="975" y="757"/>
                </a:cubicBezTo>
                <a:cubicBezTo>
                  <a:pt x="967" y="793"/>
                  <a:pt x="964" y="831"/>
                  <a:pt x="960" y="868"/>
                </a:cubicBezTo>
                <a:cubicBezTo>
                  <a:pt x="957" y="904"/>
                  <a:pt x="956" y="940"/>
                  <a:pt x="953" y="976"/>
                </a:cubicBezTo>
                <a:cubicBezTo>
                  <a:pt x="949" y="1010"/>
                  <a:pt x="940" y="1043"/>
                  <a:pt x="926" y="1075"/>
                </a:cubicBezTo>
                <a:cubicBezTo>
                  <a:pt x="926" y="1077"/>
                  <a:pt x="925" y="1079"/>
                  <a:pt x="926" y="1081"/>
                </a:cubicBezTo>
                <a:cubicBezTo>
                  <a:pt x="928" y="1098"/>
                  <a:pt x="931" y="1114"/>
                  <a:pt x="934" y="1131"/>
                </a:cubicBezTo>
                <a:cubicBezTo>
                  <a:pt x="935" y="1139"/>
                  <a:pt x="936" y="1148"/>
                  <a:pt x="937" y="1156"/>
                </a:cubicBezTo>
                <a:close/>
                <a:moveTo>
                  <a:pt x="535" y="306"/>
                </a:moveTo>
                <a:cubicBezTo>
                  <a:pt x="533" y="306"/>
                  <a:pt x="532" y="305"/>
                  <a:pt x="531" y="305"/>
                </a:cubicBezTo>
                <a:cubicBezTo>
                  <a:pt x="525" y="302"/>
                  <a:pt x="520" y="299"/>
                  <a:pt x="514" y="296"/>
                </a:cubicBezTo>
                <a:cubicBezTo>
                  <a:pt x="513" y="296"/>
                  <a:pt x="510" y="297"/>
                  <a:pt x="510" y="297"/>
                </a:cubicBezTo>
                <a:cubicBezTo>
                  <a:pt x="510" y="299"/>
                  <a:pt x="511" y="303"/>
                  <a:pt x="511" y="303"/>
                </a:cubicBezTo>
                <a:cubicBezTo>
                  <a:pt x="516" y="304"/>
                  <a:pt x="518" y="309"/>
                  <a:pt x="523" y="310"/>
                </a:cubicBezTo>
                <a:cubicBezTo>
                  <a:pt x="526" y="311"/>
                  <a:pt x="530" y="310"/>
                  <a:pt x="535" y="306"/>
                </a:cubicBezTo>
                <a:close/>
                <a:moveTo>
                  <a:pt x="185" y="784"/>
                </a:moveTo>
                <a:cubicBezTo>
                  <a:pt x="189" y="786"/>
                  <a:pt x="191" y="788"/>
                  <a:pt x="194" y="789"/>
                </a:cubicBezTo>
                <a:cubicBezTo>
                  <a:pt x="195" y="789"/>
                  <a:pt x="197" y="788"/>
                  <a:pt x="198" y="787"/>
                </a:cubicBezTo>
                <a:cubicBezTo>
                  <a:pt x="199" y="786"/>
                  <a:pt x="199" y="783"/>
                  <a:pt x="199" y="781"/>
                </a:cubicBezTo>
                <a:cubicBezTo>
                  <a:pt x="199" y="780"/>
                  <a:pt x="196" y="779"/>
                  <a:pt x="195" y="780"/>
                </a:cubicBezTo>
                <a:cubicBezTo>
                  <a:pt x="192" y="780"/>
                  <a:pt x="189" y="782"/>
                  <a:pt x="185" y="78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s slide layout">
  <p:cSld name="3_Contents slide layou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8539" y="0"/>
            <a:ext cx="13437704" cy="7054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421" y="5553000"/>
            <a:ext cx="1113750" cy="13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Contents slide layout">
  <p:cSld name="28_Contents slide layout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0421" y="5553000"/>
            <a:ext cx="1113750" cy="13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95"/>
          <p:cNvPicPr preferRelativeResize="0"/>
          <p:nvPr/>
        </p:nvPicPr>
        <p:blipFill rotWithShape="1">
          <a:blip r:embed="rId3">
            <a:alphaModFix/>
          </a:blip>
          <a:srcRect b="15431"/>
          <a:stretch/>
        </p:blipFill>
        <p:spPr>
          <a:xfrm>
            <a:off x="0" y="0"/>
            <a:ext cx="12192000" cy="6873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Contents slide layout">
  <p:cSld name="30_Contents slide layou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0421" y="5553000"/>
            <a:ext cx="1113750" cy="13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96"/>
          <p:cNvPicPr preferRelativeResize="0"/>
          <p:nvPr/>
        </p:nvPicPr>
        <p:blipFill rotWithShape="1">
          <a:blip r:embed="rId3">
            <a:alphaModFix/>
          </a:blip>
          <a:srcRect t="5430" b="904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Contents slide layout">
  <p:cSld name="33_Contents slide layou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0421" y="5553000"/>
            <a:ext cx="1113750" cy="13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97"/>
          <p:cNvPicPr preferRelativeResize="0"/>
          <p:nvPr/>
        </p:nvPicPr>
        <p:blipFill rotWithShape="1">
          <a:blip r:embed="rId3">
            <a:alphaModFix/>
          </a:blip>
          <a:srcRect t="44712" b="19387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97"/>
          <p:cNvSpPr/>
          <p:nvPr/>
        </p:nvSpPr>
        <p:spPr>
          <a:xfrm>
            <a:off x="157163" y="254000"/>
            <a:ext cx="928687" cy="798513"/>
          </a:xfrm>
          <a:custGeom>
            <a:avLst/>
            <a:gdLst/>
            <a:ahLst/>
            <a:cxnLst/>
            <a:rect l="l" t="t" r="r" b="b"/>
            <a:pathLst>
              <a:path w="245" h="210" extrusionOk="0">
                <a:moveTo>
                  <a:pt x="196" y="13"/>
                </a:moveTo>
                <a:cubicBezTo>
                  <a:pt x="203" y="9"/>
                  <a:pt x="210" y="5"/>
                  <a:pt x="217" y="3"/>
                </a:cubicBezTo>
                <a:cubicBezTo>
                  <a:pt x="218" y="2"/>
                  <a:pt x="219" y="1"/>
                  <a:pt x="220" y="1"/>
                </a:cubicBezTo>
                <a:cubicBezTo>
                  <a:pt x="225" y="1"/>
                  <a:pt x="230" y="0"/>
                  <a:pt x="235" y="1"/>
                </a:cubicBezTo>
                <a:cubicBezTo>
                  <a:pt x="235" y="1"/>
                  <a:pt x="236" y="1"/>
                  <a:pt x="236" y="1"/>
                </a:cubicBezTo>
                <a:cubicBezTo>
                  <a:pt x="239" y="2"/>
                  <a:pt x="242" y="1"/>
                  <a:pt x="244" y="4"/>
                </a:cubicBezTo>
                <a:cubicBezTo>
                  <a:pt x="245" y="7"/>
                  <a:pt x="245" y="10"/>
                  <a:pt x="244" y="13"/>
                </a:cubicBezTo>
                <a:cubicBezTo>
                  <a:pt x="243" y="14"/>
                  <a:pt x="243" y="15"/>
                  <a:pt x="242" y="15"/>
                </a:cubicBezTo>
                <a:cubicBezTo>
                  <a:pt x="241" y="17"/>
                  <a:pt x="240" y="17"/>
                  <a:pt x="238" y="16"/>
                </a:cubicBezTo>
                <a:cubicBezTo>
                  <a:pt x="235" y="14"/>
                  <a:pt x="232" y="15"/>
                  <a:pt x="229" y="16"/>
                </a:cubicBezTo>
                <a:cubicBezTo>
                  <a:pt x="226" y="17"/>
                  <a:pt x="223" y="18"/>
                  <a:pt x="220" y="20"/>
                </a:cubicBezTo>
                <a:cubicBezTo>
                  <a:pt x="215" y="21"/>
                  <a:pt x="212" y="24"/>
                  <a:pt x="209" y="27"/>
                </a:cubicBezTo>
                <a:cubicBezTo>
                  <a:pt x="202" y="33"/>
                  <a:pt x="196" y="40"/>
                  <a:pt x="190" y="46"/>
                </a:cubicBezTo>
                <a:cubicBezTo>
                  <a:pt x="189" y="47"/>
                  <a:pt x="189" y="47"/>
                  <a:pt x="189" y="47"/>
                </a:cubicBezTo>
                <a:cubicBezTo>
                  <a:pt x="188" y="50"/>
                  <a:pt x="186" y="51"/>
                  <a:pt x="185" y="52"/>
                </a:cubicBezTo>
                <a:cubicBezTo>
                  <a:pt x="182" y="56"/>
                  <a:pt x="180" y="59"/>
                  <a:pt x="177" y="63"/>
                </a:cubicBezTo>
                <a:cubicBezTo>
                  <a:pt x="167" y="74"/>
                  <a:pt x="156" y="85"/>
                  <a:pt x="146" y="97"/>
                </a:cubicBezTo>
                <a:cubicBezTo>
                  <a:pt x="132" y="112"/>
                  <a:pt x="121" y="129"/>
                  <a:pt x="112" y="147"/>
                </a:cubicBezTo>
                <a:cubicBezTo>
                  <a:pt x="111" y="149"/>
                  <a:pt x="110" y="151"/>
                  <a:pt x="109" y="153"/>
                </a:cubicBezTo>
                <a:cubicBezTo>
                  <a:pt x="106" y="157"/>
                  <a:pt x="105" y="162"/>
                  <a:pt x="103" y="166"/>
                </a:cubicBezTo>
                <a:cubicBezTo>
                  <a:pt x="102" y="169"/>
                  <a:pt x="100" y="171"/>
                  <a:pt x="99" y="174"/>
                </a:cubicBezTo>
                <a:cubicBezTo>
                  <a:pt x="95" y="185"/>
                  <a:pt x="91" y="197"/>
                  <a:pt x="87" y="208"/>
                </a:cubicBezTo>
                <a:cubicBezTo>
                  <a:pt x="85" y="210"/>
                  <a:pt x="85" y="210"/>
                  <a:pt x="83" y="207"/>
                </a:cubicBezTo>
                <a:cubicBezTo>
                  <a:pt x="80" y="199"/>
                  <a:pt x="77" y="191"/>
                  <a:pt x="73" y="184"/>
                </a:cubicBezTo>
                <a:cubicBezTo>
                  <a:pt x="67" y="172"/>
                  <a:pt x="60" y="160"/>
                  <a:pt x="52" y="149"/>
                </a:cubicBezTo>
                <a:cubicBezTo>
                  <a:pt x="45" y="139"/>
                  <a:pt x="37" y="130"/>
                  <a:pt x="28" y="122"/>
                </a:cubicBezTo>
                <a:cubicBezTo>
                  <a:pt x="20" y="116"/>
                  <a:pt x="12" y="110"/>
                  <a:pt x="3" y="105"/>
                </a:cubicBezTo>
                <a:cubicBezTo>
                  <a:pt x="2" y="104"/>
                  <a:pt x="0" y="104"/>
                  <a:pt x="0" y="102"/>
                </a:cubicBezTo>
                <a:cubicBezTo>
                  <a:pt x="0" y="101"/>
                  <a:pt x="2" y="100"/>
                  <a:pt x="3" y="100"/>
                </a:cubicBezTo>
                <a:cubicBezTo>
                  <a:pt x="6" y="99"/>
                  <a:pt x="9" y="97"/>
                  <a:pt x="11" y="96"/>
                </a:cubicBezTo>
                <a:cubicBezTo>
                  <a:pt x="12" y="95"/>
                  <a:pt x="13" y="95"/>
                  <a:pt x="13" y="94"/>
                </a:cubicBezTo>
                <a:cubicBezTo>
                  <a:pt x="17" y="91"/>
                  <a:pt x="20" y="92"/>
                  <a:pt x="23" y="94"/>
                </a:cubicBezTo>
                <a:cubicBezTo>
                  <a:pt x="26" y="95"/>
                  <a:pt x="28" y="96"/>
                  <a:pt x="30" y="98"/>
                </a:cubicBezTo>
                <a:cubicBezTo>
                  <a:pt x="31" y="98"/>
                  <a:pt x="32" y="99"/>
                  <a:pt x="33" y="100"/>
                </a:cubicBezTo>
                <a:cubicBezTo>
                  <a:pt x="34" y="101"/>
                  <a:pt x="35" y="102"/>
                  <a:pt x="37" y="103"/>
                </a:cubicBezTo>
                <a:cubicBezTo>
                  <a:pt x="38" y="102"/>
                  <a:pt x="39" y="103"/>
                  <a:pt x="39" y="104"/>
                </a:cubicBezTo>
                <a:cubicBezTo>
                  <a:pt x="46" y="109"/>
                  <a:pt x="53" y="114"/>
                  <a:pt x="59" y="120"/>
                </a:cubicBezTo>
                <a:cubicBezTo>
                  <a:pt x="64" y="125"/>
                  <a:pt x="70" y="130"/>
                  <a:pt x="75" y="135"/>
                </a:cubicBezTo>
                <a:cubicBezTo>
                  <a:pt x="77" y="138"/>
                  <a:pt x="77" y="138"/>
                  <a:pt x="79" y="135"/>
                </a:cubicBezTo>
                <a:cubicBezTo>
                  <a:pt x="81" y="131"/>
                  <a:pt x="83" y="127"/>
                  <a:pt x="86" y="123"/>
                </a:cubicBezTo>
                <a:cubicBezTo>
                  <a:pt x="91" y="116"/>
                  <a:pt x="95" y="109"/>
                  <a:pt x="100" y="103"/>
                </a:cubicBezTo>
                <a:cubicBezTo>
                  <a:pt x="100" y="102"/>
                  <a:pt x="101" y="102"/>
                  <a:pt x="101" y="101"/>
                </a:cubicBezTo>
                <a:cubicBezTo>
                  <a:pt x="110" y="89"/>
                  <a:pt x="120" y="78"/>
                  <a:pt x="131" y="68"/>
                </a:cubicBezTo>
                <a:cubicBezTo>
                  <a:pt x="142" y="58"/>
                  <a:pt x="154" y="48"/>
                  <a:pt x="165" y="37"/>
                </a:cubicBezTo>
                <a:cubicBezTo>
                  <a:pt x="172" y="30"/>
                  <a:pt x="181" y="23"/>
                  <a:pt x="190" y="17"/>
                </a:cubicBezTo>
                <a:cubicBezTo>
                  <a:pt x="190" y="17"/>
                  <a:pt x="191" y="16"/>
                  <a:pt x="192" y="16"/>
                </a:cubicBezTo>
                <a:cubicBezTo>
                  <a:pt x="194" y="15"/>
                  <a:pt x="195" y="14"/>
                  <a:pt x="196" y="13"/>
                </a:cubicBezTo>
                <a:close/>
              </a:path>
            </a:pathLst>
          </a:custGeom>
          <a:solidFill>
            <a:srgbClr val="FFCE0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Contents slide layout">
  <p:cSld name="29_Contents slide layout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0421" y="5553000"/>
            <a:ext cx="1113750" cy="13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98" descr="▷ Historia de la Tiza y el Rotulador de Pizarra - Historia de la Escritura"/>
          <p:cNvPicPr preferRelativeResize="0"/>
          <p:nvPr/>
        </p:nvPicPr>
        <p:blipFill rotWithShape="1">
          <a:blip r:embed="rId3">
            <a:alphaModFix/>
          </a:blip>
          <a:srcRect r="11159"/>
          <a:stretch/>
        </p:blipFill>
        <p:spPr>
          <a:xfrm>
            <a:off x="0" y="0"/>
            <a:ext cx="1218537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Agenda slide layout">
  <p:cSld name="3_Agenda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aam slide layout">
  <p:cSld name="4_Taam slide layou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0"/>
          <p:cNvSpPr/>
          <p:nvPr/>
        </p:nvSpPr>
        <p:spPr>
          <a:xfrm>
            <a:off x="8746034" y="-17976"/>
            <a:ext cx="3445966" cy="2023537"/>
          </a:xfrm>
          <a:custGeom>
            <a:avLst/>
            <a:gdLst/>
            <a:ahLst/>
            <a:cxnLst/>
            <a:rect l="l" t="t" r="r" b="b"/>
            <a:pathLst>
              <a:path w="2131574" h="1251701" extrusionOk="0">
                <a:moveTo>
                  <a:pt x="1468556" y="207970"/>
                </a:moveTo>
                <a:lnTo>
                  <a:pt x="765847" y="477621"/>
                </a:lnTo>
                <a:lnTo>
                  <a:pt x="989468" y="563908"/>
                </a:lnTo>
                <a:lnTo>
                  <a:pt x="1692178" y="294162"/>
                </a:lnTo>
                <a:close/>
                <a:moveTo>
                  <a:pt x="1654318" y="0"/>
                </a:moveTo>
                <a:lnTo>
                  <a:pt x="2022772" y="0"/>
                </a:lnTo>
                <a:lnTo>
                  <a:pt x="2131574" y="41936"/>
                </a:lnTo>
                <a:lnTo>
                  <a:pt x="2131574" y="466298"/>
                </a:lnTo>
                <a:lnTo>
                  <a:pt x="2111480" y="475348"/>
                </a:lnTo>
                <a:lnTo>
                  <a:pt x="2110534" y="711492"/>
                </a:lnTo>
                <a:lnTo>
                  <a:pt x="2074362" y="725354"/>
                </a:lnTo>
                <a:lnTo>
                  <a:pt x="2072088" y="488705"/>
                </a:lnTo>
                <a:lnTo>
                  <a:pt x="2033263" y="500423"/>
                </a:lnTo>
                <a:lnTo>
                  <a:pt x="2033061" y="445358"/>
                </a:lnTo>
                <a:lnTo>
                  <a:pt x="1953489" y="475816"/>
                </a:lnTo>
                <a:lnTo>
                  <a:pt x="1952964" y="533941"/>
                </a:lnTo>
                <a:lnTo>
                  <a:pt x="1915844" y="550576"/>
                </a:lnTo>
                <a:lnTo>
                  <a:pt x="1914897" y="786594"/>
                </a:lnTo>
                <a:lnTo>
                  <a:pt x="1878914" y="800581"/>
                </a:lnTo>
                <a:lnTo>
                  <a:pt x="1876454" y="563933"/>
                </a:lnTo>
                <a:lnTo>
                  <a:pt x="1837626" y="575651"/>
                </a:lnTo>
                <a:lnTo>
                  <a:pt x="1837425" y="520241"/>
                </a:lnTo>
                <a:lnTo>
                  <a:pt x="1757852" y="550699"/>
                </a:lnTo>
                <a:lnTo>
                  <a:pt x="1757326" y="609045"/>
                </a:lnTo>
                <a:lnTo>
                  <a:pt x="1720397" y="625678"/>
                </a:lnTo>
                <a:lnTo>
                  <a:pt x="1719260" y="861824"/>
                </a:lnTo>
                <a:lnTo>
                  <a:pt x="1683276" y="875810"/>
                </a:lnTo>
                <a:lnTo>
                  <a:pt x="1680816" y="639162"/>
                </a:lnTo>
                <a:lnTo>
                  <a:pt x="1641990" y="650754"/>
                </a:lnTo>
                <a:lnTo>
                  <a:pt x="1641837" y="595106"/>
                </a:lnTo>
                <a:lnTo>
                  <a:pt x="1562218" y="625583"/>
                </a:lnTo>
                <a:lnTo>
                  <a:pt x="1561688" y="684273"/>
                </a:lnTo>
                <a:lnTo>
                  <a:pt x="1524758" y="700907"/>
                </a:lnTo>
                <a:lnTo>
                  <a:pt x="1523622" y="937051"/>
                </a:lnTo>
                <a:lnTo>
                  <a:pt x="1487638" y="950913"/>
                </a:lnTo>
                <a:lnTo>
                  <a:pt x="1485366" y="714264"/>
                </a:lnTo>
                <a:lnTo>
                  <a:pt x="1446352" y="725983"/>
                </a:lnTo>
                <a:lnTo>
                  <a:pt x="1446199" y="669990"/>
                </a:lnTo>
                <a:lnTo>
                  <a:pt x="1366584" y="700465"/>
                </a:lnTo>
                <a:lnTo>
                  <a:pt x="1366052" y="759503"/>
                </a:lnTo>
                <a:lnTo>
                  <a:pt x="1329122" y="776135"/>
                </a:lnTo>
                <a:lnTo>
                  <a:pt x="1328175" y="1012153"/>
                </a:lnTo>
                <a:lnTo>
                  <a:pt x="1292002" y="1026141"/>
                </a:lnTo>
                <a:lnTo>
                  <a:pt x="1289728" y="789493"/>
                </a:lnTo>
                <a:lnTo>
                  <a:pt x="1250904" y="801211"/>
                </a:lnTo>
                <a:lnTo>
                  <a:pt x="1250697" y="744824"/>
                </a:lnTo>
                <a:lnTo>
                  <a:pt x="1171004" y="775328"/>
                </a:lnTo>
                <a:lnTo>
                  <a:pt x="1170416" y="834605"/>
                </a:lnTo>
                <a:lnTo>
                  <a:pt x="1133484" y="851239"/>
                </a:lnTo>
                <a:lnTo>
                  <a:pt x="1132536" y="1087383"/>
                </a:lnTo>
                <a:lnTo>
                  <a:pt x="1096366" y="1101370"/>
                </a:lnTo>
                <a:lnTo>
                  <a:pt x="1094094" y="864721"/>
                </a:lnTo>
                <a:lnTo>
                  <a:pt x="1055266" y="876441"/>
                </a:lnTo>
                <a:lnTo>
                  <a:pt x="1055059" y="819708"/>
                </a:lnTo>
                <a:lnTo>
                  <a:pt x="975504" y="850159"/>
                </a:lnTo>
                <a:lnTo>
                  <a:pt x="974966" y="909834"/>
                </a:lnTo>
                <a:lnTo>
                  <a:pt x="938037" y="926467"/>
                </a:lnTo>
                <a:lnTo>
                  <a:pt x="936898" y="1162611"/>
                </a:lnTo>
                <a:lnTo>
                  <a:pt x="900916" y="1176473"/>
                </a:lnTo>
                <a:lnTo>
                  <a:pt x="898454" y="939824"/>
                </a:lnTo>
                <a:lnTo>
                  <a:pt x="859628" y="951543"/>
                </a:lnTo>
                <a:lnTo>
                  <a:pt x="859421" y="894592"/>
                </a:lnTo>
                <a:lnTo>
                  <a:pt x="779871" y="925042"/>
                </a:lnTo>
                <a:lnTo>
                  <a:pt x="779330" y="985062"/>
                </a:lnTo>
                <a:lnTo>
                  <a:pt x="742398" y="1001695"/>
                </a:lnTo>
                <a:lnTo>
                  <a:pt x="741262" y="1237840"/>
                </a:lnTo>
                <a:lnTo>
                  <a:pt x="705280" y="1251701"/>
                </a:lnTo>
                <a:lnTo>
                  <a:pt x="702818" y="1015052"/>
                </a:lnTo>
                <a:lnTo>
                  <a:pt x="663992" y="1026772"/>
                </a:lnTo>
                <a:lnTo>
                  <a:pt x="663835" y="969456"/>
                </a:lnTo>
                <a:lnTo>
                  <a:pt x="585207" y="999553"/>
                </a:lnTo>
                <a:lnTo>
                  <a:pt x="585207" y="999552"/>
                </a:lnTo>
                <a:lnTo>
                  <a:pt x="384123" y="922654"/>
                </a:lnTo>
                <a:lnTo>
                  <a:pt x="384078" y="934087"/>
                </a:lnTo>
                <a:lnTo>
                  <a:pt x="347904" y="948074"/>
                </a:lnTo>
                <a:lnTo>
                  <a:pt x="347527" y="908658"/>
                </a:lnTo>
                <a:lnTo>
                  <a:pt x="189088" y="848068"/>
                </a:lnTo>
                <a:lnTo>
                  <a:pt x="188440" y="1009315"/>
                </a:lnTo>
                <a:lnTo>
                  <a:pt x="152268" y="1023303"/>
                </a:lnTo>
                <a:lnTo>
                  <a:pt x="150443" y="833290"/>
                </a:lnTo>
                <a:lnTo>
                  <a:pt x="0" y="775758"/>
                </a:lnTo>
                <a:lnTo>
                  <a:pt x="0" y="634811"/>
                </a:lnTo>
                <a:lnTo>
                  <a:pt x="0" y="625805"/>
                </a:lnTo>
                <a:lnTo>
                  <a:pt x="11702" y="630321"/>
                </a:lnTo>
                <a:lnTo>
                  <a:pt x="110416" y="592442"/>
                </a:lnTo>
                <a:lnTo>
                  <a:pt x="110413" y="591589"/>
                </a:lnTo>
                <a:lnTo>
                  <a:pt x="228402" y="546351"/>
                </a:lnTo>
                <a:lnTo>
                  <a:pt x="228394" y="547171"/>
                </a:lnTo>
                <a:lnTo>
                  <a:pt x="306052" y="517369"/>
                </a:lnTo>
                <a:lnTo>
                  <a:pt x="306051" y="516361"/>
                </a:lnTo>
                <a:lnTo>
                  <a:pt x="423850" y="471123"/>
                </a:lnTo>
                <a:lnTo>
                  <a:pt x="423840" y="472171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6" name="Google Shape;256;p100"/>
          <p:cNvGrpSpPr/>
          <p:nvPr/>
        </p:nvGrpSpPr>
        <p:grpSpPr>
          <a:xfrm>
            <a:off x="548225" y="342079"/>
            <a:ext cx="5440771" cy="6257605"/>
            <a:chOff x="548225" y="342079"/>
            <a:chExt cx="5440771" cy="6257605"/>
          </a:xfrm>
        </p:grpSpPr>
        <p:sp>
          <p:nvSpPr>
            <p:cNvPr id="257" name="Google Shape;257;p100"/>
            <p:cNvSpPr/>
            <p:nvPr/>
          </p:nvSpPr>
          <p:spPr>
            <a:xfrm>
              <a:off x="1417713" y="1769387"/>
              <a:ext cx="3472774" cy="3472774"/>
            </a:xfrm>
            <a:prstGeom prst="roundRect">
              <a:avLst>
                <a:gd name="adj" fmla="val 5183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8" name="Google Shape;258;p100"/>
            <p:cNvGrpSpPr/>
            <p:nvPr/>
          </p:nvGrpSpPr>
          <p:grpSpPr>
            <a:xfrm>
              <a:off x="1266074" y="342079"/>
              <a:ext cx="3753546" cy="1535752"/>
              <a:chOff x="1373078" y="342079"/>
              <a:chExt cx="3753546" cy="1535752"/>
            </a:xfrm>
          </p:grpSpPr>
          <p:sp>
            <p:nvSpPr>
              <p:cNvPr id="259" name="Google Shape;259;p100"/>
              <p:cNvSpPr/>
              <p:nvPr/>
            </p:nvSpPr>
            <p:spPr>
              <a:xfrm flipH="1">
                <a:off x="1945338" y="395212"/>
                <a:ext cx="546385" cy="1482619"/>
              </a:xfrm>
              <a:custGeom>
                <a:avLst/>
                <a:gdLst/>
                <a:ahLst/>
                <a:cxnLst/>
                <a:rect l="l" t="t" r="r" b="b"/>
                <a:pathLst>
                  <a:path w="1002965" h="2721551" extrusionOk="0">
                    <a:moveTo>
                      <a:pt x="172666" y="2721517"/>
                    </a:moveTo>
                    <a:cubicBezTo>
                      <a:pt x="215611" y="2721517"/>
                      <a:pt x="215611" y="2720856"/>
                      <a:pt x="216272" y="2678572"/>
                    </a:cubicBezTo>
                    <a:cubicBezTo>
                      <a:pt x="217593" y="2576825"/>
                      <a:pt x="205040" y="2475739"/>
                      <a:pt x="210986" y="2373992"/>
                    </a:cubicBezTo>
                    <a:cubicBezTo>
                      <a:pt x="207683" y="2373331"/>
                      <a:pt x="204379" y="2371349"/>
                      <a:pt x="201076" y="2371349"/>
                    </a:cubicBezTo>
                    <a:cubicBezTo>
                      <a:pt x="163416" y="2368707"/>
                      <a:pt x="163416" y="2369367"/>
                      <a:pt x="163416" y="2332368"/>
                    </a:cubicBezTo>
                    <a:cubicBezTo>
                      <a:pt x="163416" y="1791921"/>
                      <a:pt x="163416" y="1252134"/>
                      <a:pt x="163416" y="711687"/>
                    </a:cubicBezTo>
                    <a:cubicBezTo>
                      <a:pt x="163416" y="669402"/>
                      <a:pt x="157470" y="674027"/>
                      <a:pt x="199754" y="674027"/>
                    </a:cubicBezTo>
                    <a:cubicBezTo>
                      <a:pt x="436282" y="674027"/>
                      <a:pt x="672811" y="674688"/>
                      <a:pt x="909339" y="674688"/>
                    </a:cubicBezTo>
                    <a:cubicBezTo>
                      <a:pt x="943695" y="674688"/>
                      <a:pt x="943695" y="674688"/>
                      <a:pt x="943035" y="639671"/>
                    </a:cubicBezTo>
                    <a:cubicBezTo>
                      <a:pt x="942374" y="500265"/>
                      <a:pt x="942374" y="360858"/>
                      <a:pt x="941053" y="222113"/>
                    </a:cubicBezTo>
                    <a:cubicBezTo>
                      <a:pt x="941053" y="201631"/>
                      <a:pt x="945017" y="188417"/>
                      <a:pt x="964177" y="176525"/>
                    </a:cubicBezTo>
                    <a:cubicBezTo>
                      <a:pt x="1000515" y="153401"/>
                      <a:pt x="1012407" y="102527"/>
                      <a:pt x="995229" y="58921"/>
                    </a:cubicBezTo>
                    <a:cubicBezTo>
                      <a:pt x="979373" y="17298"/>
                      <a:pt x="941713" y="-4505"/>
                      <a:pt x="894804" y="780"/>
                    </a:cubicBezTo>
                    <a:cubicBezTo>
                      <a:pt x="851859" y="5405"/>
                      <a:pt x="822128" y="34476"/>
                      <a:pt x="813538" y="80724"/>
                    </a:cubicBezTo>
                    <a:cubicBezTo>
                      <a:pt x="805610" y="125651"/>
                      <a:pt x="826752" y="169918"/>
                      <a:pt x="867055" y="187096"/>
                    </a:cubicBezTo>
                    <a:cubicBezTo>
                      <a:pt x="883572" y="193703"/>
                      <a:pt x="886876" y="202292"/>
                      <a:pt x="886876" y="218809"/>
                    </a:cubicBezTo>
                    <a:cubicBezTo>
                      <a:pt x="886215" y="343020"/>
                      <a:pt x="885554" y="467230"/>
                      <a:pt x="886876" y="590780"/>
                    </a:cubicBezTo>
                    <a:cubicBezTo>
                      <a:pt x="886876" y="615226"/>
                      <a:pt x="880269" y="620511"/>
                      <a:pt x="857144" y="619850"/>
                    </a:cubicBezTo>
                    <a:cubicBezTo>
                      <a:pt x="612688" y="618529"/>
                      <a:pt x="368231" y="619190"/>
                      <a:pt x="123114" y="617208"/>
                    </a:cubicBezTo>
                    <a:cubicBezTo>
                      <a:pt x="97347" y="617208"/>
                      <a:pt x="88758" y="621832"/>
                      <a:pt x="88758" y="650242"/>
                    </a:cubicBezTo>
                    <a:cubicBezTo>
                      <a:pt x="90079" y="1209850"/>
                      <a:pt x="89418" y="1770118"/>
                      <a:pt x="89418" y="2329726"/>
                    </a:cubicBezTo>
                    <a:cubicBezTo>
                      <a:pt x="89418" y="2337654"/>
                      <a:pt x="88758" y="2345582"/>
                      <a:pt x="89418" y="2353511"/>
                    </a:cubicBezTo>
                    <a:cubicBezTo>
                      <a:pt x="90079" y="2366064"/>
                      <a:pt x="85454" y="2370689"/>
                      <a:pt x="72240" y="2370689"/>
                    </a:cubicBezTo>
                    <a:cubicBezTo>
                      <a:pt x="49777" y="2370689"/>
                      <a:pt x="27974" y="2367385"/>
                      <a:pt x="5510" y="2372671"/>
                    </a:cubicBezTo>
                    <a:cubicBezTo>
                      <a:pt x="5510" y="2377956"/>
                      <a:pt x="6171" y="2383242"/>
                      <a:pt x="6171" y="2388527"/>
                    </a:cubicBezTo>
                    <a:cubicBezTo>
                      <a:pt x="10135" y="2488292"/>
                      <a:pt x="-1757" y="2588057"/>
                      <a:pt x="225" y="2687822"/>
                    </a:cubicBezTo>
                    <a:cubicBezTo>
                      <a:pt x="885" y="2713589"/>
                      <a:pt x="8814" y="2722178"/>
                      <a:pt x="34581" y="2721517"/>
                    </a:cubicBezTo>
                    <a:cubicBezTo>
                      <a:pt x="81490" y="2720195"/>
                      <a:pt x="127078" y="2721517"/>
                      <a:pt x="172666" y="27215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100"/>
              <p:cNvSpPr/>
              <p:nvPr/>
            </p:nvSpPr>
            <p:spPr>
              <a:xfrm flipH="1">
                <a:off x="2788787" y="342079"/>
                <a:ext cx="130800" cy="1535752"/>
              </a:xfrm>
              <a:custGeom>
                <a:avLst/>
                <a:gdLst/>
                <a:ahLst/>
                <a:cxnLst/>
                <a:rect l="l" t="t" r="r" b="b"/>
                <a:pathLst>
                  <a:path w="240102" h="2819084" extrusionOk="0">
                    <a:moveTo>
                      <a:pt x="208346" y="2818424"/>
                    </a:moveTo>
                    <a:cubicBezTo>
                      <a:pt x="234113" y="2819085"/>
                      <a:pt x="240720" y="2808514"/>
                      <a:pt x="240059" y="2785390"/>
                    </a:cubicBezTo>
                    <a:cubicBezTo>
                      <a:pt x="238737" y="2737159"/>
                      <a:pt x="240059" y="2689589"/>
                      <a:pt x="240059" y="2641358"/>
                    </a:cubicBezTo>
                    <a:cubicBezTo>
                      <a:pt x="240059" y="2600395"/>
                      <a:pt x="240059" y="2559432"/>
                      <a:pt x="240059" y="2518470"/>
                    </a:cubicBezTo>
                    <a:cubicBezTo>
                      <a:pt x="240059" y="2468257"/>
                      <a:pt x="240059" y="2466275"/>
                      <a:pt x="189846" y="2468917"/>
                    </a:cubicBezTo>
                    <a:cubicBezTo>
                      <a:pt x="162758" y="2470239"/>
                      <a:pt x="156151" y="2462971"/>
                      <a:pt x="156151" y="2435222"/>
                    </a:cubicBezTo>
                    <a:cubicBezTo>
                      <a:pt x="156812" y="1695245"/>
                      <a:pt x="156812" y="955268"/>
                      <a:pt x="156812" y="215291"/>
                    </a:cubicBezTo>
                    <a:cubicBezTo>
                      <a:pt x="156812" y="192828"/>
                      <a:pt x="159454" y="173668"/>
                      <a:pt x="173990" y="153186"/>
                    </a:cubicBezTo>
                    <a:cubicBezTo>
                      <a:pt x="207685" y="106277"/>
                      <a:pt x="189185" y="35583"/>
                      <a:pt x="141616" y="11137"/>
                    </a:cubicBezTo>
                    <a:cubicBezTo>
                      <a:pt x="90742" y="-14630"/>
                      <a:pt x="29958" y="5851"/>
                      <a:pt x="8816" y="56725"/>
                    </a:cubicBezTo>
                    <a:cubicBezTo>
                      <a:pt x="-14969" y="113544"/>
                      <a:pt x="10798" y="174989"/>
                      <a:pt x="68940" y="192167"/>
                    </a:cubicBezTo>
                    <a:cubicBezTo>
                      <a:pt x="89421" y="198113"/>
                      <a:pt x="84135" y="210666"/>
                      <a:pt x="84135" y="222559"/>
                    </a:cubicBezTo>
                    <a:cubicBezTo>
                      <a:pt x="84135" y="960554"/>
                      <a:pt x="84135" y="1698549"/>
                      <a:pt x="84796" y="2437204"/>
                    </a:cubicBezTo>
                    <a:cubicBezTo>
                      <a:pt x="84796" y="2461650"/>
                      <a:pt x="78189" y="2471560"/>
                      <a:pt x="53743" y="2467596"/>
                    </a:cubicBezTo>
                    <a:cubicBezTo>
                      <a:pt x="35244" y="2464953"/>
                      <a:pt x="29298" y="2472221"/>
                      <a:pt x="29958" y="2491381"/>
                    </a:cubicBezTo>
                    <a:cubicBezTo>
                      <a:pt x="31280" y="2541594"/>
                      <a:pt x="30619" y="2591146"/>
                      <a:pt x="30619" y="2641358"/>
                    </a:cubicBezTo>
                    <a:cubicBezTo>
                      <a:pt x="30619" y="2690250"/>
                      <a:pt x="31940" y="2739141"/>
                      <a:pt x="30619" y="2788032"/>
                    </a:cubicBezTo>
                    <a:cubicBezTo>
                      <a:pt x="29958" y="2811817"/>
                      <a:pt x="39208" y="2819085"/>
                      <a:pt x="61672" y="2819085"/>
                    </a:cubicBezTo>
                    <a:cubicBezTo>
                      <a:pt x="110563" y="2817103"/>
                      <a:pt x="159454" y="2817103"/>
                      <a:pt x="208346" y="28184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100"/>
              <p:cNvSpPr/>
              <p:nvPr/>
            </p:nvSpPr>
            <p:spPr>
              <a:xfrm flipH="1">
                <a:off x="1373078" y="1091819"/>
                <a:ext cx="733965" cy="786012"/>
              </a:xfrm>
              <a:custGeom>
                <a:avLst/>
                <a:gdLst/>
                <a:ahLst/>
                <a:cxnLst/>
                <a:rect l="l" t="t" r="r" b="b"/>
                <a:pathLst>
                  <a:path w="1347294" h="1442833" extrusionOk="0">
                    <a:moveTo>
                      <a:pt x="136802" y="78466"/>
                    </a:moveTo>
                    <a:cubicBezTo>
                      <a:pt x="138784" y="223158"/>
                      <a:pt x="138123" y="367850"/>
                      <a:pt x="138123" y="512542"/>
                    </a:cubicBezTo>
                    <a:cubicBezTo>
                      <a:pt x="138123" y="697536"/>
                      <a:pt x="138123" y="881870"/>
                      <a:pt x="138784" y="1066864"/>
                    </a:cubicBezTo>
                    <a:cubicBezTo>
                      <a:pt x="138784" y="1086024"/>
                      <a:pt x="134820" y="1093952"/>
                      <a:pt x="113677" y="1092631"/>
                    </a:cubicBezTo>
                    <a:cubicBezTo>
                      <a:pt x="84607" y="1090649"/>
                      <a:pt x="54876" y="1093292"/>
                      <a:pt x="25145" y="1091970"/>
                    </a:cubicBezTo>
                    <a:cubicBezTo>
                      <a:pt x="7306" y="1091309"/>
                      <a:pt x="-623" y="1095274"/>
                      <a:pt x="38" y="1115094"/>
                    </a:cubicBezTo>
                    <a:cubicBezTo>
                      <a:pt x="1359" y="1165307"/>
                      <a:pt x="699" y="1214859"/>
                      <a:pt x="699" y="1265072"/>
                    </a:cubicBezTo>
                    <a:cubicBezTo>
                      <a:pt x="699" y="1314624"/>
                      <a:pt x="1359" y="1364837"/>
                      <a:pt x="699" y="1414389"/>
                    </a:cubicBezTo>
                    <a:cubicBezTo>
                      <a:pt x="699" y="1434870"/>
                      <a:pt x="7966" y="1443459"/>
                      <a:pt x="29109" y="1442799"/>
                    </a:cubicBezTo>
                    <a:cubicBezTo>
                      <a:pt x="79982" y="1442138"/>
                      <a:pt x="130856" y="1442138"/>
                      <a:pt x="181068" y="1442799"/>
                    </a:cubicBezTo>
                    <a:cubicBezTo>
                      <a:pt x="203532" y="1443459"/>
                      <a:pt x="210799" y="1434210"/>
                      <a:pt x="210139" y="1412407"/>
                    </a:cubicBezTo>
                    <a:cubicBezTo>
                      <a:pt x="209478" y="1363515"/>
                      <a:pt x="210139" y="1314624"/>
                      <a:pt x="210139" y="1265733"/>
                    </a:cubicBezTo>
                    <a:cubicBezTo>
                      <a:pt x="210139" y="1214859"/>
                      <a:pt x="210139" y="1163986"/>
                      <a:pt x="209478" y="1113112"/>
                    </a:cubicBezTo>
                    <a:cubicBezTo>
                      <a:pt x="209478" y="1106506"/>
                      <a:pt x="213442" y="1095274"/>
                      <a:pt x="205514" y="1093952"/>
                    </a:cubicBezTo>
                    <a:cubicBezTo>
                      <a:pt x="186354" y="1089327"/>
                      <a:pt x="191639" y="1075453"/>
                      <a:pt x="191639" y="1064221"/>
                    </a:cubicBezTo>
                    <a:cubicBezTo>
                      <a:pt x="191639" y="758981"/>
                      <a:pt x="191639" y="453740"/>
                      <a:pt x="190979" y="148500"/>
                    </a:cubicBezTo>
                    <a:cubicBezTo>
                      <a:pt x="190979" y="125375"/>
                      <a:pt x="195604" y="118768"/>
                      <a:pt x="220049" y="118768"/>
                    </a:cubicBezTo>
                    <a:cubicBezTo>
                      <a:pt x="524629" y="119429"/>
                      <a:pt x="829209" y="119429"/>
                      <a:pt x="1133128" y="118768"/>
                    </a:cubicBezTo>
                    <a:cubicBezTo>
                      <a:pt x="1150306" y="118768"/>
                      <a:pt x="1159555" y="122072"/>
                      <a:pt x="1166162" y="139911"/>
                    </a:cubicBezTo>
                    <a:cubicBezTo>
                      <a:pt x="1182019" y="182195"/>
                      <a:pt x="1219679" y="200694"/>
                      <a:pt x="1267909" y="194748"/>
                    </a:cubicBezTo>
                    <a:cubicBezTo>
                      <a:pt x="1306890" y="190123"/>
                      <a:pt x="1337282" y="161053"/>
                      <a:pt x="1345211" y="120090"/>
                    </a:cubicBezTo>
                    <a:cubicBezTo>
                      <a:pt x="1353799" y="74502"/>
                      <a:pt x="1335300" y="31557"/>
                      <a:pt x="1299623" y="11736"/>
                    </a:cubicBezTo>
                    <a:cubicBezTo>
                      <a:pt x="1262624" y="-8085"/>
                      <a:pt x="1212411" y="-2799"/>
                      <a:pt x="1185983" y="27593"/>
                    </a:cubicBezTo>
                    <a:cubicBezTo>
                      <a:pt x="1173430" y="42128"/>
                      <a:pt x="1160216" y="45431"/>
                      <a:pt x="1142378" y="45431"/>
                    </a:cubicBezTo>
                    <a:cubicBezTo>
                      <a:pt x="818638" y="44771"/>
                      <a:pt x="494237" y="45431"/>
                      <a:pt x="170497" y="44110"/>
                    </a:cubicBezTo>
                    <a:cubicBezTo>
                      <a:pt x="146052" y="46092"/>
                      <a:pt x="136141" y="49396"/>
                      <a:pt x="136802" y="78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100"/>
              <p:cNvSpPr/>
              <p:nvPr/>
            </p:nvSpPr>
            <p:spPr>
              <a:xfrm flipH="1">
                <a:off x="3557029" y="726738"/>
                <a:ext cx="453728" cy="1151093"/>
              </a:xfrm>
              <a:custGeom>
                <a:avLst/>
                <a:gdLst/>
                <a:ahLst/>
                <a:cxnLst/>
                <a:rect l="l" t="t" r="r" b="b"/>
                <a:pathLst>
                  <a:path w="832880" h="2112990" extrusionOk="0">
                    <a:moveTo>
                      <a:pt x="67744" y="190334"/>
                    </a:moveTo>
                    <a:cubicBezTo>
                      <a:pt x="86243" y="195620"/>
                      <a:pt x="85582" y="206191"/>
                      <a:pt x="85582" y="219405"/>
                    </a:cubicBezTo>
                    <a:cubicBezTo>
                      <a:pt x="85582" y="483682"/>
                      <a:pt x="85582" y="747960"/>
                      <a:pt x="84922" y="1012237"/>
                    </a:cubicBezTo>
                    <a:cubicBezTo>
                      <a:pt x="84922" y="1037344"/>
                      <a:pt x="92189" y="1042629"/>
                      <a:pt x="115974" y="1042629"/>
                    </a:cubicBezTo>
                    <a:cubicBezTo>
                      <a:pt x="294362" y="1041969"/>
                      <a:pt x="472749" y="1042629"/>
                      <a:pt x="651797" y="1041308"/>
                    </a:cubicBezTo>
                    <a:cubicBezTo>
                      <a:pt x="678885" y="1041308"/>
                      <a:pt x="683510" y="1049236"/>
                      <a:pt x="683510" y="1074343"/>
                    </a:cubicBezTo>
                    <a:cubicBezTo>
                      <a:pt x="682849" y="1287086"/>
                      <a:pt x="682849" y="1499168"/>
                      <a:pt x="682849" y="1711912"/>
                    </a:cubicBezTo>
                    <a:cubicBezTo>
                      <a:pt x="682849" y="1759482"/>
                      <a:pt x="682849" y="1759482"/>
                      <a:pt x="634619" y="1762125"/>
                    </a:cubicBezTo>
                    <a:cubicBezTo>
                      <a:pt x="631976" y="1762125"/>
                      <a:pt x="629333" y="1763446"/>
                      <a:pt x="626691" y="1764107"/>
                    </a:cubicBezTo>
                    <a:cubicBezTo>
                      <a:pt x="626691" y="1775999"/>
                      <a:pt x="627351" y="1787231"/>
                      <a:pt x="627351" y="1799124"/>
                    </a:cubicBezTo>
                    <a:cubicBezTo>
                      <a:pt x="625369" y="1893603"/>
                      <a:pt x="624048" y="1988082"/>
                      <a:pt x="622066" y="2081900"/>
                    </a:cubicBezTo>
                    <a:cubicBezTo>
                      <a:pt x="621405" y="2105025"/>
                      <a:pt x="629333" y="2113614"/>
                      <a:pt x="653118" y="2112953"/>
                    </a:cubicBezTo>
                    <a:cubicBezTo>
                      <a:pt x="703992" y="2111632"/>
                      <a:pt x="754865" y="2111632"/>
                      <a:pt x="805739" y="2112953"/>
                    </a:cubicBezTo>
                    <a:cubicBezTo>
                      <a:pt x="828202" y="2113614"/>
                      <a:pt x="833488" y="2105685"/>
                      <a:pt x="832827" y="2083222"/>
                    </a:cubicBezTo>
                    <a:cubicBezTo>
                      <a:pt x="830845" y="1977511"/>
                      <a:pt x="831506" y="1871139"/>
                      <a:pt x="830845" y="1765428"/>
                    </a:cubicBezTo>
                    <a:cubicBezTo>
                      <a:pt x="811024" y="1758821"/>
                      <a:pt x="789882" y="1761464"/>
                      <a:pt x="770061" y="1762785"/>
                    </a:cubicBezTo>
                    <a:cubicBezTo>
                      <a:pt x="744955" y="1764767"/>
                      <a:pt x="737026" y="1757500"/>
                      <a:pt x="737026" y="1731072"/>
                    </a:cubicBezTo>
                    <a:cubicBezTo>
                      <a:pt x="738348" y="1492562"/>
                      <a:pt x="737687" y="1254712"/>
                      <a:pt x="738348" y="1016202"/>
                    </a:cubicBezTo>
                    <a:cubicBezTo>
                      <a:pt x="738348" y="993738"/>
                      <a:pt x="731741" y="987792"/>
                      <a:pt x="709938" y="988452"/>
                    </a:cubicBezTo>
                    <a:cubicBezTo>
                      <a:pt x="536175" y="989113"/>
                      <a:pt x="361752" y="988452"/>
                      <a:pt x="187990" y="989774"/>
                    </a:cubicBezTo>
                    <a:cubicBezTo>
                      <a:pt x="162883" y="989774"/>
                      <a:pt x="156937" y="982506"/>
                      <a:pt x="157598" y="958721"/>
                    </a:cubicBezTo>
                    <a:cubicBezTo>
                      <a:pt x="158259" y="710300"/>
                      <a:pt x="158259" y="462540"/>
                      <a:pt x="158259" y="214119"/>
                    </a:cubicBezTo>
                    <a:cubicBezTo>
                      <a:pt x="158259" y="191656"/>
                      <a:pt x="160901" y="172496"/>
                      <a:pt x="174776" y="152014"/>
                    </a:cubicBezTo>
                    <a:cubicBezTo>
                      <a:pt x="207150" y="104444"/>
                      <a:pt x="188651" y="34411"/>
                      <a:pt x="140420" y="10626"/>
                    </a:cubicBezTo>
                    <a:cubicBezTo>
                      <a:pt x="90207" y="-14481"/>
                      <a:pt x="30084" y="6662"/>
                      <a:pt x="9603" y="55553"/>
                    </a:cubicBezTo>
                    <a:cubicBezTo>
                      <a:pt x="-15504" y="111051"/>
                      <a:pt x="10263" y="173156"/>
                      <a:pt x="67744" y="1903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100"/>
              <p:cNvSpPr/>
              <p:nvPr/>
            </p:nvSpPr>
            <p:spPr>
              <a:xfrm flipH="1">
                <a:off x="3167873" y="933829"/>
                <a:ext cx="121315" cy="944002"/>
              </a:xfrm>
              <a:custGeom>
                <a:avLst/>
                <a:gdLst/>
                <a:ahLst/>
                <a:cxnLst/>
                <a:rect l="l" t="t" r="r" b="b"/>
                <a:pathLst>
                  <a:path w="222690" h="1732846" extrusionOk="0">
                    <a:moveTo>
                      <a:pt x="85722" y="193430"/>
                    </a:moveTo>
                    <a:cubicBezTo>
                      <a:pt x="107525" y="194752"/>
                      <a:pt x="104882" y="205984"/>
                      <a:pt x="104882" y="219858"/>
                    </a:cubicBezTo>
                    <a:cubicBezTo>
                      <a:pt x="104882" y="433262"/>
                      <a:pt x="104882" y="646666"/>
                      <a:pt x="104882" y="860070"/>
                    </a:cubicBezTo>
                    <a:cubicBezTo>
                      <a:pt x="104882" y="1025244"/>
                      <a:pt x="104882" y="1190417"/>
                      <a:pt x="105543" y="1355591"/>
                    </a:cubicBezTo>
                    <a:cubicBezTo>
                      <a:pt x="105543" y="1374751"/>
                      <a:pt x="101579" y="1382679"/>
                      <a:pt x="80437" y="1382018"/>
                    </a:cubicBezTo>
                    <a:cubicBezTo>
                      <a:pt x="58634" y="1381358"/>
                      <a:pt x="36170" y="1378715"/>
                      <a:pt x="13706" y="1384000"/>
                    </a:cubicBezTo>
                    <a:cubicBezTo>
                      <a:pt x="13706" y="1394571"/>
                      <a:pt x="14367" y="1405143"/>
                      <a:pt x="14367" y="1416374"/>
                    </a:cubicBezTo>
                    <a:cubicBezTo>
                      <a:pt x="18331" y="1506229"/>
                      <a:pt x="6439" y="1596083"/>
                      <a:pt x="8421" y="1685937"/>
                    </a:cubicBezTo>
                    <a:cubicBezTo>
                      <a:pt x="9742" y="1732847"/>
                      <a:pt x="8421" y="1732847"/>
                      <a:pt x="56652" y="1732847"/>
                    </a:cubicBezTo>
                    <a:cubicBezTo>
                      <a:pt x="95633" y="1732847"/>
                      <a:pt x="135274" y="1732847"/>
                      <a:pt x="174255" y="1732847"/>
                    </a:cubicBezTo>
                    <a:cubicBezTo>
                      <a:pt x="221825" y="1732847"/>
                      <a:pt x="221164" y="1732847"/>
                      <a:pt x="222486" y="1683295"/>
                    </a:cubicBezTo>
                    <a:cubicBezTo>
                      <a:pt x="224468" y="1583530"/>
                      <a:pt x="211254" y="1484426"/>
                      <a:pt x="217200" y="1384661"/>
                    </a:cubicBezTo>
                    <a:cubicBezTo>
                      <a:pt x="209933" y="1384000"/>
                      <a:pt x="203326" y="1382018"/>
                      <a:pt x="196058" y="1382018"/>
                    </a:cubicBezTo>
                    <a:cubicBezTo>
                      <a:pt x="158398" y="1381358"/>
                      <a:pt x="158398" y="1381358"/>
                      <a:pt x="158398" y="1343037"/>
                    </a:cubicBezTo>
                    <a:cubicBezTo>
                      <a:pt x="158398" y="967103"/>
                      <a:pt x="158398" y="591168"/>
                      <a:pt x="158398" y="215233"/>
                    </a:cubicBezTo>
                    <a:cubicBezTo>
                      <a:pt x="158398" y="190788"/>
                      <a:pt x="160380" y="169645"/>
                      <a:pt x="174916" y="147843"/>
                    </a:cubicBezTo>
                    <a:cubicBezTo>
                      <a:pt x="199362" y="110844"/>
                      <a:pt x="190772" y="56667"/>
                      <a:pt x="161041" y="26275"/>
                    </a:cubicBezTo>
                    <a:cubicBezTo>
                      <a:pt x="133953" y="-814"/>
                      <a:pt x="84401" y="-8081"/>
                      <a:pt x="48723" y="9758"/>
                    </a:cubicBezTo>
                    <a:cubicBezTo>
                      <a:pt x="12385" y="28918"/>
                      <a:pt x="-6114" y="71202"/>
                      <a:pt x="1814" y="117451"/>
                    </a:cubicBezTo>
                    <a:cubicBezTo>
                      <a:pt x="9742" y="161717"/>
                      <a:pt x="39474" y="190127"/>
                      <a:pt x="85722" y="1934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100"/>
              <p:cNvSpPr/>
              <p:nvPr/>
            </p:nvSpPr>
            <p:spPr>
              <a:xfrm flipH="1">
                <a:off x="4378571" y="1566006"/>
                <a:ext cx="748053" cy="311825"/>
              </a:xfrm>
              <a:custGeom>
                <a:avLst/>
                <a:gdLst/>
                <a:ahLst/>
                <a:cxnLst/>
                <a:rect l="l" t="t" r="r" b="b"/>
                <a:pathLst>
                  <a:path w="1373154" h="572397" extrusionOk="0">
                    <a:moveTo>
                      <a:pt x="99133" y="196463"/>
                    </a:moveTo>
                    <a:cubicBezTo>
                      <a:pt x="144060" y="193160"/>
                      <a:pt x="175773" y="168053"/>
                      <a:pt x="185023" y="121805"/>
                    </a:cubicBezTo>
                    <a:cubicBezTo>
                      <a:pt x="188987" y="100663"/>
                      <a:pt x="199558" y="100002"/>
                      <a:pt x="216075" y="100002"/>
                    </a:cubicBezTo>
                    <a:cubicBezTo>
                      <a:pt x="556993" y="100002"/>
                      <a:pt x="897911" y="100002"/>
                      <a:pt x="1238829" y="100002"/>
                    </a:cubicBezTo>
                    <a:cubicBezTo>
                      <a:pt x="1247418" y="100002"/>
                      <a:pt x="1256668" y="101323"/>
                      <a:pt x="1265257" y="101984"/>
                    </a:cubicBezTo>
                    <a:cubicBezTo>
                      <a:pt x="1265257" y="135019"/>
                      <a:pt x="1263936" y="167393"/>
                      <a:pt x="1264596" y="200428"/>
                    </a:cubicBezTo>
                    <a:cubicBezTo>
                      <a:pt x="1265257" y="216945"/>
                      <a:pt x="1259311" y="221570"/>
                      <a:pt x="1243454" y="221570"/>
                    </a:cubicBezTo>
                    <a:cubicBezTo>
                      <a:pt x="1217026" y="221570"/>
                      <a:pt x="1190599" y="218266"/>
                      <a:pt x="1164171" y="223552"/>
                    </a:cubicBezTo>
                    <a:cubicBezTo>
                      <a:pt x="1164171" y="235444"/>
                      <a:pt x="1164171" y="246676"/>
                      <a:pt x="1164831" y="258568"/>
                    </a:cubicBezTo>
                    <a:cubicBezTo>
                      <a:pt x="1168796" y="347762"/>
                      <a:pt x="1156903" y="436295"/>
                      <a:pt x="1158885" y="525489"/>
                    </a:cubicBezTo>
                    <a:cubicBezTo>
                      <a:pt x="1160207" y="571737"/>
                      <a:pt x="1158885" y="572398"/>
                      <a:pt x="1207116" y="572398"/>
                    </a:cubicBezTo>
                    <a:cubicBezTo>
                      <a:pt x="1246097" y="572398"/>
                      <a:pt x="1285739" y="572398"/>
                      <a:pt x="1324719" y="572398"/>
                    </a:cubicBezTo>
                    <a:cubicBezTo>
                      <a:pt x="1372950" y="572398"/>
                      <a:pt x="1372289" y="572398"/>
                      <a:pt x="1372950" y="522846"/>
                    </a:cubicBezTo>
                    <a:cubicBezTo>
                      <a:pt x="1374932" y="423081"/>
                      <a:pt x="1361718" y="323977"/>
                      <a:pt x="1367665" y="224212"/>
                    </a:cubicBezTo>
                    <a:cubicBezTo>
                      <a:pt x="1340576" y="224873"/>
                      <a:pt x="1333969" y="212320"/>
                      <a:pt x="1335291" y="185892"/>
                    </a:cubicBezTo>
                    <a:cubicBezTo>
                      <a:pt x="1337933" y="141626"/>
                      <a:pt x="1335291" y="97359"/>
                      <a:pt x="1335291" y="53093"/>
                    </a:cubicBezTo>
                    <a:cubicBezTo>
                      <a:pt x="1342558" y="26004"/>
                      <a:pt x="1325380" y="27326"/>
                      <a:pt x="1306881" y="27326"/>
                    </a:cubicBezTo>
                    <a:cubicBezTo>
                      <a:pt x="935571" y="27326"/>
                      <a:pt x="564261" y="27326"/>
                      <a:pt x="192951" y="27986"/>
                    </a:cubicBezTo>
                    <a:cubicBezTo>
                      <a:pt x="174452" y="27986"/>
                      <a:pt x="159256" y="24683"/>
                      <a:pt x="143399" y="14112"/>
                    </a:cubicBezTo>
                    <a:cubicBezTo>
                      <a:pt x="109043" y="-8352"/>
                      <a:pt x="60812" y="-3066"/>
                      <a:pt x="31081" y="23362"/>
                    </a:cubicBezTo>
                    <a:cubicBezTo>
                      <a:pt x="1350" y="50450"/>
                      <a:pt x="-8560" y="100002"/>
                      <a:pt x="7957" y="139644"/>
                    </a:cubicBezTo>
                    <a:cubicBezTo>
                      <a:pt x="22492" y="177303"/>
                      <a:pt x="58170" y="199767"/>
                      <a:pt x="99133" y="19646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100"/>
              <p:cNvSpPr/>
              <p:nvPr/>
            </p:nvSpPr>
            <p:spPr>
              <a:xfrm flipH="1">
                <a:off x="3982857" y="1418093"/>
                <a:ext cx="497194" cy="459738"/>
              </a:xfrm>
              <a:custGeom>
                <a:avLst/>
                <a:gdLst/>
                <a:ahLst/>
                <a:cxnLst/>
                <a:rect l="l" t="t" r="r" b="b"/>
                <a:pathLst>
                  <a:path w="912667" h="843913" extrusionOk="0">
                    <a:moveTo>
                      <a:pt x="96662" y="195773"/>
                    </a:moveTo>
                    <a:cubicBezTo>
                      <a:pt x="142911" y="194452"/>
                      <a:pt x="177267" y="166703"/>
                      <a:pt x="186517" y="119133"/>
                    </a:cubicBezTo>
                    <a:cubicBezTo>
                      <a:pt x="189820" y="102615"/>
                      <a:pt x="195766" y="99312"/>
                      <a:pt x="210302" y="99312"/>
                    </a:cubicBezTo>
                    <a:cubicBezTo>
                      <a:pt x="393314" y="99973"/>
                      <a:pt x="576326" y="99973"/>
                      <a:pt x="759338" y="99312"/>
                    </a:cubicBezTo>
                    <a:cubicBezTo>
                      <a:pt x="778498" y="99312"/>
                      <a:pt x="783123" y="105258"/>
                      <a:pt x="783123" y="123758"/>
                    </a:cubicBezTo>
                    <a:cubicBezTo>
                      <a:pt x="782462" y="227486"/>
                      <a:pt x="782462" y="330555"/>
                      <a:pt x="782462" y="434284"/>
                    </a:cubicBezTo>
                    <a:cubicBezTo>
                      <a:pt x="782462" y="491764"/>
                      <a:pt x="782462" y="492425"/>
                      <a:pt x="724321" y="492425"/>
                    </a:cubicBezTo>
                    <a:cubicBezTo>
                      <a:pt x="704500" y="492425"/>
                      <a:pt x="700536" y="499692"/>
                      <a:pt x="701197" y="517531"/>
                    </a:cubicBezTo>
                    <a:cubicBezTo>
                      <a:pt x="701858" y="567744"/>
                      <a:pt x="701197" y="617296"/>
                      <a:pt x="701197" y="667508"/>
                    </a:cubicBezTo>
                    <a:cubicBezTo>
                      <a:pt x="701858" y="666187"/>
                      <a:pt x="703179" y="665526"/>
                      <a:pt x="704500" y="665526"/>
                    </a:cubicBezTo>
                    <a:cubicBezTo>
                      <a:pt x="699876" y="717060"/>
                      <a:pt x="703179" y="768595"/>
                      <a:pt x="702518" y="820789"/>
                    </a:cubicBezTo>
                    <a:cubicBezTo>
                      <a:pt x="702518" y="835985"/>
                      <a:pt x="709125" y="843914"/>
                      <a:pt x="724982" y="843914"/>
                    </a:cubicBezTo>
                    <a:cubicBezTo>
                      <a:pt x="779159" y="843914"/>
                      <a:pt x="833996" y="843914"/>
                      <a:pt x="888173" y="843914"/>
                    </a:cubicBezTo>
                    <a:cubicBezTo>
                      <a:pt x="905351" y="843914"/>
                      <a:pt x="911958" y="835985"/>
                      <a:pt x="911958" y="819468"/>
                    </a:cubicBezTo>
                    <a:cubicBezTo>
                      <a:pt x="911298" y="770577"/>
                      <a:pt x="911298" y="721685"/>
                      <a:pt x="910637" y="672133"/>
                    </a:cubicBezTo>
                    <a:cubicBezTo>
                      <a:pt x="910637" y="672133"/>
                      <a:pt x="910637" y="672133"/>
                      <a:pt x="910637" y="672133"/>
                    </a:cubicBezTo>
                    <a:cubicBezTo>
                      <a:pt x="911298" y="670151"/>
                      <a:pt x="911298" y="668830"/>
                      <a:pt x="911958" y="666848"/>
                    </a:cubicBezTo>
                    <a:cubicBezTo>
                      <a:pt x="911958" y="618617"/>
                      <a:pt x="910637" y="570387"/>
                      <a:pt x="912619" y="522156"/>
                    </a:cubicBezTo>
                    <a:cubicBezTo>
                      <a:pt x="913280" y="499031"/>
                      <a:pt x="907333" y="488460"/>
                      <a:pt x="883548" y="493085"/>
                    </a:cubicBezTo>
                    <a:cubicBezTo>
                      <a:pt x="860424" y="497049"/>
                      <a:pt x="855799" y="486478"/>
                      <a:pt x="855799" y="464676"/>
                    </a:cubicBezTo>
                    <a:cubicBezTo>
                      <a:pt x="856460" y="337162"/>
                      <a:pt x="856460" y="209648"/>
                      <a:pt x="856460" y="82134"/>
                    </a:cubicBezTo>
                    <a:cubicBezTo>
                      <a:pt x="856460" y="39189"/>
                      <a:pt x="859763" y="45796"/>
                      <a:pt x="818800" y="45796"/>
                    </a:cubicBezTo>
                    <a:cubicBezTo>
                      <a:pt x="613325" y="45796"/>
                      <a:pt x="408510" y="45796"/>
                      <a:pt x="203034" y="45796"/>
                    </a:cubicBezTo>
                    <a:cubicBezTo>
                      <a:pt x="188499" y="45796"/>
                      <a:pt x="177267" y="44474"/>
                      <a:pt x="166035" y="31260"/>
                    </a:cubicBezTo>
                    <a:cubicBezTo>
                      <a:pt x="138286" y="-1774"/>
                      <a:pt x="86091" y="-9042"/>
                      <a:pt x="48432" y="11440"/>
                    </a:cubicBezTo>
                    <a:cubicBezTo>
                      <a:pt x="10111" y="32582"/>
                      <a:pt x="-9049" y="81473"/>
                      <a:pt x="4165" y="127722"/>
                    </a:cubicBezTo>
                    <a:cubicBezTo>
                      <a:pt x="15397" y="171327"/>
                      <a:pt x="50414" y="196434"/>
                      <a:pt x="96662" y="1957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6" name="Google Shape;266;p100"/>
            <p:cNvGrpSpPr/>
            <p:nvPr/>
          </p:nvGrpSpPr>
          <p:grpSpPr>
            <a:xfrm>
              <a:off x="1298308" y="5139374"/>
              <a:ext cx="3556005" cy="1460310"/>
              <a:chOff x="1405312" y="5139374"/>
              <a:chExt cx="3556005" cy="1460310"/>
            </a:xfrm>
          </p:grpSpPr>
          <p:sp>
            <p:nvSpPr>
              <p:cNvPr id="267" name="Google Shape;267;p100"/>
              <p:cNvSpPr/>
              <p:nvPr/>
            </p:nvSpPr>
            <p:spPr>
              <a:xfrm flipH="1">
                <a:off x="3177489" y="5139374"/>
                <a:ext cx="556980" cy="1460310"/>
              </a:xfrm>
              <a:custGeom>
                <a:avLst/>
                <a:gdLst/>
                <a:ahLst/>
                <a:cxnLst/>
                <a:rect l="l" t="t" r="r" b="b"/>
                <a:pathLst>
                  <a:path w="1022414" h="2680599" extrusionOk="0">
                    <a:moveTo>
                      <a:pt x="985486" y="1487"/>
                    </a:moveTo>
                    <a:cubicBezTo>
                      <a:pt x="931309" y="-496"/>
                      <a:pt x="876472" y="-496"/>
                      <a:pt x="822295" y="1487"/>
                    </a:cubicBezTo>
                    <a:cubicBezTo>
                      <a:pt x="793885" y="2808"/>
                      <a:pt x="787939" y="8754"/>
                      <a:pt x="787278" y="37164"/>
                    </a:cubicBezTo>
                    <a:cubicBezTo>
                      <a:pt x="785296" y="78127"/>
                      <a:pt x="785957" y="119090"/>
                      <a:pt x="787278" y="160053"/>
                    </a:cubicBezTo>
                    <a:cubicBezTo>
                      <a:pt x="787278" y="171946"/>
                      <a:pt x="790582" y="182517"/>
                      <a:pt x="799170" y="191766"/>
                    </a:cubicBezTo>
                    <a:cubicBezTo>
                      <a:pt x="799170" y="232069"/>
                      <a:pt x="799831" y="272371"/>
                      <a:pt x="799831" y="312013"/>
                    </a:cubicBezTo>
                    <a:cubicBezTo>
                      <a:pt x="799831" y="364868"/>
                      <a:pt x="799831" y="366189"/>
                      <a:pt x="853347" y="364207"/>
                    </a:cubicBezTo>
                    <a:cubicBezTo>
                      <a:pt x="879775" y="362886"/>
                      <a:pt x="887043" y="370154"/>
                      <a:pt x="887043" y="397903"/>
                    </a:cubicBezTo>
                    <a:cubicBezTo>
                      <a:pt x="886382" y="1089649"/>
                      <a:pt x="886382" y="1780735"/>
                      <a:pt x="886382" y="2472481"/>
                    </a:cubicBezTo>
                    <a:cubicBezTo>
                      <a:pt x="886382" y="2511462"/>
                      <a:pt x="881757" y="2516087"/>
                      <a:pt x="841455" y="2516087"/>
                    </a:cubicBezTo>
                    <a:cubicBezTo>
                      <a:pt x="624747" y="2516087"/>
                      <a:pt x="408040" y="2516087"/>
                      <a:pt x="190672" y="2516087"/>
                    </a:cubicBezTo>
                    <a:cubicBezTo>
                      <a:pt x="176136" y="2516087"/>
                      <a:pt x="164244" y="2513444"/>
                      <a:pt x="151691" y="2503533"/>
                    </a:cubicBezTo>
                    <a:cubicBezTo>
                      <a:pt x="121299" y="2481070"/>
                      <a:pt x="86943" y="2479088"/>
                      <a:pt x="52587" y="2494284"/>
                    </a:cubicBezTo>
                    <a:cubicBezTo>
                      <a:pt x="18231" y="2509480"/>
                      <a:pt x="3035" y="2538551"/>
                      <a:pt x="392" y="2574889"/>
                    </a:cubicBezTo>
                    <a:cubicBezTo>
                      <a:pt x="-3572" y="2626422"/>
                      <a:pt x="22855" y="2658796"/>
                      <a:pt x="65801" y="2680600"/>
                    </a:cubicBezTo>
                    <a:cubicBezTo>
                      <a:pt x="83639" y="2680600"/>
                      <a:pt x="101478" y="2680600"/>
                      <a:pt x="119317" y="2680600"/>
                    </a:cubicBezTo>
                    <a:cubicBezTo>
                      <a:pt x="150369" y="2666725"/>
                      <a:pt x="178118" y="2648225"/>
                      <a:pt x="184725" y="2612548"/>
                    </a:cubicBezTo>
                    <a:cubicBezTo>
                      <a:pt x="188689" y="2592067"/>
                      <a:pt x="197939" y="2588103"/>
                      <a:pt x="216439" y="2588103"/>
                    </a:cubicBezTo>
                    <a:cubicBezTo>
                      <a:pt x="421914" y="2588763"/>
                      <a:pt x="626729" y="2587442"/>
                      <a:pt x="832205" y="2589424"/>
                    </a:cubicBezTo>
                    <a:cubicBezTo>
                      <a:pt x="873829" y="2590084"/>
                      <a:pt x="904881" y="2579513"/>
                      <a:pt x="934613" y="2551764"/>
                    </a:cubicBezTo>
                    <a:cubicBezTo>
                      <a:pt x="951130" y="2535908"/>
                      <a:pt x="959058" y="2520712"/>
                      <a:pt x="959058" y="2497587"/>
                    </a:cubicBezTo>
                    <a:cubicBezTo>
                      <a:pt x="958397" y="1797252"/>
                      <a:pt x="958397" y="1096917"/>
                      <a:pt x="958397" y="395921"/>
                    </a:cubicBezTo>
                    <a:cubicBezTo>
                      <a:pt x="958397" y="374118"/>
                      <a:pt x="960379" y="358922"/>
                      <a:pt x="987468" y="364207"/>
                    </a:cubicBezTo>
                    <a:cubicBezTo>
                      <a:pt x="1005968" y="367511"/>
                      <a:pt x="1009271" y="357600"/>
                      <a:pt x="1009271" y="341083"/>
                    </a:cubicBezTo>
                    <a:cubicBezTo>
                      <a:pt x="1008610" y="290871"/>
                      <a:pt x="1009271" y="241319"/>
                      <a:pt x="1009271" y="191106"/>
                    </a:cubicBezTo>
                    <a:cubicBezTo>
                      <a:pt x="1016538" y="182517"/>
                      <a:pt x="1020503" y="173267"/>
                      <a:pt x="1021163" y="162035"/>
                    </a:cubicBezTo>
                    <a:cubicBezTo>
                      <a:pt x="1022485" y="119090"/>
                      <a:pt x="1023145" y="76145"/>
                      <a:pt x="1021163" y="33861"/>
                    </a:cubicBezTo>
                    <a:cubicBezTo>
                      <a:pt x="1019181" y="8094"/>
                      <a:pt x="1012574" y="2147"/>
                      <a:pt x="985486" y="148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100"/>
              <p:cNvSpPr/>
              <p:nvPr/>
            </p:nvSpPr>
            <p:spPr>
              <a:xfrm flipH="1">
                <a:off x="3977908" y="5139374"/>
                <a:ext cx="525900" cy="1335363"/>
              </a:xfrm>
              <a:custGeom>
                <a:avLst/>
                <a:gdLst/>
                <a:ahLst/>
                <a:cxnLst/>
                <a:rect l="l" t="t" r="r" b="b"/>
                <a:pathLst>
                  <a:path w="965361" h="2451243" extrusionOk="0">
                    <a:moveTo>
                      <a:pt x="846399" y="2292642"/>
                    </a:moveTo>
                    <a:cubicBezTo>
                      <a:pt x="845739" y="1660359"/>
                      <a:pt x="845739" y="1028075"/>
                      <a:pt x="845739" y="395791"/>
                    </a:cubicBezTo>
                    <a:cubicBezTo>
                      <a:pt x="845739" y="386541"/>
                      <a:pt x="846399" y="377952"/>
                      <a:pt x="845739" y="368702"/>
                    </a:cubicBezTo>
                    <a:cubicBezTo>
                      <a:pt x="845078" y="356149"/>
                      <a:pt x="850364" y="351524"/>
                      <a:pt x="862917" y="351524"/>
                    </a:cubicBezTo>
                    <a:cubicBezTo>
                      <a:pt x="888023" y="352185"/>
                      <a:pt x="913129" y="350203"/>
                      <a:pt x="937575" y="352185"/>
                    </a:cubicBezTo>
                    <a:cubicBezTo>
                      <a:pt x="957396" y="353506"/>
                      <a:pt x="964003" y="347560"/>
                      <a:pt x="963342" y="327078"/>
                    </a:cubicBezTo>
                    <a:cubicBezTo>
                      <a:pt x="963342" y="276866"/>
                      <a:pt x="960039" y="227314"/>
                      <a:pt x="965324" y="177101"/>
                    </a:cubicBezTo>
                    <a:cubicBezTo>
                      <a:pt x="965324" y="129531"/>
                      <a:pt x="964003" y="82622"/>
                      <a:pt x="965324" y="35052"/>
                    </a:cubicBezTo>
                    <a:cubicBezTo>
                      <a:pt x="965985" y="9945"/>
                      <a:pt x="958057" y="-625"/>
                      <a:pt x="931629" y="35"/>
                    </a:cubicBezTo>
                    <a:cubicBezTo>
                      <a:pt x="882738" y="1357"/>
                      <a:pt x="833185" y="1357"/>
                      <a:pt x="784294" y="35"/>
                    </a:cubicBezTo>
                    <a:cubicBezTo>
                      <a:pt x="760509" y="-625"/>
                      <a:pt x="750599" y="7963"/>
                      <a:pt x="751260" y="32409"/>
                    </a:cubicBezTo>
                    <a:cubicBezTo>
                      <a:pt x="752581" y="80640"/>
                      <a:pt x="751260" y="128870"/>
                      <a:pt x="751260" y="177101"/>
                    </a:cubicBezTo>
                    <a:cubicBezTo>
                      <a:pt x="751920" y="227314"/>
                      <a:pt x="751920" y="276866"/>
                      <a:pt x="753242" y="327078"/>
                    </a:cubicBezTo>
                    <a:cubicBezTo>
                      <a:pt x="753242" y="335007"/>
                      <a:pt x="749278" y="346899"/>
                      <a:pt x="757866" y="348882"/>
                    </a:cubicBezTo>
                    <a:cubicBezTo>
                      <a:pt x="779669" y="354167"/>
                      <a:pt x="773063" y="370024"/>
                      <a:pt x="773063" y="382577"/>
                    </a:cubicBezTo>
                    <a:cubicBezTo>
                      <a:pt x="773063" y="1010896"/>
                      <a:pt x="773063" y="1639877"/>
                      <a:pt x="773063" y="2268197"/>
                    </a:cubicBezTo>
                    <a:cubicBezTo>
                      <a:pt x="773063" y="2305195"/>
                      <a:pt x="757206" y="2321713"/>
                      <a:pt x="720207" y="2321713"/>
                    </a:cubicBezTo>
                    <a:cubicBezTo>
                      <a:pt x="549748" y="2321713"/>
                      <a:pt x="379289" y="2321713"/>
                      <a:pt x="208830" y="2322373"/>
                    </a:cubicBezTo>
                    <a:cubicBezTo>
                      <a:pt x="192313" y="2322373"/>
                      <a:pt x="183724" y="2318409"/>
                      <a:pt x="175795" y="2303213"/>
                    </a:cubicBezTo>
                    <a:cubicBezTo>
                      <a:pt x="155314" y="2263572"/>
                      <a:pt x="109726" y="2246394"/>
                      <a:pt x="65460" y="2259607"/>
                    </a:cubicBezTo>
                    <a:cubicBezTo>
                      <a:pt x="23175" y="2272161"/>
                      <a:pt x="-1271" y="2309159"/>
                      <a:pt x="51" y="2358712"/>
                    </a:cubicBezTo>
                    <a:cubicBezTo>
                      <a:pt x="1372" y="2404300"/>
                      <a:pt x="29782" y="2439977"/>
                      <a:pt x="70084" y="2448566"/>
                    </a:cubicBezTo>
                    <a:cubicBezTo>
                      <a:pt x="117654" y="2458476"/>
                      <a:pt x="159939" y="2440638"/>
                      <a:pt x="177117" y="2399014"/>
                    </a:cubicBezTo>
                    <a:cubicBezTo>
                      <a:pt x="185045" y="2379854"/>
                      <a:pt x="195616" y="2376550"/>
                      <a:pt x="212794" y="2376550"/>
                    </a:cubicBezTo>
                    <a:cubicBezTo>
                      <a:pt x="375986" y="2377211"/>
                      <a:pt x="539838" y="2375229"/>
                      <a:pt x="703029" y="2377872"/>
                    </a:cubicBezTo>
                    <a:cubicBezTo>
                      <a:pt x="747956" y="2378532"/>
                      <a:pt x="785616" y="2370604"/>
                      <a:pt x="821293" y="2340873"/>
                    </a:cubicBezTo>
                    <a:cubicBezTo>
                      <a:pt x="838471" y="2326998"/>
                      <a:pt x="846399" y="2314445"/>
                      <a:pt x="846399" y="22926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100"/>
              <p:cNvSpPr/>
              <p:nvPr/>
            </p:nvSpPr>
            <p:spPr>
              <a:xfrm flipH="1">
                <a:off x="3564028" y="5139374"/>
                <a:ext cx="133654" cy="1187379"/>
              </a:xfrm>
              <a:custGeom>
                <a:avLst/>
                <a:gdLst/>
                <a:ahLst/>
                <a:cxnLst/>
                <a:rect l="l" t="t" r="r" b="b"/>
                <a:pathLst>
                  <a:path w="245340" h="2179597" extrusionOk="0">
                    <a:moveTo>
                      <a:pt x="65588" y="33"/>
                    </a:moveTo>
                    <a:cubicBezTo>
                      <a:pt x="42463" y="-628"/>
                      <a:pt x="33874" y="8622"/>
                      <a:pt x="34535" y="31746"/>
                    </a:cubicBezTo>
                    <a:cubicBezTo>
                      <a:pt x="35196" y="80638"/>
                      <a:pt x="33874" y="130190"/>
                      <a:pt x="33874" y="179081"/>
                    </a:cubicBezTo>
                    <a:cubicBezTo>
                      <a:pt x="33874" y="229954"/>
                      <a:pt x="34535" y="280828"/>
                      <a:pt x="33874" y="331701"/>
                    </a:cubicBezTo>
                    <a:cubicBezTo>
                      <a:pt x="33874" y="346236"/>
                      <a:pt x="37838" y="354825"/>
                      <a:pt x="53034" y="351522"/>
                    </a:cubicBezTo>
                    <a:cubicBezTo>
                      <a:pt x="84087" y="345576"/>
                      <a:pt x="86730" y="362093"/>
                      <a:pt x="86730" y="387860"/>
                    </a:cubicBezTo>
                    <a:cubicBezTo>
                      <a:pt x="86069" y="908487"/>
                      <a:pt x="86069" y="1429113"/>
                      <a:pt x="86730" y="1949740"/>
                    </a:cubicBezTo>
                    <a:cubicBezTo>
                      <a:pt x="86730" y="1971543"/>
                      <a:pt x="86069" y="1986078"/>
                      <a:pt x="58981" y="1990703"/>
                    </a:cubicBezTo>
                    <a:cubicBezTo>
                      <a:pt x="38499" y="1994006"/>
                      <a:pt x="23303" y="2010524"/>
                      <a:pt x="13393" y="2029023"/>
                    </a:cubicBezTo>
                    <a:cubicBezTo>
                      <a:pt x="-11053" y="2072629"/>
                      <a:pt x="-1142" y="2131431"/>
                      <a:pt x="35856" y="2160501"/>
                    </a:cubicBezTo>
                    <a:cubicBezTo>
                      <a:pt x="68891" y="2186929"/>
                      <a:pt x="123068" y="2185608"/>
                      <a:pt x="155442" y="2158519"/>
                    </a:cubicBezTo>
                    <a:cubicBezTo>
                      <a:pt x="191780" y="2127467"/>
                      <a:pt x="201030" y="2068665"/>
                      <a:pt x="173281" y="2027041"/>
                    </a:cubicBezTo>
                    <a:cubicBezTo>
                      <a:pt x="162049" y="2009863"/>
                      <a:pt x="158745" y="1994006"/>
                      <a:pt x="158745" y="1974846"/>
                    </a:cubicBezTo>
                    <a:cubicBezTo>
                      <a:pt x="158745" y="1456202"/>
                      <a:pt x="158745" y="937557"/>
                      <a:pt x="159406" y="418912"/>
                    </a:cubicBezTo>
                    <a:cubicBezTo>
                      <a:pt x="159406" y="397771"/>
                      <a:pt x="150156" y="371343"/>
                      <a:pt x="164031" y="356807"/>
                    </a:cubicBezTo>
                    <a:cubicBezTo>
                      <a:pt x="177245" y="343594"/>
                      <a:pt x="203012" y="352843"/>
                      <a:pt x="223493" y="352843"/>
                    </a:cubicBezTo>
                    <a:cubicBezTo>
                      <a:pt x="239350" y="352843"/>
                      <a:pt x="245296" y="348219"/>
                      <a:pt x="244636" y="331701"/>
                    </a:cubicBezTo>
                    <a:cubicBezTo>
                      <a:pt x="243975" y="280828"/>
                      <a:pt x="244636" y="229954"/>
                      <a:pt x="245296" y="179081"/>
                    </a:cubicBezTo>
                    <a:cubicBezTo>
                      <a:pt x="245296" y="130850"/>
                      <a:pt x="243975" y="82620"/>
                      <a:pt x="245296" y="34389"/>
                    </a:cubicBezTo>
                    <a:cubicBezTo>
                      <a:pt x="245957" y="10604"/>
                      <a:pt x="239350" y="33"/>
                      <a:pt x="213583" y="693"/>
                    </a:cubicBezTo>
                    <a:cubicBezTo>
                      <a:pt x="163370" y="1354"/>
                      <a:pt x="114479" y="1354"/>
                      <a:pt x="65588" y="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100"/>
              <p:cNvSpPr/>
              <p:nvPr/>
            </p:nvSpPr>
            <p:spPr>
              <a:xfrm flipH="1">
                <a:off x="4375310" y="5139374"/>
                <a:ext cx="586007" cy="738652"/>
              </a:xfrm>
              <a:custGeom>
                <a:avLst/>
                <a:gdLst/>
                <a:ahLst/>
                <a:cxnLst/>
                <a:rect l="l" t="t" r="r" b="b"/>
                <a:pathLst>
                  <a:path w="1075696" h="1355897" extrusionOk="0">
                    <a:moveTo>
                      <a:pt x="855025" y="1271871"/>
                    </a:moveTo>
                    <a:cubicBezTo>
                      <a:pt x="896648" y="1272531"/>
                      <a:pt x="928362" y="1262621"/>
                      <a:pt x="958093" y="1234211"/>
                    </a:cubicBezTo>
                    <a:cubicBezTo>
                      <a:pt x="973289" y="1219676"/>
                      <a:pt x="979235" y="1206462"/>
                      <a:pt x="979235" y="1186641"/>
                    </a:cubicBezTo>
                    <a:cubicBezTo>
                      <a:pt x="978574" y="971255"/>
                      <a:pt x="978574" y="756529"/>
                      <a:pt x="978574" y="541143"/>
                    </a:cubicBezTo>
                    <a:cubicBezTo>
                      <a:pt x="978574" y="486966"/>
                      <a:pt x="979896" y="432129"/>
                      <a:pt x="977914" y="377952"/>
                    </a:cubicBezTo>
                    <a:cubicBezTo>
                      <a:pt x="977253" y="355488"/>
                      <a:pt x="985181" y="350203"/>
                      <a:pt x="1005663" y="351524"/>
                    </a:cubicBezTo>
                    <a:cubicBezTo>
                      <a:pt x="1020859" y="352845"/>
                      <a:pt x="1036055" y="350863"/>
                      <a:pt x="1051251" y="352185"/>
                    </a:cubicBezTo>
                    <a:cubicBezTo>
                      <a:pt x="1069750" y="353506"/>
                      <a:pt x="1075697" y="347560"/>
                      <a:pt x="1075697" y="328400"/>
                    </a:cubicBezTo>
                    <a:cubicBezTo>
                      <a:pt x="1074375" y="278187"/>
                      <a:pt x="1075697" y="228635"/>
                      <a:pt x="1075697" y="178422"/>
                    </a:cubicBezTo>
                    <a:cubicBezTo>
                      <a:pt x="1075697" y="128210"/>
                      <a:pt x="1074375" y="78657"/>
                      <a:pt x="1075036" y="28445"/>
                    </a:cubicBezTo>
                    <a:cubicBezTo>
                      <a:pt x="1075036" y="7303"/>
                      <a:pt x="1067108" y="35"/>
                      <a:pt x="1046626" y="35"/>
                    </a:cubicBezTo>
                    <a:cubicBezTo>
                      <a:pt x="996413" y="696"/>
                      <a:pt x="946861" y="1357"/>
                      <a:pt x="896648" y="35"/>
                    </a:cubicBezTo>
                    <a:cubicBezTo>
                      <a:pt x="873524" y="-626"/>
                      <a:pt x="864935" y="7964"/>
                      <a:pt x="865596" y="31088"/>
                    </a:cubicBezTo>
                    <a:cubicBezTo>
                      <a:pt x="866257" y="79979"/>
                      <a:pt x="865596" y="129531"/>
                      <a:pt x="864935" y="178422"/>
                    </a:cubicBezTo>
                    <a:cubicBezTo>
                      <a:pt x="864935" y="229296"/>
                      <a:pt x="865596" y="280169"/>
                      <a:pt x="864935" y="331043"/>
                    </a:cubicBezTo>
                    <a:cubicBezTo>
                      <a:pt x="864935" y="344917"/>
                      <a:pt x="867578" y="354167"/>
                      <a:pt x="884095" y="351524"/>
                    </a:cubicBezTo>
                    <a:cubicBezTo>
                      <a:pt x="903255" y="348881"/>
                      <a:pt x="907880" y="358131"/>
                      <a:pt x="907880" y="375970"/>
                    </a:cubicBezTo>
                    <a:cubicBezTo>
                      <a:pt x="907220" y="640908"/>
                      <a:pt x="907880" y="906507"/>
                      <a:pt x="907220" y="1171445"/>
                    </a:cubicBezTo>
                    <a:cubicBezTo>
                      <a:pt x="907220" y="1201837"/>
                      <a:pt x="892024" y="1217033"/>
                      <a:pt x="861632" y="1217033"/>
                    </a:cubicBezTo>
                    <a:cubicBezTo>
                      <a:pt x="643603" y="1217033"/>
                      <a:pt x="426235" y="1217033"/>
                      <a:pt x="208206" y="1217694"/>
                    </a:cubicBezTo>
                    <a:cubicBezTo>
                      <a:pt x="191688" y="1217694"/>
                      <a:pt x="181117" y="1213730"/>
                      <a:pt x="171868" y="1198533"/>
                    </a:cubicBezTo>
                    <a:cubicBezTo>
                      <a:pt x="148743" y="1162195"/>
                      <a:pt x="99852" y="1150303"/>
                      <a:pt x="57568" y="1166820"/>
                    </a:cubicBezTo>
                    <a:cubicBezTo>
                      <a:pt x="18587" y="1182016"/>
                      <a:pt x="-4538" y="1224300"/>
                      <a:pt x="748" y="1269228"/>
                    </a:cubicBezTo>
                    <a:cubicBezTo>
                      <a:pt x="6694" y="1316798"/>
                      <a:pt x="37747" y="1349832"/>
                      <a:pt x="82674" y="1355118"/>
                    </a:cubicBezTo>
                    <a:cubicBezTo>
                      <a:pt x="128262" y="1360403"/>
                      <a:pt x="169885" y="1338600"/>
                      <a:pt x="182439" y="1296316"/>
                    </a:cubicBezTo>
                    <a:cubicBezTo>
                      <a:pt x="189706" y="1273853"/>
                      <a:pt x="201599" y="1271210"/>
                      <a:pt x="220759" y="1271210"/>
                    </a:cubicBezTo>
                    <a:cubicBezTo>
                      <a:pt x="431520" y="1271210"/>
                      <a:pt x="643603" y="1269889"/>
                      <a:pt x="855025" y="12718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100"/>
              <p:cNvSpPr/>
              <p:nvPr/>
            </p:nvSpPr>
            <p:spPr>
              <a:xfrm flipH="1">
                <a:off x="1924341" y="5139374"/>
                <a:ext cx="576100" cy="1118127"/>
              </a:xfrm>
              <a:custGeom>
                <a:avLst/>
                <a:gdLst/>
                <a:ahLst/>
                <a:cxnLst/>
                <a:rect l="l" t="t" r="r" b="b"/>
                <a:pathLst>
                  <a:path w="576100" h="1118127" extrusionOk="0">
                    <a:moveTo>
                      <a:pt x="97540" y="19"/>
                    </a:moveTo>
                    <a:cubicBezTo>
                      <a:pt x="70905" y="739"/>
                      <a:pt x="43911" y="739"/>
                      <a:pt x="17276" y="19"/>
                    </a:cubicBezTo>
                    <a:cubicBezTo>
                      <a:pt x="4679" y="-341"/>
                      <a:pt x="0" y="4338"/>
                      <a:pt x="360" y="16936"/>
                    </a:cubicBezTo>
                    <a:cubicBezTo>
                      <a:pt x="720" y="43570"/>
                      <a:pt x="360" y="70564"/>
                      <a:pt x="0" y="97199"/>
                    </a:cubicBezTo>
                    <a:cubicBezTo>
                      <a:pt x="0" y="124913"/>
                      <a:pt x="360" y="152627"/>
                      <a:pt x="0" y="179982"/>
                    </a:cubicBezTo>
                    <a:cubicBezTo>
                      <a:pt x="0" y="188980"/>
                      <a:pt x="2879" y="191500"/>
                      <a:pt x="11517" y="191500"/>
                    </a:cubicBezTo>
                    <a:lnTo>
                      <a:pt x="49922" y="191650"/>
                    </a:lnTo>
                    <a:lnTo>
                      <a:pt x="46244" y="192570"/>
                    </a:lnTo>
                    <a:cubicBezTo>
                      <a:pt x="43889" y="195449"/>
                      <a:pt x="43182" y="200308"/>
                      <a:pt x="43182" y="207687"/>
                    </a:cubicBezTo>
                    <a:cubicBezTo>
                      <a:pt x="43496" y="491668"/>
                      <a:pt x="43496" y="775651"/>
                      <a:pt x="43496" y="1059632"/>
                    </a:cubicBezTo>
                    <a:cubicBezTo>
                      <a:pt x="43496" y="1079428"/>
                      <a:pt x="40670" y="1077988"/>
                      <a:pt x="60140" y="1077988"/>
                    </a:cubicBezTo>
                    <a:cubicBezTo>
                      <a:pt x="197056" y="1077988"/>
                      <a:pt x="334287" y="1077988"/>
                      <a:pt x="471203" y="1077988"/>
                    </a:cubicBezTo>
                    <a:cubicBezTo>
                      <a:pt x="477170" y="1077988"/>
                      <a:pt x="483136" y="1076548"/>
                      <a:pt x="488789" y="1080147"/>
                    </a:cubicBezTo>
                    <a:cubicBezTo>
                      <a:pt x="492871" y="1100664"/>
                      <a:pt x="505119" y="1113981"/>
                      <a:pt x="522076" y="1117220"/>
                    </a:cubicBezTo>
                    <a:cubicBezTo>
                      <a:pt x="546884" y="1121899"/>
                      <a:pt x="566982" y="1108222"/>
                      <a:pt x="573890" y="1082307"/>
                    </a:cubicBezTo>
                    <a:cubicBezTo>
                      <a:pt x="580799" y="1055673"/>
                      <a:pt x="571064" y="1026879"/>
                      <a:pt x="550967" y="1016440"/>
                    </a:cubicBezTo>
                    <a:cubicBezTo>
                      <a:pt x="528671" y="1004923"/>
                      <a:pt x="505432" y="1013201"/>
                      <a:pt x="491615" y="1038036"/>
                    </a:cubicBezTo>
                    <a:cubicBezTo>
                      <a:pt x="359095" y="1038036"/>
                      <a:pt x="226889" y="1038396"/>
                      <a:pt x="94369" y="1038396"/>
                    </a:cubicBezTo>
                    <a:cubicBezTo>
                      <a:pt x="78039" y="1038396"/>
                      <a:pt x="78039" y="1038396"/>
                      <a:pt x="78039" y="1019680"/>
                    </a:cubicBezTo>
                    <a:cubicBezTo>
                      <a:pt x="78039" y="750095"/>
                      <a:pt x="78039" y="480871"/>
                      <a:pt x="78039" y="211286"/>
                    </a:cubicBezTo>
                    <a:lnTo>
                      <a:pt x="76642" y="191755"/>
                    </a:lnTo>
                    <a:lnTo>
                      <a:pt x="103299" y="191860"/>
                    </a:lnTo>
                    <a:cubicBezTo>
                      <a:pt x="112297" y="191860"/>
                      <a:pt x="114817" y="188620"/>
                      <a:pt x="114817" y="179982"/>
                    </a:cubicBezTo>
                    <a:cubicBezTo>
                      <a:pt x="114456" y="152268"/>
                      <a:pt x="114817" y="124553"/>
                      <a:pt x="115177" y="97199"/>
                    </a:cubicBezTo>
                    <a:cubicBezTo>
                      <a:pt x="115177" y="70564"/>
                      <a:pt x="114456" y="43570"/>
                      <a:pt x="114817" y="16936"/>
                    </a:cubicBezTo>
                    <a:cubicBezTo>
                      <a:pt x="115177" y="3978"/>
                      <a:pt x="110137" y="19"/>
                      <a:pt x="97540" y="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100"/>
              <p:cNvSpPr/>
              <p:nvPr/>
            </p:nvSpPr>
            <p:spPr>
              <a:xfrm flipH="1">
                <a:off x="2778637" y="5139374"/>
                <a:ext cx="120656" cy="1100593"/>
              </a:xfrm>
              <a:custGeom>
                <a:avLst/>
                <a:gdLst/>
                <a:ahLst/>
                <a:cxnLst/>
                <a:rect l="l" t="t" r="r" b="b"/>
                <a:pathLst>
                  <a:path w="120656" h="1100593" extrusionOk="0">
                    <a:moveTo>
                      <a:pt x="102279" y="19"/>
                    </a:moveTo>
                    <a:cubicBezTo>
                      <a:pt x="75645" y="740"/>
                      <a:pt x="48651" y="740"/>
                      <a:pt x="22016" y="19"/>
                    </a:cubicBezTo>
                    <a:cubicBezTo>
                      <a:pt x="9059" y="-341"/>
                      <a:pt x="3660" y="4339"/>
                      <a:pt x="4020" y="17656"/>
                    </a:cubicBezTo>
                    <a:cubicBezTo>
                      <a:pt x="4740" y="43931"/>
                      <a:pt x="4020" y="70205"/>
                      <a:pt x="4020" y="96480"/>
                    </a:cubicBezTo>
                    <a:cubicBezTo>
                      <a:pt x="4379" y="123474"/>
                      <a:pt x="5100" y="150829"/>
                      <a:pt x="4379" y="177823"/>
                    </a:cubicBezTo>
                    <a:cubicBezTo>
                      <a:pt x="4020" y="188981"/>
                      <a:pt x="7979" y="191860"/>
                      <a:pt x="18417" y="191500"/>
                    </a:cubicBezTo>
                    <a:lnTo>
                      <a:pt x="57596" y="191500"/>
                    </a:lnTo>
                    <a:lnTo>
                      <a:pt x="52440" y="193064"/>
                    </a:lnTo>
                    <a:cubicBezTo>
                      <a:pt x="50191" y="195989"/>
                      <a:pt x="49741" y="200488"/>
                      <a:pt x="49741" y="206606"/>
                    </a:cubicBezTo>
                    <a:cubicBezTo>
                      <a:pt x="50100" y="462874"/>
                      <a:pt x="49741" y="719141"/>
                      <a:pt x="50100" y="975408"/>
                    </a:cubicBezTo>
                    <a:cubicBezTo>
                      <a:pt x="50100" y="987286"/>
                      <a:pt x="49381" y="995564"/>
                      <a:pt x="34624" y="997004"/>
                    </a:cubicBezTo>
                    <a:cubicBezTo>
                      <a:pt x="25266" y="997724"/>
                      <a:pt x="18067" y="1004562"/>
                      <a:pt x="11948" y="1011761"/>
                    </a:cubicBezTo>
                    <a:cubicBezTo>
                      <a:pt x="-5688" y="1033716"/>
                      <a:pt x="-3529" y="1068989"/>
                      <a:pt x="16627" y="1087705"/>
                    </a:cubicBezTo>
                    <a:cubicBezTo>
                      <a:pt x="36064" y="1105702"/>
                      <a:pt x="69897" y="1104622"/>
                      <a:pt x="88253" y="1085905"/>
                    </a:cubicBezTo>
                    <a:cubicBezTo>
                      <a:pt x="108048" y="1066109"/>
                      <a:pt x="109128" y="1029397"/>
                      <a:pt x="88613" y="1009241"/>
                    </a:cubicBezTo>
                    <a:cubicBezTo>
                      <a:pt x="81414" y="1001683"/>
                      <a:pt x="79974" y="994485"/>
                      <a:pt x="79974" y="984766"/>
                    </a:cubicBezTo>
                    <a:cubicBezTo>
                      <a:pt x="79974" y="855553"/>
                      <a:pt x="79974" y="725980"/>
                      <a:pt x="79974" y="596766"/>
                    </a:cubicBezTo>
                    <a:cubicBezTo>
                      <a:pt x="79974" y="466113"/>
                      <a:pt x="79974" y="335100"/>
                      <a:pt x="79974" y="204447"/>
                    </a:cubicBezTo>
                    <a:cubicBezTo>
                      <a:pt x="79974" y="199228"/>
                      <a:pt x="79614" y="195449"/>
                      <a:pt x="77680" y="192929"/>
                    </a:cubicBezTo>
                    <a:lnTo>
                      <a:pt x="73441" y="191500"/>
                    </a:lnTo>
                    <a:lnTo>
                      <a:pt x="105879" y="191500"/>
                    </a:lnTo>
                    <a:cubicBezTo>
                      <a:pt x="116677" y="191860"/>
                      <a:pt x="119916" y="188261"/>
                      <a:pt x="119916" y="177463"/>
                    </a:cubicBezTo>
                    <a:cubicBezTo>
                      <a:pt x="119916" y="150469"/>
                      <a:pt x="118116" y="123114"/>
                      <a:pt x="120636" y="96120"/>
                    </a:cubicBezTo>
                    <a:cubicBezTo>
                      <a:pt x="120636" y="70565"/>
                      <a:pt x="119916" y="45010"/>
                      <a:pt x="120636" y="19096"/>
                    </a:cubicBezTo>
                    <a:cubicBezTo>
                      <a:pt x="120995" y="5419"/>
                      <a:pt x="116677" y="-341"/>
                      <a:pt x="102279" y="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100"/>
              <p:cNvSpPr/>
              <p:nvPr/>
            </p:nvSpPr>
            <p:spPr>
              <a:xfrm flipH="1">
                <a:off x="1405312" y="5139374"/>
                <a:ext cx="689866" cy="864745"/>
              </a:xfrm>
              <a:custGeom>
                <a:avLst/>
                <a:gdLst/>
                <a:ahLst/>
                <a:cxnLst/>
                <a:rect l="l" t="t" r="r" b="b"/>
                <a:pathLst>
                  <a:path w="689866" h="864745" extrusionOk="0">
                    <a:moveTo>
                      <a:pt x="50409" y="189897"/>
                    </a:moveTo>
                    <a:cubicBezTo>
                      <a:pt x="45460" y="192731"/>
                      <a:pt x="42131" y="198130"/>
                      <a:pt x="42131" y="205149"/>
                    </a:cubicBezTo>
                    <a:cubicBezTo>
                      <a:pt x="42131" y="305208"/>
                      <a:pt x="42131" y="405628"/>
                      <a:pt x="42131" y="505687"/>
                    </a:cubicBezTo>
                    <a:cubicBezTo>
                      <a:pt x="42131" y="605027"/>
                      <a:pt x="42491" y="704006"/>
                      <a:pt x="41771" y="803346"/>
                    </a:cubicBezTo>
                    <a:cubicBezTo>
                      <a:pt x="41771" y="817743"/>
                      <a:pt x="44650" y="822062"/>
                      <a:pt x="59768" y="822062"/>
                    </a:cubicBezTo>
                    <a:cubicBezTo>
                      <a:pt x="230372" y="821342"/>
                      <a:pt x="400977" y="821702"/>
                      <a:pt x="571582" y="821702"/>
                    </a:cubicBezTo>
                    <a:cubicBezTo>
                      <a:pt x="580940" y="821702"/>
                      <a:pt x="587059" y="822422"/>
                      <a:pt x="591018" y="833580"/>
                    </a:cubicBezTo>
                    <a:cubicBezTo>
                      <a:pt x="599296" y="857335"/>
                      <a:pt x="621972" y="868133"/>
                      <a:pt x="648966" y="863814"/>
                    </a:cubicBezTo>
                    <a:cubicBezTo>
                      <a:pt x="671282" y="860214"/>
                      <a:pt x="687478" y="841498"/>
                      <a:pt x="689638" y="816663"/>
                    </a:cubicBezTo>
                    <a:cubicBezTo>
                      <a:pt x="691798" y="790388"/>
                      <a:pt x="678480" y="768433"/>
                      <a:pt x="656525" y="760874"/>
                    </a:cubicBezTo>
                    <a:cubicBezTo>
                      <a:pt x="632770" y="752956"/>
                      <a:pt x="607215" y="760515"/>
                      <a:pt x="595338" y="781390"/>
                    </a:cubicBezTo>
                    <a:cubicBezTo>
                      <a:pt x="590298" y="790029"/>
                      <a:pt x="584899" y="791828"/>
                      <a:pt x="575542" y="791828"/>
                    </a:cubicBezTo>
                    <a:cubicBezTo>
                      <a:pt x="413215" y="791468"/>
                      <a:pt x="250888" y="791468"/>
                      <a:pt x="88201" y="791828"/>
                    </a:cubicBezTo>
                    <a:cubicBezTo>
                      <a:pt x="74164" y="791828"/>
                      <a:pt x="71645" y="787509"/>
                      <a:pt x="71645" y="774552"/>
                    </a:cubicBezTo>
                    <a:cubicBezTo>
                      <a:pt x="72005" y="586310"/>
                      <a:pt x="72005" y="398069"/>
                      <a:pt x="72005" y="210187"/>
                    </a:cubicBezTo>
                    <a:cubicBezTo>
                      <a:pt x="72005" y="205869"/>
                      <a:pt x="72005" y="201550"/>
                      <a:pt x="72005" y="197230"/>
                    </a:cubicBezTo>
                    <a:cubicBezTo>
                      <a:pt x="72005" y="194351"/>
                      <a:pt x="71645" y="191471"/>
                      <a:pt x="68405" y="190031"/>
                    </a:cubicBezTo>
                    <a:cubicBezTo>
                      <a:pt x="61927" y="186792"/>
                      <a:pt x="55358" y="187062"/>
                      <a:pt x="50409" y="189897"/>
                    </a:cubicBezTo>
                    <a:close/>
                    <a:moveTo>
                      <a:pt x="100079" y="0"/>
                    </a:moveTo>
                    <a:cubicBezTo>
                      <a:pt x="71285" y="360"/>
                      <a:pt x="42851" y="360"/>
                      <a:pt x="14057" y="0"/>
                    </a:cubicBezTo>
                    <a:cubicBezTo>
                      <a:pt x="4339" y="0"/>
                      <a:pt x="-341" y="4319"/>
                      <a:pt x="19" y="14037"/>
                    </a:cubicBezTo>
                    <a:cubicBezTo>
                      <a:pt x="379" y="41032"/>
                      <a:pt x="379" y="68386"/>
                      <a:pt x="739" y="95381"/>
                    </a:cubicBezTo>
                    <a:cubicBezTo>
                      <a:pt x="3618" y="101499"/>
                      <a:pt x="2899" y="107618"/>
                      <a:pt x="2899" y="114097"/>
                    </a:cubicBezTo>
                    <a:cubicBezTo>
                      <a:pt x="2899" y="134612"/>
                      <a:pt x="3259" y="154768"/>
                      <a:pt x="2899" y="175284"/>
                    </a:cubicBezTo>
                    <a:cubicBezTo>
                      <a:pt x="2899" y="185362"/>
                      <a:pt x="6498" y="189681"/>
                      <a:pt x="16576" y="189321"/>
                    </a:cubicBezTo>
                    <a:cubicBezTo>
                      <a:pt x="48609" y="188961"/>
                      <a:pt x="80643" y="188961"/>
                      <a:pt x="112676" y="188601"/>
                    </a:cubicBezTo>
                    <a:cubicBezTo>
                      <a:pt x="113036" y="131013"/>
                      <a:pt x="113396" y="73065"/>
                      <a:pt x="114116" y="15477"/>
                    </a:cubicBezTo>
                    <a:cubicBezTo>
                      <a:pt x="114116" y="5399"/>
                      <a:pt x="111237" y="0"/>
                      <a:pt x="1000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4" name="Google Shape;274;p100"/>
            <p:cNvGrpSpPr/>
            <p:nvPr/>
          </p:nvGrpSpPr>
          <p:grpSpPr>
            <a:xfrm>
              <a:off x="548225" y="1602802"/>
              <a:ext cx="944003" cy="3757883"/>
              <a:chOff x="655229" y="1602802"/>
              <a:chExt cx="944003" cy="3757883"/>
            </a:xfrm>
          </p:grpSpPr>
          <p:sp>
            <p:nvSpPr>
              <p:cNvPr id="275" name="Google Shape;275;p100"/>
              <p:cNvSpPr/>
              <p:nvPr/>
            </p:nvSpPr>
            <p:spPr>
              <a:xfrm flipH="1">
                <a:off x="830109" y="3005304"/>
                <a:ext cx="769123" cy="128635"/>
              </a:xfrm>
              <a:custGeom>
                <a:avLst/>
                <a:gdLst/>
                <a:ahLst/>
                <a:cxnLst/>
                <a:rect l="l" t="t" r="r" b="b"/>
                <a:pathLst>
                  <a:path w="1411831" h="236127" extrusionOk="0">
                    <a:moveTo>
                      <a:pt x="1409189" y="73007"/>
                    </a:moveTo>
                    <a:cubicBezTo>
                      <a:pt x="1375494" y="-8259"/>
                      <a:pt x="1294889" y="-21472"/>
                      <a:pt x="1238730" y="45257"/>
                    </a:cubicBezTo>
                    <a:cubicBezTo>
                      <a:pt x="1230802" y="54507"/>
                      <a:pt x="1222874" y="55168"/>
                      <a:pt x="1212963" y="55168"/>
                    </a:cubicBezTo>
                    <a:cubicBezTo>
                      <a:pt x="937454" y="55168"/>
                      <a:pt x="661284" y="55168"/>
                      <a:pt x="385775" y="55168"/>
                    </a:cubicBezTo>
                    <a:cubicBezTo>
                      <a:pt x="370579" y="55168"/>
                      <a:pt x="361329" y="51864"/>
                      <a:pt x="363972" y="34687"/>
                    </a:cubicBezTo>
                    <a:cubicBezTo>
                      <a:pt x="366614" y="16187"/>
                      <a:pt x="357365" y="12884"/>
                      <a:pt x="340848" y="12884"/>
                    </a:cubicBezTo>
                    <a:cubicBezTo>
                      <a:pt x="290635" y="13544"/>
                      <a:pt x="241083" y="12884"/>
                      <a:pt x="190870" y="12884"/>
                    </a:cubicBezTo>
                    <a:cubicBezTo>
                      <a:pt x="184263" y="4955"/>
                      <a:pt x="175674" y="991"/>
                      <a:pt x="165103" y="991"/>
                    </a:cubicBezTo>
                    <a:cubicBezTo>
                      <a:pt x="120837" y="-330"/>
                      <a:pt x="75909" y="-330"/>
                      <a:pt x="31643" y="991"/>
                    </a:cubicBezTo>
                    <a:cubicBezTo>
                      <a:pt x="10501" y="1652"/>
                      <a:pt x="1912" y="14205"/>
                      <a:pt x="1251" y="34026"/>
                    </a:cubicBezTo>
                    <a:cubicBezTo>
                      <a:pt x="-71" y="89524"/>
                      <a:pt x="-731" y="144362"/>
                      <a:pt x="1251" y="199860"/>
                    </a:cubicBezTo>
                    <a:cubicBezTo>
                      <a:pt x="2572" y="227609"/>
                      <a:pt x="8519" y="233555"/>
                      <a:pt x="37589" y="234877"/>
                    </a:cubicBezTo>
                    <a:cubicBezTo>
                      <a:pt x="78552" y="236859"/>
                      <a:pt x="119515" y="236198"/>
                      <a:pt x="160478" y="234877"/>
                    </a:cubicBezTo>
                    <a:cubicBezTo>
                      <a:pt x="172371" y="234877"/>
                      <a:pt x="182942" y="230913"/>
                      <a:pt x="192192" y="222984"/>
                    </a:cubicBezTo>
                    <a:cubicBezTo>
                      <a:pt x="241083" y="222984"/>
                      <a:pt x="290635" y="222323"/>
                      <a:pt x="339526" y="223645"/>
                    </a:cubicBezTo>
                    <a:cubicBezTo>
                      <a:pt x="357365" y="224306"/>
                      <a:pt x="365954" y="219681"/>
                      <a:pt x="363972" y="199860"/>
                    </a:cubicBezTo>
                    <a:cubicBezTo>
                      <a:pt x="362650" y="184003"/>
                      <a:pt x="364632" y="167486"/>
                      <a:pt x="363311" y="151629"/>
                    </a:cubicBezTo>
                    <a:cubicBezTo>
                      <a:pt x="361990" y="133791"/>
                      <a:pt x="367275" y="126523"/>
                      <a:pt x="386435" y="126523"/>
                    </a:cubicBezTo>
                    <a:cubicBezTo>
                      <a:pt x="658641" y="127184"/>
                      <a:pt x="930847" y="127184"/>
                      <a:pt x="1203053" y="126523"/>
                    </a:cubicBezTo>
                    <a:cubicBezTo>
                      <a:pt x="1218249" y="126523"/>
                      <a:pt x="1224195" y="131808"/>
                      <a:pt x="1230802" y="145022"/>
                    </a:cubicBezTo>
                    <a:cubicBezTo>
                      <a:pt x="1250623" y="187968"/>
                      <a:pt x="1292907" y="206467"/>
                      <a:pt x="1339817" y="196556"/>
                    </a:cubicBezTo>
                    <a:cubicBezTo>
                      <a:pt x="1379458" y="187968"/>
                      <a:pt x="1397957" y="158897"/>
                      <a:pt x="1411832" y="124541"/>
                    </a:cubicBezTo>
                    <a:cubicBezTo>
                      <a:pt x="1411832" y="108684"/>
                      <a:pt x="1411832" y="92167"/>
                      <a:pt x="1411832" y="76310"/>
                    </a:cubicBezTo>
                    <a:cubicBezTo>
                      <a:pt x="1411171" y="74989"/>
                      <a:pt x="1409189" y="74328"/>
                      <a:pt x="1409189" y="7300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100"/>
              <p:cNvSpPr/>
              <p:nvPr/>
            </p:nvSpPr>
            <p:spPr>
              <a:xfrm flipH="1">
                <a:off x="955830" y="4190397"/>
                <a:ext cx="643402" cy="634359"/>
              </a:xfrm>
              <a:custGeom>
                <a:avLst/>
                <a:gdLst/>
                <a:ahLst/>
                <a:cxnLst/>
                <a:rect l="l" t="t" r="r" b="b"/>
                <a:pathLst>
                  <a:path w="1181053" h="1164453" extrusionOk="0">
                    <a:moveTo>
                      <a:pt x="1129160" y="979148"/>
                    </a:moveTo>
                    <a:cubicBezTo>
                      <a:pt x="1110001" y="971220"/>
                      <a:pt x="1108019" y="959988"/>
                      <a:pt x="1108019" y="942810"/>
                    </a:cubicBezTo>
                    <a:cubicBezTo>
                      <a:pt x="1108679" y="663337"/>
                      <a:pt x="1108019" y="383863"/>
                      <a:pt x="1109340" y="104390"/>
                    </a:cubicBezTo>
                    <a:cubicBezTo>
                      <a:pt x="1109340" y="75980"/>
                      <a:pt x="1100751" y="71355"/>
                      <a:pt x="1074984" y="71355"/>
                    </a:cubicBezTo>
                    <a:cubicBezTo>
                      <a:pt x="844402" y="72676"/>
                      <a:pt x="614480" y="72016"/>
                      <a:pt x="383898" y="72016"/>
                    </a:cubicBezTo>
                    <a:cubicBezTo>
                      <a:pt x="372666" y="72016"/>
                      <a:pt x="360774" y="73998"/>
                      <a:pt x="349542" y="69373"/>
                    </a:cubicBezTo>
                    <a:cubicBezTo>
                      <a:pt x="350863" y="46909"/>
                      <a:pt x="352845" y="23785"/>
                      <a:pt x="348221" y="1321"/>
                    </a:cubicBezTo>
                    <a:cubicBezTo>
                      <a:pt x="344917" y="1321"/>
                      <a:pt x="340953" y="1982"/>
                      <a:pt x="337650" y="1982"/>
                    </a:cubicBezTo>
                    <a:cubicBezTo>
                      <a:pt x="235903" y="1321"/>
                      <a:pt x="134156" y="1321"/>
                      <a:pt x="32409" y="0"/>
                    </a:cubicBezTo>
                    <a:cubicBezTo>
                      <a:pt x="9946" y="0"/>
                      <a:pt x="-626" y="5946"/>
                      <a:pt x="35" y="30392"/>
                    </a:cubicBezTo>
                    <a:cubicBezTo>
                      <a:pt x="1357" y="80605"/>
                      <a:pt x="1357" y="130157"/>
                      <a:pt x="35" y="180369"/>
                    </a:cubicBezTo>
                    <a:cubicBezTo>
                      <a:pt x="-626" y="202173"/>
                      <a:pt x="7964" y="210761"/>
                      <a:pt x="29766" y="210101"/>
                    </a:cubicBezTo>
                    <a:cubicBezTo>
                      <a:pt x="78658" y="209440"/>
                      <a:pt x="128210" y="210101"/>
                      <a:pt x="177101" y="210101"/>
                    </a:cubicBezTo>
                    <a:cubicBezTo>
                      <a:pt x="215421" y="210101"/>
                      <a:pt x="253741" y="209440"/>
                      <a:pt x="292062" y="209440"/>
                    </a:cubicBezTo>
                    <a:cubicBezTo>
                      <a:pt x="352845" y="209440"/>
                      <a:pt x="352845" y="209440"/>
                      <a:pt x="349542" y="147996"/>
                    </a:cubicBezTo>
                    <a:cubicBezTo>
                      <a:pt x="360113" y="147335"/>
                      <a:pt x="370684" y="146014"/>
                      <a:pt x="381256" y="146014"/>
                    </a:cubicBezTo>
                    <a:cubicBezTo>
                      <a:pt x="594660" y="146014"/>
                      <a:pt x="808063" y="146674"/>
                      <a:pt x="1021467" y="145353"/>
                    </a:cubicBezTo>
                    <a:cubicBezTo>
                      <a:pt x="1046574" y="145353"/>
                      <a:pt x="1054502" y="150638"/>
                      <a:pt x="1054502" y="177066"/>
                    </a:cubicBezTo>
                    <a:cubicBezTo>
                      <a:pt x="1053181" y="433415"/>
                      <a:pt x="1053842" y="689764"/>
                      <a:pt x="1054502" y="945453"/>
                    </a:cubicBezTo>
                    <a:cubicBezTo>
                      <a:pt x="1054502" y="964613"/>
                      <a:pt x="1049877" y="975184"/>
                      <a:pt x="1032699" y="985755"/>
                    </a:cubicBezTo>
                    <a:cubicBezTo>
                      <a:pt x="995701" y="1008219"/>
                      <a:pt x="982487" y="1057771"/>
                      <a:pt x="997022" y="1102037"/>
                    </a:cubicBezTo>
                    <a:cubicBezTo>
                      <a:pt x="1010897" y="1144322"/>
                      <a:pt x="1047895" y="1167446"/>
                      <a:pt x="1094805" y="1164142"/>
                    </a:cubicBezTo>
                    <a:cubicBezTo>
                      <a:pt x="1137089" y="1161499"/>
                      <a:pt x="1170784" y="1131768"/>
                      <a:pt x="1178712" y="1090145"/>
                    </a:cubicBezTo>
                    <a:cubicBezTo>
                      <a:pt x="1187962" y="1041914"/>
                      <a:pt x="1169463" y="996326"/>
                      <a:pt x="1129160" y="97914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100"/>
              <p:cNvSpPr/>
              <p:nvPr/>
            </p:nvSpPr>
            <p:spPr>
              <a:xfrm rot="-5400000" flipH="1">
                <a:off x="1069293" y="1820916"/>
                <a:ext cx="748053" cy="311825"/>
              </a:xfrm>
              <a:custGeom>
                <a:avLst/>
                <a:gdLst/>
                <a:ahLst/>
                <a:cxnLst/>
                <a:rect l="l" t="t" r="r" b="b"/>
                <a:pathLst>
                  <a:path w="1373154" h="572397" extrusionOk="0">
                    <a:moveTo>
                      <a:pt x="99133" y="196463"/>
                    </a:moveTo>
                    <a:cubicBezTo>
                      <a:pt x="144060" y="193160"/>
                      <a:pt x="175773" y="168053"/>
                      <a:pt x="185023" y="121805"/>
                    </a:cubicBezTo>
                    <a:cubicBezTo>
                      <a:pt x="188987" y="100663"/>
                      <a:pt x="199558" y="100002"/>
                      <a:pt x="216075" y="100002"/>
                    </a:cubicBezTo>
                    <a:cubicBezTo>
                      <a:pt x="556993" y="100002"/>
                      <a:pt x="897911" y="100002"/>
                      <a:pt x="1238829" y="100002"/>
                    </a:cubicBezTo>
                    <a:cubicBezTo>
                      <a:pt x="1247418" y="100002"/>
                      <a:pt x="1256668" y="101323"/>
                      <a:pt x="1265257" y="101984"/>
                    </a:cubicBezTo>
                    <a:cubicBezTo>
                      <a:pt x="1265257" y="135019"/>
                      <a:pt x="1263936" y="167393"/>
                      <a:pt x="1264596" y="200428"/>
                    </a:cubicBezTo>
                    <a:cubicBezTo>
                      <a:pt x="1265257" y="216945"/>
                      <a:pt x="1259311" y="221570"/>
                      <a:pt x="1243454" y="221570"/>
                    </a:cubicBezTo>
                    <a:cubicBezTo>
                      <a:pt x="1217026" y="221570"/>
                      <a:pt x="1190599" y="218266"/>
                      <a:pt x="1164171" y="223552"/>
                    </a:cubicBezTo>
                    <a:cubicBezTo>
                      <a:pt x="1164171" y="235444"/>
                      <a:pt x="1164171" y="246676"/>
                      <a:pt x="1164831" y="258568"/>
                    </a:cubicBezTo>
                    <a:cubicBezTo>
                      <a:pt x="1168796" y="347762"/>
                      <a:pt x="1156903" y="436295"/>
                      <a:pt x="1158885" y="525489"/>
                    </a:cubicBezTo>
                    <a:cubicBezTo>
                      <a:pt x="1160207" y="571737"/>
                      <a:pt x="1158885" y="572398"/>
                      <a:pt x="1207116" y="572398"/>
                    </a:cubicBezTo>
                    <a:cubicBezTo>
                      <a:pt x="1246097" y="572398"/>
                      <a:pt x="1285739" y="572398"/>
                      <a:pt x="1324719" y="572398"/>
                    </a:cubicBezTo>
                    <a:cubicBezTo>
                      <a:pt x="1372950" y="572398"/>
                      <a:pt x="1372289" y="572398"/>
                      <a:pt x="1372950" y="522846"/>
                    </a:cubicBezTo>
                    <a:cubicBezTo>
                      <a:pt x="1374932" y="423081"/>
                      <a:pt x="1361718" y="323977"/>
                      <a:pt x="1367665" y="224212"/>
                    </a:cubicBezTo>
                    <a:cubicBezTo>
                      <a:pt x="1340576" y="224873"/>
                      <a:pt x="1333969" y="212320"/>
                      <a:pt x="1335291" y="185892"/>
                    </a:cubicBezTo>
                    <a:cubicBezTo>
                      <a:pt x="1337933" y="141626"/>
                      <a:pt x="1335291" y="97359"/>
                      <a:pt x="1335291" y="53093"/>
                    </a:cubicBezTo>
                    <a:cubicBezTo>
                      <a:pt x="1342558" y="26004"/>
                      <a:pt x="1325380" y="27326"/>
                      <a:pt x="1306881" y="27326"/>
                    </a:cubicBezTo>
                    <a:cubicBezTo>
                      <a:pt x="935571" y="27326"/>
                      <a:pt x="564261" y="27326"/>
                      <a:pt x="192951" y="27986"/>
                    </a:cubicBezTo>
                    <a:cubicBezTo>
                      <a:pt x="174452" y="27986"/>
                      <a:pt x="159256" y="24683"/>
                      <a:pt x="143399" y="14112"/>
                    </a:cubicBezTo>
                    <a:cubicBezTo>
                      <a:pt x="109043" y="-8352"/>
                      <a:pt x="60812" y="-3066"/>
                      <a:pt x="31081" y="23362"/>
                    </a:cubicBezTo>
                    <a:cubicBezTo>
                      <a:pt x="1350" y="50450"/>
                      <a:pt x="-8560" y="100002"/>
                      <a:pt x="7957" y="139644"/>
                    </a:cubicBezTo>
                    <a:cubicBezTo>
                      <a:pt x="22492" y="177303"/>
                      <a:pt x="58170" y="199767"/>
                      <a:pt x="99133" y="19646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100"/>
              <p:cNvSpPr/>
              <p:nvPr/>
            </p:nvSpPr>
            <p:spPr>
              <a:xfrm rot="-5400000" flipH="1">
                <a:off x="1120766" y="2289790"/>
                <a:ext cx="497194" cy="459738"/>
              </a:xfrm>
              <a:custGeom>
                <a:avLst/>
                <a:gdLst/>
                <a:ahLst/>
                <a:cxnLst/>
                <a:rect l="l" t="t" r="r" b="b"/>
                <a:pathLst>
                  <a:path w="912667" h="843913" extrusionOk="0">
                    <a:moveTo>
                      <a:pt x="96662" y="195773"/>
                    </a:moveTo>
                    <a:cubicBezTo>
                      <a:pt x="142911" y="194452"/>
                      <a:pt x="177267" y="166703"/>
                      <a:pt x="186517" y="119133"/>
                    </a:cubicBezTo>
                    <a:cubicBezTo>
                      <a:pt x="189820" y="102615"/>
                      <a:pt x="195766" y="99312"/>
                      <a:pt x="210302" y="99312"/>
                    </a:cubicBezTo>
                    <a:cubicBezTo>
                      <a:pt x="393314" y="99973"/>
                      <a:pt x="576326" y="99973"/>
                      <a:pt x="759338" y="99312"/>
                    </a:cubicBezTo>
                    <a:cubicBezTo>
                      <a:pt x="778498" y="99312"/>
                      <a:pt x="783123" y="105258"/>
                      <a:pt x="783123" y="123758"/>
                    </a:cubicBezTo>
                    <a:cubicBezTo>
                      <a:pt x="782462" y="227486"/>
                      <a:pt x="782462" y="330555"/>
                      <a:pt x="782462" y="434284"/>
                    </a:cubicBezTo>
                    <a:cubicBezTo>
                      <a:pt x="782462" y="491764"/>
                      <a:pt x="782462" y="492425"/>
                      <a:pt x="724321" y="492425"/>
                    </a:cubicBezTo>
                    <a:cubicBezTo>
                      <a:pt x="704500" y="492425"/>
                      <a:pt x="700536" y="499692"/>
                      <a:pt x="701197" y="517531"/>
                    </a:cubicBezTo>
                    <a:cubicBezTo>
                      <a:pt x="701858" y="567744"/>
                      <a:pt x="701197" y="617296"/>
                      <a:pt x="701197" y="667508"/>
                    </a:cubicBezTo>
                    <a:cubicBezTo>
                      <a:pt x="701858" y="666187"/>
                      <a:pt x="703179" y="665526"/>
                      <a:pt x="704500" y="665526"/>
                    </a:cubicBezTo>
                    <a:cubicBezTo>
                      <a:pt x="699876" y="717060"/>
                      <a:pt x="703179" y="768595"/>
                      <a:pt x="702518" y="820789"/>
                    </a:cubicBezTo>
                    <a:cubicBezTo>
                      <a:pt x="702518" y="835985"/>
                      <a:pt x="709125" y="843914"/>
                      <a:pt x="724982" y="843914"/>
                    </a:cubicBezTo>
                    <a:cubicBezTo>
                      <a:pt x="779159" y="843914"/>
                      <a:pt x="833996" y="843914"/>
                      <a:pt x="888173" y="843914"/>
                    </a:cubicBezTo>
                    <a:cubicBezTo>
                      <a:pt x="905351" y="843914"/>
                      <a:pt x="911958" y="835985"/>
                      <a:pt x="911958" y="819468"/>
                    </a:cubicBezTo>
                    <a:cubicBezTo>
                      <a:pt x="911298" y="770577"/>
                      <a:pt x="911298" y="721685"/>
                      <a:pt x="910637" y="672133"/>
                    </a:cubicBezTo>
                    <a:cubicBezTo>
                      <a:pt x="910637" y="672133"/>
                      <a:pt x="910637" y="672133"/>
                      <a:pt x="910637" y="672133"/>
                    </a:cubicBezTo>
                    <a:cubicBezTo>
                      <a:pt x="911298" y="670151"/>
                      <a:pt x="911298" y="668830"/>
                      <a:pt x="911958" y="666848"/>
                    </a:cubicBezTo>
                    <a:cubicBezTo>
                      <a:pt x="911958" y="618617"/>
                      <a:pt x="910637" y="570387"/>
                      <a:pt x="912619" y="522156"/>
                    </a:cubicBezTo>
                    <a:cubicBezTo>
                      <a:pt x="913280" y="499031"/>
                      <a:pt x="907333" y="488460"/>
                      <a:pt x="883548" y="493085"/>
                    </a:cubicBezTo>
                    <a:cubicBezTo>
                      <a:pt x="860424" y="497049"/>
                      <a:pt x="855799" y="486478"/>
                      <a:pt x="855799" y="464676"/>
                    </a:cubicBezTo>
                    <a:cubicBezTo>
                      <a:pt x="856460" y="337162"/>
                      <a:pt x="856460" y="209648"/>
                      <a:pt x="856460" y="82134"/>
                    </a:cubicBezTo>
                    <a:cubicBezTo>
                      <a:pt x="856460" y="39189"/>
                      <a:pt x="859763" y="45796"/>
                      <a:pt x="818800" y="45796"/>
                    </a:cubicBezTo>
                    <a:cubicBezTo>
                      <a:pt x="613325" y="45796"/>
                      <a:pt x="408510" y="45796"/>
                      <a:pt x="203034" y="45796"/>
                    </a:cubicBezTo>
                    <a:cubicBezTo>
                      <a:pt x="188499" y="45796"/>
                      <a:pt x="177267" y="44474"/>
                      <a:pt x="166035" y="31260"/>
                    </a:cubicBezTo>
                    <a:cubicBezTo>
                      <a:pt x="138286" y="-1774"/>
                      <a:pt x="86091" y="-9042"/>
                      <a:pt x="48432" y="11440"/>
                    </a:cubicBezTo>
                    <a:cubicBezTo>
                      <a:pt x="10111" y="32582"/>
                      <a:pt x="-9049" y="81473"/>
                      <a:pt x="4165" y="127722"/>
                    </a:cubicBezTo>
                    <a:cubicBezTo>
                      <a:pt x="15397" y="171327"/>
                      <a:pt x="50414" y="196434"/>
                      <a:pt x="96662" y="1957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100"/>
              <p:cNvSpPr/>
              <p:nvPr/>
            </p:nvSpPr>
            <p:spPr>
              <a:xfrm flipH="1">
                <a:off x="830109" y="3801796"/>
                <a:ext cx="769123" cy="128635"/>
              </a:xfrm>
              <a:custGeom>
                <a:avLst/>
                <a:gdLst/>
                <a:ahLst/>
                <a:cxnLst/>
                <a:rect l="l" t="t" r="r" b="b"/>
                <a:pathLst>
                  <a:path w="1411831" h="236127" extrusionOk="0">
                    <a:moveTo>
                      <a:pt x="1409189" y="73007"/>
                    </a:moveTo>
                    <a:cubicBezTo>
                      <a:pt x="1375494" y="-8259"/>
                      <a:pt x="1294889" y="-21472"/>
                      <a:pt x="1238730" y="45257"/>
                    </a:cubicBezTo>
                    <a:cubicBezTo>
                      <a:pt x="1230802" y="54507"/>
                      <a:pt x="1222874" y="55168"/>
                      <a:pt x="1212963" y="55168"/>
                    </a:cubicBezTo>
                    <a:cubicBezTo>
                      <a:pt x="937454" y="55168"/>
                      <a:pt x="661284" y="55168"/>
                      <a:pt x="385775" y="55168"/>
                    </a:cubicBezTo>
                    <a:cubicBezTo>
                      <a:pt x="370579" y="55168"/>
                      <a:pt x="361329" y="51864"/>
                      <a:pt x="363972" y="34687"/>
                    </a:cubicBezTo>
                    <a:cubicBezTo>
                      <a:pt x="366614" y="16187"/>
                      <a:pt x="357365" y="12884"/>
                      <a:pt x="340848" y="12884"/>
                    </a:cubicBezTo>
                    <a:cubicBezTo>
                      <a:pt x="290635" y="13544"/>
                      <a:pt x="241083" y="12884"/>
                      <a:pt x="190870" y="12884"/>
                    </a:cubicBezTo>
                    <a:cubicBezTo>
                      <a:pt x="184263" y="4955"/>
                      <a:pt x="175674" y="991"/>
                      <a:pt x="165103" y="991"/>
                    </a:cubicBezTo>
                    <a:cubicBezTo>
                      <a:pt x="120837" y="-330"/>
                      <a:pt x="75909" y="-330"/>
                      <a:pt x="31643" y="991"/>
                    </a:cubicBezTo>
                    <a:cubicBezTo>
                      <a:pt x="10501" y="1652"/>
                      <a:pt x="1912" y="14205"/>
                      <a:pt x="1251" y="34026"/>
                    </a:cubicBezTo>
                    <a:cubicBezTo>
                      <a:pt x="-71" y="89524"/>
                      <a:pt x="-731" y="144362"/>
                      <a:pt x="1251" y="199860"/>
                    </a:cubicBezTo>
                    <a:cubicBezTo>
                      <a:pt x="2572" y="227609"/>
                      <a:pt x="8519" y="233555"/>
                      <a:pt x="37589" y="234877"/>
                    </a:cubicBezTo>
                    <a:cubicBezTo>
                      <a:pt x="78552" y="236859"/>
                      <a:pt x="119515" y="236198"/>
                      <a:pt x="160478" y="234877"/>
                    </a:cubicBezTo>
                    <a:cubicBezTo>
                      <a:pt x="172371" y="234877"/>
                      <a:pt x="182942" y="230913"/>
                      <a:pt x="192192" y="222984"/>
                    </a:cubicBezTo>
                    <a:cubicBezTo>
                      <a:pt x="241083" y="222984"/>
                      <a:pt x="290635" y="222323"/>
                      <a:pt x="339526" y="223645"/>
                    </a:cubicBezTo>
                    <a:cubicBezTo>
                      <a:pt x="357365" y="224306"/>
                      <a:pt x="365954" y="219681"/>
                      <a:pt x="363972" y="199860"/>
                    </a:cubicBezTo>
                    <a:cubicBezTo>
                      <a:pt x="362650" y="184003"/>
                      <a:pt x="364632" y="167486"/>
                      <a:pt x="363311" y="151629"/>
                    </a:cubicBezTo>
                    <a:cubicBezTo>
                      <a:pt x="361990" y="133791"/>
                      <a:pt x="367275" y="126523"/>
                      <a:pt x="386435" y="126523"/>
                    </a:cubicBezTo>
                    <a:cubicBezTo>
                      <a:pt x="658641" y="127184"/>
                      <a:pt x="930847" y="127184"/>
                      <a:pt x="1203053" y="126523"/>
                    </a:cubicBezTo>
                    <a:cubicBezTo>
                      <a:pt x="1218249" y="126523"/>
                      <a:pt x="1224195" y="131808"/>
                      <a:pt x="1230802" y="145022"/>
                    </a:cubicBezTo>
                    <a:cubicBezTo>
                      <a:pt x="1250623" y="187968"/>
                      <a:pt x="1292907" y="206467"/>
                      <a:pt x="1339817" y="196556"/>
                    </a:cubicBezTo>
                    <a:cubicBezTo>
                      <a:pt x="1379458" y="187968"/>
                      <a:pt x="1397957" y="158897"/>
                      <a:pt x="1411832" y="124541"/>
                    </a:cubicBezTo>
                    <a:cubicBezTo>
                      <a:pt x="1411832" y="108684"/>
                      <a:pt x="1411832" y="92167"/>
                      <a:pt x="1411832" y="76310"/>
                    </a:cubicBezTo>
                    <a:cubicBezTo>
                      <a:pt x="1411171" y="74989"/>
                      <a:pt x="1409189" y="74328"/>
                      <a:pt x="1409189" y="7300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100"/>
              <p:cNvSpPr/>
              <p:nvPr/>
            </p:nvSpPr>
            <p:spPr>
              <a:xfrm rot="-5400000" flipH="1">
                <a:off x="1066573" y="3025173"/>
                <a:ext cx="121315" cy="944002"/>
              </a:xfrm>
              <a:custGeom>
                <a:avLst/>
                <a:gdLst/>
                <a:ahLst/>
                <a:cxnLst/>
                <a:rect l="l" t="t" r="r" b="b"/>
                <a:pathLst>
                  <a:path w="222690" h="1732846" extrusionOk="0">
                    <a:moveTo>
                      <a:pt x="85722" y="193430"/>
                    </a:moveTo>
                    <a:cubicBezTo>
                      <a:pt x="107525" y="194752"/>
                      <a:pt x="104882" y="205984"/>
                      <a:pt x="104882" y="219858"/>
                    </a:cubicBezTo>
                    <a:cubicBezTo>
                      <a:pt x="104882" y="433262"/>
                      <a:pt x="104882" y="646666"/>
                      <a:pt x="104882" y="860070"/>
                    </a:cubicBezTo>
                    <a:cubicBezTo>
                      <a:pt x="104882" y="1025244"/>
                      <a:pt x="104882" y="1190417"/>
                      <a:pt x="105543" y="1355591"/>
                    </a:cubicBezTo>
                    <a:cubicBezTo>
                      <a:pt x="105543" y="1374751"/>
                      <a:pt x="101579" y="1382679"/>
                      <a:pt x="80437" y="1382018"/>
                    </a:cubicBezTo>
                    <a:cubicBezTo>
                      <a:pt x="58634" y="1381358"/>
                      <a:pt x="36170" y="1378715"/>
                      <a:pt x="13706" y="1384000"/>
                    </a:cubicBezTo>
                    <a:cubicBezTo>
                      <a:pt x="13706" y="1394571"/>
                      <a:pt x="14367" y="1405143"/>
                      <a:pt x="14367" y="1416374"/>
                    </a:cubicBezTo>
                    <a:cubicBezTo>
                      <a:pt x="18331" y="1506229"/>
                      <a:pt x="6439" y="1596083"/>
                      <a:pt x="8421" y="1685937"/>
                    </a:cubicBezTo>
                    <a:cubicBezTo>
                      <a:pt x="9742" y="1732847"/>
                      <a:pt x="8421" y="1732847"/>
                      <a:pt x="56652" y="1732847"/>
                    </a:cubicBezTo>
                    <a:cubicBezTo>
                      <a:pt x="95633" y="1732847"/>
                      <a:pt x="135274" y="1732847"/>
                      <a:pt x="174255" y="1732847"/>
                    </a:cubicBezTo>
                    <a:cubicBezTo>
                      <a:pt x="221825" y="1732847"/>
                      <a:pt x="221164" y="1732847"/>
                      <a:pt x="222486" y="1683295"/>
                    </a:cubicBezTo>
                    <a:cubicBezTo>
                      <a:pt x="224468" y="1583530"/>
                      <a:pt x="211254" y="1484426"/>
                      <a:pt x="217200" y="1384661"/>
                    </a:cubicBezTo>
                    <a:cubicBezTo>
                      <a:pt x="209933" y="1384000"/>
                      <a:pt x="203326" y="1382018"/>
                      <a:pt x="196058" y="1382018"/>
                    </a:cubicBezTo>
                    <a:cubicBezTo>
                      <a:pt x="158398" y="1381358"/>
                      <a:pt x="158398" y="1381358"/>
                      <a:pt x="158398" y="1343037"/>
                    </a:cubicBezTo>
                    <a:cubicBezTo>
                      <a:pt x="158398" y="967103"/>
                      <a:pt x="158398" y="591168"/>
                      <a:pt x="158398" y="215233"/>
                    </a:cubicBezTo>
                    <a:cubicBezTo>
                      <a:pt x="158398" y="190788"/>
                      <a:pt x="160380" y="169645"/>
                      <a:pt x="174916" y="147843"/>
                    </a:cubicBezTo>
                    <a:cubicBezTo>
                      <a:pt x="199362" y="110844"/>
                      <a:pt x="190772" y="56667"/>
                      <a:pt x="161041" y="26275"/>
                    </a:cubicBezTo>
                    <a:cubicBezTo>
                      <a:pt x="133953" y="-814"/>
                      <a:pt x="84401" y="-8081"/>
                      <a:pt x="48723" y="9758"/>
                    </a:cubicBezTo>
                    <a:cubicBezTo>
                      <a:pt x="12385" y="28918"/>
                      <a:pt x="-6114" y="71202"/>
                      <a:pt x="1814" y="117451"/>
                    </a:cubicBezTo>
                    <a:cubicBezTo>
                      <a:pt x="9742" y="161717"/>
                      <a:pt x="39474" y="190127"/>
                      <a:pt x="85722" y="1934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100"/>
              <p:cNvSpPr/>
              <p:nvPr/>
            </p:nvSpPr>
            <p:spPr>
              <a:xfrm rot="-5400000">
                <a:off x="1069293" y="4830746"/>
                <a:ext cx="748053" cy="311825"/>
              </a:xfrm>
              <a:custGeom>
                <a:avLst/>
                <a:gdLst/>
                <a:ahLst/>
                <a:cxnLst/>
                <a:rect l="l" t="t" r="r" b="b"/>
                <a:pathLst>
                  <a:path w="1373154" h="572397" extrusionOk="0">
                    <a:moveTo>
                      <a:pt x="99133" y="196463"/>
                    </a:moveTo>
                    <a:cubicBezTo>
                      <a:pt x="144060" y="193160"/>
                      <a:pt x="175773" y="168053"/>
                      <a:pt x="185023" y="121805"/>
                    </a:cubicBezTo>
                    <a:cubicBezTo>
                      <a:pt x="188987" y="100663"/>
                      <a:pt x="199558" y="100002"/>
                      <a:pt x="216075" y="100002"/>
                    </a:cubicBezTo>
                    <a:cubicBezTo>
                      <a:pt x="556993" y="100002"/>
                      <a:pt x="897911" y="100002"/>
                      <a:pt x="1238829" y="100002"/>
                    </a:cubicBezTo>
                    <a:cubicBezTo>
                      <a:pt x="1247418" y="100002"/>
                      <a:pt x="1256668" y="101323"/>
                      <a:pt x="1265257" y="101984"/>
                    </a:cubicBezTo>
                    <a:cubicBezTo>
                      <a:pt x="1265257" y="135019"/>
                      <a:pt x="1263936" y="167393"/>
                      <a:pt x="1264596" y="200428"/>
                    </a:cubicBezTo>
                    <a:cubicBezTo>
                      <a:pt x="1265257" y="216945"/>
                      <a:pt x="1259311" y="221570"/>
                      <a:pt x="1243454" y="221570"/>
                    </a:cubicBezTo>
                    <a:cubicBezTo>
                      <a:pt x="1217026" y="221570"/>
                      <a:pt x="1190599" y="218266"/>
                      <a:pt x="1164171" y="223552"/>
                    </a:cubicBezTo>
                    <a:cubicBezTo>
                      <a:pt x="1164171" y="235444"/>
                      <a:pt x="1164171" y="246676"/>
                      <a:pt x="1164831" y="258568"/>
                    </a:cubicBezTo>
                    <a:cubicBezTo>
                      <a:pt x="1168796" y="347762"/>
                      <a:pt x="1156903" y="436295"/>
                      <a:pt x="1158885" y="525489"/>
                    </a:cubicBezTo>
                    <a:cubicBezTo>
                      <a:pt x="1160207" y="571737"/>
                      <a:pt x="1158885" y="572398"/>
                      <a:pt x="1207116" y="572398"/>
                    </a:cubicBezTo>
                    <a:cubicBezTo>
                      <a:pt x="1246097" y="572398"/>
                      <a:pt x="1285739" y="572398"/>
                      <a:pt x="1324719" y="572398"/>
                    </a:cubicBezTo>
                    <a:cubicBezTo>
                      <a:pt x="1372950" y="572398"/>
                      <a:pt x="1372289" y="572398"/>
                      <a:pt x="1372950" y="522846"/>
                    </a:cubicBezTo>
                    <a:cubicBezTo>
                      <a:pt x="1374932" y="423081"/>
                      <a:pt x="1361718" y="323977"/>
                      <a:pt x="1367665" y="224212"/>
                    </a:cubicBezTo>
                    <a:cubicBezTo>
                      <a:pt x="1340576" y="224873"/>
                      <a:pt x="1333969" y="212320"/>
                      <a:pt x="1335291" y="185892"/>
                    </a:cubicBezTo>
                    <a:cubicBezTo>
                      <a:pt x="1337933" y="141626"/>
                      <a:pt x="1335291" y="97359"/>
                      <a:pt x="1335291" y="53093"/>
                    </a:cubicBezTo>
                    <a:cubicBezTo>
                      <a:pt x="1342558" y="26004"/>
                      <a:pt x="1325380" y="27326"/>
                      <a:pt x="1306881" y="27326"/>
                    </a:cubicBezTo>
                    <a:cubicBezTo>
                      <a:pt x="935571" y="27326"/>
                      <a:pt x="564261" y="27326"/>
                      <a:pt x="192951" y="27986"/>
                    </a:cubicBezTo>
                    <a:cubicBezTo>
                      <a:pt x="174452" y="27986"/>
                      <a:pt x="159256" y="24683"/>
                      <a:pt x="143399" y="14112"/>
                    </a:cubicBezTo>
                    <a:cubicBezTo>
                      <a:pt x="109043" y="-8352"/>
                      <a:pt x="60812" y="-3066"/>
                      <a:pt x="31081" y="23362"/>
                    </a:cubicBezTo>
                    <a:cubicBezTo>
                      <a:pt x="1350" y="50450"/>
                      <a:pt x="-8560" y="100002"/>
                      <a:pt x="7957" y="139644"/>
                    </a:cubicBezTo>
                    <a:cubicBezTo>
                      <a:pt x="22492" y="177303"/>
                      <a:pt x="58170" y="199767"/>
                      <a:pt x="99133" y="19646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100"/>
            <p:cNvGrpSpPr/>
            <p:nvPr/>
          </p:nvGrpSpPr>
          <p:grpSpPr>
            <a:xfrm>
              <a:off x="4782728" y="2208743"/>
              <a:ext cx="1206268" cy="3147897"/>
              <a:chOff x="4889732" y="2208743"/>
              <a:chExt cx="1206268" cy="3147897"/>
            </a:xfrm>
          </p:grpSpPr>
          <p:sp>
            <p:nvSpPr>
              <p:cNvPr id="283" name="Google Shape;283;p100"/>
              <p:cNvSpPr/>
              <p:nvPr/>
            </p:nvSpPr>
            <p:spPr>
              <a:xfrm flipH="1">
                <a:off x="4889732" y="2408235"/>
                <a:ext cx="1206268" cy="720041"/>
              </a:xfrm>
              <a:custGeom>
                <a:avLst/>
                <a:gdLst/>
                <a:ahLst/>
                <a:cxnLst/>
                <a:rect l="l" t="t" r="r" b="b"/>
                <a:pathLst>
                  <a:path w="2214270" h="1321734" extrusionOk="0">
                    <a:moveTo>
                      <a:pt x="1864067" y="1293985"/>
                    </a:moveTo>
                    <a:cubicBezTo>
                      <a:pt x="1862746" y="1317109"/>
                      <a:pt x="1872656" y="1319752"/>
                      <a:pt x="1891816" y="1319752"/>
                    </a:cubicBezTo>
                    <a:cubicBezTo>
                      <a:pt x="1942029" y="1319752"/>
                      <a:pt x="1991581" y="1316449"/>
                      <a:pt x="2041794" y="1321734"/>
                    </a:cubicBezTo>
                    <a:cubicBezTo>
                      <a:pt x="2090024" y="1321734"/>
                      <a:pt x="2137595" y="1320413"/>
                      <a:pt x="2185825" y="1321074"/>
                    </a:cubicBezTo>
                    <a:cubicBezTo>
                      <a:pt x="2206307" y="1321074"/>
                      <a:pt x="2214235" y="1313145"/>
                      <a:pt x="2214235" y="1292663"/>
                    </a:cubicBezTo>
                    <a:cubicBezTo>
                      <a:pt x="2213574" y="1240469"/>
                      <a:pt x="2213574" y="1187613"/>
                      <a:pt x="2214235" y="1135418"/>
                    </a:cubicBezTo>
                    <a:cubicBezTo>
                      <a:pt x="2214896" y="1114276"/>
                      <a:pt x="2206307" y="1107009"/>
                      <a:pt x="2185825" y="1107009"/>
                    </a:cubicBezTo>
                    <a:cubicBezTo>
                      <a:pt x="2137595" y="1107669"/>
                      <a:pt x="2090024" y="1107009"/>
                      <a:pt x="2041794" y="1106348"/>
                    </a:cubicBezTo>
                    <a:cubicBezTo>
                      <a:pt x="1997527" y="1107009"/>
                      <a:pt x="1952600" y="1107669"/>
                      <a:pt x="1908334" y="1108330"/>
                    </a:cubicBezTo>
                    <a:cubicBezTo>
                      <a:pt x="1865389" y="1108330"/>
                      <a:pt x="1864067" y="1108330"/>
                      <a:pt x="1866049" y="1150614"/>
                    </a:cubicBezTo>
                    <a:cubicBezTo>
                      <a:pt x="1867371" y="1175721"/>
                      <a:pt x="1861425" y="1183649"/>
                      <a:pt x="1834336" y="1183649"/>
                    </a:cubicBezTo>
                    <a:cubicBezTo>
                      <a:pt x="1280014" y="1182988"/>
                      <a:pt x="725692" y="1182988"/>
                      <a:pt x="170710" y="1183649"/>
                    </a:cubicBezTo>
                    <a:cubicBezTo>
                      <a:pt x="146925" y="1183649"/>
                      <a:pt x="139657" y="1178364"/>
                      <a:pt x="139657" y="1153257"/>
                    </a:cubicBezTo>
                    <a:cubicBezTo>
                      <a:pt x="140318" y="840089"/>
                      <a:pt x="140318" y="526259"/>
                      <a:pt x="139657" y="213090"/>
                    </a:cubicBezTo>
                    <a:cubicBezTo>
                      <a:pt x="139657" y="195912"/>
                      <a:pt x="142960" y="184020"/>
                      <a:pt x="157496" y="172127"/>
                    </a:cubicBezTo>
                    <a:cubicBezTo>
                      <a:pt x="189870" y="145699"/>
                      <a:pt x="198459" y="94826"/>
                      <a:pt x="179959" y="53863"/>
                    </a:cubicBezTo>
                    <a:cubicBezTo>
                      <a:pt x="163442" y="17525"/>
                      <a:pt x="128425" y="-2957"/>
                      <a:pt x="86801" y="347"/>
                    </a:cubicBezTo>
                    <a:cubicBezTo>
                      <a:pt x="43856" y="3650"/>
                      <a:pt x="14786" y="28757"/>
                      <a:pt x="3554" y="71702"/>
                    </a:cubicBezTo>
                    <a:cubicBezTo>
                      <a:pt x="-7678" y="114647"/>
                      <a:pt x="8179" y="162217"/>
                      <a:pt x="44517" y="181377"/>
                    </a:cubicBezTo>
                    <a:cubicBezTo>
                      <a:pt x="64338" y="191948"/>
                      <a:pt x="66981" y="204501"/>
                      <a:pt x="66981" y="223661"/>
                    </a:cubicBezTo>
                    <a:cubicBezTo>
                      <a:pt x="66320" y="556651"/>
                      <a:pt x="66981" y="889641"/>
                      <a:pt x="66320" y="1222630"/>
                    </a:cubicBezTo>
                    <a:cubicBezTo>
                      <a:pt x="66320" y="1250379"/>
                      <a:pt x="73588" y="1256325"/>
                      <a:pt x="100676" y="1256325"/>
                    </a:cubicBezTo>
                    <a:cubicBezTo>
                      <a:pt x="675479" y="1255665"/>
                      <a:pt x="1250944" y="1255665"/>
                      <a:pt x="1825747" y="1255665"/>
                    </a:cubicBezTo>
                    <a:cubicBezTo>
                      <a:pt x="1864067" y="1256325"/>
                      <a:pt x="1866049" y="1256325"/>
                      <a:pt x="1864067" y="129398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100"/>
              <p:cNvSpPr/>
              <p:nvPr/>
            </p:nvSpPr>
            <p:spPr>
              <a:xfrm flipH="1">
                <a:off x="4889732" y="3803842"/>
                <a:ext cx="862897" cy="590574"/>
              </a:xfrm>
              <a:custGeom>
                <a:avLst/>
                <a:gdLst/>
                <a:ahLst/>
                <a:cxnLst/>
                <a:rect l="l" t="t" r="r" b="b"/>
                <a:pathLst>
                  <a:path w="1583966" h="1084079" extrusionOk="0">
                    <a:moveTo>
                      <a:pt x="162118" y="885330"/>
                    </a:moveTo>
                    <a:cubicBezTo>
                      <a:pt x="162118" y="642194"/>
                      <a:pt x="162118" y="399720"/>
                      <a:pt x="162118" y="156584"/>
                    </a:cubicBezTo>
                    <a:cubicBezTo>
                      <a:pt x="162118" y="141388"/>
                      <a:pt x="163440" y="125532"/>
                      <a:pt x="154851" y="110336"/>
                    </a:cubicBezTo>
                    <a:cubicBezTo>
                      <a:pt x="160797" y="109675"/>
                      <a:pt x="163440" y="108354"/>
                      <a:pt x="166083" y="108354"/>
                    </a:cubicBezTo>
                    <a:cubicBezTo>
                      <a:pt x="514929" y="108354"/>
                      <a:pt x="864436" y="108354"/>
                      <a:pt x="1213282" y="107693"/>
                    </a:cubicBezTo>
                    <a:cubicBezTo>
                      <a:pt x="1231782" y="107693"/>
                      <a:pt x="1235746" y="114960"/>
                      <a:pt x="1235085" y="130817"/>
                    </a:cubicBezTo>
                    <a:cubicBezTo>
                      <a:pt x="1233764" y="150638"/>
                      <a:pt x="1235746" y="170459"/>
                      <a:pt x="1234424" y="189619"/>
                    </a:cubicBezTo>
                    <a:cubicBezTo>
                      <a:pt x="1233103" y="206137"/>
                      <a:pt x="1238388" y="211422"/>
                      <a:pt x="1255566" y="210761"/>
                    </a:cubicBezTo>
                    <a:cubicBezTo>
                      <a:pt x="1307101" y="210101"/>
                      <a:pt x="1359295" y="210761"/>
                      <a:pt x="1410829" y="211422"/>
                    </a:cubicBezTo>
                    <a:cubicBezTo>
                      <a:pt x="1459060" y="211422"/>
                      <a:pt x="1507291" y="210101"/>
                      <a:pt x="1555521" y="210761"/>
                    </a:cubicBezTo>
                    <a:cubicBezTo>
                      <a:pt x="1576003" y="210761"/>
                      <a:pt x="1584592" y="203494"/>
                      <a:pt x="1583931" y="182351"/>
                    </a:cubicBezTo>
                    <a:cubicBezTo>
                      <a:pt x="1583270" y="131478"/>
                      <a:pt x="1582610" y="80605"/>
                      <a:pt x="1583931" y="29731"/>
                    </a:cubicBezTo>
                    <a:cubicBezTo>
                      <a:pt x="1584592" y="6607"/>
                      <a:pt x="1574021" y="661"/>
                      <a:pt x="1552878" y="661"/>
                    </a:cubicBezTo>
                    <a:cubicBezTo>
                      <a:pt x="1503987" y="1321"/>
                      <a:pt x="1454435" y="661"/>
                      <a:pt x="1405544" y="661"/>
                    </a:cubicBezTo>
                    <a:cubicBezTo>
                      <a:pt x="1355331" y="661"/>
                      <a:pt x="1305779" y="661"/>
                      <a:pt x="1255566" y="0"/>
                    </a:cubicBezTo>
                    <a:cubicBezTo>
                      <a:pt x="1239710" y="0"/>
                      <a:pt x="1231121" y="3964"/>
                      <a:pt x="1234424" y="20481"/>
                    </a:cubicBezTo>
                    <a:cubicBezTo>
                      <a:pt x="1240370" y="49552"/>
                      <a:pt x="1225835" y="53516"/>
                      <a:pt x="1200729" y="53516"/>
                    </a:cubicBezTo>
                    <a:cubicBezTo>
                      <a:pt x="853204" y="52855"/>
                      <a:pt x="506340" y="52855"/>
                      <a:pt x="158815" y="52855"/>
                    </a:cubicBezTo>
                    <a:cubicBezTo>
                      <a:pt x="113888" y="52855"/>
                      <a:pt x="89442" y="77301"/>
                      <a:pt x="89442" y="122228"/>
                    </a:cubicBezTo>
                    <a:cubicBezTo>
                      <a:pt x="89442" y="368667"/>
                      <a:pt x="89442" y="615106"/>
                      <a:pt x="89442" y="861544"/>
                    </a:cubicBezTo>
                    <a:cubicBezTo>
                      <a:pt x="89442" y="879383"/>
                      <a:pt x="88121" y="891276"/>
                      <a:pt x="66318" y="893918"/>
                    </a:cubicBezTo>
                    <a:cubicBezTo>
                      <a:pt x="45176" y="896561"/>
                      <a:pt x="29319" y="911096"/>
                      <a:pt x="17427" y="928935"/>
                    </a:cubicBezTo>
                    <a:cubicBezTo>
                      <a:pt x="-10323" y="970559"/>
                      <a:pt x="-4376" y="1029361"/>
                      <a:pt x="31301" y="1061074"/>
                    </a:cubicBezTo>
                    <a:cubicBezTo>
                      <a:pt x="63675" y="1090145"/>
                      <a:pt x="120495" y="1092127"/>
                      <a:pt x="155512" y="1064377"/>
                    </a:cubicBezTo>
                    <a:cubicBezTo>
                      <a:pt x="192510" y="1034646"/>
                      <a:pt x="202421" y="975845"/>
                      <a:pt x="175993" y="932900"/>
                    </a:cubicBezTo>
                    <a:cubicBezTo>
                      <a:pt x="164761" y="919025"/>
                      <a:pt x="162118" y="903168"/>
                      <a:pt x="162118" y="8853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100"/>
              <p:cNvSpPr/>
              <p:nvPr/>
            </p:nvSpPr>
            <p:spPr>
              <a:xfrm flipH="1">
                <a:off x="4889732" y="2618015"/>
                <a:ext cx="898091" cy="123739"/>
              </a:xfrm>
              <a:custGeom>
                <a:avLst/>
                <a:gdLst/>
                <a:ahLst/>
                <a:cxnLst/>
                <a:rect l="l" t="t" r="r" b="b"/>
                <a:pathLst>
                  <a:path w="1648569" h="227140" extrusionOk="0">
                    <a:moveTo>
                      <a:pt x="66839" y="192784"/>
                    </a:moveTo>
                    <a:cubicBezTo>
                      <a:pt x="109785" y="204676"/>
                      <a:pt x="154712" y="190141"/>
                      <a:pt x="173872" y="153142"/>
                    </a:cubicBezTo>
                    <a:cubicBezTo>
                      <a:pt x="184443" y="133982"/>
                      <a:pt x="196335" y="130679"/>
                      <a:pt x="215496" y="130679"/>
                    </a:cubicBezTo>
                    <a:cubicBezTo>
                      <a:pt x="565663" y="131339"/>
                      <a:pt x="915170" y="130679"/>
                      <a:pt x="1265338" y="130679"/>
                    </a:cubicBezTo>
                    <a:cubicBezTo>
                      <a:pt x="1271284" y="130679"/>
                      <a:pt x="1277891" y="131339"/>
                      <a:pt x="1283837" y="130679"/>
                    </a:cubicBezTo>
                    <a:cubicBezTo>
                      <a:pt x="1295069" y="130018"/>
                      <a:pt x="1300355" y="134643"/>
                      <a:pt x="1299694" y="146535"/>
                    </a:cubicBezTo>
                    <a:cubicBezTo>
                      <a:pt x="1299033" y="152482"/>
                      <a:pt x="1299694" y="159089"/>
                      <a:pt x="1299694" y="165035"/>
                    </a:cubicBezTo>
                    <a:cubicBezTo>
                      <a:pt x="1299694" y="226479"/>
                      <a:pt x="1299694" y="226479"/>
                      <a:pt x="1362460" y="226479"/>
                    </a:cubicBezTo>
                    <a:cubicBezTo>
                      <a:pt x="1400119" y="226479"/>
                      <a:pt x="1437118" y="227140"/>
                      <a:pt x="1474778" y="227140"/>
                    </a:cubicBezTo>
                    <a:cubicBezTo>
                      <a:pt x="1523008" y="226479"/>
                      <a:pt x="1571239" y="225819"/>
                      <a:pt x="1618809" y="226479"/>
                    </a:cubicBezTo>
                    <a:cubicBezTo>
                      <a:pt x="1641272" y="227140"/>
                      <a:pt x="1648540" y="217890"/>
                      <a:pt x="1648540" y="196748"/>
                    </a:cubicBezTo>
                    <a:cubicBezTo>
                      <a:pt x="1647879" y="147196"/>
                      <a:pt x="1647219" y="96983"/>
                      <a:pt x="1648540" y="47431"/>
                    </a:cubicBezTo>
                    <a:cubicBezTo>
                      <a:pt x="1649201" y="22986"/>
                      <a:pt x="1638630" y="17040"/>
                      <a:pt x="1616827" y="17040"/>
                    </a:cubicBezTo>
                    <a:cubicBezTo>
                      <a:pt x="1569918" y="17700"/>
                      <a:pt x="1522348" y="16379"/>
                      <a:pt x="1475438" y="16379"/>
                    </a:cubicBezTo>
                    <a:cubicBezTo>
                      <a:pt x="1423904" y="16379"/>
                      <a:pt x="1371709" y="17040"/>
                      <a:pt x="1320175" y="17040"/>
                    </a:cubicBezTo>
                    <a:cubicBezTo>
                      <a:pt x="1310926" y="17040"/>
                      <a:pt x="1297712" y="13736"/>
                      <a:pt x="1300355" y="30253"/>
                    </a:cubicBezTo>
                    <a:cubicBezTo>
                      <a:pt x="1304979" y="58002"/>
                      <a:pt x="1289123" y="59324"/>
                      <a:pt x="1267980" y="59324"/>
                    </a:cubicBezTo>
                    <a:cubicBezTo>
                      <a:pt x="916492" y="58663"/>
                      <a:pt x="564342" y="58663"/>
                      <a:pt x="212853" y="59324"/>
                    </a:cubicBezTo>
                    <a:cubicBezTo>
                      <a:pt x="193032" y="59324"/>
                      <a:pt x="181140" y="54699"/>
                      <a:pt x="169908" y="36860"/>
                    </a:cubicBezTo>
                    <a:cubicBezTo>
                      <a:pt x="148105" y="3165"/>
                      <a:pt x="102517" y="-8067"/>
                      <a:pt x="62215" y="5808"/>
                    </a:cubicBezTo>
                    <a:cubicBezTo>
                      <a:pt x="23234" y="19022"/>
                      <a:pt x="-1873" y="57342"/>
                      <a:pt x="109" y="102269"/>
                    </a:cubicBezTo>
                    <a:cubicBezTo>
                      <a:pt x="1431" y="146535"/>
                      <a:pt x="28519" y="182213"/>
                      <a:pt x="66839" y="19278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100"/>
              <p:cNvSpPr/>
              <p:nvPr/>
            </p:nvSpPr>
            <p:spPr>
              <a:xfrm rot="10800000" flipH="1">
                <a:off x="4889732" y="2208743"/>
                <a:ext cx="769123" cy="128635"/>
              </a:xfrm>
              <a:custGeom>
                <a:avLst/>
                <a:gdLst/>
                <a:ahLst/>
                <a:cxnLst/>
                <a:rect l="l" t="t" r="r" b="b"/>
                <a:pathLst>
                  <a:path w="1411831" h="236127" extrusionOk="0">
                    <a:moveTo>
                      <a:pt x="1409189" y="73007"/>
                    </a:moveTo>
                    <a:cubicBezTo>
                      <a:pt x="1375494" y="-8259"/>
                      <a:pt x="1294889" y="-21472"/>
                      <a:pt x="1238730" y="45257"/>
                    </a:cubicBezTo>
                    <a:cubicBezTo>
                      <a:pt x="1230802" y="54507"/>
                      <a:pt x="1222874" y="55168"/>
                      <a:pt x="1212963" y="55168"/>
                    </a:cubicBezTo>
                    <a:cubicBezTo>
                      <a:pt x="937454" y="55168"/>
                      <a:pt x="661284" y="55168"/>
                      <a:pt x="385775" y="55168"/>
                    </a:cubicBezTo>
                    <a:cubicBezTo>
                      <a:pt x="370579" y="55168"/>
                      <a:pt x="361329" y="51864"/>
                      <a:pt x="363972" y="34687"/>
                    </a:cubicBezTo>
                    <a:cubicBezTo>
                      <a:pt x="366614" y="16187"/>
                      <a:pt x="357365" y="12884"/>
                      <a:pt x="340848" y="12884"/>
                    </a:cubicBezTo>
                    <a:cubicBezTo>
                      <a:pt x="290635" y="13544"/>
                      <a:pt x="241083" y="12884"/>
                      <a:pt x="190870" y="12884"/>
                    </a:cubicBezTo>
                    <a:cubicBezTo>
                      <a:pt x="184263" y="4955"/>
                      <a:pt x="175674" y="991"/>
                      <a:pt x="165103" y="991"/>
                    </a:cubicBezTo>
                    <a:cubicBezTo>
                      <a:pt x="120837" y="-330"/>
                      <a:pt x="75909" y="-330"/>
                      <a:pt x="31643" y="991"/>
                    </a:cubicBezTo>
                    <a:cubicBezTo>
                      <a:pt x="10501" y="1652"/>
                      <a:pt x="1912" y="14205"/>
                      <a:pt x="1251" y="34026"/>
                    </a:cubicBezTo>
                    <a:cubicBezTo>
                      <a:pt x="-71" y="89524"/>
                      <a:pt x="-731" y="144362"/>
                      <a:pt x="1251" y="199860"/>
                    </a:cubicBezTo>
                    <a:cubicBezTo>
                      <a:pt x="2572" y="227609"/>
                      <a:pt x="8519" y="233555"/>
                      <a:pt x="37589" y="234877"/>
                    </a:cubicBezTo>
                    <a:cubicBezTo>
                      <a:pt x="78552" y="236859"/>
                      <a:pt x="119515" y="236198"/>
                      <a:pt x="160478" y="234877"/>
                    </a:cubicBezTo>
                    <a:cubicBezTo>
                      <a:pt x="172371" y="234877"/>
                      <a:pt x="182942" y="230913"/>
                      <a:pt x="192192" y="222984"/>
                    </a:cubicBezTo>
                    <a:cubicBezTo>
                      <a:pt x="241083" y="222984"/>
                      <a:pt x="290635" y="222323"/>
                      <a:pt x="339526" y="223645"/>
                    </a:cubicBezTo>
                    <a:cubicBezTo>
                      <a:pt x="357365" y="224306"/>
                      <a:pt x="365954" y="219681"/>
                      <a:pt x="363972" y="199860"/>
                    </a:cubicBezTo>
                    <a:cubicBezTo>
                      <a:pt x="362650" y="184003"/>
                      <a:pt x="364632" y="167486"/>
                      <a:pt x="363311" y="151629"/>
                    </a:cubicBezTo>
                    <a:cubicBezTo>
                      <a:pt x="361990" y="133791"/>
                      <a:pt x="367275" y="126523"/>
                      <a:pt x="386435" y="126523"/>
                    </a:cubicBezTo>
                    <a:cubicBezTo>
                      <a:pt x="658641" y="127184"/>
                      <a:pt x="930847" y="127184"/>
                      <a:pt x="1203053" y="126523"/>
                    </a:cubicBezTo>
                    <a:cubicBezTo>
                      <a:pt x="1218249" y="126523"/>
                      <a:pt x="1224195" y="131808"/>
                      <a:pt x="1230802" y="145022"/>
                    </a:cubicBezTo>
                    <a:cubicBezTo>
                      <a:pt x="1250623" y="187968"/>
                      <a:pt x="1292907" y="206467"/>
                      <a:pt x="1339817" y="196556"/>
                    </a:cubicBezTo>
                    <a:cubicBezTo>
                      <a:pt x="1379458" y="187968"/>
                      <a:pt x="1397957" y="158897"/>
                      <a:pt x="1411832" y="124541"/>
                    </a:cubicBezTo>
                    <a:cubicBezTo>
                      <a:pt x="1411832" y="108684"/>
                      <a:pt x="1411832" y="92167"/>
                      <a:pt x="1411832" y="76310"/>
                    </a:cubicBezTo>
                    <a:cubicBezTo>
                      <a:pt x="1411171" y="74989"/>
                      <a:pt x="1409189" y="74328"/>
                      <a:pt x="1409189" y="7300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100"/>
              <p:cNvSpPr/>
              <p:nvPr/>
            </p:nvSpPr>
            <p:spPr>
              <a:xfrm rot="5400000" flipH="1">
                <a:off x="4671618" y="4826701"/>
                <a:ext cx="748053" cy="311825"/>
              </a:xfrm>
              <a:custGeom>
                <a:avLst/>
                <a:gdLst/>
                <a:ahLst/>
                <a:cxnLst/>
                <a:rect l="l" t="t" r="r" b="b"/>
                <a:pathLst>
                  <a:path w="1373154" h="572397" extrusionOk="0">
                    <a:moveTo>
                      <a:pt x="99133" y="196463"/>
                    </a:moveTo>
                    <a:cubicBezTo>
                      <a:pt x="144060" y="193160"/>
                      <a:pt x="175773" y="168053"/>
                      <a:pt x="185023" y="121805"/>
                    </a:cubicBezTo>
                    <a:cubicBezTo>
                      <a:pt x="188987" y="100663"/>
                      <a:pt x="199558" y="100002"/>
                      <a:pt x="216075" y="100002"/>
                    </a:cubicBezTo>
                    <a:cubicBezTo>
                      <a:pt x="556993" y="100002"/>
                      <a:pt x="897911" y="100002"/>
                      <a:pt x="1238829" y="100002"/>
                    </a:cubicBezTo>
                    <a:cubicBezTo>
                      <a:pt x="1247418" y="100002"/>
                      <a:pt x="1256668" y="101323"/>
                      <a:pt x="1265257" y="101984"/>
                    </a:cubicBezTo>
                    <a:cubicBezTo>
                      <a:pt x="1265257" y="135019"/>
                      <a:pt x="1263936" y="167393"/>
                      <a:pt x="1264596" y="200428"/>
                    </a:cubicBezTo>
                    <a:cubicBezTo>
                      <a:pt x="1265257" y="216945"/>
                      <a:pt x="1259311" y="221570"/>
                      <a:pt x="1243454" y="221570"/>
                    </a:cubicBezTo>
                    <a:cubicBezTo>
                      <a:pt x="1217026" y="221570"/>
                      <a:pt x="1190599" y="218266"/>
                      <a:pt x="1164171" y="223552"/>
                    </a:cubicBezTo>
                    <a:cubicBezTo>
                      <a:pt x="1164171" y="235444"/>
                      <a:pt x="1164171" y="246676"/>
                      <a:pt x="1164831" y="258568"/>
                    </a:cubicBezTo>
                    <a:cubicBezTo>
                      <a:pt x="1168796" y="347762"/>
                      <a:pt x="1156903" y="436295"/>
                      <a:pt x="1158885" y="525489"/>
                    </a:cubicBezTo>
                    <a:cubicBezTo>
                      <a:pt x="1160207" y="571737"/>
                      <a:pt x="1158885" y="572398"/>
                      <a:pt x="1207116" y="572398"/>
                    </a:cubicBezTo>
                    <a:cubicBezTo>
                      <a:pt x="1246097" y="572398"/>
                      <a:pt x="1285739" y="572398"/>
                      <a:pt x="1324719" y="572398"/>
                    </a:cubicBezTo>
                    <a:cubicBezTo>
                      <a:pt x="1372950" y="572398"/>
                      <a:pt x="1372289" y="572398"/>
                      <a:pt x="1372950" y="522846"/>
                    </a:cubicBezTo>
                    <a:cubicBezTo>
                      <a:pt x="1374932" y="423081"/>
                      <a:pt x="1361718" y="323977"/>
                      <a:pt x="1367665" y="224212"/>
                    </a:cubicBezTo>
                    <a:cubicBezTo>
                      <a:pt x="1340576" y="224873"/>
                      <a:pt x="1333969" y="212320"/>
                      <a:pt x="1335291" y="185892"/>
                    </a:cubicBezTo>
                    <a:cubicBezTo>
                      <a:pt x="1337933" y="141626"/>
                      <a:pt x="1335291" y="97359"/>
                      <a:pt x="1335291" y="53093"/>
                    </a:cubicBezTo>
                    <a:cubicBezTo>
                      <a:pt x="1342558" y="26004"/>
                      <a:pt x="1325380" y="27326"/>
                      <a:pt x="1306881" y="27326"/>
                    </a:cubicBezTo>
                    <a:cubicBezTo>
                      <a:pt x="935571" y="27326"/>
                      <a:pt x="564261" y="27326"/>
                      <a:pt x="192951" y="27986"/>
                    </a:cubicBezTo>
                    <a:cubicBezTo>
                      <a:pt x="174452" y="27986"/>
                      <a:pt x="159256" y="24683"/>
                      <a:pt x="143399" y="14112"/>
                    </a:cubicBezTo>
                    <a:cubicBezTo>
                      <a:pt x="109043" y="-8352"/>
                      <a:pt x="60812" y="-3066"/>
                      <a:pt x="31081" y="23362"/>
                    </a:cubicBezTo>
                    <a:cubicBezTo>
                      <a:pt x="1350" y="50450"/>
                      <a:pt x="-8560" y="100002"/>
                      <a:pt x="7957" y="139644"/>
                    </a:cubicBezTo>
                    <a:cubicBezTo>
                      <a:pt x="22492" y="177303"/>
                      <a:pt x="58170" y="199767"/>
                      <a:pt x="99133" y="19646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100"/>
              <p:cNvSpPr/>
              <p:nvPr/>
            </p:nvSpPr>
            <p:spPr>
              <a:xfrm rot="5400000" flipH="1">
                <a:off x="4871004" y="4236381"/>
                <a:ext cx="497194" cy="459738"/>
              </a:xfrm>
              <a:custGeom>
                <a:avLst/>
                <a:gdLst/>
                <a:ahLst/>
                <a:cxnLst/>
                <a:rect l="l" t="t" r="r" b="b"/>
                <a:pathLst>
                  <a:path w="912667" h="843913" extrusionOk="0">
                    <a:moveTo>
                      <a:pt x="96662" y="195773"/>
                    </a:moveTo>
                    <a:cubicBezTo>
                      <a:pt x="142911" y="194452"/>
                      <a:pt x="177267" y="166703"/>
                      <a:pt x="186517" y="119133"/>
                    </a:cubicBezTo>
                    <a:cubicBezTo>
                      <a:pt x="189820" y="102615"/>
                      <a:pt x="195766" y="99312"/>
                      <a:pt x="210302" y="99312"/>
                    </a:cubicBezTo>
                    <a:cubicBezTo>
                      <a:pt x="393314" y="99973"/>
                      <a:pt x="576326" y="99973"/>
                      <a:pt x="759338" y="99312"/>
                    </a:cubicBezTo>
                    <a:cubicBezTo>
                      <a:pt x="778498" y="99312"/>
                      <a:pt x="783123" y="105258"/>
                      <a:pt x="783123" y="123758"/>
                    </a:cubicBezTo>
                    <a:cubicBezTo>
                      <a:pt x="782462" y="227486"/>
                      <a:pt x="782462" y="330555"/>
                      <a:pt x="782462" y="434284"/>
                    </a:cubicBezTo>
                    <a:cubicBezTo>
                      <a:pt x="782462" y="491764"/>
                      <a:pt x="782462" y="492425"/>
                      <a:pt x="724321" y="492425"/>
                    </a:cubicBezTo>
                    <a:cubicBezTo>
                      <a:pt x="704500" y="492425"/>
                      <a:pt x="700536" y="499692"/>
                      <a:pt x="701197" y="517531"/>
                    </a:cubicBezTo>
                    <a:cubicBezTo>
                      <a:pt x="701858" y="567744"/>
                      <a:pt x="701197" y="617296"/>
                      <a:pt x="701197" y="667508"/>
                    </a:cubicBezTo>
                    <a:cubicBezTo>
                      <a:pt x="701858" y="666187"/>
                      <a:pt x="703179" y="665526"/>
                      <a:pt x="704500" y="665526"/>
                    </a:cubicBezTo>
                    <a:cubicBezTo>
                      <a:pt x="699876" y="717060"/>
                      <a:pt x="703179" y="768595"/>
                      <a:pt x="702518" y="820789"/>
                    </a:cubicBezTo>
                    <a:cubicBezTo>
                      <a:pt x="702518" y="835985"/>
                      <a:pt x="709125" y="843914"/>
                      <a:pt x="724982" y="843914"/>
                    </a:cubicBezTo>
                    <a:cubicBezTo>
                      <a:pt x="779159" y="843914"/>
                      <a:pt x="833996" y="843914"/>
                      <a:pt x="888173" y="843914"/>
                    </a:cubicBezTo>
                    <a:cubicBezTo>
                      <a:pt x="905351" y="843914"/>
                      <a:pt x="911958" y="835985"/>
                      <a:pt x="911958" y="819468"/>
                    </a:cubicBezTo>
                    <a:cubicBezTo>
                      <a:pt x="911298" y="770577"/>
                      <a:pt x="911298" y="721685"/>
                      <a:pt x="910637" y="672133"/>
                    </a:cubicBezTo>
                    <a:cubicBezTo>
                      <a:pt x="910637" y="672133"/>
                      <a:pt x="910637" y="672133"/>
                      <a:pt x="910637" y="672133"/>
                    </a:cubicBezTo>
                    <a:cubicBezTo>
                      <a:pt x="911298" y="670151"/>
                      <a:pt x="911298" y="668830"/>
                      <a:pt x="911958" y="666848"/>
                    </a:cubicBezTo>
                    <a:cubicBezTo>
                      <a:pt x="911958" y="618617"/>
                      <a:pt x="910637" y="570387"/>
                      <a:pt x="912619" y="522156"/>
                    </a:cubicBezTo>
                    <a:cubicBezTo>
                      <a:pt x="913280" y="499031"/>
                      <a:pt x="907333" y="488460"/>
                      <a:pt x="883548" y="493085"/>
                    </a:cubicBezTo>
                    <a:cubicBezTo>
                      <a:pt x="860424" y="497049"/>
                      <a:pt x="855799" y="486478"/>
                      <a:pt x="855799" y="464676"/>
                    </a:cubicBezTo>
                    <a:cubicBezTo>
                      <a:pt x="856460" y="337162"/>
                      <a:pt x="856460" y="209648"/>
                      <a:pt x="856460" y="82134"/>
                    </a:cubicBezTo>
                    <a:cubicBezTo>
                      <a:pt x="856460" y="39189"/>
                      <a:pt x="859763" y="45796"/>
                      <a:pt x="818800" y="45796"/>
                    </a:cubicBezTo>
                    <a:cubicBezTo>
                      <a:pt x="613325" y="45796"/>
                      <a:pt x="408510" y="45796"/>
                      <a:pt x="203034" y="45796"/>
                    </a:cubicBezTo>
                    <a:cubicBezTo>
                      <a:pt x="188499" y="45796"/>
                      <a:pt x="177267" y="44474"/>
                      <a:pt x="166035" y="31260"/>
                    </a:cubicBezTo>
                    <a:cubicBezTo>
                      <a:pt x="138286" y="-1774"/>
                      <a:pt x="86091" y="-9042"/>
                      <a:pt x="48432" y="11440"/>
                    </a:cubicBezTo>
                    <a:cubicBezTo>
                      <a:pt x="10111" y="32582"/>
                      <a:pt x="-9049" y="81473"/>
                      <a:pt x="4165" y="127722"/>
                    </a:cubicBezTo>
                    <a:cubicBezTo>
                      <a:pt x="15397" y="171327"/>
                      <a:pt x="50414" y="196434"/>
                      <a:pt x="96662" y="1957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100"/>
              <p:cNvSpPr/>
              <p:nvPr/>
            </p:nvSpPr>
            <p:spPr>
              <a:xfrm rot="10800000" flipH="1">
                <a:off x="4889732" y="3419093"/>
                <a:ext cx="769123" cy="128635"/>
              </a:xfrm>
              <a:custGeom>
                <a:avLst/>
                <a:gdLst/>
                <a:ahLst/>
                <a:cxnLst/>
                <a:rect l="l" t="t" r="r" b="b"/>
                <a:pathLst>
                  <a:path w="1411831" h="236127" extrusionOk="0">
                    <a:moveTo>
                      <a:pt x="1409189" y="73007"/>
                    </a:moveTo>
                    <a:cubicBezTo>
                      <a:pt x="1375494" y="-8259"/>
                      <a:pt x="1294889" y="-21472"/>
                      <a:pt x="1238730" y="45257"/>
                    </a:cubicBezTo>
                    <a:cubicBezTo>
                      <a:pt x="1230802" y="54507"/>
                      <a:pt x="1222874" y="55168"/>
                      <a:pt x="1212963" y="55168"/>
                    </a:cubicBezTo>
                    <a:cubicBezTo>
                      <a:pt x="937454" y="55168"/>
                      <a:pt x="661284" y="55168"/>
                      <a:pt x="385775" y="55168"/>
                    </a:cubicBezTo>
                    <a:cubicBezTo>
                      <a:pt x="370579" y="55168"/>
                      <a:pt x="361329" y="51864"/>
                      <a:pt x="363972" y="34687"/>
                    </a:cubicBezTo>
                    <a:cubicBezTo>
                      <a:pt x="366614" y="16187"/>
                      <a:pt x="357365" y="12884"/>
                      <a:pt x="340848" y="12884"/>
                    </a:cubicBezTo>
                    <a:cubicBezTo>
                      <a:pt x="290635" y="13544"/>
                      <a:pt x="241083" y="12884"/>
                      <a:pt x="190870" y="12884"/>
                    </a:cubicBezTo>
                    <a:cubicBezTo>
                      <a:pt x="184263" y="4955"/>
                      <a:pt x="175674" y="991"/>
                      <a:pt x="165103" y="991"/>
                    </a:cubicBezTo>
                    <a:cubicBezTo>
                      <a:pt x="120837" y="-330"/>
                      <a:pt x="75909" y="-330"/>
                      <a:pt x="31643" y="991"/>
                    </a:cubicBezTo>
                    <a:cubicBezTo>
                      <a:pt x="10501" y="1652"/>
                      <a:pt x="1912" y="14205"/>
                      <a:pt x="1251" y="34026"/>
                    </a:cubicBezTo>
                    <a:cubicBezTo>
                      <a:pt x="-71" y="89524"/>
                      <a:pt x="-731" y="144362"/>
                      <a:pt x="1251" y="199860"/>
                    </a:cubicBezTo>
                    <a:cubicBezTo>
                      <a:pt x="2572" y="227609"/>
                      <a:pt x="8519" y="233555"/>
                      <a:pt x="37589" y="234877"/>
                    </a:cubicBezTo>
                    <a:cubicBezTo>
                      <a:pt x="78552" y="236859"/>
                      <a:pt x="119515" y="236198"/>
                      <a:pt x="160478" y="234877"/>
                    </a:cubicBezTo>
                    <a:cubicBezTo>
                      <a:pt x="172371" y="234877"/>
                      <a:pt x="182942" y="230913"/>
                      <a:pt x="192192" y="222984"/>
                    </a:cubicBezTo>
                    <a:cubicBezTo>
                      <a:pt x="241083" y="222984"/>
                      <a:pt x="290635" y="222323"/>
                      <a:pt x="339526" y="223645"/>
                    </a:cubicBezTo>
                    <a:cubicBezTo>
                      <a:pt x="357365" y="224306"/>
                      <a:pt x="365954" y="219681"/>
                      <a:pt x="363972" y="199860"/>
                    </a:cubicBezTo>
                    <a:cubicBezTo>
                      <a:pt x="362650" y="184003"/>
                      <a:pt x="364632" y="167486"/>
                      <a:pt x="363311" y="151629"/>
                    </a:cubicBezTo>
                    <a:cubicBezTo>
                      <a:pt x="361990" y="133791"/>
                      <a:pt x="367275" y="126523"/>
                      <a:pt x="386435" y="126523"/>
                    </a:cubicBezTo>
                    <a:cubicBezTo>
                      <a:pt x="658641" y="127184"/>
                      <a:pt x="930847" y="127184"/>
                      <a:pt x="1203053" y="126523"/>
                    </a:cubicBezTo>
                    <a:cubicBezTo>
                      <a:pt x="1218249" y="126523"/>
                      <a:pt x="1224195" y="131808"/>
                      <a:pt x="1230802" y="145022"/>
                    </a:cubicBezTo>
                    <a:cubicBezTo>
                      <a:pt x="1250623" y="187968"/>
                      <a:pt x="1292907" y="206467"/>
                      <a:pt x="1339817" y="196556"/>
                    </a:cubicBezTo>
                    <a:cubicBezTo>
                      <a:pt x="1379458" y="187968"/>
                      <a:pt x="1397957" y="158897"/>
                      <a:pt x="1411832" y="124541"/>
                    </a:cubicBezTo>
                    <a:cubicBezTo>
                      <a:pt x="1411832" y="108684"/>
                      <a:pt x="1411832" y="92167"/>
                      <a:pt x="1411832" y="76310"/>
                    </a:cubicBezTo>
                    <a:cubicBezTo>
                      <a:pt x="1411171" y="74989"/>
                      <a:pt x="1409189" y="74328"/>
                      <a:pt x="1409189" y="7300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90" name="Google Shape;290;p100"/>
          <p:cNvSpPr>
            <a:spLocks noGrp="1"/>
          </p:cNvSpPr>
          <p:nvPr>
            <p:ph type="pic" idx="2"/>
          </p:nvPr>
        </p:nvSpPr>
        <p:spPr>
          <a:xfrm>
            <a:off x="1645340" y="1997014"/>
            <a:ext cx="3017520" cy="301752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ntents slide layout">
  <p:cSld name="5_Contents slide layout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01"/>
          <p:cNvSpPr>
            <a:spLocks noGrp="1"/>
          </p:cNvSpPr>
          <p:nvPr>
            <p:ph type="pic" idx="2"/>
          </p:nvPr>
        </p:nvSpPr>
        <p:spPr>
          <a:xfrm>
            <a:off x="0" y="0"/>
            <a:ext cx="5921830" cy="6858000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ontents slide layout">
  <p:cSld name="6_Contents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 slide layout">
  <p:cSld name="4_Image slide layou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03"/>
          <p:cNvSpPr>
            <a:spLocks noGrp="1"/>
          </p:cNvSpPr>
          <p:nvPr>
            <p:ph type="pic" idx="2"/>
          </p:nvPr>
        </p:nvSpPr>
        <p:spPr>
          <a:xfrm>
            <a:off x="3522980" y="2966968"/>
            <a:ext cx="2230831" cy="223083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6" name="Google Shape;296;p103"/>
          <p:cNvSpPr>
            <a:spLocks noGrp="1"/>
          </p:cNvSpPr>
          <p:nvPr>
            <p:ph type="pic" idx="3"/>
          </p:nvPr>
        </p:nvSpPr>
        <p:spPr>
          <a:xfrm>
            <a:off x="4802736" y="1678845"/>
            <a:ext cx="2230831" cy="223083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7" name="Google Shape;297;p103"/>
          <p:cNvSpPr>
            <a:spLocks noGrp="1"/>
          </p:cNvSpPr>
          <p:nvPr>
            <p:ph type="pic" idx="4"/>
          </p:nvPr>
        </p:nvSpPr>
        <p:spPr>
          <a:xfrm>
            <a:off x="3524191" y="390720"/>
            <a:ext cx="2230831" cy="223083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8" name="Google Shape;298;p103"/>
          <p:cNvSpPr>
            <a:spLocks noGrp="1"/>
          </p:cNvSpPr>
          <p:nvPr>
            <p:ph type="pic" idx="5"/>
          </p:nvPr>
        </p:nvSpPr>
        <p:spPr>
          <a:xfrm>
            <a:off x="2229202" y="1649808"/>
            <a:ext cx="2230831" cy="223083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9" name="Google Shape;299;p103"/>
          <p:cNvSpPr>
            <a:spLocks noGrp="1"/>
          </p:cNvSpPr>
          <p:nvPr>
            <p:ph type="pic" idx="6"/>
          </p:nvPr>
        </p:nvSpPr>
        <p:spPr>
          <a:xfrm>
            <a:off x="2223009" y="4236450"/>
            <a:ext cx="2230831" cy="223083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0" name="Google Shape;300;p103"/>
          <p:cNvSpPr/>
          <p:nvPr/>
        </p:nvSpPr>
        <p:spPr>
          <a:xfrm rot="2700000">
            <a:off x="708614" y="1522791"/>
            <a:ext cx="2508249" cy="2508248"/>
          </a:xfrm>
          <a:custGeom>
            <a:avLst/>
            <a:gdLst/>
            <a:ahLst/>
            <a:cxnLst/>
            <a:rect l="l" t="t" r="r" b="b"/>
            <a:pathLst>
              <a:path w="1810298" h="1810298" extrusionOk="0">
                <a:moveTo>
                  <a:pt x="55366" y="55366"/>
                </a:moveTo>
                <a:cubicBezTo>
                  <a:pt x="89574" y="21158"/>
                  <a:pt x="136832" y="0"/>
                  <a:pt x="189031" y="0"/>
                </a:cubicBezTo>
                <a:lnTo>
                  <a:pt x="925364" y="0"/>
                </a:lnTo>
                <a:lnTo>
                  <a:pt x="925364" y="765189"/>
                </a:lnTo>
                <a:cubicBezTo>
                  <a:pt x="925364" y="824772"/>
                  <a:pt x="973666" y="873074"/>
                  <a:pt x="1033249" y="873074"/>
                </a:cubicBezTo>
                <a:lnTo>
                  <a:pt x="1810298" y="873074"/>
                </a:lnTo>
                <a:lnTo>
                  <a:pt x="1810298" y="1621267"/>
                </a:lnTo>
                <a:cubicBezTo>
                  <a:pt x="1810298" y="1725666"/>
                  <a:pt x="1725666" y="1810298"/>
                  <a:pt x="1621267" y="1810298"/>
                </a:cubicBezTo>
                <a:lnTo>
                  <a:pt x="189031" y="1810298"/>
                </a:lnTo>
                <a:cubicBezTo>
                  <a:pt x="84632" y="1810298"/>
                  <a:pt x="0" y="1725666"/>
                  <a:pt x="0" y="1621267"/>
                </a:cubicBezTo>
                <a:lnTo>
                  <a:pt x="0" y="189031"/>
                </a:lnTo>
                <a:cubicBezTo>
                  <a:pt x="0" y="136832"/>
                  <a:pt x="21158" y="89574"/>
                  <a:pt x="55366" y="55366"/>
                </a:cubicBez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03"/>
          <p:cNvSpPr/>
          <p:nvPr/>
        </p:nvSpPr>
        <p:spPr>
          <a:xfrm rot="-8100000">
            <a:off x="6592568" y="2159156"/>
            <a:ext cx="1270204" cy="1270204"/>
          </a:xfrm>
          <a:custGeom>
            <a:avLst/>
            <a:gdLst/>
            <a:ahLst/>
            <a:cxnLst/>
            <a:rect l="l" t="t" r="r" b="b"/>
            <a:pathLst>
              <a:path w="1810298" h="1810298" extrusionOk="0">
                <a:moveTo>
                  <a:pt x="55366" y="55366"/>
                </a:moveTo>
                <a:cubicBezTo>
                  <a:pt x="89574" y="21158"/>
                  <a:pt x="136832" y="0"/>
                  <a:pt x="189031" y="0"/>
                </a:cubicBezTo>
                <a:lnTo>
                  <a:pt x="925364" y="0"/>
                </a:lnTo>
                <a:lnTo>
                  <a:pt x="925364" y="765189"/>
                </a:lnTo>
                <a:cubicBezTo>
                  <a:pt x="925364" y="824772"/>
                  <a:pt x="973666" y="873074"/>
                  <a:pt x="1033249" y="873074"/>
                </a:cubicBezTo>
                <a:lnTo>
                  <a:pt x="1810298" y="873074"/>
                </a:lnTo>
                <a:lnTo>
                  <a:pt x="1810298" y="1621267"/>
                </a:lnTo>
                <a:cubicBezTo>
                  <a:pt x="1810298" y="1725666"/>
                  <a:pt x="1725666" y="1810298"/>
                  <a:pt x="1621267" y="1810298"/>
                </a:cubicBezTo>
                <a:lnTo>
                  <a:pt x="189031" y="1810298"/>
                </a:lnTo>
                <a:cubicBezTo>
                  <a:pt x="84632" y="1810298"/>
                  <a:pt x="0" y="1725666"/>
                  <a:pt x="0" y="1621267"/>
                </a:cubicBezTo>
                <a:lnTo>
                  <a:pt x="0" y="189031"/>
                </a:lnTo>
                <a:cubicBezTo>
                  <a:pt x="0" y="136832"/>
                  <a:pt x="21158" y="89574"/>
                  <a:pt x="55366" y="55366"/>
                </a:cubicBezTo>
                <a:close/>
              </a:path>
            </a:pathLst>
          </a:custGeom>
          <a:solidFill>
            <a:schemeClr val="accent2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Contents slide layout">
  <p:cSld name="41_Contents slide layou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9"/>
          <p:cNvSpPr/>
          <p:nvPr/>
        </p:nvSpPr>
        <p:spPr>
          <a:xfrm>
            <a:off x="-79513" y="6261652"/>
            <a:ext cx="12344400" cy="616227"/>
          </a:xfrm>
          <a:custGeom>
            <a:avLst/>
            <a:gdLst/>
            <a:ahLst/>
            <a:cxnLst/>
            <a:rect l="l" t="t" r="r" b="b"/>
            <a:pathLst>
              <a:path w="12344400" h="616227" extrusionOk="0">
                <a:moveTo>
                  <a:pt x="0" y="616227"/>
                </a:moveTo>
                <a:lnTo>
                  <a:pt x="10257183" y="0"/>
                </a:lnTo>
                <a:lnTo>
                  <a:pt x="12344400" y="596348"/>
                </a:lnTo>
                <a:lnTo>
                  <a:pt x="0" y="616227"/>
                </a:lnTo>
                <a:close/>
              </a:path>
            </a:pathLst>
          </a:custGeom>
          <a:solidFill>
            <a:srgbClr val="EDBD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59"/>
          <p:cNvSpPr/>
          <p:nvPr/>
        </p:nvSpPr>
        <p:spPr>
          <a:xfrm>
            <a:off x="-19878" y="-30270"/>
            <a:ext cx="9434945" cy="6141026"/>
          </a:xfrm>
          <a:custGeom>
            <a:avLst/>
            <a:gdLst/>
            <a:ahLst/>
            <a:cxnLst/>
            <a:rect l="l" t="t" r="r" b="b"/>
            <a:pathLst>
              <a:path w="9434945" h="6141026" extrusionOk="0">
                <a:moveTo>
                  <a:pt x="0" y="10391"/>
                </a:moveTo>
                <a:lnTo>
                  <a:pt x="9434945" y="0"/>
                </a:lnTo>
                <a:lnTo>
                  <a:pt x="5413672" y="678867"/>
                </a:lnTo>
                <a:lnTo>
                  <a:pt x="128149" y="128149"/>
                </a:lnTo>
                <a:lnTo>
                  <a:pt x="689258" y="3164409"/>
                </a:lnTo>
                <a:lnTo>
                  <a:pt x="10391" y="6141026"/>
                </a:lnTo>
                <a:cubicBezTo>
                  <a:pt x="6927" y="4800599"/>
                  <a:pt x="3464" y="1350818"/>
                  <a:pt x="0" y="10391"/>
                </a:cubicBezTo>
                <a:close/>
              </a:path>
            </a:pathLst>
          </a:custGeom>
          <a:solidFill>
            <a:srgbClr val="EDBD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59"/>
          <p:cNvSpPr/>
          <p:nvPr/>
        </p:nvSpPr>
        <p:spPr>
          <a:xfrm flipH="1">
            <a:off x="10963831" y="4909447"/>
            <a:ext cx="1228169" cy="1948553"/>
          </a:xfrm>
          <a:custGeom>
            <a:avLst/>
            <a:gdLst/>
            <a:ahLst/>
            <a:cxnLst/>
            <a:rect l="l" t="t" r="r" b="b"/>
            <a:pathLst>
              <a:path w="1342" h="2128" extrusionOk="0">
                <a:moveTo>
                  <a:pt x="1330" y="1420"/>
                </a:moveTo>
                <a:cubicBezTo>
                  <a:pt x="1311" y="1415"/>
                  <a:pt x="1303" y="1432"/>
                  <a:pt x="1291" y="1440"/>
                </a:cubicBezTo>
                <a:cubicBezTo>
                  <a:pt x="1286" y="1445"/>
                  <a:pt x="1280" y="1450"/>
                  <a:pt x="1276" y="1456"/>
                </a:cubicBezTo>
                <a:cubicBezTo>
                  <a:pt x="1241" y="1489"/>
                  <a:pt x="1202" y="1519"/>
                  <a:pt x="1165" y="1549"/>
                </a:cubicBezTo>
                <a:cubicBezTo>
                  <a:pt x="1146" y="1557"/>
                  <a:pt x="1144" y="1536"/>
                  <a:pt x="1133" y="1532"/>
                </a:cubicBezTo>
                <a:cubicBezTo>
                  <a:pt x="1126" y="1526"/>
                  <a:pt x="1119" y="1521"/>
                  <a:pt x="1112" y="1515"/>
                </a:cubicBezTo>
                <a:cubicBezTo>
                  <a:pt x="1112" y="1515"/>
                  <a:pt x="1112" y="1515"/>
                  <a:pt x="1112" y="1515"/>
                </a:cubicBezTo>
                <a:cubicBezTo>
                  <a:pt x="1112" y="1515"/>
                  <a:pt x="1112" y="1515"/>
                  <a:pt x="1112" y="1515"/>
                </a:cubicBezTo>
                <a:cubicBezTo>
                  <a:pt x="1108" y="1504"/>
                  <a:pt x="1092" y="1500"/>
                  <a:pt x="1091" y="1490"/>
                </a:cubicBezTo>
                <a:cubicBezTo>
                  <a:pt x="1089" y="1469"/>
                  <a:pt x="1073" y="1461"/>
                  <a:pt x="1060" y="1450"/>
                </a:cubicBezTo>
                <a:cubicBezTo>
                  <a:pt x="1048" y="1440"/>
                  <a:pt x="1035" y="1434"/>
                  <a:pt x="1019" y="1444"/>
                </a:cubicBezTo>
                <a:cubicBezTo>
                  <a:pt x="1019" y="1439"/>
                  <a:pt x="1014" y="1439"/>
                  <a:pt x="1011" y="1436"/>
                </a:cubicBezTo>
                <a:cubicBezTo>
                  <a:pt x="985" y="1415"/>
                  <a:pt x="959" y="1394"/>
                  <a:pt x="932" y="1372"/>
                </a:cubicBezTo>
                <a:cubicBezTo>
                  <a:pt x="925" y="1367"/>
                  <a:pt x="917" y="1364"/>
                  <a:pt x="908" y="1368"/>
                </a:cubicBezTo>
                <a:cubicBezTo>
                  <a:pt x="895" y="1375"/>
                  <a:pt x="886" y="1384"/>
                  <a:pt x="891" y="1401"/>
                </a:cubicBezTo>
                <a:cubicBezTo>
                  <a:pt x="892" y="1404"/>
                  <a:pt x="892" y="1407"/>
                  <a:pt x="896" y="1409"/>
                </a:cubicBezTo>
                <a:cubicBezTo>
                  <a:pt x="899" y="1411"/>
                  <a:pt x="901" y="1414"/>
                  <a:pt x="904" y="1416"/>
                </a:cubicBezTo>
                <a:cubicBezTo>
                  <a:pt x="917" y="1438"/>
                  <a:pt x="941" y="1447"/>
                  <a:pt x="959" y="1462"/>
                </a:cubicBezTo>
                <a:cubicBezTo>
                  <a:pt x="965" y="1466"/>
                  <a:pt x="970" y="1465"/>
                  <a:pt x="976" y="1464"/>
                </a:cubicBezTo>
                <a:cubicBezTo>
                  <a:pt x="976" y="1464"/>
                  <a:pt x="976" y="1464"/>
                  <a:pt x="976" y="1464"/>
                </a:cubicBezTo>
                <a:cubicBezTo>
                  <a:pt x="976" y="1464"/>
                  <a:pt x="976" y="1464"/>
                  <a:pt x="976" y="1464"/>
                </a:cubicBezTo>
                <a:cubicBezTo>
                  <a:pt x="976" y="1464"/>
                  <a:pt x="976" y="1464"/>
                  <a:pt x="976" y="1464"/>
                </a:cubicBezTo>
                <a:cubicBezTo>
                  <a:pt x="958" y="1485"/>
                  <a:pt x="939" y="1504"/>
                  <a:pt x="922" y="1525"/>
                </a:cubicBezTo>
                <a:cubicBezTo>
                  <a:pt x="907" y="1544"/>
                  <a:pt x="887" y="1560"/>
                  <a:pt x="877" y="1584"/>
                </a:cubicBezTo>
                <a:cubicBezTo>
                  <a:pt x="877" y="1584"/>
                  <a:pt x="877" y="1584"/>
                  <a:pt x="877" y="1584"/>
                </a:cubicBezTo>
                <a:cubicBezTo>
                  <a:pt x="877" y="1584"/>
                  <a:pt x="877" y="1584"/>
                  <a:pt x="877" y="1584"/>
                </a:cubicBezTo>
                <a:cubicBezTo>
                  <a:pt x="868" y="1575"/>
                  <a:pt x="858" y="1574"/>
                  <a:pt x="846" y="1581"/>
                </a:cubicBezTo>
                <a:cubicBezTo>
                  <a:pt x="840" y="1584"/>
                  <a:pt x="833" y="1590"/>
                  <a:pt x="825" y="1584"/>
                </a:cubicBezTo>
                <a:cubicBezTo>
                  <a:pt x="823" y="1506"/>
                  <a:pt x="803" y="1432"/>
                  <a:pt x="787" y="1357"/>
                </a:cubicBezTo>
                <a:cubicBezTo>
                  <a:pt x="786" y="1351"/>
                  <a:pt x="782" y="1347"/>
                  <a:pt x="777" y="1344"/>
                </a:cubicBezTo>
                <a:cubicBezTo>
                  <a:pt x="775" y="1342"/>
                  <a:pt x="774" y="1341"/>
                  <a:pt x="773" y="1340"/>
                </a:cubicBezTo>
                <a:cubicBezTo>
                  <a:pt x="773" y="1340"/>
                  <a:pt x="773" y="1340"/>
                  <a:pt x="773" y="1340"/>
                </a:cubicBezTo>
                <a:cubicBezTo>
                  <a:pt x="771" y="1330"/>
                  <a:pt x="762" y="1323"/>
                  <a:pt x="757" y="1315"/>
                </a:cubicBezTo>
                <a:cubicBezTo>
                  <a:pt x="748" y="1286"/>
                  <a:pt x="734" y="1257"/>
                  <a:pt x="733" y="1227"/>
                </a:cubicBezTo>
                <a:cubicBezTo>
                  <a:pt x="733" y="1192"/>
                  <a:pt x="721" y="1166"/>
                  <a:pt x="693" y="1146"/>
                </a:cubicBezTo>
                <a:cubicBezTo>
                  <a:pt x="691" y="1144"/>
                  <a:pt x="689" y="1142"/>
                  <a:pt x="688" y="1140"/>
                </a:cubicBezTo>
                <a:cubicBezTo>
                  <a:pt x="688" y="1140"/>
                  <a:pt x="688" y="1140"/>
                  <a:pt x="688" y="1140"/>
                </a:cubicBezTo>
                <a:cubicBezTo>
                  <a:pt x="688" y="1140"/>
                  <a:pt x="688" y="1140"/>
                  <a:pt x="688" y="1140"/>
                </a:cubicBezTo>
                <a:cubicBezTo>
                  <a:pt x="686" y="1131"/>
                  <a:pt x="692" y="1124"/>
                  <a:pt x="695" y="1116"/>
                </a:cubicBezTo>
                <a:cubicBezTo>
                  <a:pt x="709" y="1085"/>
                  <a:pt x="730" y="1058"/>
                  <a:pt x="740" y="1025"/>
                </a:cubicBezTo>
                <a:cubicBezTo>
                  <a:pt x="740" y="1025"/>
                  <a:pt x="740" y="1025"/>
                  <a:pt x="740" y="1025"/>
                </a:cubicBezTo>
                <a:cubicBezTo>
                  <a:pt x="740" y="1025"/>
                  <a:pt x="740" y="1025"/>
                  <a:pt x="740" y="1025"/>
                </a:cubicBezTo>
                <a:cubicBezTo>
                  <a:pt x="752" y="1014"/>
                  <a:pt x="754" y="998"/>
                  <a:pt x="762" y="986"/>
                </a:cubicBezTo>
                <a:cubicBezTo>
                  <a:pt x="785" y="978"/>
                  <a:pt x="809" y="971"/>
                  <a:pt x="832" y="964"/>
                </a:cubicBezTo>
                <a:cubicBezTo>
                  <a:pt x="832" y="964"/>
                  <a:pt x="832" y="964"/>
                  <a:pt x="832" y="964"/>
                </a:cubicBezTo>
                <a:cubicBezTo>
                  <a:pt x="834" y="967"/>
                  <a:pt x="834" y="967"/>
                  <a:pt x="834" y="967"/>
                </a:cubicBezTo>
                <a:cubicBezTo>
                  <a:pt x="834" y="968"/>
                  <a:pt x="834" y="968"/>
                  <a:pt x="834" y="968"/>
                </a:cubicBezTo>
                <a:cubicBezTo>
                  <a:pt x="847" y="960"/>
                  <a:pt x="862" y="956"/>
                  <a:pt x="878" y="958"/>
                </a:cubicBezTo>
                <a:cubicBezTo>
                  <a:pt x="880" y="958"/>
                  <a:pt x="881" y="959"/>
                  <a:pt x="883" y="959"/>
                </a:cubicBezTo>
                <a:cubicBezTo>
                  <a:pt x="884" y="958"/>
                  <a:pt x="886" y="957"/>
                  <a:pt x="888" y="956"/>
                </a:cubicBezTo>
                <a:cubicBezTo>
                  <a:pt x="888" y="956"/>
                  <a:pt x="888" y="956"/>
                  <a:pt x="888" y="956"/>
                </a:cubicBezTo>
                <a:cubicBezTo>
                  <a:pt x="888" y="956"/>
                  <a:pt x="888" y="956"/>
                  <a:pt x="888" y="956"/>
                </a:cubicBezTo>
                <a:cubicBezTo>
                  <a:pt x="898" y="948"/>
                  <a:pt x="910" y="944"/>
                  <a:pt x="922" y="941"/>
                </a:cubicBezTo>
                <a:cubicBezTo>
                  <a:pt x="955" y="934"/>
                  <a:pt x="987" y="924"/>
                  <a:pt x="1014" y="905"/>
                </a:cubicBezTo>
                <a:cubicBezTo>
                  <a:pt x="1045" y="883"/>
                  <a:pt x="1064" y="866"/>
                  <a:pt x="1045" y="822"/>
                </a:cubicBezTo>
                <a:cubicBezTo>
                  <a:pt x="1026" y="778"/>
                  <a:pt x="1005" y="735"/>
                  <a:pt x="984" y="692"/>
                </a:cubicBezTo>
                <a:cubicBezTo>
                  <a:pt x="966" y="657"/>
                  <a:pt x="965" y="657"/>
                  <a:pt x="994" y="633"/>
                </a:cubicBezTo>
                <a:cubicBezTo>
                  <a:pt x="998" y="629"/>
                  <a:pt x="1001" y="624"/>
                  <a:pt x="1006" y="622"/>
                </a:cubicBezTo>
                <a:cubicBezTo>
                  <a:pt x="1020" y="613"/>
                  <a:pt x="1016" y="604"/>
                  <a:pt x="1008" y="594"/>
                </a:cubicBezTo>
                <a:cubicBezTo>
                  <a:pt x="990" y="572"/>
                  <a:pt x="974" y="549"/>
                  <a:pt x="955" y="526"/>
                </a:cubicBezTo>
                <a:cubicBezTo>
                  <a:pt x="933" y="499"/>
                  <a:pt x="914" y="469"/>
                  <a:pt x="888" y="444"/>
                </a:cubicBezTo>
                <a:cubicBezTo>
                  <a:pt x="886" y="441"/>
                  <a:pt x="883" y="437"/>
                  <a:pt x="880" y="433"/>
                </a:cubicBezTo>
                <a:cubicBezTo>
                  <a:pt x="880" y="433"/>
                  <a:pt x="880" y="433"/>
                  <a:pt x="880" y="433"/>
                </a:cubicBezTo>
                <a:cubicBezTo>
                  <a:pt x="880" y="433"/>
                  <a:pt x="880" y="433"/>
                  <a:pt x="880" y="433"/>
                </a:cubicBezTo>
                <a:cubicBezTo>
                  <a:pt x="881" y="432"/>
                  <a:pt x="881" y="431"/>
                  <a:pt x="881" y="430"/>
                </a:cubicBezTo>
                <a:cubicBezTo>
                  <a:pt x="946" y="402"/>
                  <a:pt x="993" y="350"/>
                  <a:pt x="1044" y="303"/>
                </a:cubicBezTo>
                <a:cubicBezTo>
                  <a:pt x="1047" y="300"/>
                  <a:pt x="1051" y="295"/>
                  <a:pt x="1043" y="293"/>
                </a:cubicBezTo>
                <a:cubicBezTo>
                  <a:pt x="1043" y="293"/>
                  <a:pt x="1043" y="293"/>
                  <a:pt x="1043" y="293"/>
                </a:cubicBezTo>
                <a:cubicBezTo>
                  <a:pt x="1043" y="293"/>
                  <a:pt x="1043" y="293"/>
                  <a:pt x="1043" y="293"/>
                </a:cubicBezTo>
                <a:cubicBezTo>
                  <a:pt x="1035" y="284"/>
                  <a:pt x="1024" y="285"/>
                  <a:pt x="1013" y="284"/>
                </a:cubicBezTo>
                <a:cubicBezTo>
                  <a:pt x="954" y="284"/>
                  <a:pt x="895" y="292"/>
                  <a:pt x="836" y="298"/>
                </a:cubicBezTo>
                <a:cubicBezTo>
                  <a:pt x="821" y="262"/>
                  <a:pt x="802" y="229"/>
                  <a:pt x="782" y="196"/>
                </a:cubicBezTo>
                <a:cubicBezTo>
                  <a:pt x="782" y="196"/>
                  <a:pt x="782" y="196"/>
                  <a:pt x="782" y="196"/>
                </a:cubicBezTo>
                <a:cubicBezTo>
                  <a:pt x="782" y="196"/>
                  <a:pt x="782" y="196"/>
                  <a:pt x="782" y="196"/>
                </a:cubicBezTo>
                <a:cubicBezTo>
                  <a:pt x="778" y="189"/>
                  <a:pt x="773" y="183"/>
                  <a:pt x="768" y="177"/>
                </a:cubicBezTo>
                <a:cubicBezTo>
                  <a:pt x="724" y="114"/>
                  <a:pt x="667" y="66"/>
                  <a:pt x="600" y="29"/>
                </a:cubicBezTo>
                <a:cubicBezTo>
                  <a:pt x="597" y="29"/>
                  <a:pt x="593" y="29"/>
                  <a:pt x="590" y="27"/>
                </a:cubicBezTo>
                <a:cubicBezTo>
                  <a:pt x="547" y="7"/>
                  <a:pt x="502" y="1"/>
                  <a:pt x="455" y="0"/>
                </a:cubicBezTo>
                <a:cubicBezTo>
                  <a:pt x="431" y="0"/>
                  <a:pt x="408" y="7"/>
                  <a:pt x="384" y="5"/>
                </a:cubicBezTo>
                <a:cubicBezTo>
                  <a:pt x="321" y="16"/>
                  <a:pt x="265" y="45"/>
                  <a:pt x="210" y="78"/>
                </a:cubicBezTo>
                <a:cubicBezTo>
                  <a:pt x="193" y="89"/>
                  <a:pt x="175" y="99"/>
                  <a:pt x="162" y="115"/>
                </a:cubicBezTo>
                <a:cubicBezTo>
                  <a:pt x="161" y="115"/>
                  <a:pt x="160" y="115"/>
                  <a:pt x="159" y="114"/>
                </a:cubicBezTo>
                <a:cubicBezTo>
                  <a:pt x="136" y="120"/>
                  <a:pt x="126" y="141"/>
                  <a:pt x="111" y="157"/>
                </a:cubicBezTo>
                <a:cubicBezTo>
                  <a:pt x="66" y="205"/>
                  <a:pt x="36" y="261"/>
                  <a:pt x="15" y="323"/>
                </a:cubicBezTo>
                <a:cubicBezTo>
                  <a:pt x="9" y="343"/>
                  <a:pt x="6" y="364"/>
                  <a:pt x="0" y="384"/>
                </a:cubicBezTo>
                <a:cubicBezTo>
                  <a:pt x="0" y="508"/>
                  <a:pt x="0" y="508"/>
                  <a:pt x="0" y="508"/>
                </a:cubicBezTo>
                <a:cubicBezTo>
                  <a:pt x="4" y="511"/>
                  <a:pt x="4" y="515"/>
                  <a:pt x="4" y="519"/>
                </a:cubicBezTo>
                <a:cubicBezTo>
                  <a:pt x="10" y="546"/>
                  <a:pt x="13" y="575"/>
                  <a:pt x="22" y="601"/>
                </a:cubicBezTo>
                <a:cubicBezTo>
                  <a:pt x="38" y="649"/>
                  <a:pt x="64" y="693"/>
                  <a:pt x="92" y="736"/>
                </a:cubicBezTo>
                <a:cubicBezTo>
                  <a:pt x="102" y="750"/>
                  <a:pt x="113" y="759"/>
                  <a:pt x="132" y="755"/>
                </a:cubicBezTo>
                <a:cubicBezTo>
                  <a:pt x="132" y="755"/>
                  <a:pt x="132" y="755"/>
                  <a:pt x="132" y="755"/>
                </a:cubicBezTo>
                <a:cubicBezTo>
                  <a:pt x="132" y="755"/>
                  <a:pt x="132" y="755"/>
                  <a:pt x="132" y="755"/>
                </a:cubicBezTo>
                <a:cubicBezTo>
                  <a:pt x="141" y="768"/>
                  <a:pt x="150" y="782"/>
                  <a:pt x="159" y="796"/>
                </a:cubicBezTo>
                <a:cubicBezTo>
                  <a:pt x="209" y="866"/>
                  <a:pt x="265" y="930"/>
                  <a:pt x="352" y="955"/>
                </a:cubicBezTo>
                <a:cubicBezTo>
                  <a:pt x="372" y="961"/>
                  <a:pt x="392" y="967"/>
                  <a:pt x="413" y="973"/>
                </a:cubicBezTo>
                <a:cubicBezTo>
                  <a:pt x="413" y="973"/>
                  <a:pt x="413" y="973"/>
                  <a:pt x="413" y="973"/>
                </a:cubicBezTo>
                <a:cubicBezTo>
                  <a:pt x="413" y="973"/>
                  <a:pt x="413" y="973"/>
                  <a:pt x="413" y="973"/>
                </a:cubicBezTo>
                <a:cubicBezTo>
                  <a:pt x="413" y="990"/>
                  <a:pt x="406" y="1003"/>
                  <a:pt x="395" y="1016"/>
                </a:cubicBezTo>
                <a:cubicBezTo>
                  <a:pt x="384" y="1018"/>
                  <a:pt x="377" y="1024"/>
                  <a:pt x="375" y="1036"/>
                </a:cubicBezTo>
                <a:cubicBezTo>
                  <a:pt x="368" y="1079"/>
                  <a:pt x="351" y="1118"/>
                  <a:pt x="328" y="1155"/>
                </a:cubicBezTo>
                <a:cubicBezTo>
                  <a:pt x="316" y="1173"/>
                  <a:pt x="307" y="1193"/>
                  <a:pt x="297" y="1212"/>
                </a:cubicBezTo>
                <a:cubicBezTo>
                  <a:pt x="262" y="1269"/>
                  <a:pt x="241" y="1332"/>
                  <a:pt x="226" y="1396"/>
                </a:cubicBezTo>
                <a:cubicBezTo>
                  <a:pt x="217" y="1429"/>
                  <a:pt x="216" y="1462"/>
                  <a:pt x="221" y="1495"/>
                </a:cubicBezTo>
                <a:cubicBezTo>
                  <a:pt x="232" y="1565"/>
                  <a:pt x="245" y="1634"/>
                  <a:pt x="258" y="1704"/>
                </a:cubicBezTo>
                <a:cubicBezTo>
                  <a:pt x="278" y="1828"/>
                  <a:pt x="302" y="1952"/>
                  <a:pt x="313" y="2078"/>
                </a:cubicBezTo>
                <a:cubicBezTo>
                  <a:pt x="314" y="2092"/>
                  <a:pt x="321" y="2097"/>
                  <a:pt x="334" y="2100"/>
                </a:cubicBezTo>
                <a:cubicBezTo>
                  <a:pt x="427" y="2123"/>
                  <a:pt x="522" y="2128"/>
                  <a:pt x="617" y="2123"/>
                </a:cubicBezTo>
                <a:cubicBezTo>
                  <a:pt x="661" y="2120"/>
                  <a:pt x="706" y="2117"/>
                  <a:pt x="749" y="2104"/>
                </a:cubicBezTo>
                <a:cubicBezTo>
                  <a:pt x="769" y="2102"/>
                  <a:pt x="787" y="2097"/>
                  <a:pt x="806" y="2091"/>
                </a:cubicBezTo>
                <a:cubicBezTo>
                  <a:pt x="816" y="2088"/>
                  <a:pt x="820" y="2083"/>
                  <a:pt x="820" y="2072"/>
                </a:cubicBezTo>
                <a:cubicBezTo>
                  <a:pt x="819" y="2055"/>
                  <a:pt x="818" y="2038"/>
                  <a:pt x="819" y="2022"/>
                </a:cubicBezTo>
                <a:cubicBezTo>
                  <a:pt x="820" y="1988"/>
                  <a:pt x="822" y="1954"/>
                  <a:pt x="824" y="1920"/>
                </a:cubicBezTo>
                <a:cubicBezTo>
                  <a:pt x="824" y="1920"/>
                  <a:pt x="824" y="1920"/>
                  <a:pt x="824" y="1920"/>
                </a:cubicBezTo>
                <a:cubicBezTo>
                  <a:pt x="824" y="1915"/>
                  <a:pt x="825" y="1910"/>
                  <a:pt x="832" y="1911"/>
                </a:cubicBezTo>
                <a:cubicBezTo>
                  <a:pt x="844" y="1914"/>
                  <a:pt x="855" y="1918"/>
                  <a:pt x="868" y="1916"/>
                </a:cubicBezTo>
                <a:cubicBezTo>
                  <a:pt x="890" y="1923"/>
                  <a:pt x="910" y="1916"/>
                  <a:pt x="930" y="1910"/>
                </a:cubicBezTo>
                <a:cubicBezTo>
                  <a:pt x="988" y="1890"/>
                  <a:pt x="1040" y="1858"/>
                  <a:pt x="1084" y="1815"/>
                </a:cubicBezTo>
                <a:cubicBezTo>
                  <a:pt x="1100" y="1799"/>
                  <a:pt x="1118" y="1784"/>
                  <a:pt x="1124" y="1759"/>
                </a:cubicBezTo>
                <a:cubicBezTo>
                  <a:pt x="1128" y="1755"/>
                  <a:pt x="1128" y="1748"/>
                  <a:pt x="1129" y="1743"/>
                </a:cubicBezTo>
                <a:cubicBezTo>
                  <a:pt x="1129" y="1743"/>
                  <a:pt x="1129" y="1743"/>
                  <a:pt x="1129" y="1743"/>
                </a:cubicBezTo>
                <a:cubicBezTo>
                  <a:pt x="1129" y="1743"/>
                  <a:pt x="1129" y="1743"/>
                  <a:pt x="1129" y="1743"/>
                </a:cubicBezTo>
                <a:cubicBezTo>
                  <a:pt x="1132" y="1738"/>
                  <a:pt x="1134" y="1732"/>
                  <a:pt x="1141" y="1730"/>
                </a:cubicBezTo>
                <a:cubicBezTo>
                  <a:pt x="1159" y="1723"/>
                  <a:pt x="1171" y="1707"/>
                  <a:pt x="1186" y="1696"/>
                </a:cubicBezTo>
                <a:cubicBezTo>
                  <a:pt x="1205" y="1681"/>
                  <a:pt x="1212" y="1663"/>
                  <a:pt x="1211" y="1640"/>
                </a:cubicBezTo>
                <a:cubicBezTo>
                  <a:pt x="1211" y="1622"/>
                  <a:pt x="1211" y="1603"/>
                  <a:pt x="1215" y="1585"/>
                </a:cubicBezTo>
                <a:cubicBezTo>
                  <a:pt x="1216" y="1577"/>
                  <a:pt x="1218" y="1568"/>
                  <a:pt x="1211" y="1560"/>
                </a:cubicBezTo>
                <a:cubicBezTo>
                  <a:pt x="1245" y="1527"/>
                  <a:pt x="1284" y="1500"/>
                  <a:pt x="1320" y="1468"/>
                </a:cubicBezTo>
                <a:cubicBezTo>
                  <a:pt x="1325" y="1460"/>
                  <a:pt x="1334" y="1455"/>
                  <a:pt x="1339" y="1447"/>
                </a:cubicBezTo>
                <a:cubicBezTo>
                  <a:pt x="1342" y="1436"/>
                  <a:pt x="1337" y="1427"/>
                  <a:pt x="1330" y="1420"/>
                </a:cubicBezTo>
                <a:close/>
                <a:moveTo>
                  <a:pt x="539" y="597"/>
                </a:moveTo>
                <a:cubicBezTo>
                  <a:pt x="539" y="597"/>
                  <a:pt x="539" y="597"/>
                  <a:pt x="539" y="596"/>
                </a:cubicBezTo>
                <a:cubicBezTo>
                  <a:pt x="540" y="597"/>
                  <a:pt x="540" y="597"/>
                  <a:pt x="541" y="597"/>
                </a:cubicBezTo>
                <a:cubicBezTo>
                  <a:pt x="540" y="597"/>
                  <a:pt x="540" y="597"/>
                  <a:pt x="539" y="597"/>
                </a:cubicBezTo>
                <a:close/>
              </a:path>
            </a:pathLst>
          </a:custGeom>
          <a:solidFill>
            <a:srgbClr val="EDBD0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ontents slide layout">
  <p:cSld name="8_Contents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ontents slide layout">
  <p:cSld name="9_Contents slide layout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05"/>
          <p:cNvSpPr/>
          <p:nvPr/>
        </p:nvSpPr>
        <p:spPr>
          <a:xfrm>
            <a:off x="4019341" y="1301929"/>
            <a:ext cx="7867858" cy="5029200"/>
          </a:xfrm>
          <a:prstGeom prst="frame">
            <a:avLst>
              <a:gd name="adj1" fmla="val 99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05"/>
          <p:cNvSpPr>
            <a:spLocks noGrp="1"/>
          </p:cNvSpPr>
          <p:nvPr>
            <p:ph type="pic" idx="2"/>
          </p:nvPr>
        </p:nvSpPr>
        <p:spPr>
          <a:xfrm>
            <a:off x="6876370" y="709751"/>
            <a:ext cx="4296728" cy="496824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6" name="Google Shape;306;p105"/>
          <p:cNvSpPr>
            <a:spLocks noGrp="1"/>
          </p:cNvSpPr>
          <p:nvPr>
            <p:ph type="pic" idx="3"/>
          </p:nvPr>
        </p:nvSpPr>
        <p:spPr>
          <a:xfrm>
            <a:off x="2116183" y="2023797"/>
            <a:ext cx="4200933" cy="262473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ontents slide layout">
  <p:cSld name="10_Contents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&amp; Contents Layout">
  <p:cSld name="Images &amp; Contents Layou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7"/>
          <p:cNvSpPr/>
          <p:nvPr/>
        </p:nvSpPr>
        <p:spPr>
          <a:xfrm flipH="1">
            <a:off x="0" y="-1"/>
            <a:ext cx="3607904" cy="6858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Google Shape;310;p107" descr="E:\002-KIMS BUSINESS\007-02-MaxPPT-Contents\150902-com-Global-Laptop\mo900.png"/>
          <p:cNvPicPr preferRelativeResize="0"/>
          <p:nvPr/>
        </p:nvPicPr>
        <p:blipFill rotWithShape="1">
          <a:blip r:embed="rId2">
            <a:alphaModFix/>
          </a:blip>
          <a:srcRect l="18253"/>
          <a:stretch/>
        </p:blipFill>
        <p:spPr>
          <a:xfrm>
            <a:off x="-1" y="549778"/>
            <a:ext cx="5139665" cy="6308224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07"/>
          <p:cNvSpPr>
            <a:spLocks noGrp="1"/>
          </p:cNvSpPr>
          <p:nvPr>
            <p:ph type="pic" idx="2"/>
          </p:nvPr>
        </p:nvSpPr>
        <p:spPr>
          <a:xfrm>
            <a:off x="2219265" y="1047756"/>
            <a:ext cx="2375188" cy="370314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ontents slide layout">
  <p:cSld name="12_Contents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8_Images &amp; Contents Layout">
  <p:cSld name="48_Images &amp; Contents Layout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09"/>
          <p:cNvSpPr/>
          <p:nvPr/>
        </p:nvSpPr>
        <p:spPr>
          <a:xfrm>
            <a:off x="0" y="2362200"/>
            <a:ext cx="12191999" cy="213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09"/>
          <p:cNvSpPr>
            <a:spLocks noGrp="1"/>
          </p:cNvSpPr>
          <p:nvPr>
            <p:ph type="pic" idx="2"/>
          </p:nvPr>
        </p:nvSpPr>
        <p:spPr>
          <a:xfrm>
            <a:off x="5534029" y="2"/>
            <a:ext cx="6657973" cy="685799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ontents slide layout">
  <p:cSld name="14_Contents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ontents slide layout">
  <p:cSld name="16_Contents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ontents slide layout">
  <p:cSld name="17_Contents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con sets layout">
  <p:cSld name="1_Icon sets layout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13"/>
          <p:cNvSpPr txBox="1">
            <a:spLocks noGrp="1"/>
          </p:cNvSpPr>
          <p:nvPr>
            <p:ph type="body" idx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sz="5400" b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1" name="Google Shape;321;p113"/>
          <p:cNvSpPr/>
          <p:nvPr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13"/>
          <p:cNvSpPr/>
          <p:nvPr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lt1">
              <a:alpha val="4078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13"/>
          <p:cNvSpPr/>
          <p:nvPr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lt1">
              <a:alpha val="2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13"/>
          <p:cNvSpPr txBox="1"/>
          <p:nvPr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Resize without losing quality</a:t>
            </a: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13"/>
          <p:cNvSpPr txBox="1"/>
          <p:nvPr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Change Fill Color &amp;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Line Color</a:t>
            </a: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13"/>
          <p:cNvSpPr txBox="1"/>
          <p:nvPr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www.THEME PPT.com</a:t>
            </a:r>
            <a:endParaRPr sz="14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13"/>
          <p:cNvSpPr txBox="1"/>
          <p:nvPr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FREE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PPT TEMPLATES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Contents slide layout">
  <p:cSld name="36_Contents slide layou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0"/>
          <p:cNvSpPr/>
          <p:nvPr/>
        </p:nvSpPr>
        <p:spPr>
          <a:xfrm>
            <a:off x="-19878" y="-30270"/>
            <a:ext cx="9434945" cy="6141026"/>
          </a:xfrm>
          <a:custGeom>
            <a:avLst/>
            <a:gdLst/>
            <a:ahLst/>
            <a:cxnLst/>
            <a:rect l="l" t="t" r="r" b="b"/>
            <a:pathLst>
              <a:path w="9434945" h="6141026" extrusionOk="0">
                <a:moveTo>
                  <a:pt x="0" y="10391"/>
                </a:moveTo>
                <a:lnTo>
                  <a:pt x="9434945" y="0"/>
                </a:lnTo>
                <a:lnTo>
                  <a:pt x="5413672" y="678867"/>
                </a:lnTo>
                <a:lnTo>
                  <a:pt x="128149" y="128149"/>
                </a:lnTo>
                <a:lnTo>
                  <a:pt x="689258" y="3164409"/>
                </a:lnTo>
                <a:lnTo>
                  <a:pt x="10391" y="6141026"/>
                </a:lnTo>
                <a:cubicBezTo>
                  <a:pt x="6927" y="4800599"/>
                  <a:pt x="3464" y="1350818"/>
                  <a:pt x="0" y="10391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60"/>
          <p:cNvSpPr/>
          <p:nvPr/>
        </p:nvSpPr>
        <p:spPr>
          <a:xfrm>
            <a:off x="10777817" y="5194301"/>
            <a:ext cx="1409700" cy="1663699"/>
          </a:xfrm>
          <a:custGeom>
            <a:avLst/>
            <a:gdLst/>
            <a:ahLst/>
            <a:cxnLst/>
            <a:rect l="l" t="t" r="r" b="b"/>
            <a:pathLst>
              <a:path w="980" h="1156" extrusionOk="0">
                <a:moveTo>
                  <a:pt x="937" y="1156"/>
                </a:moveTo>
                <a:cubicBezTo>
                  <a:pt x="772" y="1156"/>
                  <a:pt x="608" y="1156"/>
                  <a:pt x="443" y="1156"/>
                </a:cubicBezTo>
                <a:cubicBezTo>
                  <a:pt x="445" y="1142"/>
                  <a:pt x="447" y="1127"/>
                  <a:pt x="449" y="1113"/>
                </a:cubicBezTo>
                <a:cubicBezTo>
                  <a:pt x="453" y="1089"/>
                  <a:pt x="459" y="1065"/>
                  <a:pt x="454" y="1040"/>
                </a:cubicBezTo>
                <a:cubicBezTo>
                  <a:pt x="453" y="1034"/>
                  <a:pt x="453" y="1033"/>
                  <a:pt x="446" y="1034"/>
                </a:cubicBezTo>
                <a:cubicBezTo>
                  <a:pt x="433" y="1035"/>
                  <a:pt x="420" y="1037"/>
                  <a:pt x="407" y="1038"/>
                </a:cubicBezTo>
                <a:cubicBezTo>
                  <a:pt x="399" y="1039"/>
                  <a:pt x="392" y="1039"/>
                  <a:pt x="385" y="1039"/>
                </a:cubicBezTo>
                <a:cubicBezTo>
                  <a:pt x="378" y="1040"/>
                  <a:pt x="372" y="1039"/>
                  <a:pt x="365" y="1036"/>
                </a:cubicBezTo>
                <a:cubicBezTo>
                  <a:pt x="362" y="1034"/>
                  <a:pt x="358" y="1033"/>
                  <a:pt x="354" y="1031"/>
                </a:cubicBezTo>
                <a:cubicBezTo>
                  <a:pt x="349" y="1029"/>
                  <a:pt x="343" y="1027"/>
                  <a:pt x="342" y="1021"/>
                </a:cubicBezTo>
                <a:cubicBezTo>
                  <a:pt x="340" y="1015"/>
                  <a:pt x="337" y="1012"/>
                  <a:pt x="331" y="1010"/>
                </a:cubicBezTo>
                <a:cubicBezTo>
                  <a:pt x="323" y="1008"/>
                  <a:pt x="319" y="1003"/>
                  <a:pt x="320" y="995"/>
                </a:cubicBezTo>
                <a:cubicBezTo>
                  <a:pt x="320" y="993"/>
                  <a:pt x="320" y="990"/>
                  <a:pt x="320" y="988"/>
                </a:cubicBezTo>
                <a:cubicBezTo>
                  <a:pt x="319" y="985"/>
                  <a:pt x="318" y="982"/>
                  <a:pt x="316" y="979"/>
                </a:cubicBezTo>
                <a:cubicBezTo>
                  <a:pt x="314" y="974"/>
                  <a:pt x="310" y="970"/>
                  <a:pt x="308" y="966"/>
                </a:cubicBezTo>
                <a:cubicBezTo>
                  <a:pt x="305" y="955"/>
                  <a:pt x="302" y="943"/>
                  <a:pt x="299" y="932"/>
                </a:cubicBezTo>
                <a:cubicBezTo>
                  <a:pt x="296" y="922"/>
                  <a:pt x="292" y="914"/>
                  <a:pt x="283" y="908"/>
                </a:cubicBezTo>
                <a:cubicBezTo>
                  <a:pt x="243" y="885"/>
                  <a:pt x="203" y="860"/>
                  <a:pt x="164" y="835"/>
                </a:cubicBezTo>
                <a:cubicBezTo>
                  <a:pt x="128" y="813"/>
                  <a:pt x="93" y="790"/>
                  <a:pt x="58" y="767"/>
                </a:cubicBezTo>
                <a:cubicBezTo>
                  <a:pt x="48" y="761"/>
                  <a:pt x="39" y="754"/>
                  <a:pt x="30" y="746"/>
                </a:cubicBezTo>
                <a:cubicBezTo>
                  <a:pt x="20" y="736"/>
                  <a:pt x="10" y="726"/>
                  <a:pt x="0" y="716"/>
                </a:cubicBezTo>
                <a:cubicBezTo>
                  <a:pt x="0" y="714"/>
                  <a:pt x="0" y="712"/>
                  <a:pt x="0" y="711"/>
                </a:cubicBezTo>
                <a:cubicBezTo>
                  <a:pt x="3" y="706"/>
                  <a:pt x="6" y="701"/>
                  <a:pt x="9" y="696"/>
                </a:cubicBezTo>
                <a:cubicBezTo>
                  <a:pt x="17" y="686"/>
                  <a:pt x="20" y="686"/>
                  <a:pt x="30" y="693"/>
                </a:cubicBezTo>
                <a:cubicBezTo>
                  <a:pt x="36" y="696"/>
                  <a:pt x="42" y="699"/>
                  <a:pt x="47" y="702"/>
                </a:cubicBezTo>
                <a:cubicBezTo>
                  <a:pt x="53" y="704"/>
                  <a:pt x="59" y="706"/>
                  <a:pt x="64" y="709"/>
                </a:cubicBezTo>
                <a:cubicBezTo>
                  <a:pt x="85" y="723"/>
                  <a:pt x="106" y="737"/>
                  <a:pt x="127" y="751"/>
                </a:cubicBezTo>
                <a:cubicBezTo>
                  <a:pt x="140" y="759"/>
                  <a:pt x="153" y="766"/>
                  <a:pt x="166" y="774"/>
                </a:cubicBezTo>
                <a:cubicBezTo>
                  <a:pt x="168" y="775"/>
                  <a:pt x="171" y="774"/>
                  <a:pt x="172" y="773"/>
                </a:cubicBezTo>
                <a:cubicBezTo>
                  <a:pt x="176" y="768"/>
                  <a:pt x="180" y="763"/>
                  <a:pt x="185" y="758"/>
                </a:cubicBezTo>
                <a:cubicBezTo>
                  <a:pt x="188" y="754"/>
                  <a:pt x="188" y="752"/>
                  <a:pt x="185" y="748"/>
                </a:cubicBezTo>
                <a:cubicBezTo>
                  <a:pt x="180" y="739"/>
                  <a:pt x="179" y="731"/>
                  <a:pt x="186" y="726"/>
                </a:cubicBezTo>
                <a:cubicBezTo>
                  <a:pt x="194" y="719"/>
                  <a:pt x="192" y="714"/>
                  <a:pt x="190" y="706"/>
                </a:cubicBezTo>
                <a:cubicBezTo>
                  <a:pt x="189" y="704"/>
                  <a:pt x="188" y="702"/>
                  <a:pt x="188" y="700"/>
                </a:cubicBezTo>
                <a:cubicBezTo>
                  <a:pt x="185" y="689"/>
                  <a:pt x="192" y="678"/>
                  <a:pt x="205" y="678"/>
                </a:cubicBezTo>
                <a:cubicBezTo>
                  <a:pt x="216" y="679"/>
                  <a:pt x="228" y="682"/>
                  <a:pt x="239" y="686"/>
                </a:cubicBezTo>
                <a:cubicBezTo>
                  <a:pt x="244" y="688"/>
                  <a:pt x="247" y="686"/>
                  <a:pt x="250" y="682"/>
                </a:cubicBezTo>
                <a:cubicBezTo>
                  <a:pt x="262" y="668"/>
                  <a:pt x="275" y="654"/>
                  <a:pt x="287" y="640"/>
                </a:cubicBezTo>
                <a:cubicBezTo>
                  <a:pt x="291" y="636"/>
                  <a:pt x="295" y="635"/>
                  <a:pt x="299" y="638"/>
                </a:cubicBezTo>
                <a:cubicBezTo>
                  <a:pt x="303" y="641"/>
                  <a:pt x="303" y="646"/>
                  <a:pt x="299" y="650"/>
                </a:cubicBezTo>
                <a:cubicBezTo>
                  <a:pt x="292" y="659"/>
                  <a:pt x="284" y="668"/>
                  <a:pt x="277" y="677"/>
                </a:cubicBezTo>
                <a:cubicBezTo>
                  <a:pt x="272" y="683"/>
                  <a:pt x="268" y="689"/>
                  <a:pt x="263" y="694"/>
                </a:cubicBezTo>
                <a:cubicBezTo>
                  <a:pt x="268" y="697"/>
                  <a:pt x="273" y="698"/>
                  <a:pt x="276" y="701"/>
                </a:cubicBezTo>
                <a:cubicBezTo>
                  <a:pt x="281" y="704"/>
                  <a:pt x="284" y="709"/>
                  <a:pt x="289" y="712"/>
                </a:cubicBezTo>
                <a:cubicBezTo>
                  <a:pt x="305" y="722"/>
                  <a:pt x="318" y="734"/>
                  <a:pt x="329" y="750"/>
                </a:cubicBezTo>
                <a:cubicBezTo>
                  <a:pt x="335" y="759"/>
                  <a:pt x="343" y="766"/>
                  <a:pt x="350" y="774"/>
                </a:cubicBezTo>
                <a:cubicBezTo>
                  <a:pt x="352" y="776"/>
                  <a:pt x="355" y="778"/>
                  <a:pt x="358" y="778"/>
                </a:cubicBezTo>
                <a:cubicBezTo>
                  <a:pt x="368" y="781"/>
                  <a:pt x="377" y="782"/>
                  <a:pt x="386" y="784"/>
                </a:cubicBezTo>
                <a:cubicBezTo>
                  <a:pt x="400" y="787"/>
                  <a:pt x="415" y="789"/>
                  <a:pt x="427" y="798"/>
                </a:cubicBezTo>
                <a:cubicBezTo>
                  <a:pt x="434" y="804"/>
                  <a:pt x="441" y="806"/>
                  <a:pt x="450" y="806"/>
                </a:cubicBezTo>
                <a:cubicBezTo>
                  <a:pt x="453" y="805"/>
                  <a:pt x="455" y="805"/>
                  <a:pt x="455" y="801"/>
                </a:cubicBezTo>
                <a:cubicBezTo>
                  <a:pt x="456" y="794"/>
                  <a:pt x="458" y="787"/>
                  <a:pt x="461" y="780"/>
                </a:cubicBezTo>
                <a:cubicBezTo>
                  <a:pt x="469" y="761"/>
                  <a:pt x="474" y="742"/>
                  <a:pt x="479" y="722"/>
                </a:cubicBezTo>
                <a:cubicBezTo>
                  <a:pt x="482" y="710"/>
                  <a:pt x="485" y="699"/>
                  <a:pt x="490" y="688"/>
                </a:cubicBezTo>
                <a:cubicBezTo>
                  <a:pt x="512" y="644"/>
                  <a:pt x="535" y="600"/>
                  <a:pt x="557" y="556"/>
                </a:cubicBezTo>
                <a:cubicBezTo>
                  <a:pt x="564" y="542"/>
                  <a:pt x="571" y="528"/>
                  <a:pt x="578" y="514"/>
                </a:cubicBezTo>
                <a:cubicBezTo>
                  <a:pt x="579" y="512"/>
                  <a:pt x="582" y="510"/>
                  <a:pt x="584" y="511"/>
                </a:cubicBezTo>
                <a:cubicBezTo>
                  <a:pt x="586" y="511"/>
                  <a:pt x="588" y="514"/>
                  <a:pt x="589" y="516"/>
                </a:cubicBezTo>
                <a:cubicBezTo>
                  <a:pt x="590" y="518"/>
                  <a:pt x="590" y="520"/>
                  <a:pt x="591" y="524"/>
                </a:cubicBezTo>
                <a:cubicBezTo>
                  <a:pt x="594" y="521"/>
                  <a:pt x="595" y="519"/>
                  <a:pt x="596" y="517"/>
                </a:cubicBezTo>
                <a:cubicBezTo>
                  <a:pt x="604" y="503"/>
                  <a:pt x="613" y="490"/>
                  <a:pt x="623" y="477"/>
                </a:cubicBezTo>
                <a:cubicBezTo>
                  <a:pt x="634" y="465"/>
                  <a:pt x="643" y="451"/>
                  <a:pt x="653" y="438"/>
                </a:cubicBezTo>
                <a:cubicBezTo>
                  <a:pt x="654" y="437"/>
                  <a:pt x="655" y="434"/>
                  <a:pt x="655" y="432"/>
                </a:cubicBezTo>
                <a:cubicBezTo>
                  <a:pt x="654" y="422"/>
                  <a:pt x="652" y="413"/>
                  <a:pt x="650" y="403"/>
                </a:cubicBezTo>
                <a:cubicBezTo>
                  <a:pt x="649" y="400"/>
                  <a:pt x="643" y="396"/>
                  <a:pt x="640" y="396"/>
                </a:cubicBezTo>
                <a:cubicBezTo>
                  <a:pt x="637" y="397"/>
                  <a:pt x="635" y="396"/>
                  <a:pt x="631" y="396"/>
                </a:cubicBezTo>
                <a:cubicBezTo>
                  <a:pt x="630" y="397"/>
                  <a:pt x="629" y="399"/>
                  <a:pt x="628" y="400"/>
                </a:cubicBezTo>
                <a:cubicBezTo>
                  <a:pt x="626" y="398"/>
                  <a:pt x="624" y="397"/>
                  <a:pt x="622" y="395"/>
                </a:cubicBezTo>
                <a:cubicBezTo>
                  <a:pt x="618" y="398"/>
                  <a:pt x="615" y="400"/>
                  <a:pt x="612" y="402"/>
                </a:cubicBezTo>
                <a:cubicBezTo>
                  <a:pt x="608" y="402"/>
                  <a:pt x="603" y="402"/>
                  <a:pt x="602" y="400"/>
                </a:cubicBezTo>
                <a:cubicBezTo>
                  <a:pt x="598" y="395"/>
                  <a:pt x="593" y="395"/>
                  <a:pt x="588" y="396"/>
                </a:cubicBezTo>
                <a:cubicBezTo>
                  <a:pt x="585" y="396"/>
                  <a:pt x="583" y="395"/>
                  <a:pt x="583" y="392"/>
                </a:cubicBezTo>
                <a:cubicBezTo>
                  <a:pt x="583" y="391"/>
                  <a:pt x="580" y="389"/>
                  <a:pt x="579" y="389"/>
                </a:cubicBezTo>
                <a:cubicBezTo>
                  <a:pt x="576" y="389"/>
                  <a:pt x="572" y="390"/>
                  <a:pt x="570" y="390"/>
                </a:cubicBezTo>
                <a:cubicBezTo>
                  <a:pt x="571" y="388"/>
                  <a:pt x="572" y="387"/>
                  <a:pt x="574" y="384"/>
                </a:cubicBezTo>
                <a:cubicBezTo>
                  <a:pt x="572" y="384"/>
                  <a:pt x="570" y="383"/>
                  <a:pt x="569" y="383"/>
                </a:cubicBezTo>
                <a:cubicBezTo>
                  <a:pt x="564" y="381"/>
                  <a:pt x="559" y="382"/>
                  <a:pt x="556" y="376"/>
                </a:cubicBezTo>
                <a:cubicBezTo>
                  <a:pt x="556" y="375"/>
                  <a:pt x="554" y="375"/>
                  <a:pt x="552" y="375"/>
                </a:cubicBezTo>
                <a:cubicBezTo>
                  <a:pt x="551" y="374"/>
                  <a:pt x="549" y="374"/>
                  <a:pt x="547" y="373"/>
                </a:cubicBezTo>
                <a:cubicBezTo>
                  <a:pt x="551" y="371"/>
                  <a:pt x="553" y="369"/>
                  <a:pt x="556" y="368"/>
                </a:cubicBezTo>
                <a:cubicBezTo>
                  <a:pt x="555" y="368"/>
                  <a:pt x="555" y="367"/>
                  <a:pt x="555" y="367"/>
                </a:cubicBezTo>
                <a:cubicBezTo>
                  <a:pt x="551" y="366"/>
                  <a:pt x="546" y="365"/>
                  <a:pt x="542" y="364"/>
                </a:cubicBezTo>
                <a:cubicBezTo>
                  <a:pt x="538" y="363"/>
                  <a:pt x="534" y="362"/>
                  <a:pt x="529" y="361"/>
                </a:cubicBezTo>
                <a:cubicBezTo>
                  <a:pt x="533" y="360"/>
                  <a:pt x="538" y="360"/>
                  <a:pt x="536" y="354"/>
                </a:cubicBezTo>
                <a:cubicBezTo>
                  <a:pt x="536" y="352"/>
                  <a:pt x="532" y="350"/>
                  <a:pt x="530" y="348"/>
                </a:cubicBezTo>
                <a:cubicBezTo>
                  <a:pt x="531" y="347"/>
                  <a:pt x="534" y="347"/>
                  <a:pt x="534" y="346"/>
                </a:cubicBezTo>
                <a:cubicBezTo>
                  <a:pt x="534" y="344"/>
                  <a:pt x="534" y="342"/>
                  <a:pt x="533" y="341"/>
                </a:cubicBezTo>
                <a:cubicBezTo>
                  <a:pt x="529" y="337"/>
                  <a:pt x="525" y="333"/>
                  <a:pt x="522" y="329"/>
                </a:cubicBezTo>
                <a:cubicBezTo>
                  <a:pt x="519" y="327"/>
                  <a:pt x="517" y="324"/>
                  <a:pt x="514" y="322"/>
                </a:cubicBezTo>
                <a:cubicBezTo>
                  <a:pt x="507" y="318"/>
                  <a:pt x="504" y="311"/>
                  <a:pt x="502" y="303"/>
                </a:cubicBezTo>
                <a:cubicBezTo>
                  <a:pt x="501" y="301"/>
                  <a:pt x="501" y="299"/>
                  <a:pt x="502" y="296"/>
                </a:cubicBezTo>
                <a:cubicBezTo>
                  <a:pt x="503" y="293"/>
                  <a:pt x="504" y="289"/>
                  <a:pt x="506" y="286"/>
                </a:cubicBezTo>
                <a:cubicBezTo>
                  <a:pt x="509" y="282"/>
                  <a:pt x="512" y="278"/>
                  <a:pt x="515" y="273"/>
                </a:cubicBezTo>
                <a:cubicBezTo>
                  <a:pt x="515" y="274"/>
                  <a:pt x="516" y="274"/>
                  <a:pt x="516" y="274"/>
                </a:cubicBezTo>
                <a:cubicBezTo>
                  <a:pt x="514" y="277"/>
                  <a:pt x="511" y="280"/>
                  <a:pt x="509" y="284"/>
                </a:cubicBezTo>
                <a:cubicBezTo>
                  <a:pt x="512" y="285"/>
                  <a:pt x="513" y="287"/>
                  <a:pt x="516" y="288"/>
                </a:cubicBezTo>
                <a:cubicBezTo>
                  <a:pt x="517" y="289"/>
                  <a:pt x="519" y="289"/>
                  <a:pt x="519" y="289"/>
                </a:cubicBezTo>
                <a:cubicBezTo>
                  <a:pt x="522" y="285"/>
                  <a:pt x="526" y="286"/>
                  <a:pt x="530" y="285"/>
                </a:cubicBezTo>
                <a:cubicBezTo>
                  <a:pt x="535" y="283"/>
                  <a:pt x="539" y="277"/>
                  <a:pt x="537" y="272"/>
                </a:cubicBezTo>
                <a:cubicBezTo>
                  <a:pt x="535" y="267"/>
                  <a:pt x="533" y="262"/>
                  <a:pt x="531" y="256"/>
                </a:cubicBezTo>
                <a:cubicBezTo>
                  <a:pt x="530" y="255"/>
                  <a:pt x="529" y="252"/>
                  <a:pt x="528" y="252"/>
                </a:cubicBezTo>
                <a:cubicBezTo>
                  <a:pt x="526" y="252"/>
                  <a:pt x="525" y="254"/>
                  <a:pt x="523" y="254"/>
                </a:cubicBezTo>
                <a:cubicBezTo>
                  <a:pt x="526" y="251"/>
                  <a:pt x="524" y="248"/>
                  <a:pt x="521" y="245"/>
                </a:cubicBezTo>
                <a:cubicBezTo>
                  <a:pt x="518" y="241"/>
                  <a:pt x="513" y="238"/>
                  <a:pt x="513" y="234"/>
                </a:cubicBezTo>
                <a:cubicBezTo>
                  <a:pt x="512" y="220"/>
                  <a:pt x="512" y="207"/>
                  <a:pt x="518" y="194"/>
                </a:cubicBezTo>
                <a:cubicBezTo>
                  <a:pt x="518" y="193"/>
                  <a:pt x="519" y="191"/>
                  <a:pt x="519" y="190"/>
                </a:cubicBezTo>
                <a:cubicBezTo>
                  <a:pt x="519" y="188"/>
                  <a:pt x="518" y="186"/>
                  <a:pt x="518" y="183"/>
                </a:cubicBezTo>
                <a:cubicBezTo>
                  <a:pt x="519" y="178"/>
                  <a:pt x="521" y="172"/>
                  <a:pt x="523" y="166"/>
                </a:cubicBezTo>
                <a:cubicBezTo>
                  <a:pt x="528" y="155"/>
                  <a:pt x="527" y="143"/>
                  <a:pt x="535" y="133"/>
                </a:cubicBezTo>
                <a:cubicBezTo>
                  <a:pt x="537" y="129"/>
                  <a:pt x="539" y="125"/>
                  <a:pt x="541" y="121"/>
                </a:cubicBezTo>
                <a:cubicBezTo>
                  <a:pt x="543" y="117"/>
                  <a:pt x="544" y="113"/>
                  <a:pt x="547" y="109"/>
                </a:cubicBezTo>
                <a:cubicBezTo>
                  <a:pt x="550" y="103"/>
                  <a:pt x="553" y="98"/>
                  <a:pt x="557" y="93"/>
                </a:cubicBezTo>
                <a:cubicBezTo>
                  <a:pt x="560" y="88"/>
                  <a:pt x="563" y="82"/>
                  <a:pt x="567" y="78"/>
                </a:cubicBezTo>
                <a:cubicBezTo>
                  <a:pt x="577" y="67"/>
                  <a:pt x="587" y="57"/>
                  <a:pt x="597" y="47"/>
                </a:cubicBezTo>
                <a:cubicBezTo>
                  <a:pt x="599" y="45"/>
                  <a:pt x="600" y="43"/>
                  <a:pt x="602" y="42"/>
                </a:cubicBezTo>
                <a:cubicBezTo>
                  <a:pt x="604" y="40"/>
                  <a:pt x="606" y="38"/>
                  <a:pt x="609" y="35"/>
                </a:cubicBezTo>
                <a:cubicBezTo>
                  <a:pt x="611" y="35"/>
                  <a:pt x="613" y="34"/>
                  <a:pt x="615" y="33"/>
                </a:cubicBezTo>
                <a:cubicBezTo>
                  <a:pt x="621" y="29"/>
                  <a:pt x="625" y="23"/>
                  <a:pt x="631" y="20"/>
                </a:cubicBezTo>
                <a:cubicBezTo>
                  <a:pt x="638" y="17"/>
                  <a:pt x="645" y="15"/>
                  <a:pt x="652" y="12"/>
                </a:cubicBezTo>
                <a:cubicBezTo>
                  <a:pt x="668" y="5"/>
                  <a:pt x="686" y="0"/>
                  <a:pt x="704" y="2"/>
                </a:cubicBezTo>
                <a:cubicBezTo>
                  <a:pt x="706" y="2"/>
                  <a:pt x="707" y="0"/>
                  <a:pt x="709" y="0"/>
                </a:cubicBezTo>
                <a:cubicBezTo>
                  <a:pt x="710" y="0"/>
                  <a:pt x="713" y="0"/>
                  <a:pt x="713" y="2"/>
                </a:cubicBezTo>
                <a:cubicBezTo>
                  <a:pt x="718" y="9"/>
                  <a:pt x="719" y="9"/>
                  <a:pt x="726" y="6"/>
                </a:cubicBezTo>
                <a:cubicBezTo>
                  <a:pt x="727" y="5"/>
                  <a:pt x="728" y="5"/>
                  <a:pt x="729" y="4"/>
                </a:cubicBezTo>
                <a:cubicBezTo>
                  <a:pt x="730" y="6"/>
                  <a:pt x="731" y="8"/>
                  <a:pt x="732" y="10"/>
                </a:cubicBezTo>
                <a:cubicBezTo>
                  <a:pt x="734" y="8"/>
                  <a:pt x="735" y="7"/>
                  <a:pt x="737" y="6"/>
                </a:cubicBezTo>
                <a:cubicBezTo>
                  <a:pt x="739" y="11"/>
                  <a:pt x="747" y="11"/>
                  <a:pt x="750" y="7"/>
                </a:cubicBezTo>
                <a:cubicBezTo>
                  <a:pt x="751" y="8"/>
                  <a:pt x="752" y="10"/>
                  <a:pt x="753" y="10"/>
                </a:cubicBezTo>
                <a:cubicBezTo>
                  <a:pt x="765" y="14"/>
                  <a:pt x="775" y="20"/>
                  <a:pt x="784" y="27"/>
                </a:cubicBezTo>
                <a:cubicBezTo>
                  <a:pt x="789" y="32"/>
                  <a:pt x="795" y="35"/>
                  <a:pt x="799" y="42"/>
                </a:cubicBezTo>
                <a:cubicBezTo>
                  <a:pt x="800" y="45"/>
                  <a:pt x="802" y="50"/>
                  <a:pt x="807" y="46"/>
                </a:cubicBezTo>
                <a:cubicBezTo>
                  <a:pt x="811" y="51"/>
                  <a:pt x="815" y="56"/>
                  <a:pt x="818" y="61"/>
                </a:cubicBezTo>
                <a:cubicBezTo>
                  <a:pt x="825" y="70"/>
                  <a:pt x="831" y="80"/>
                  <a:pt x="837" y="89"/>
                </a:cubicBezTo>
                <a:cubicBezTo>
                  <a:pt x="838" y="90"/>
                  <a:pt x="840" y="91"/>
                  <a:pt x="840" y="93"/>
                </a:cubicBezTo>
                <a:cubicBezTo>
                  <a:pt x="842" y="98"/>
                  <a:pt x="843" y="103"/>
                  <a:pt x="845" y="107"/>
                </a:cubicBezTo>
                <a:cubicBezTo>
                  <a:pt x="849" y="114"/>
                  <a:pt x="855" y="120"/>
                  <a:pt x="858" y="126"/>
                </a:cubicBezTo>
                <a:cubicBezTo>
                  <a:pt x="862" y="133"/>
                  <a:pt x="868" y="138"/>
                  <a:pt x="874" y="142"/>
                </a:cubicBezTo>
                <a:cubicBezTo>
                  <a:pt x="875" y="143"/>
                  <a:pt x="877" y="142"/>
                  <a:pt x="877" y="142"/>
                </a:cubicBezTo>
                <a:cubicBezTo>
                  <a:pt x="880" y="149"/>
                  <a:pt x="883" y="156"/>
                  <a:pt x="886" y="162"/>
                </a:cubicBezTo>
                <a:cubicBezTo>
                  <a:pt x="891" y="172"/>
                  <a:pt x="897" y="181"/>
                  <a:pt x="900" y="192"/>
                </a:cubicBezTo>
                <a:cubicBezTo>
                  <a:pt x="904" y="205"/>
                  <a:pt x="903" y="220"/>
                  <a:pt x="900" y="234"/>
                </a:cubicBezTo>
                <a:cubicBezTo>
                  <a:pt x="899" y="238"/>
                  <a:pt x="898" y="241"/>
                  <a:pt x="902" y="243"/>
                </a:cubicBezTo>
                <a:cubicBezTo>
                  <a:pt x="910" y="247"/>
                  <a:pt x="909" y="255"/>
                  <a:pt x="910" y="261"/>
                </a:cubicBezTo>
                <a:cubicBezTo>
                  <a:pt x="910" y="268"/>
                  <a:pt x="907" y="274"/>
                  <a:pt x="908" y="280"/>
                </a:cubicBezTo>
                <a:cubicBezTo>
                  <a:pt x="909" y="283"/>
                  <a:pt x="908" y="284"/>
                  <a:pt x="907" y="286"/>
                </a:cubicBezTo>
                <a:cubicBezTo>
                  <a:pt x="906" y="290"/>
                  <a:pt x="906" y="294"/>
                  <a:pt x="905" y="298"/>
                </a:cubicBezTo>
                <a:cubicBezTo>
                  <a:pt x="905" y="298"/>
                  <a:pt x="910" y="298"/>
                  <a:pt x="912" y="299"/>
                </a:cubicBezTo>
                <a:cubicBezTo>
                  <a:pt x="913" y="299"/>
                  <a:pt x="913" y="299"/>
                  <a:pt x="913" y="300"/>
                </a:cubicBezTo>
                <a:cubicBezTo>
                  <a:pt x="911" y="302"/>
                  <a:pt x="908" y="303"/>
                  <a:pt x="907" y="305"/>
                </a:cubicBezTo>
                <a:cubicBezTo>
                  <a:pt x="907" y="306"/>
                  <a:pt x="910" y="309"/>
                  <a:pt x="910" y="310"/>
                </a:cubicBezTo>
                <a:cubicBezTo>
                  <a:pt x="909" y="313"/>
                  <a:pt x="908" y="315"/>
                  <a:pt x="908" y="317"/>
                </a:cubicBezTo>
                <a:cubicBezTo>
                  <a:pt x="907" y="322"/>
                  <a:pt x="910" y="328"/>
                  <a:pt x="908" y="332"/>
                </a:cubicBezTo>
                <a:cubicBezTo>
                  <a:pt x="904" y="340"/>
                  <a:pt x="899" y="346"/>
                  <a:pt x="894" y="353"/>
                </a:cubicBezTo>
                <a:cubicBezTo>
                  <a:pt x="894" y="352"/>
                  <a:pt x="893" y="352"/>
                  <a:pt x="893" y="351"/>
                </a:cubicBezTo>
                <a:cubicBezTo>
                  <a:pt x="889" y="351"/>
                  <a:pt x="885" y="349"/>
                  <a:pt x="883" y="350"/>
                </a:cubicBezTo>
                <a:cubicBezTo>
                  <a:pt x="880" y="351"/>
                  <a:pt x="879" y="356"/>
                  <a:pt x="877" y="359"/>
                </a:cubicBezTo>
                <a:cubicBezTo>
                  <a:pt x="874" y="356"/>
                  <a:pt x="872" y="355"/>
                  <a:pt x="869" y="357"/>
                </a:cubicBezTo>
                <a:cubicBezTo>
                  <a:pt x="865" y="359"/>
                  <a:pt x="861" y="360"/>
                  <a:pt x="857" y="356"/>
                </a:cubicBezTo>
                <a:cubicBezTo>
                  <a:pt x="855" y="355"/>
                  <a:pt x="852" y="355"/>
                  <a:pt x="849" y="355"/>
                </a:cubicBezTo>
                <a:cubicBezTo>
                  <a:pt x="849" y="357"/>
                  <a:pt x="848" y="359"/>
                  <a:pt x="848" y="361"/>
                </a:cubicBezTo>
                <a:cubicBezTo>
                  <a:pt x="849" y="374"/>
                  <a:pt x="855" y="386"/>
                  <a:pt x="860" y="398"/>
                </a:cubicBezTo>
                <a:cubicBezTo>
                  <a:pt x="860" y="400"/>
                  <a:pt x="860" y="402"/>
                  <a:pt x="860" y="403"/>
                </a:cubicBezTo>
                <a:cubicBezTo>
                  <a:pt x="861" y="408"/>
                  <a:pt x="858" y="412"/>
                  <a:pt x="861" y="417"/>
                </a:cubicBezTo>
                <a:cubicBezTo>
                  <a:pt x="869" y="432"/>
                  <a:pt x="882" y="443"/>
                  <a:pt x="893" y="455"/>
                </a:cubicBezTo>
                <a:cubicBezTo>
                  <a:pt x="896" y="458"/>
                  <a:pt x="900" y="461"/>
                  <a:pt x="903" y="465"/>
                </a:cubicBezTo>
                <a:cubicBezTo>
                  <a:pt x="911" y="476"/>
                  <a:pt x="918" y="487"/>
                  <a:pt x="925" y="498"/>
                </a:cubicBezTo>
                <a:cubicBezTo>
                  <a:pt x="933" y="510"/>
                  <a:pt x="940" y="523"/>
                  <a:pt x="945" y="537"/>
                </a:cubicBezTo>
                <a:cubicBezTo>
                  <a:pt x="949" y="550"/>
                  <a:pt x="955" y="563"/>
                  <a:pt x="960" y="576"/>
                </a:cubicBezTo>
                <a:cubicBezTo>
                  <a:pt x="964" y="586"/>
                  <a:pt x="970" y="595"/>
                  <a:pt x="972" y="604"/>
                </a:cubicBezTo>
                <a:cubicBezTo>
                  <a:pt x="975" y="617"/>
                  <a:pt x="976" y="631"/>
                  <a:pt x="977" y="644"/>
                </a:cubicBezTo>
                <a:cubicBezTo>
                  <a:pt x="978" y="648"/>
                  <a:pt x="979" y="652"/>
                  <a:pt x="980" y="655"/>
                </a:cubicBezTo>
                <a:cubicBezTo>
                  <a:pt x="980" y="681"/>
                  <a:pt x="980" y="707"/>
                  <a:pt x="980" y="733"/>
                </a:cubicBezTo>
                <a:cubicBezTo>
                  <a:pt x="980" y="734"/>
                  <a:pt x="978" y="736"/>
                  <a:pt x="978" y="737"/>
                </a:cubicBezTo>
                <a:cubicBezTo>
                  <a:pt x="977" y="744"/>
                  <a:pt x="977" y="750"/>
                  <a:pt x="975" y="757"/>
                </a:cubicBezTo>
                <a:cubicBezTo>
                  <a:pt x="967" y="793"/>
                  <a:pt x="964" y="831"/>
                  <a:pt x="960" y="868"/>
                </a:cubicBezTo>
                <a:cubicBezTo>
                  <a:pt x="957" y="904"/>
                  <a:pt x="956" y="940"/>
                  <a:pt x="953" y="976"/>
                </a:cubicBezTo>
                <a:cubicBezTo>
                  <a:pt x="949" y="1010"/>
                  <a:pt x="940" y="1043"/>
                  <a:pt x="926" y="1075"/>
                </a:cubicBezTo>
                <a:cubicBezTo>
                  <a:pt x="926" y="1077"/>
                  <a:pt x="925" y="1079"/>
                  <a:pt x="926" y="1081"/>
                </a:cubicBezTo>
                <a:cubicBezTo>
                  <a:pt x="928" y="1098"/>
                  <a:pt x="931" y="1114"/>
                  <a:pt x="934" y="1131"/>
                </a:cubicBezTo>
                <a:cubicBezTo>
                  <a:pt x="935" y="1139"/>
                  <a:pt x="936" y="1148"/>
                  <a:pt x="937" y="1156"/>
                </a:cubicBezTo>
                <a:close/>
                <a:moveTo>
                  <a:pt x="535" y="306"/>
                </a:moveTo>
                <a:cubicBezTo>
                  <a:pt x="533" y="306"/>
                  <a:pt x="532" y="305"/>
                  <a:pt x="531" y="305"/>
                </a:cubicBezTo>
                <a:cubicBezTo>
                  <a:pt x="525" y="302"/>
                  <a:pt x="520" y="299"/>
                  <a:pt x="514" y="296"/>
                </a:cubicBezTo>
                <a:cubicBezTo>
                  <a:pt x="513" y="296"/>
                  <a:pt x="510" y="297"/>
                  <a:pt x="510" y="297"/>
                </a:cubicBezTo>
                <a:cubicBezTo>
                  <a:pt x="510" y="299"/>
                  <a:pt x="511" y="303"/>
                  <a:pt x="511" y="303"/>
                </a:cubicBezTo>
                <a:cubicBezTo>
                  <a:pt x="516" y="304"/>
                  <a:pt x="518" y="309"/>
                  <a:pt x="523" y="310"/>
                </a:cubicBezTo>
                <a:cubicBezTo>
                  <a:pt x="526" y="311"/>
                  <a:pt x="530" y="310"/>
                  <a:pt x="535" y="306"/>
                </a:cubicBezTo>
                <a:close/>
                <a:moveTo>
                  <a:pt x="185" y="784"/>
                </a:moveTo>
                <a:cubicBezTo>
                  <a:pt x="189" y="786"/>
                  <a:pt x="191" y="788"/>
                  <a:pt x="194" y="789"/>
                </a:cubicBezTo>
                <a:cubicBezTo>
                  <a:pt x="195" y="789"/>
                  <a:pt x="197" y="788"/>
                  <a:pt x="198" y="787"/>
                </a:cubicBezTo>
                <a:cubicBezTo>
                  <a:pt x="199" y="786"/>
                  <a:pt x="199" y="783"/>
                  <a:pt x="199" y="781"/>
                </a:cubicBezTo>
                <a:cubicBezTo>
                  <a:pt x="199" y="780"/>
                  <a:pt x="196" y="779"/>
                  <a:pt x="195" y="780"/>
                </a:cubicBezTo>
                <a:cubicBezTo>
                  <a:pt x="192" y="780"/>
                  <a:pt x="189" y="782"/>
                  <a:pt x="185" y="784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Slide layout">
  <p:cSld name="Section Break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Contents slide layout">
  <p:cSld name="42_Contents slide layou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1"/>
          <p:cNvSpPr/>
          <p:nvPr/>
        </p:nvSpPr>
        <p:spPr>
          <a:xfrm>
            <a:off x="-1" y="-10392"/>
            <a:ext cx="12192000" cy="6868392"/>
          </a:xfrm>
          <a:prstGeom prst="rect">
            <a:avLst/>
          </a:prstGeom>
          <a:solidFill>
            <a:srgbClr val="21447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61"/>
          <p:cNvSpPr/>
          <p:nvPr/>
        </p:nvSpPr>
        <p:spPr>
          <a:xfrm>
            <a:off x="-19878" y="-30270"/>
            <a:ext cx="9434945" cy="6141026"/>
          </a:xfrm>
          <a:custGeom>
            <a:avLst/>
            <a:gdLst/>
            <a:ahLst/>
            <a:cxnLst/>
            <a:rect l="l" t="t" r="r" b="b"/>
            <a:pathLst>
              <a:path w="9434945" h="6141026" extrusionOk="0">
                <a:moveTo>
                  <a:pt x="0" y="10391"/>
                </a:moveTo>
                <a:lnTo>
                  <a:pt x="9434945" y="0"/>
                </a:lnTo>
                <a:lnTo>
                  <a:pt x="5413672" y="678867"/>
                </a:lnTo>
                <a:lnTo>
                  <a:pt x="128149" y="128149"/>
                </a:lnTo>
                <a:lnTo>
                  <a:pt x="689258" y="3164409"/>
                </a:lnTo>
                <a:lnTo>
                  <a:pt x="10391" y="6141026"/>
                </a:lnTo>
                <a:cubicBezTo>
                  <a:pt x="6927" y="4800599"/>
                  <a:pt x="3464" y="1350818"/>
                  <a:pt x="0" y="1039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61"/>
          <p:cNvSpPr/>
          <p:nvPr/>
        </p:nvSpPr>
        <p:spPr>
          <a:xfrm flipH="1">
            <a:off x="10963831" y="4909447"/>
            <a:ext cx="1228169" cy="1948553"/>
          </a:xfrm>
          <a:custGeom>
            <a:avLst/>
            <a:gdLst/>
            <a:ahLst/>
            <a:cxnLst/>
            <a:rect l="l" t="t" r="r" b="b"/>
            <a:pathLst>
              <a:path w="1342" h="2128" extrusionOk="0">
                <a:moveTo>
                  <a:pt x="1330" y="1420"/>
                </a:moveTo>
                <a:cubicBezTo>
                  <a:pt x="1311" y="1415"/>
                  <a:pt x="1303" y="1432"/>
                  <a:pt x="1291" y="1440"/>
                </a:cubicBezTo>
                <a:cubicBezTo>
                  <a:pt x="1286" y="1445"/>
                  <a:pt x="1280" y="1450"/>
                  <a:pt x="1276" y="1456"/>
                </a:cubicBezTo>
                <a:cubicBezTo>
                  <a:pt x="1241" y="1489"/>
                  <a:pt x="1202" y="1519"/>
                  <a:pt x="1165" y="1549"/>
                </a:cubicBezTo>
                <a:cubicBezTo>
                  <a:pt x="1146" y="1557"/>
                  <a:pt x="1144" y="1536"/>
                  <a:pt x="1133" y="1532"/>
                </a:cubicBezTo>
                <a:cubicBezTo>
                  <a:pt x="1126" y="1526"/>
                  <a:pt x="1119" y="1521"/>
                  <a:pt x="1112" y="1515"/>
                </a:cubicBezTo>
                <a:cubicBezTo>
                  <a:pt x="1112" y="1515"/>
                  <a:pt x="1112" y="1515"/>
                  <a:pt x="1112" y="1515"/>
                </a:cubicBezTo>
                <a:cubicBezTo>
                  <a:pt x="1112" y="1515"/>
                  <a:pt x="1112" y="1515"/>
                  <a:pt x="1112" y="1515"/>
                </a:cubicBezTo>
                <a:cubicBezTo>
                  <a:pt x="1108" y="1504"/>
                  <a:pt x="1092" y="1500"/>
                  <a:pt x="1091" y="1490"/>
                </a:cubicBezTo>
                <a:cubicBezTo>
                  <a:pt x="1089" y="1469"/>
                  <a:pt x="1073" y="1461"/>
                  <a:pt x="1060" y="1450"/>
                </a:cubicBezTo>
                <a:cubicBezTo>
                  <a:pt x="1048" y="1440"/>
                  <a:pt x="1035" y="1434"/>
                  <a:pt x="1019" y="1444"/>
                </a:cubicBezTo>
                <a:cubicBezTo>
                  <a:pt x="1019" y="1439"/>
                  <a:pt x="1014" y="1439"/>
                  <a:pt x="1011" y="1436"/>
                </a:cubicBezTo>
                <a:cubicBezTo>
                  <a:pt x="985" y="1415"/>
                  <a:pt x="959" y="1394"/>
                  <a:pt x="932" y="1372"/>
                </a:cubicBezTo>
                <a:cubicBezTo>
                  <a:pt x="925" y="1367"/>
                  <a:pt x="917" y="1364"/>
                  <a:pt x="908" y="1368"/>
                </a:cubicBezTo>
                <a:cubicBezTo>
                  <a:pt x="895" y="1375"/>
                  <a:pt x="886" y="1384"/>
                  <a:pt x="891" y="1401"/>
                </a:cubicBezTo>
                <a:cubicBezTo>
                  <a:pt x="892" y="1404"/>
                  <a:pt x="892" y="1407"/>
                  <a:pt x="896" y="1409"/>
                </a:cubicBezTo>
                <a:cubicBezTo>
                  <a:pt x="899" y="1411"/>
                  <a:pt x="901" y="1414"/>
                  <a:pt x="904" y="1416"/>
                </a:cubicBezTo>
                <a:cubicBezTo>
                  <a:pt x="917" y="1438"/>
                  <a:pt x="941" y="1447"/>
                  <a:pt x="959" y="1462"/>
                </a:cubicBezTo>
                <a:cubicBezTo>
                  <a:pt x="965" y="1466"/>
                  <a:pt x="970" y="1465"/>
                  <a:pt x="976" y="1464"/>
                </a:cubicBezTo>
                <a:cubicBezTo>
                  <a:pt x="976" y="1464"/>
                  <a:pt x="976" y="1464"/>
                  <a:pt x="976" y="1464"/>
                </a:cubicBezTo>
                <a:cubicBezTo>
                  <a:pt x="976" y="1464"/>
                  <a:pt x="976" y="1464"/>
                  <a:pt x="976" y="1464"/>
                </a:cubicBezTo>
                <a:cubicBezTo>
                  <a:pt x="976" y="1464"/>
                  <a:pt x="976" y="1464"/>
                  <a:pt x="976" y="1464"/>
                </a:cubicBezTo>
                <a:cubicBezTo>
                  <a:pt x="958" y="1485"/>
                  <a:pt x="939" y="1504"/>
                  <a:pt x="922" y="1525"/>
                </a:cubicBezTo>
                <a:cubicBezTo>
                  <a:pt x="907" y="1544"/>
                  <a:pt x="887" y="1560"/>
                  <a:pt x="877" y="1584"/>
                </a:cubicBezTo>
                <a:cubicBezTo>
                  <a:pt x="877" y="1584"/>
                  <a:pt x="877" y="1584"/>
                  <a:pt x="877" y="1584"/>
                </a:cubicBezTo>
                <a:cubicBezTo>
                  <a:pt x="877" y="1584"/>
                  <a:pt x="877" y="1584"/>
                  <a:pt x="877" y="1584"/>
                </a:cubicBezTo>
                <a:cubicBezTo>
                  <a:pt x="868" y="1575"/>
                  <a:pt x="858" y="1574"/>
                  <a:pt x="846" y="1581"/>
                </a:cubicBezTo>
                <a:cubicBezTo>
                  <a:pt x="840" y="1584"/>
                  <a:pt x="833" y="1590"/>
                  <a:pt x="825" y="1584"/>
                </a:cubicBezTo>
                <a:cubicBezTo>
                  <a:pt x="823" y="1506"/>
                  <a:pt x="803" y="1432"/>
                  <a:pt x="787" y="1357"/>
                </a:cubicBezTo>
                <a:cubicBezTo>
                  <a:pt x="786" y="1351"/>
                  <a:pt x="782" y="1347"/>
                  <a:pt x="777" y="1344"/>
                </a:cubicBezTo>
                <a:cubicBezTo>
                  <a:pt x="775" y="1342"/>
                  <a:pt x="774" y="1341"/>
                  <a:pt x="773" y="1340"/>
                </a:cubicBezTo>
                <a:cubicBezTo>
                  <a:pt x="773" y="1340"/>
                  <a:pt x="773" y="1340"/>
                  <a:pt x="773" y="1340"/>
                </a:cubicBezTo>
                <a:cubicBezTo>
                  <a:pt x="771" y="1330"/>
                  <a:pt x="762" y="1323"/>
                  <a:pt x="757" y="1315"/>
                </a:cubicBezTo>
                <a:cubicBezTo>
                  <a:pt x="748" y="1286"/>
                  <a:pt x="734" y="1257"/>
                  <a:pt x="733" y="1227"/>
                </a:cubicBezTo>
                <a:cubicBezTo>
                  <a:pt x="733" y="1192"/>
                  <a:pt x="721" y="1166"/>
                  <a:pt x="693" y="1146"/>
                </a:cubicBezTo>
                <a:cubicBezTo>
                  <a:pt x="691" y="1144"/>
                  <a:pt x="689" y="1142"/>
                  <a:pt x="688" y="1140"/>
                </a:cubicBezTo>
                <a:cubicBezTo>
                  <a:pt x="688" y="1140"/>
                  <a:pt x="688" y="1140"/>
                  <a:pt x="688" y="1140"/>
                </a:cubicBezTo>
                <a:cubicBezTo>
                  <a:pt x="688" y="1140"/>
                  <a:pt x="688" y="1140"/>
                  <a:pt x="688" y="1140"/>
                </a:cubicBezTo>
                <a:cubicBezTo>
                  <a:pt x="686" y="1131"/>
                  <a:pt x="692" y="1124"/>
                  <a:pt x="695" y="1116"/>
                </a:cubicBezTo>
                <a:cubicBezTo>
                  <a:pt x="709" y="1085"/>
                  <a:pt x="730" y="1058"/>
                  <a:pt x="740" y="1025"/>
                </a:cubicBezTo>
                <a:cubicBezTo>
                  <a:pt x="740" y="1025"/>
                  <a:pt x="740" y="1025"/>
                  <a:pt x="740" y="1025"/>
                </a:cubicBezTo>
                <a:cubicBezTo>
                  <a:pt x="740" y="1025"/>
                  <a:pt x="740" y="1025"/>
                  <a:pt x="740" y="1025"/>
                </a:cubicBezTo>
                <a:cubicBezTo>
                  <a:pt x="752" y="1014"/>
                  <a:pt x="754" y="998"/>
                  <a:pt x="762" y="986"/>
                </a:cubicBezTo>
                <a:cubicBezTo>
                  <a:pt x="785" y="978"/>
                  <a:pt x="809" y="971"/>
                  <a:pt x="832" y="964"/>
                </a:cubicBezTo>
                <a:cubicBezTo>
                  <a:pt x="832" y="964"/>
                  <a:pt x="832" y="964"/>
                  <a:pt x="832" y="964"/>
                </a:cubicBezTo>
                <a:cubicBezTo>
                  <a:pt x="834" y="967"/>
                  <a:pt x="834" y="967"/>
                  <a:pt x="834" y="967"/>
                </a:cubicBezTo>
                <a:cubicBezTo>
                  <a:pt x="834" y="968"/>
                  <a:pt x="834" y="968"/>
                  <a:pt x="834" y="968"/>
                </a:cubicBezTo>
                <a:cubicBezTo>
                  <a:pt x="847" y="960"/>
                  <a:pt x="862" y="956"/>
                  <a:pt x="878" y="958"/>
                </a:cubicBezTo>
                <a:cubicBezTo>
                  <a:pt x="880" y="958"/>
                  <a:pt x="881" y="959"/>
                  <a:pt x="883" y="959"/>
                </a:cubicBezTo>
                <a:cubicBezTo>
                  <a:pt x="884" y="958"/>
                  <a:pt x="886" y="957"/>
                  <a:pt x="888" y="956"/>
                </a:cubicBezTo>
                <a:cubicBezTo>
                  <a:pt x="888" y="956"/>
                  <a:pt x="888" y="956"/>
                  <a:pt x="888" y="956"/>
                </a:cubicBezTo>
                <a:cubicBezTo>
                  <a:pt x="888" y="956"/>
                  <a:pt x="888" y="956"/>
                  <a:pt x="888" y="956"/>
                </a:cubicBezTo>
                <a:cubicBezTo>
                  <a:pt x="898" y="948"/>
                  <a:pt x="910" y="944"/>
                  <a:pt x="922" y="941"/>
                </a:cubicBezTo>
                <a:cubicBezTo>
                  <a:pt x="955" y="934"/>
                  <a:pt x="987" y="924"/>
                  <a:pt x="1014" y="905"/>
                </a:cubicBezTo>
                <a:cubicBezTo>
                  <a:pt x="1045" y="883"/>
                  <a:pt x="1064" y="866"/>
                  <a:pt x="1045" y="822"/>
                </a:cubicBezTo>
                <a:cubicBezTo>
                  <a:pt x="1026" y="778"/>
                  <a:pt x="1005" y="735"/>
                  <a:pt x="984" y="692"/>
                </a:cubicBezTo>
                <a:cubicBezTo>
                  <a:pt x="966" y="657"/>
                  <a:pt x="965" y="657"/>
                  <a:pt x="994" y="633"/>
                </a:cubicBezTo>
                <a:cubicBezTo>
                  <a:pt x="998" y="629"/>
                  <a:pt x="1001" y="624"/>
                  <a:pt x="1006" y="622"/>
                </a:cubicBezTo>
                <a:cubicBezTo>
                  <a:pt x="1020" y="613"/>
                  <a:pt x="1016" y="604"/>
                  <a:pt x="1008" y="594"/>
                </a:cubicBezTo>
                <a:cubicBezTo>
                  <a:pt x="990" y="572"/>
                  <a:pt x="974" y="549"/>
                  <a:pt x="955" y="526"/>
                </a:cubicBezTo>
                <a:cubicBezTo>
                  <a:pt x="933" y="499"/>
                  <a:pt x="914" y="469"/>
                  <a:pt x="888" y="444"/>
                </a:cubicBezTo>
                <a:cubicBezTo>
                  <a:pt x="886" y="441"/>
                  <a:pt x="883" y="437"/>
                  <a:pt x="880" y="433"/>
                </a:cubicBezTo>
                <a:cubicBezTo>
                  <a:pt x="880" y="433"/>
                  <a:pt x="880" y="433"/>
                  <a:pt x="880" y="433"/>
                </a:cubicBezTo>
                <a:cubicBezTo>
                  <a:pt x="880" y="433"/>
                  <a:pt x="880" y="433"/>
                  <a:pt x="880" y="433"/>
                </a:cubicBezTo>
                <a:cubicBezTo>
                  <a:pt x="881" y="432"/>
                  <a:pt x="881" y="431"/>
                  <a:pt x="881" y="430"/>
                </a:cubicBezTo>
                <a:cubicBezTo>
                  <a:pt x="946" y="402"/>
                  <a:pt x="993" y="350"/>
                  <a:pt x="1044" y="303"/>
                </a:cubicBezTo>
                <a:cubicBezTo>
                  <a:pt x="1047" y="300"/>
                  <a:pt x="1051" y="295"/>
                  <a:pt x="1043" y="293"/>
                </a:cubicBezTo>
                <a:cubicBezTo>
                  <a:pt x="1043" y="293"/>
                  <a:pt x="1043" y="293"/>
                  <a:pt x="1043" y="293"/>
                </a:cubicBezTo>
                <a:cubicBezTo>
                  <a:pt x="1043" y="293"/>
                  <a:pt x="1043" y="293"/>
                  <a:pt x="1043" y="293"/>
                </a:cubicBezTo>
                <a:cubicBezTo>
                  <a:pt x="1035" y="284"/>
                  <a:pt x="1024" y="285"/>
                  <a:pt x="1013" y="284"/>
                </a:cubicBezTo>
                <a:cubicBezTo>
                  <a:pt x="954" y="284"/>
                  <a:pt x="895" y="292"/>
                  <a:pt x="836" y="298"/>
                </a:cubicBezTo>
                <a:cubicBezTo>
                  <a:pt x="821" y="262"/>
                  <a:pt x="802" y="229"/>
                  <a:pt x="782" y="196"/>
                </a:cubicBezTo>
                <a:cubicBezTo>
                  <a:pt x="782" y="196"/>
                  <a:pt x="782" y="196"/>
                  <a:pt x="782" y="196"/>
                </a:cubicBezTo>
                <a:cubicBezTo>
                  <a:pt x="782" y="196"/>
                  <a:pt x="782" y="196"/>
                  <a:pt x="782" y="196"/>
                </a:cubicBezTo>
                <a:cubicBezTo>
                  <a:pt x="778" y="189"/>
                  <a:pt x="773" y="183"/>
                  <a:pt x="768" y="177"/>
                </a:cubicBezTo>
                <a:cubicBezTo>
                  <a:pt x="724" y="114"/>
                  <a:pt x="667" y="66"/>
                  <a:pt x="600" y="29"/>
                </a:cubicBezTo>
                <a:cubicBezTo>
                  <a:pt x="597" y="29"/>
                  <a:pt x="593" y="29"/>
                  <a:pt x="590" y="27"/>
                </a:cubicBezTo>
                <a:cubicBezTo>
                  <a:pt x="547" y="7"/>
                  <a:pt x="502" y="1"/>
                  <a:pt x="455" y="0"/>
                </a:cubicBezTo>
                <a:cubicBezTo>
                  <a:pt x="431" y="0"/>
                  <a:pt x="408" y="7"/>
                  <a:pt x="384" y="5"/>
                </a:cubicBezTo>
                <a:cubicBezTo>
                  <a:pt x="321" y="16"/>
                  <a:pt x="265" y="45"/>
                  <a:pt x="210" y="78"/>
                </a:cubicBezTo>
                <a:cubicBezTo>
                  <a:pt x="193" y="89"/>
                  <a:pt x="175" y="99"/>
                  <a:pt x="162" y="115"/>
                </a:cubicBezTo>
                <a:cubicBezTo>
                  <a:pt x="161" y="115"/>
                  <a:pt x="160" y="115"/>
                  <a:pt x="159" y="114"/>
                </a:cubicBezTo>
                <a:cubicBezTo>
                  <a:pt x="136" y="120"/>
                  <a:pt x="126" y="141"/>
                  <a:pt x="111" y="157"/>
                </a:cubicBezTo>
                <a:cubicBezTo>
                  <a:pt x="66" y="205"/>
                  <a:pt x="36" y="261"/>
                  <a:pt x="15" y="323"/>
                </a:cubicBezTo>
                <a:cubicBezTo>
                  <a:pt x="9" y="343"/>
                  <a:pt x="6" y="364"/>
                  <a:pt x="0" y="384"/>
                </a:cubicBezTo>
                <a:cubicBezTo>
                  <a:pt x="0" y="508"/>
                  <a:pt x="0" y="508"/>
                  <a:pt x="0" y="508"/>
                </a:cubicBezTo>
                <a:cubicBezTo>
                  <a:pt x="4" y="511"/>
                  <a:pt x="4" y="515"/>
                  <a:pt x="4" y="519"/>
                </a:cubicBezTo>
                <a:cubicBezTo>
                  <a:pt x="10" y="546"/>
                  <a:pt x="13" y="575"/>
                  <a:pt x="22" y="601"/>
                </a:cubicBezTo>
                <a:cubicBezTo>
                  <a:pt x="38" y="649"/>
                  <a:pt x="64" y="693"/>
                  <a:pt x="92" y="736"/>
                </a:cubicBezTo>
                <a:cubicBezTo>
                  <a:pt x="102" y="750"/>
                  <a:pt x="113" y="759"/>
                  <a:pt x="132" y="755"/>
                </a:cubicBezTo>
                <a:cubicBezTo>
                  <a:pt x="132" y="755"/>
                  <a:pt x="132" y="755"/>
                  <a:pt x="132" y="755"/>
                </a:cubicBezTo>
                <a:cubicBezTo>
                  <a:pt x="132" y="755"/>
                  <a:pt x="132" y="755"/>
                  <a:pt x="132" y="755"/>
                </a:cubicBezTo>
                <a:cubicBezTo>
                  <a:pt x="141" y="768"/>
                  <a:pt x="150" y="782"/>
                  <a:pt x="159" y="796"/>
                </a:cubicBezTo>
                <a:cubicBezTo>
                  <a:pt x="209" y="866"/>
                  <a:pt x="265" y="930"/>
                  <a:pt x="352" y="955"/>
                </a:cubicBezTo>
                <a:cubicBezTo>
                  <a:pt x="372" y="961"/>
                  <a:pt x="392" y="967"/>
                  <a:pt x="413" y="973"/>
                </a:cubicBezTo>
                <a:cubicBezTo>
                  <a:pt x="413" y="973"/>
                  <a:pt x="413" y="973"/>
                  <a:pt x="413" y="973"/>
                </a:cubicBezTo>
                <a:cubicBezTo>
                  <a:pt x="413" y="973"/>
                  <a:pt x="413" y="973"/>
                  <a:pt x="413" y="973"/>
                </a:cubicBezTo>
                <a:cubicBezTo>
                  <a:pt x="413" y="990"/>
                  <a:pt x="406" y="1003"/>
                  <a:pt x="395" y="1016"/>
                </a:cubicBezTo>
                <a:cubicBezTo>
                  <a:pt x="384" y="1018"/>
                  <a:pt x="377" y="1024"/>
                  <a:pt x="375" y="1036"/>
                </a:cubicBezTo>
                <a:cubicBezTo>
                  <a:pt x="368" y="1079"/>
                  <a:pt x="351" y="1118"/>
                  <a:pt x="328" y="1155"/>
                </a:cubicBezTo>
                <a:cubicBezTo>
                  <a:pt x="316" y="1173"/>
                  <a:pt x="307" y="1193"/>
                  <a:pt x="297" y="1212"/>
                </a:cubicBezTo>
                <a:cubicBezTo>
                  <a:pt x="262" y="1269"/>
                  <a:pt x="241" y="1332"/>
                  <a:pt x="226" y="1396"/>
                </a:cubicBezTo>
                <a:cubicBezTo>
                  <a:pt x="217" y="1429"/>
                  <a:pt x="216" y="1462"/>
                  <a:pt x="221" y="1495"/>
                </a:cubicBezTo>
                <a:cubicBezTo>
                  <a:pt x="232" y="1565"/>
                  <a:pt x="245" y="1634"/>
                  <a:pt x="258" y="1704"/>
                </a:cubicBezTo>
                <a:cubicBezTo>
                  <a:pt x="278" y="1828"/>
                  <a:pt x="302" y="1952"/>
                  <a:pt x="313" y="2078"/>
                </a:cubicBezTo>
                <a:cubicBezTo>
                  <a:pt x="314" y="2092"/>
                  <a:pt x="321" y="2097"/>
                  <a:pt x="334" y="2100"/>
                </a:cubicBezTo>
                <a:cubicBezTo>
                  <a:pt x="427" y="2123"/>
                  <a:pt x="522" y="2128"/>
                  <a:pt x="617" y="2123"/>
                </a:cubicBezTo>
                <a:cubicBezTo>
                  <a:pt x="661" y="2120"/>
                  <a:pt x="706" y="2117"/>
                  <a:pt x="749" y="2104"/>
                </a:cubicBezTo>
                <a:cubicBezTo>
                  <a:pt x="769" y="2102"/>
                  <a:pt x="787" y="2097"/>
                  <a:pt x="806" y="2091"/>
                </a:cubicBezTo>
                <a:cubicBezTo>
                  <a:pt x="816" y="2088"/>
                  <a:pt x="820" y="2083"/>
                  <a:pt x="820" y="2072"/>
                </a:cubicBezTo>
                <a:cubicBezTo>
                  <a:pt x="819" y="2055"/>
                  <a:pt x="818" y="2038"/>
                  <a:pt x="819" y="2022"/>
                </a:cubicBezTo>
                <a:cubicBezTo>
                  <a:pt x="820" y="1988"/>
                  <a:pt x="822" y="1954"/>
                  <a:pt x="824" y="1920"/>
                </a:cubicBezTo>
                <a:cubicBezTo>
                  <a:pt x="824" y="1920"/>
                  <a:pt x="824" y="1920"/>
                  <a:pt x="824" y="1920"/>
                </a:cubicBezTo>
                <a:cubicBezTo>
                  <a:pt x="824" y="1915"/>
                  <a:pt x="825" y="1910"/>
                  <a:pt x="832" y="1911"/>
                </a:cubicBezTo>
                <a:cubicBezTo>
                  <a:pt x="844" y="1914"/>
                  <a:pt x="855" y="1918"/>
                  <a:pt x="868" y="1916"/>
                </a:cubicBezTo>
                <a:cubicBezTo>
                  <a:pt x="890" y="1923"/>
                  <a:pt x="910" y="1916"/>
                  <a:pt x="930" y="1910"/>
                </a:cubicBezTo>
                <a:cubicBezTo>
                  <a:pt x="988" y="1890"/>
                  <a:pt x="1040" y="1858"/>
                  <a:pt x="1084" y="1815"/>
                </a:cubicBezTo>
                <a:cubicBezTo>
                  <a:pt x="1100" y="1799"/>
                  <a:pt x="1118" y="1784"/>
                  <a:pt x="1124" y="1759"/>
                </a:cubicBezTo>
                <a:cubicBezTo>
                  <a:pt x="1128" y="1755"/>
                  <a:pt x="1128" y="1748"/>
                  <a:pt x="1129" y="1743"/>
                </a:cubicBezTo>
                <a:cubicBezTo>
                  <a:pt x="1129" y="1743"/>
                  <a:pt x="1129" y="1743"/>
                  <a:pt x="1129" y="1743"/>
                </a:cubicBezTo>
                <a:cubicBezTo>
                  <a:pt x="1129" y="1743"/>
                  <a:pt x="1129" y="1743"/>
                  <a:pt x="1129" y="1743"/>
                </a:cubicBezTo>
                <a:cubicBezTo>
                  <a:pt x="1132" y="1738"/>
                  <a:pt x="1134" y="1732"/>
                  <a:pt x="1141" y="1730"/>
                </a:cubicBezTo>
                <a:cubicBezTo>
                  <a:pt x="1159" y="1723"/>
                  <a:pt x="1171" y="1707"/>
                  <a:pt x="1186" y="1696"/>
                </a:cubicBezTo>
                <a:cubicBezTo>
                  <a:pt x="1205" y="1681"/>
                  <a:pt x="1212" y="1663"/>
                  <a:pt x="1211" y="1640"/>
                </a:cubicBezTo>
                <a:cubicBezTo>
                  <a:pt x="1211" y="1622"/>
                  <a:pt x="1211" y="1603"/>
                  <a:pt x="1215" y="1585"/>
                </a:cubicBezTo>
                <a:cubicBezTo>
                  <a:pt x="1216" y="1577"/>
                  <a:pt x="1218" y="1568"/>
                  <a:pt x="1211" y="1560"/>
                </a:cubicBezTo>
                <a:cubicBezTo>
                  <a:pt x="1245" y="1527"/>
                  <a:pt x="1284" y="1500"/>
                  <a:pt x="1320" y="1468"/>
                </a:cubicBezTo>
                <a:cubicBezTo>
                  <a:pt x="1325" y="1460"/>
                  <a:pt x="1334" y="1455"/>
                  <a:pt x="1339" y="1447"/>
                </a:cubicBezTo>
                <a:cubicBezTo>
                  <a:pt x="1342" y="1436"/>
                  <a:pt x="1337" y="1427"/>
                  <a:pt x="1330" y="1420"/>
                </a:cubicBezTo>
                <a:close/>
                <a:moveTo>
                  <a:pt x="539" y="597"/>
                </a:moveTo>
                <a:cubicBezTo>
                  <a:pt x="539" y="597"/>
                  <a:pt x="539" y="597"/>
                  <a:pt x="539" y="596"/>
                </a:cubicBezTo>
                <a:cubicBezTo>
                  <a:pt x="540" y="597"/>
                  <a:pt x="540" y="597"/>
                  <a:pt x="541" y="597"/>
                </a:cubicBezTo>
                <a:cubicBezTo>
                  <a:pt x="540" y="597"/>
                  <a:pt x="540" y="597"/>
                  <a:pt x="539" y="59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61"/>
          <p:cNvSpPr/>
          <p:nvPr/>
        </p:nvSpPr>
        <p:spPr>
          <a:xfrm>
            <a:off x="-19878" y="6264923"/>
            <a:ext cx="12344400" cy="616227"/>
          </a:xfrm>
          <a:custGeom>
            <a:avLst/>
            <a:gdLst/>
            <a:ahLst/>
            <a:cxnLst/>
            <a:rect l="l" t="t" r="r" b="b"/>
            <a:pathLst>
              <a:path w="12344400" h="616227" extrusionOk="0">
                <a:moveTo>
                  <a:pt x="0" y="616227"/>
                </a:moveTo>
                <a:lnTo>
                  <a:pt x="10257183" y="0"/>
                </a:lnTo>
                <a:lnTo>
                  <a:pt x="12344400" y="596348"/>
                </a:lnTo>
                <a:lnTo>
                  <a:pt x="0" y="61622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_Contents slide layout">
  <p:cSld name="49_Contents slide layou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62"/>
          <p:cNvPicPr preferRelativeResize="0"/>
          <p:nvPr/>
        </p:nvPicPr>
        <p:blipFill rotWithShape="1">
          <a:blip r:embed="rId2">
            <a:alphaModFix/>
          </a:blip>
          <a:srcRect b="1607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8_Contents slide layout">
  <p:cSld name="48_Contents slide layou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0421" y="5553000"/>
            <a:ext cx="1113750" cy="13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63"/>
          <p:cNvPicPr preferRelativeResize="0"/>
          <p:nvPr/>
        </p:nvPicPr>
        <p:blipFill rotWithShape="1">
          <a:blip r:embed="rId3">
            <a:alphaModFix/>
          </a:blip>
          <a:srcRect b="17026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plantillaspowerpoint.org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s://plantillaspowerpoint.org/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/>
          <p:nvPr userDrawn="1"/>
        </p:nvSpPr>
        <p:spPr>
          <a:xfrm rot="16200000">
            <a:off x="-2375975" y="2685673"/>
            <a:ext cx="44460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s-Latn-BA" sz="1200" dirty="0">
                <a:solidFill>
                  <a:schemeClr val="bg1">
                    <a:lumMod val="65000"/>
                  </a:schemeClr>
                </a:solidFill>
              </a:rPr>
              <a:t>Find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</a:rPr>
              <a:t> m</a:t>
            </a:r>
            <a:r>
              <a:rPr lang="bs-Latn-BA" sz="1200" dirty="0">
                <a:solidFill>
                  <a:schemeClr val="bg1">
                    <a:lumMod val="65000"/>
                  </a:schemeClr>
                </a:solidFill>
              </a:rPr>
              <a:t>ore PowerPoint templates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</a:rPr>
              <a:t> on </a:t>
            </a:r>
            <a:r>
              <a:rPr lang="es-PE" sz="1200" b="1" baseline="0" dirty="0" smtClean="0">
                <a:solidFill>
                  <a:schemeClr val="bg1">
                    <a:lumMod val="65000"/>
                  </a:schemeClr>
                </a:solidFill>
                <a:hlinkClick r:id="rId61"/>
              </a:rPr>
              <a:t>plantillaspowerpoint.org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4666" y="5497703"/>
            <a:ext cx="1245186" cy="34414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/>
          <p:nvPr userDrawn="1"/>
        </p:nvSpPr>
        <p:spPr>
          <a:xfrm rot="16200000">
            <a:off x="-2375975" y="2685673"/>
            <a:ext cx="44460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s-Latn-BA" sz="1200" dirty="0">
                <a:solidFill>
                  <a:schemeClr val="bg1">
                    <a:lumMod val="65000"/>
                  </a:schemeClr>
                </a:solidFill>
              </a:rPr>
              <a:t>Find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</a:rPr>
              <a:t> m</a:t>
            </a:r>
            <a:r>
              <a:rPr lang="bs-Latn-BA" sz="1200" dirty="0">
                <a:solidFill>
                  <a:schemeClr val="bg1">
                    <a:lumMod val="65000"/>
                  </a:schemeClr>
                </a:solidFill>
              </a:rPr>
              <a:t>ore PowerPoint templates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</a:rPr>
              <a:t> on </a:t>
            </a:r>
            <a:r>
              <a:rPr lang="es-PE" sz="1200" b="1" baseline="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plantillaspowerpoint.org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4666" y="5497703"/>
            <a:ext cx="1245186" cy="34414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"/>
          <p:cNvSpPr txBox="1"/>
          <p:nvPr/>
        </p:nvSpPr>
        <p:spPr>
          <a:xfrm>
            <a:off x="917138" y="984970"/>
            <a:ext cx="8461323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rgbClr val="FFCF0E"/>
                </a:solidFill>
                <a:latin typeface="Doppio One"/>
                <a:ea typeface="Doppio One"/>
                <a:cs typeface="Doppio One"/>
                <a:sym typeface="Doppio One"/>
              </a:rPr>
              <a:t>F</a:t>
            </a:r>
            <a:r>
              <a:rPr lang="en-US" sz="8000" b="0" i="0" u="none" strike="noStrike" cap="none">
                <a:solidFill>
                  <a:schemeClr val="lt1"/>
                </a:solidFill>
                <a:latin typeface="Doppio One"/>
                <a:ea typeface="Doppio One"/>
                <a:cs typeface="Doppio One"/>
                <a:sym typeface="Doppio One"/>
              </a:rPr>
              <a:t>ree Ppt Template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FFCF0E"/>
                </a:solidFill>
                <a:latin typeface="Doppio One"/>
                <a:ea typeface="Doppio One"/>
                <a:cs typeface="Doppio One"/>
                <a:sym typeface="Doppio One"/>
              </a:rPr>
              <a:t>INSPECTION</a:t>
            </a:r>
            <a:endParaRPr sz="8000">
              <a:solidFill>
                <a:srgbClr val="FFCF0E"/>
              </a:solidFill>
              <a:latin typeface="Doppio One"/>
              <a:ea typeface="Doppio One"/>
              <a:cs typeface="Doppio One"/>
              <a:sym typeface="Doppio One"/>
            </a:endParaRPr>
          </a:p>
        </p:txBody>
      </p:sp>
      <p:sp>
        <p:nvSpPr>
          <p:cNvPr id="335" name="Google Shape;335;p1"/>
          <p:cNvSpPr txBox="1"/>
          <p:nvPr/>
        </p:nvSpPr>
        <p:spPr>
          <a:xfrm>
            <a:off x="1139781" y="4770622"/>
            <a:ext cx="728333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Insert the Subtitle of Your Presentation</a:t>
            </a: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8206154" y="130298"/>
            <a:ext cx="3985846" cy="6727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0"/>
          <p:cNvSpPr txBox="1">
            <a:spLocks noGrp="1"/>
          </p:cNvSpPr>
          <p:nvPr>
            <p:ph type="body" idx="1"/>
          </p:nvPr>
        </p:nvSpPr>
        <p:spPr>
          <a:xfrm>
            <a:off x="619125" y="719138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Infographic Style</a:t>
            </a:r>
            <a:endParaRPr/>
          </a:p>
        </p:txBody>
      </p:sp>
      <p:sp>
        <p:nvSpPr>
          <p:cNvPr id="548" name="Google Shape;548;p10"/>
          <p:cNvSpPr/>
          <p:nvPr/>
        </p:nvSpPr>
        <p:spPr>
          <a:xfrm>
            <a:off x="3487932" y="1467852"/>
            <a:ext cx="4104" cy="3922295"/>
          </a:xfrm>
          <a:custGeom>
            <a:avLst/>
            <a:gdLst/>
            <a:ahLst/>
            <a:cxnLst/>
            <a:rect l="l" t="t" r="r" b="b"/>
            <a:pathLst>
              <a:path w="4104" h="3922295" extrusionOk="0">
                <a:moveTo>
                  <a:pt x="4105" y="0"/>
                </a:moveTo>
                <a:cubicBezTo>
                  <a:pt x="4105" y="1307563"/>
                  <a:pt x="4105" y="2614732"/>
                  <a:pt x="4105" y="3922295"/>
                </a:cubicBezTo>
                <a:cubicBezTo>
                  <a:pt x="2926" y="3921509"/>
                  <a:pt x="568" y="3921116"/>
                  <a:pt x="175" y="3920330"/>
                </a:cubicBezTo>
                <a:cubicBezTo>
                  <a:pt x="-218" y="3915221"/>
                  <a:pt x="175" y="3909719"/>
                  <a:pt x="175" y="3904609"/>
                </a:cubicBezTo>
                <a:cubicBezTo>
                  <a:pt x="175" y="2608837"/>
                  <a:pt x="175" y="1313458"/>
                  <a:pt x="175" y="17686"/>
                </a:cubicBezTo>
                <a:cubicBezTo>
                  <a:pt x="568" y="11790"/>
                  <a:pt x="2926" y="5895"/>
                  <a:pt x="410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9" name="Google Shape;549;p10"/>
          <p:cNvGrpSpPr/>
          <p:nvPr/>
        </p:nvGrpSpPr>
        <p:grpSpPr>
          <a:xfrm>
            <a:off x="764930" y="5799373"/>
            <a:ext cx="1371600" cy="523221"/>
            <a:chOff x="764930" y="5799373"/>
            <a:chExt cx="1371600" cy="523221"/>
          </a:xfrm>
        </p:grpSpPr>
        <p:sp>
          <p:nvSpPr>
            <p:cNvPr id="550" name="Google Shape;550;p10"/>
            <p:cNvSpPr/>
            <p:nvPr/>
          </p:nvSpPr>
          <p:spPr>
            <a:xfrm>
              <a:off x="764930" y="5799373"/>
              <a:ext cx="1371600" cy="523221"/>
            </a:xfrm>
            <a:prstGeom prst="rect">
              <a:avLst/>
            </a:pr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0"/>
            <p:cNvSpPr/>
            <p:nvPr/>
          </p:nvSpPr>
          <p:spPr>
            <a:xfrm>
              <a:off x="998523" y="5799373"/>
              <a:ext cx="904415" cy="523220"/>
            </a:xfrm>
            <a:prstGeom prst="rect">
              <a:avLst/>
            </a:pr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20%</a:t>
              </a:r>
              <a:endParaRPr/>
            </a:p>
          </p:txBody>
        </p:sp>
      </p:grpSp>
      <p:grpSp>
        <p:nvGrpSpPr>
          <p:cNvPr id="552" name="Google Shape;552;p10"/>
          <p:cNvGrpSpPr/>
          <p:nvPr/>
        </p:nvGrpSpPr>
        <p:grpSpPr>
          <a:xfrm>
            <a:off x="3087565" y="5799373"/>
            <a:ext cx="1371600" cy="523221"/>
            <a:chOff x="2667000" y="5799373"/>
            <a:chExt cx="1371600" cy="523221"/>
          </a:xfrm>
        </p:grpSpPr>
        <p:sp>
          <p:nvSpPr>
            <p:cNvPr id="553" name="Google Shape;553;p10"/>
            <p:cNvSpPr/>
            <p:nvPr/>
          </p:nvSpPr>
          <p:spPr>
            <a:xfrm>
              <a:off x="2667000" y="5799373"/>
              <a:ext cx="1371600" cy="52322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0"/>
            <p:cNvSpPr/>
            <p:nvPr/>
          </p:nvSpPr>
          <p:spPr>
            <a:xfrm>
              <a:off x="2900593" y="5799373"/>
              <a:ext cx="90441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20%</a:t>
              </a:r>
              <a:endParaRPr/>
            </a:p>
          </p:txBody>
        </p:sp>
      </p:grpSp>
      <p:grpSp>
        <p:nvGrpSpPr>
          <p:cNvPr id="555" name="Google Shape;555;p10"/>
          <p:cNvGrpSpPr/>
          <p:nvPr/>
        </p:nvGrpSpPr>
        <p:grpSpPr>
          <a:xfrm>
            <a:off x="5410200" y="5799373"/>
            <a:ext cx="1371600" cy="523221"/>
            <a:chOff x="2667000" y="5799373"/>
            <a:chExt cx="1371600" cy="523221"/>
          </a:xfrm>
        </p:grpSpPr>
        <p:sp>
          <p:nvSpPr>
            <p:cNvPr id="556" name="Google Shape;556;p10"/>
            <p:cNvSpPr/>
            <p:nvPr/>
          </p:nvSpPr>
          <p:spPr>
            <a:xfrm>
              <a:off x="2667000" y="5799373"/>
              <a:ext cx="1371600" cy="52322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0"/>
            <p:cNvSpPr/>
            <p:nvPr/>
          </p:nvSpPr>
          <p:spPr>
            <a:xfrm>
              <a:off x="2900593" y="5799373"/>
              <a:ext cx="90441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20%</a:t>
              </a:r>
              <a:endParaRPr/>
            </a:p>
          </p:txBody>
        </p:sp>
      </p:grpSp>
      <p:grpSp>
        <p:nvGrpSpPr>
          <p:cNvPr id="558" name="Google Shape;558;p10"/>
          <p:cNvGrpSpPr/>
          <p:nvPr/>
        </p:nvGrpSpPr>
        <p:grpSpPr>
          <a:xfrm>
            <a:off x="7732835" y="5799373"/>
            <a:ext cx="1371600" cy="523221"/>
            <a:chOff x="2667000" y="5799373"/>
            <a:chExt cx="1371600" cy="523221"/>
          </a:xfrm>
        </p:grpSpPr>
        <p:sp>
          <p:nvSpPr>
            <p:cNvPr id="559" name="Google Shape;559;p10"/>
            <p:cNvSpPr/>
            <p:nvPr/>
          </p:nvSpPr>
          <p:spPr>
            <a:xfrm>
              <a:off x="2667000" y="5799373"/>
              <a:ext cx="1371600" cy="52322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2900593" y="5799373"/>
              <a:ext cx="90441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20%</a:t>
              </a:r>
              <a:endParaRPr/>
            </a:p>
          </p:txBody>
        </p:sp>
      </p:grpSp>
      <p:grpSp>
        <p:nvGrpSpPr>
          <p:cNvPr id="561" name="Google Shape;561;p10"/>
          <p:cNvGrpSpPr/>
          <p:nvPr/>
        </p:nvGrpSpPr>
        <p:grpSpPr>
          <a:xfrm>
            <a:off x="10055470" y="5799373"/>
            <a:ext cx="1371600" cy="523221"/>
            <a:chOff x="2667000" y="5799373"/>
            <a:chExt cx="1371600" cy="523221"/>
          </a:xfrm>
        </p:grpSpPr>
        <p:sp>
          <p:nvSpPr>
            <p:cNvPr id="562" name="Google Shape;562;p10"/>
            <p:cNvSpPr/>
            <p:nvPr/>
          </p:nvSpPr>
          <p:spPr>
            <a:xfrm>
              <a:off x="2667000" y="5799373"/>
              <a:ext cx="1371600" cy="523221"/>
            </a:xfrm>
            <a:prstGeom prst="rect">
              <a:avLst/>
            </a:pr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2900593" y="5799373"/>
              <a:ext cx="904415" cy="523220"/>
            </a:xfrm>
            <a:prstGeom prst="rect">
              <a:avLst/>
            </a:pr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20%</a:t>
              </a:r>
              <a:endParaRPr/>
            </a:p>
          </p:txBody>
        </p:sp>
      </p:grpSp>
      <p:cxnSp>
        <p:nvCxnSpPr>
          <p:cNvPr id="564" name="Google Shape;564;p10"/>
          <p:cNvCxnSpPr>
            <a:endCxn id="551" idx="0"/>
          </p:cNvCxnSpPr>
          <p:nvPr/>
        </p:nvCxnSpPr>
        <p:spPr>
          <a:xfrm rot="5400000">
            <a:off x="983781" y="2420023"/>
            <a:ext cx="3846300" cy="2912400"/>
          </a:xfrm>
          <a:prstGeom prst="bentConnector3">
            <a:avLst>
              <a:gd name="adj1" fmla="val -160"/>
            </a:avLst>
          </a:prstGeom>
          <a:noFill/>
          <a:ln w="15875" cap="flat" cmpd="sng">
            <a:solidFill>
              <a:srgbClr val="FFCF0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65" name="Google Shape;565;p10"/>
          <p:cNvCxnSpPr>
            <a:endCxn id="554" idx="0"/>
          </p:cNvCxnSpPr>
          <p:nvPr/>
        </p:nvCxnSpPr>
        <p:spPr>
          <a:xfrm rot="5400000">
            <a:off x="3210865" y="4438573"/>
            <a:ext cx="1923300" cy="798300"/>
          </a:xfrm>
          <a:prstGeom prst="bentConnector3">
            <a:avLst>
              <a:gd name="adj1" fmla="val -152"/>
            </a:avLst>
          </a:prstGeom>
          <a:noFill/>
          <a:ln w="15875" cap="flat" cmpd="sng">
            <a:solidFill>
              <a:srgbClr val="FFCF0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66" name="Google Shape;566;p10"/>
          <p:cNvCxnSpPr>
            <a:endCxn id="563" idx="0"/>
          </p:cNvCxnSpPr>
          <p:nvPr/>
        </p:nvCxnSpPr>
        <p:spPr>
          <a:xfrm rot="-5400000" flipH="1">
            <a:off x="8003771" y="3061873"/>
            <a:ext cx="2953200" cy="2521800"/>
          </a:xfrm>
          <a:prstGeom prst="bentConnector3">
            <a:avLst>
              <a:gd name="adj1" fmla="val 326"/>
            </a:avLst>
          </a:prstGeom>
          <a:noFill/>
          <a:ln w="15875" cap="flat" cmpd="sng">
            <a:solidFill>
              <a:srgbClr val="FFCF0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67" name="Google Shape;567;p10"/>
          <p:cNvCxnSpPr>
            <a:endCxn id="560" idx="0"/>
          </p:cNvCxnSpPr>
          <p:nvPr/>
        </p:nvCxnSpPr>
        <p:spPr>
          <a:xfrm rot="-5400000" flipH="1">
            <a:off x="7516536" y="4897273"/>
            <a:ext cx="1259100" cy="545100"/>
          </a:xfrm>
          <a:prstGeom prst="bentConnector3">
            <a:avLst>
              <a:gd name="adj1" fmla="val -1070"/>
            </a:avLst>
          </a:prstGeom>
          <a:noFill/>
          <a:ln w="15875" cap="flat" cmpd="sng">
            <a:solidFill>
              <a:srgbClr val="FFCF0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8" name="Google Shape;568;p10"/>
          <p:cNvSpPr txBox="1"/>
          <p:nvPr/>
        </p:nvSpPr>
        <p:spPr>
          <a:xfrm>
            <a:off x="1642453" y="2092509"/>
            <a:ext cx="199336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You can simply impress your audience and add a unique zing and appeal to your Presentations. </a:t>
            </a:r>
            <a:endParaRPr/>
          </a:p>
        </p:txBody>
      </p:sp>
      <p:sp>
        <p:nvSpPr>
          <p:cNvPr id="569" name="Google Shape;569;p10"/>
          <p:cNvSpPr txBox="1"/>
          <p:nvPr/>
        </p:nvSpPr>
        <p:spPr>
          <a:xfrm>
            <a:off x="2091845" y="3926587"/>
            <a:ext cx="157865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You can simply impress your audience and add a unique zing and appeal to your Presentations. </a:t>
            </a:r>
            <a:endParaRPr/>
          </a:p>
        </p:txBody>
      </p:sp>
      <p:sp>
        <p:nvSpPr>
          <p:cNvPr id="570" name="Google Shape;570;p10"/>
          <p:cNvSpPr txBox="1"/>
          <p:nvPr/>
        </p:nvSpPr>
        <p:spPr>
          <a:xfrm>
            <a:off x="8568372" y="4597177"/>
            <a:ext cx="174312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You can simply impress your audience and add a unique zing and appeal to your Presentations. </a:t>
            </a:r>
            <a:endParaRPr/>
          </a:p>
        </p:txBody>
      </p:sp>
      <p:sp>
        <p:nvSpPr>
          <p:cNvPr id="571" name="Google Shape;571;p10"/>
          <p:cNvSpPr txBox="1"/>
          <p:nvPr/>
        </p:nvSpPr>
        <p:spPr>
          <a:xfrm>
            <a:off x="8545108" y="2929921"/>
            <a:ext cx="206286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You can simply impress your audience and add a unique zing and appeal to your Presentations. </a:t>
            </a:r>
            <a:endParaRPr/>
          </a:p>
        </p:txBody>
      </p:sp>
      <p:sp>
        <p:nvSpPr>
          <p:cNvPr id="572" name="Google Shape;572;p10"/>
          <p:cNvSpPr txBox="1"/>
          <p:nvPr/>
        </p:nvSpPr>
        <p:spPr>
          <a:xfrm>
            <a:off x="4508023" y="5049419"/>
            <a:ext cx="31759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You can simply impress your audience and add a unique zing and appeal to your Presentations. </a:t>
            </a:r>
            <a:endParaRPr/>
          </a:p>
        </p:txBody>
      </p:sp>
      <p:pic>
        <p:nvPicPr>
          <p:cNvPr id="573" name="Google Shape;57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9550" y="1629571"/>
            <a:ext cx="3766365" cy="3150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1"/>
          <p:cNvSpPr/>
          <p:nvPr/>
        </p:nvSpPr>
        <p:spPr>
          <a:xfrm>
            <a:off x="5186511" y="1076752"/>
            <a:ext cx="6209047" cy="1182063"/>
          </a:xfrm>
          <a:prstGeom prst="rect">
            <a:avLst/>
          </a:prstGeom>
          <a:solidFill>
            <a:srgbClr val="FFCF0E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0" name="Google Shape;580;p11"/>
          <p:cNvGrpSpPr/>
          <p:nvPr/>
        </p:nvGrpSpPr>
        <p:grpSpPr>
          <a:xfrm>
            <a:off x="5586656" y="1178467"/>
            <a:ext cx="1526872" cy="900096"/>
            <a:chOff x="4139952" y="1998365"/>
            <a:chExt cx="1309549" cy="771984"/>
          </a:xfrm>
        </p:grpSpPr>
        <p:sp>
          <p:nvSpPr>
            <p:cNvPr id="581" name="Google Shape;581;p11"/>
            <p:cNvSpPr txBox="1"/>
            <p:nvPr/>
          </p:nvSpPr>
          <p:spPr>
            <a:xfrm>
              <a:off x="4159001" y="2216011"/>
              <a:ext cx="1290500" cy="554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</a:t>
              </a:r>
              <a:endParaRPr/>
            </a:p>
          </p:txBody>
        </p:sp>
        <p:sp>
          <p:nvSpPr>
            <p:cNvPr id="582" name="Google Shape;582;p11"/>
            <p:cNvSpPr txBox="1"/>
            <p:nvPr/>
          </p:nvSpPr>
          <p:spPr>
            <a:xfrm>
              <a:off x="4139952" y="1998365"/>
              <a:ext cx="1296144" cy="2375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Add Text</a:t>
              </a:r>
              <a:endPara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3" name="Google Shape;583;p11"/>
          <p:cNvGrpSpPr/>
          <p:nvPr/>
        </p:nvGrpSpPr>
        <p:grpSpPr>
          <a:xfrm>
            <a:off x="7664886" y="1167362"/>
            <a:ext cx="1526872" cy="900096"/>
            <a:chOff x="4139952" y="1998365"/>
            <a:chExt cx="1309549" cy="771984"/>
          </a:xfrm>
        </p:grpSpPr>
        <p:sp>
          <p:nvSpPr>
            <p:cNvPr id="584" name="Google Shape;584;p11"/>
            <p:cNvSpPr txBox="1"/>
            <p:nvPr/>
          </p:nvSpPr>
          <p:spPr>
            <a:xfrm>
              <a:off x="4159001" y="2216011"/>
              <a:ext cx="1290500" cy="554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</a:t>
              </a:r>
              <a:endParaRPr/>
            </a:p>
          </p:txBody>
        </p:sp>
        <p:sp>
          <p:nvSpPr>
            <p:cNvPr id="585" name="Google Shape;585;p11"/>
            <p:cNvSpPr txBox="1"/>
            <p:nvPr/>
          </p:nvSpPr>
          <p:spPr>
            <a:xfrm>
              <a:off x="4139952" y="1998365"/>
              <a:ext cx="1296144" cy="2375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Add Text</a:t>
              </a:r>
              <a:endPara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6" name="Google Shape;586;p11"/>
          <p:cNvGrpSpPr/>
          <p:nvPr/>
        </p:nvGrpSpPr>
        <p:grpSpPr>
          <a:xfrm>
            <a:off x="9743114" y="1167362"/>
            <a:ext cx="1526872" cy="900096"/>
            <a:chOff x="4139952" y="1998365"/>
            <a:chExt cx="1309549" cy="771984"/>
          </a:xfrm>
        </p:grpSpPr>
        <p:sp>
          <p:nvSpPr>
            <p:cNvPr id="587" name="Google Shape;587;p11"/>
            <p:cNvSpPr txBox="1"/>
            <p:nvPr/>
          </p:nvSpPr>
          <p:spPr>
            <a:xfrm>
              <a:off x="4159001" y="2216011"/>
              <a:ext cx="1290500" cy="554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</a:t>
              </a:r>
              <a:endParaRPr/>
            </a:p>
          </p:txBody>
        </p:sp>
        <p:sp>
          <p:nvSpPr>
            <p:cNvPr id="588" name="Google Shape;588;p11"/>
            <p:cNvSpPr txBox="1"/>
            <p:nvPr/>
          </p:nvSpPr>
          <p:spPr>
            <a:xfrm>
              <a:off x="4139952" y="1998365"/>
              <a:ext cx="1296144" cy="2375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Add Text</a:t>
              </a:r>
              <a:endPara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589" name="Google Shape;589;p11"/>
          <p:cNvCxnSpPr/>
          <p:nvPr/>
        </p:nvCxnSpPr>
        <p:spPr>
          <a:xfrm>
            <a:off x="7389207" y="1324577"/>
            <a:ext cx="0" cy="733004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590" name="Google Shape;590;p11"/>
          <p:cNvCxnSpPr/>
          <p:nvPr/>
        </p:nvCxnSpPr>
        <p:spPr>
          <a:xfrm>
            <a:off x="9467437" y="1335277"/>
            <a:ext cx="0" cy="733004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591" name="Google Shape;591;p11"/>
          <p:cNvSpPr/>
          <p:nvPr/>
        </p:nvSpPr>
        <p:spPr>
          <a:xfrm>
            <a:off x="5186511" y="2542179"/>
            <a:ext cx="6209047" cy="1182063"/>
          </a:xfrm>
          <a:prstGeom prst="rect">
            <a:avLst/>
          </a:prstGeom>
          <a:solidFill>
            <a:srgbClr val="FFCF0E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2" name="Google Shape;592;p11"/>
          <p:cNvGrpSpPr/>
          <p:nvPr/>
        </p:nvGrpSpPr>
        <p:grpSpPr>
          <a:xfrm>
            <a:off x="5586656" y="2643894"/>
            <a:ext cx="1526872" cy="900096"/>
            <a:chOff x="4139952" y="1998365"/>
            <a:chExt cx="1309549" cy="771984"/>
          </a:xfrm>
        </p:grpSpPr>
        <p:sp>
          <p:nvSpPr>
            <p:cNvPr id="593" name="Google Shape;593;p11"/>
            <p:cNvSpPr txBox="1"/>
            <p:nvPr/>
          </p:nvSpPr>
          <p:spPr>
            <a:xfrm>
              <a:off x="4159001" y="2216011"/>
              <a:ext cx="1290500" cy="554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</a:t>
              </a:r>
              <a:endParaRPr/>
            </a:p>
          </p:txBody>
        </p:sp>
        <p:sp>
          <p:nvSpPr>
            <p:cNvPr id="594" name="Google Shape;594;p11"/>
            <p:cNvSpPr txBox="1"/>
            <p:nvPr/>
          </p:nvSpPr>
          <p:spPr>
            <a:xfrm>
              <a:off x="4139952" y="1998365"/>
              <a:ext cx="1296144" cy="2375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Add Text</a:t>
              </a:r>
              <a:endPara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5" name="Google Shape;595;p11"/>
          <p:cNvGrpSpPr/>
          <p:nvPr/>
        </p:nvGrpSpPr>
        <p:grpSpPr>
          <a:xfrm>
            <a:off x="7664886" y="2632789"/>
            <a:ext cx="1526872" cy="900096"/>
            <a:chOff x="4139952" y="1998365"/>
            <a:chExt cx="1309549" cy="771984"/>
          </a:xfrm>
        </p:grpSpPr>
        <p:sp>
          <p:nvSpPr>
            <p:cNvPr id="596" name="Google Shape;596;p11"/>
            <p:cNvSpPr txBox="1"/>
            <p:nvPr/>
          </p:nvSpPr>
          <p:spPr>
            <a:xfrm>
              <a:off x="4159001" y="2216011"/>
              <a:ext cx="1290500" cy="554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</a:t>
              </a:r>
              <a:endParaRPr/>
            </a:p>
          </p:txBody>
        </p:sp>
        <p:sp>
          <p:nvSpPr>
            <p:cNvPr id="597" name="Google Shape;597;p11"/>
            <p:cNvSpPr txBox="1"/>
            <p:nvPr/>
          </p:nvSpPr>
          <p:spPr>
            <a:xfrm>
              <a:off x="4139952" y="1998365"/>
              <a:ext cx="1296144" cy="2375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Add Text</a:t>
              </a:r>
              <a:endPara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8" name="Google Shape;598;p11"/>
          <p:cNvGrpSpPr/>
          <p:nvPr/>
        </p:nvGrpSpPr>
        <p:grpSpPr>
          <a:xfrm>
            <a:off x="9743114" y="2632789"/>
            <a:ext cx="1526872" cy="900096"/>
            <a:chOff x="4139952" y="1998365"/>
            <a:chExt cx="1309549" cy="771984"/>
          </a:xfrm>
        </p:grpSpPr>
        <p:sp>
          <p:nvSpPr>
            <p:cNvPr id="599" name="Google Shape;599;p11"/>
            <p:cNvSpPr txBox="1"/>
            <p:nvPr/>
          </p:nvSpPr>
          <p:spPr>
            <a:xfrm>
              <a:off x="4159001" y="2216011"/>
              <a:ext cx="1290500" cy="554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</a:t>
              </a:r>
              <a:endParaRPr/>
            </a:p>
          </p:txBody>
        </p:sp>
        <p:sp>
          <p:nvSpPr>
            <p:cNvPr id="600" name="Google Shape;600;p11"/>
            <p:cNvSpPr txBox="1"/>
            <p:nvPr/>
          </p:nvSpPr>
          <p:spPr>
            <a:xfrm>
              <a:off x="4139952" y="1998365"/>
              <a:ext cx="1296144" cy="2375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Add Text</a:t>
              </a:r>
              <a:endPara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601" name="Google Shape;601;p11"/>
          <p:cNvCxnSpPr/>
          <p:nvPr/>
        </p:nvCxnSpPr>
        <p:spPr>
          <a:xfrm>
            <a:off x="7389207" y="2790004"/>
            <a:ext cx="0" cy="733004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02" name="Google Shape;602;p11"/>
          <p:cNvCxnSpPr/>
          <p:nvPr/>
        </p:nvCxnSpPr>
        <p:spPr>
          <a:xfrm>
            <a:off x="9467437" y="2800704"/>
            <a:ext cx="0" cy="733004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603" name="Google Shape;603;p11"/>
          <p:cNvSpPr txBox="1"/>
          <p:nvPr/>
        </p:nvSpPr>
        <p:spPr>
          <a:xfrm>
            <a:off x="447468" y="3618057"/>
            <a:ext cx="411288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CF0E"/>
                </a:solidFill>
                <a:latin typeface="Arial"/>
                <a:ea typeface="Arial"/>
                <a:cs typeface="Arial"/>
                <a:sym typeface="Arial"/>
              </a:rPr>
              <a:t>AWESOME</a:t>
            </a:r>
            <a:endParaRPr/>
          </a:p>
        </p:txBody>
      </p:sp>
      <p:sp>
        <p:nvSpPr>
          <p:cNvPr id="604" name="Google Shape;604;p11"/>
          <p:cNvSpPr txBox="1"/>
          <p:nvPr/>
        </p:nvSpPr>
        <p:spPr>
          <a:xfrm>
            <a:off x="1407723" y="4421436"/>
            <a:ext cx="483265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endParaRPr sz="4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5" name="Google Shape;605;p11"/>
          <p:cNvGrpSpPr/>
          <p:nvPr/>
        </p:nvGrpSpPr>
        <p:grpSpPr>
          <a:xfrm>
            <a:off x="1944811" y="5344766"/>
            <a:ext cx="3990767" cy="1314750"/>
            <a:chOff x="581891" y="2857852"/>
            <a:chExt cx="6301148" cy="1314750"/>
          </a:xfrm>
        </p:grpSpPr>
        <p:sp>
          <p:nvSpPr>
            <p:cNvPr id="606" name="Google Shape;606;p11"/>
            <p:cNvSpPr txBox="1"/>
            <p:nvPr/>
          </p:nvSpPr>
          <p:spPr>
            <a:xfrm>
              <a:off x="581891" y="3341605"/>
              <a:ext cx="6301148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FCF0E"/>
                  </a:solidFill>
                  <a:latin typeface="Arial"/>
                  <a:ea typeface="Arial"/>
                  <a:cs typeface="Arial"/>
                  <a:sym typeface="Arial"/>
                </a:rPr>
                <a:t>Example Text : Get a modern PowerPoint  Presentation that is beautifully designed. I hope and I believe that this Template will your Time, Money and Reputation. Easy to change colors, photos and Text. </a:t>
              </a:r>
              <a:endParaRPr/>
            </a:p>
          </p:txBody>
        </p:sp>
        <p:sp>
          <p:nvSpPr>
            <p:cNvPr id="607" name="Google Shape;607;p11"/>
            <p:cNvSpPr txBox="1"/>
            <p:nvPr/>
          </p:nvSpPr>
          <p:spPr>
            <a:xfrm>
              <a:off x="581891" y="2857852"/>
              <a:ext cx="6301148" cy="5155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1031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CF0E"/>
                  </a:solidFill>
                  <a:latin typeface="Arial"/>
                  <a:ea typeface="Arial"/>
                  <a:cs typeface="Arial"/>
                  <a:sym typeface="Arial"/>
                </a:rPr>
                <a:t>Power Presentation</a:t>
              </a:r>
              <a:endParaRPr sz="3200" b="1">
                <a:solidFill>
                  <a:srgbClr val="FFCF0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2"/>
          <p:cNvSpPr txBox="1">
            <a:spLocks noGrp="1"/>
          </p:cNvSpPr>
          <p:nvPr>
            <p:ph type="body" idx="1"/>
          </p:nvPr>
        </p:nvSpPr>
        <p:spPr>
          <a:xfrm>
            <a:off x="619125" y="456355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Infographic Style</a:t>
            </a:r>
            <a:endParaRPr/>
          </a:p>
        </p:txBody>
      </p:sp>
      <p:sp>
        <p:nvSpPr>
          <p:cNvPr id="614" name="Google Shape;614;p12"/>
          <p:cNvSpPr/>
          <p:nvPr/>
        </p:nvSpPr>
        <p:spPr>
          <a:xfrm>
            <a:off x="4705077" y="2040595"/>
            <a:ext cx="3044834" cy="273748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12"/>
          <p:cNvSpPr txBox="1"/>
          <p:nvPr/>
        </p:nvSpPr>
        <p:spPr>
          <a:xfrm>
            <a:off x="5284067" y="1473086"/>
            <a:ext cx="191449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STRENGTHS</a:t>
            </a:r>
            <a:endParaRPr sz="1600" b="1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12"/>
          <p:cNvSpPr txBox="1"/>
          <p:nvPr/>
        </p:nvSpPr>
        <p:spPr>
          <a:xfrm>
            <a:off x="7853122" y="3261798"/>
            <a:ext cx="191449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rPr>
              <a:t>OPPORTUNITIES</a:t>
            </a:r>
            <a:endParaRPr sz="1600" b="1">
              <a:solidFill>
                <a:srgbClr val="21447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12"/>
          <p:cNvSpPr txBox="1"/>
          <p:nvPr/>
        </p:nvSpPr>
        <p:spPr>
          <a:xfrm>
            <a:off x="2956578" y="3261798"/>
            <a:ext cx="191449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WEAKNESS</a:t>
            </a:r>
            <a:endParaRPr sz="1600" b="1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2"/>
          <p:cNvSpPr txBox="1"/>
          <p:nvPr/>
        </p:nvSpPr>
        <p:spPr>
          <a:xfrm>
            <a:off x="5284067" y="4933412"/>
            <a:ext cx="191449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THREATS</a:t>
            </a:r>
            <a:endParaRPr sz="1600" b="1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9" name="Google Shape;619;p12"/>
          <p:cNvGrpSpPr/>
          <p:nvPr/>
        </p:nvGrpSpPr>
        <p:grpSpPr>
          <a:xfrm>
            <a:off x="4067923" y="1474921"/>
            <a:ext cx="1418150" cy="1419242"/>
            <a:chOff x="1574372" y="2420888"/>
            <a:chExt cx="1557468" cy="1549192"/>
          </a:xfrm>
        </p:grpSpPr>
        <p:sp>
          <p:nvSpPr>
            <p:cNvPr id="620" name="Google Shape;620;p12"/>
            <p:cNvSpPr/>
            <p:nvPr/>
          </p:nvSpPr>
          <p:spPr>
            <a:xfrm>
              <a:off x="1574372" y="2420888"/>
              <a:ext cx="1386744" cy="1386744"/>
            </a:xfrm>
            <a:prstGeom prst="blockArc">
              <a:avLst>
                <a:gd name="adj1" fmla="val 10800000"/>
                <a:gd name="adj2" fmla="val 16338761"/>
                <a:gd name="adj3" fmla="val 31227"/>
              </a:avLst>
            </a:prstGeom>
            <a:solidFill>
              <a:srgbClr val="FFCF0E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12"/>
            <p:cNvSpPr/>
            <p:nvPr/>
          </p:nvSpPr>
          <p:spPr>
            <a:xfrm>
              <a:off x="2267744" y="2420888"/>
              <a:ext cx="864096" cy="432000"/>
            </a:xfrm>
            <a:prstGeom prst="rect">
              <a:avLst/>
            </a:prstGeom>
            <a:solidFill>
              <a:srgbClr val="FFCF0E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12"/>
            <p:cNvSpPr/>
            <p:nvPr/>
          </p:nvSpPr>
          <p:spPr>
            <a:xfrm rot="5400000">
              <a:off x="1358324" y="3322032"/>
              <a:ext cx="864096" cy="432000"/>
            </a:xfrm>
            <a:prstGeom prst="rect">
              <a:avLst/>
            </a:prstGeom>
            <a:solidFill>
              <a:srgbClr val="FFCF0E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3" name="Google Shape;623;p12"/>
          <p:cNvGrpSpPr/>
          <p:nvPr/>
        </p:nvGrpSpPr>
        <p:grpSpPr>
          <a:xfrm flipH="1">
            <a:off x="6959300" y="1474921"/>
            <a:ext cx="1418150" cy="1419242"/>
            <a:chOff x="1480223" y="2420888"/>
            <a:chExt cx="1557468" cy="1549192"/>
          </a:xfrm>
        </p:grpSpPr>
        <p:sp>
          <p:nvSpPr>
            <p:cNvPr id="624" name="Google Shape;624;p12"/>
            <p:cNvSpPr/>
            <p:nvPr/>
          </p:nvSpPr>
          <p:spPr>
            <a:xfrm>
              <a:off x="1480223" y="2420888"/>
              <a:ext cx="1386746" cy="1386745"/>
            </a:xfrm>
            <a:prstGeom prst="blockArc">
              <a:avLst>
                <a:gd name="adj1" fmla="val 10800000"/>
                <a:gd name="adj2" fmla="val 16338761"/>
                <a:gd name="adj3" fmla="val 31227"/>
              </a:avLst>
            </a:prstGeom>
            <a:solidFill>
              <a:srgbClr val="FFCF0E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12"/>
            <p:cNvSpPr/>
            <p:nvPr/>
          </p:nvSpPr>
          <p:spPr>
            <a:xfrm>
              <a:off x="2173595" y="2420888"/>
              <a:ext cx="864096" cy="432000"/>
            </a:xfrm>
            <a:prstGeom prst="rect">
              <a:avLst/>
            </a:prstGeom>
            <a:solidFill>
              <a:srgbClr val="FFCF0E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12"/>
            <p:cNvSpPr/>
            <p:nvPr/>
          </p:nvSpPr>
          <p:spPr>
            <a:xfrm rot="5400000">
              <a:off x="1264182" y="3322032"/>
              <a:ext cx="864097" cy="432000"/>
            </a:xfrm>
            <a:prstGeom prst="rect">
              <a:avLst/>
            </a:prstGeom>
            <a:solidFill>
              <a:srgbClr val="FFCF0E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7" name="Google Shape;627;p12"/>
          <p:cNvGrpSpPr/>
          <p:nvPr/>
        </p:nvGrpSpPr>
        <p:grpSpPr>
          <a:xfrm rot="-5400000">
            <a:off x="4068469" y="3882271"/>
            <a:ext cx="1418150" cy="1419242"/>
            <a:chOff x="1574372" y="2420888"/>
            <a:chExt cx="1557468" cy="1549192"/>
          </a:xfrm>
        </p:grpSpPr>
        <p:sp>
          <p:nvSpPr>
            <p:cNvPr id="628" name="Google Shape;628;p12"/>
            <p:cNvSpPr/>
            <p:nvPr/>
          </p:nvSpPr>
          <p:spPr>
            <a:xfrm>
              <a:off x="1574372" y="2420888"/>
              <a:ext cx="1386744" cy="1386744"/>
            </a:xfrm>
            <a:prstGeom prst="blockArc">
              <a:avLst>
                <a:gd name="adj1" fmla="val 10800000"/>
                <a:gd name="adj2" fmla="val 16338761"/>
                <a:gd name="adj3" fmla="val 31227"/>
              </a:avLst>
            </a:prstGeom>
            <a:solidFill>
              <a:srgbClr val="21447A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12"/>
            <p:cNvSpPr/>
            <p:nvPr/>
          </p:nvSpPr>
          <p:spPr>
            <a:xfrm>
              <a:off x="2267744" y="2420888"/>
              <a:ext cx="864096" cy="432000"/>
            </a:xfrm>
            <a:prstGeom prst="rect">
              <a:avLst/>
            </a:prstGeom>
            <a:solidFill>
              <a:srgbClr val="21447A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2"/>
            <p:cNvSpPr/>
            <p:nvPr/>
          </p:nvSpPr>
          <p:spPr>
            <a:xfrm rot="5400000">
              <a:off x="1358324" y="3322032"/>
              <a:ext cx="864096" cy="432000"/>
            </a:xfrm>
            <a:prstGeom prst="rect">
              <a:avLst/>
            </a:prstGeom>
            <a:solidFill>
              <a:srgbClr val="21447A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12"/>
          <p:cNvGrpSpPr/>
          <p:nvPr/>
        </p:nvGrpSpPr>
        <p:grpSpPr>
          <a:xfrm rot="5400000" flipH="1">
            <a:off x="6961660" y="3887041"/>
            <a:ext cx="1418152" cy="1409719"/>
            <a:chOff x="1574370" y="2327313"/>
            <a:chExt cx="1557470" cy="1538797"/>
          </a:xfrm>
        </p:grpSpPr>
        <p:sp>
          <p:nvSpPr>
            <p:cNvPr id="632" name="Google Shape;632;p12"/>
            <p:cNvSpPr/>
            <p:nvPr/>
          </p:nvSpPr>
          <p:spPr>
            <a:xfrm>
              <a:off x="1574372" y="2327313"/>
              <a:ext cx="1386745" cy="1386744"/>
            </a:xfrm>
            <a:prstGeom prst="blockArc">
              <a:avLst>
                <a:gd name="adj1" fmla="val 10800000"/>
                <a:gd name="adj2" fmla="val 16338761"/>
                <a:gd name="adj3" fmla="val 31227"/>
              </a:avLst>
            </a:prstGeom>
            <a:solidFill>
              <a:srgbClr val="21447A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12"/>
            <p:cNvSpPr/>
            <p:nvPr/>
          </p:nvSpPr>
          <p:spPr>
            <a:xfrm>
              <a:off x="2267744" y="2327314"/>
              <a:ext cx="864096" cy="432000"/>
            </a:xfrm>
            <a:prstGeom prst="rect">
              <a:avLst/>
            </a:prstGeom>
            <a:solidFill>
              <a:srgbClr val="21447A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12"/>
            <p:cNvSpPr/>
            <p:nvPr/>
          </p:nvSpPr>
          <p:spPr>
            <a:xfrm rot="5400000">
              <a:off x="1358321" y="3218061"/>
              <a:ext cx="864098" cy="432000"/>
            </a:xfrm>
            <a:prstGeom prst="rect">
              <a:avLst/>
            </a:prstGeom>
            <a:solidFill>
              <a:srgbClr val="21447A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35" name="Google Shape;635;p12" descr="E:\002-KIMS BUSINESS\007-04-1-FIVERR\01-PPT-TEMPLATE\COVER-PSD\05-cut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5185331" y="1596045"/>
            <a:ext cx="618945" cy="17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12" descr="E:\002-KIMS BUSINESS\007-04-1-FIVERR\01-PPT-TEMPLATE\COVER-PSD\05-cut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5129" y="2809784"/>
            <a:ext cx="618946" cy="17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12" descr="E:\002-KIMS BUSINESS\007-04-1-FIVERR\01-PPT-TEMPLATE\COVER-PSD\05-cut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3947173" y="3795529"/>
            <a:ext cx="618946" cy="17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12" descr="E:\002-KIMS BUSINESS\007-04-1-FIVERR\01-PPT-TEMPLATE\COVER-PSD\05-cut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646874" y="5017000"/>
            <a:ext cx="618945" cy="17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12" descr="E:\002-KIMS BUSINESS\007-04-1-FIVERR\01-PPT-TEMPLATE\COVER-PSD\05-cut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5185331" y="5040706"/>
            <a:ext cx="618945" cy="17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12" descr="E:\002-KIMS BUSINESS\007-04-1-FIVERR\01-PPT-TEMPLATE\COVER-PSD\05-cut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646874" y="1560093"/>
            <a:ext cx="618945" cy="17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12" descr="E:\002-KIMS BUSINESS\007-04-1-FIVERR\01-PPT-TEMPLATE\COVER-PSD\05-cut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6241" y="2824212"/>
            <a:ext cx="618945" cy="17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12" descr="E:\002-KIMS BUSINESS\007-04-1-FIVERR\01-PPT-TEMPLATE\COVER-PSD\05-cut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7858284" y="3809957"/>
            <a:ext cx="618945" cy="1745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3" name="Google Shape;643;p12"/>
          <p:cNvGrpSpPr/>
          <p:nvPr/>
        </p:nvGrpSpPr>
        <p:grpSpPr>
          <a:xfrm>
            <a:off x="5336727" y="3038003"/>
            <a:ext cx="1781534" cy="728994"/>
            <a:chOff x="3681233" y="2551862"/>
            <a:chExt cx="1781534" cy="728994"/>
          </a:xfrm>
        </p:grpSpPr>
        <p:sp>
          <p:nvSpPr>
            <p:cNvPr id="644" name="Google Shape;644;p12"/>
            <p:cNvSpPr txBox="1"/>
            <p:nvPr/>
          </p:nvSpPr>
          <p:spPr>
            <a:xfrm>
              <a:off x="3681233" y="2593194"/>
              <a:ext cx="178153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SWOT</a:t>
              </a:r>
              <a:endParaRPr sz="36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12"/>
            <p:cNvSpPr/>
            <p:nvPr/>
          </p:nvSpPr>
          <p:spPr>
            <a:xfrm>
              <a:off x="3762000" y="2551862"/>
              <a:ext cx="1620000" cy="72008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12"/>
            <p:cNvSpPr/>
            <p:nvPr/>
          </p:nvSpPr>
          <p:spPr>
            <a:xfrm>
              <a:off x="3762000" y="3208848"/>
              <a:ext cx="1620000" cy="72008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7" name="Google Shape;647;p12"/>
          <p:cNvSpPr txBox="1"/>
          <p:nvPr/>
        </p:nvSpPr>
        <p:spPr>
          <a:xfrm>
            <a:off x="5033357" y="2131045"/>
            <a:ext cx="238827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You can simply impress your audience and add a unique zing and appeal to your Presentations. </a:t>
            </a:r>
            <a:endParaRPr/>
          </a:p>
        </p:txBody>
      </p:sp>
      <p:sp>
        <p:nvSpPr>
          <p:cNvPr id="648" name="Google Shape;648;p12"/>
          <p:cNvSpPr txBox="1"/>
          <p:nvPr/>
        </p:nvSpPr>
        <p:spPr>
          <a:xfrm>
            <a:off x="5033357" y="3842959"/>
            <a:ext cx="238827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You can simply impress your audience and add a unique zing and appeal to your Presentations. </a:t>
            </a:r>
            <a:endParaRPr/>
          </a:p>
        </p:txBody>
      </p:sp>
      <p:grpSp>
        <p:nvGrpSpPr>
          <p:cNvPr id="649" name="Google Shape;649;p12"/>
          <p:cNvGrpSpPr/>
          <p:nvPr/>
        </p:nvGrpSpPr>
        <p:grpSpPr>
          <a:xfrm>
            <a:off x="1020649" y="4408061"/>
            <a:ext cx="2752932" cy="1107996"/>
            <a:chOff x="6210996" y="1433695"/>
            <a:chExt cx="1712589" cy="788254"/>
          </a:xfrm>
        </p:grpSpPr>
        <p:sp>
          <p:nvSpPr>
            <p:cNvPr id="650" name="Google Shape;650;p12"/>
            <p:cNvSpPr txBox="1"/>
            <p:nvPr/>
          </p:nvSpPr>
          <p:spPr>
            <a:xfrm>
              <a:off x="6210999" y="1433695"/>
              <a:ext cx="1712586" cy="197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Your Text 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12"/>
            <p:cNvSpPr txBox="1"/>
            <p:nvPr/>
          </p:nvSpPr>
          <p:spPr>
            <a:xfrm>
              <a:off x="6210996" y="1630759"/>
              <a:ext cx="1712587" cy="5911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Easy to change colors, photos and Text.  </a:t>
              </a:r>
              <a:endParaRPr/>
            </a:p>
          </p:txBody>
        </p:sp>
      </p:grpSp>
      <p:grpSp>
        <p:nvGrpSpPr>
          <p:cNvPr id="652" name="Google Shape;652;p12"/>
          <p:cNvGrpSpPr/>
          <p:nvPr/>
        </p:nvGrpSpPr>
        <p:grpSpPr>
          <a:xfrm>
            <a:off x="1020649" y="1311757"/>
            <a:ext cx="2752932" cy="1107996"/>
            <a:chOff x="6210996" y="1433695"/>
            <a:chExt cx="1712589" cy="788254"/>
          </a:xfrm>
        </p:grpSpPr>
        <p:sp>
          <p:nvSpPr>
            <p:cNvPr id="653" name="Google Shape;653;p12"/>
            <p:cNvSpPr txBox="1"/>
            <p:nvPr/>
          </p:nvSpPr>
          <p:spPr>
            <a:xfrm>
              <a:off x="6210999" y="1433695"/>
              <a:ext cx="1712586" cy="197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Your Text 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12"/>
            <p:cNvSpPr txBox="1"/>
            <p:nvPr/>
          </p:nvSpPr>
          <p:spPr>
            <a:xfrm>
              <a:off x="6210996" y="1630759"/>
              <a:ext cx="1712587" cy="5911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Easy to change colors, photos and Text.  </a:t>
              </a:r>
              <a:endParaRPr/>
            </a:p>
          </p:txBody>
        </p:sp>
      </p:grpSp>
      <p:grpSp>
        <p:nvGrpSpPr>
          <p:cNvPr id="655" name="Google Shape;655;p12"/>
          <p:cNvGrpSpPr/>
          <p:nvPr/>
        </p:nvGrpSpPr>
        <p:grpSpPr>
          <a:xfrm>
            <a:off x="8680468" y="4408061"/>
            <a:ext cx="2733956" cy="1107996"/>
            <a:chOff x="6210996" y="1433695"/>
            <a:chExt cx="1712589" cy="788254"/>
          </a:xfrm>
        </p:grpSpPr>
        <p:sp>
          <p:nvSpPr>
            <p:cNvPr id="656" name="Google Shape;656;p12"/>
            <p:cNvSpPr txBox="1"/>
            <p:nvPr/>
          </p:nvSpPr>
          <p:spPr>
            <a:xfrm>
              <a:off x="6210999" y="1433695"/>
              <a:ext cx="1712586" cy="197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Your Text 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12"/>
            <p:cNvSpPr txBox="1"/>
            <p:nvPr/>
          </p:nvSpPr>
          <p:spPr>
            <a:xfrm>
              <a:off x="6210996" y="1630759"/>
              <a:ext cx="1712587" cy="5911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Easy to change colors, photos and Text.   </a:t>
              </a:r>
              <a:endParaRPr/>
            </a:p>
          </p:txBody>
        </p:sp>
      </p:grpSp>
      <p:grpSp>
        <p:nvGrpSpPr>
          <p:cNvPr id="658" name="Google Shape;658;p12"/>
          <p:cNvGrpSpPr/>
          <p:nvPr/>
        </p:nvGrpSpPr>
        <p:grpSpPr>
          <a:xfrm>
            <a:off x="8680468" y="1311757"/>
            <a:ext cx="2733956" cy="1107996"/>
            <a:chOff x="6210996" y="1433695"/>
            <a:chExt cx="1712589" cy="788254"/>
          </a:xfrm>
        </p:grpSpPr>
        <p:sp>
          <p:nvSpPr>
            <p:cNvPr id="659" name="Google Shape;659;p12"/>
            <p:cNvSpPr txBox="1"/>
            <p:nvPr/>
          </p:nvSpPr>
          <p:spPr>
            <a:xfrm>
              <a:off x="6210999" y="1433695"/>
              <a:ext cx="1712586" cy="197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Your Text 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12"/>
            <p:cNvSpPr txBox="1"/>
            <p:nvPr/>
          </p:nvSpPr>
          <p:spPr>
            <a:xfrm>
              <a:off x="6210996" y="1630759"/>
              <a:ext cx="1712587" cy="5911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Easy to change colors, photos and Text.     </a:t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3"/>
          <p:cNvSpPr/>
          <p:nvPr/>
        </p:nvSpPr>
        <p:spPr>
          <a:xfrm>
            <a:off x="4930415" y="408258"/>
            <a:ext cx="4396803" cy="720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PORTFOLIO</a:t>
            </a:r>
            <a:endParaRPr/>
          </a:p>
        </p:txBody>
      </p:sp>
      <p:sp>
        <p:nvSpPr>
          <p:cNvPr id="667" name="Google Shape;667;p13"/>
          <p:cNvSpPr/>
          <p:nvPr/>
        </p:nvSpPr>
        <p:spPr>
          <a:xfrm>
            <a:off x="4930414" y="1128896"/>
            <a:ext cx="4396804" cy="720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endParaRPr/>
          </a:p>
        </p:txBody>
      </p:sp>
      <p:sp>
        <p:nvSpPr>
          <p:cNvPr id="668" name="Google Shape;668;p13"/>
          <p:cNvSpPr txBox="1"/>
          <p:nvPr/>
        </p:nvSpPr>
        <p:spPr>
          <a:xfrm>
            <a:off x="4644850" y="2307460"/>
            <a:ext cx="549352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Get a modern PowerPoint  Presentation that is beautifully designed. Easy to change colors, photos and Text. </a:t>
            </a:r>
            <a:endParaRPr sz="1400" b="1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13"/>
          <p:cNvSpPr txBox="1"/>
          <p:nvPr/>
        </p:nvSpPr>
        <p:spPr>
          <a:xfrm>
            <a:off x="4644851" y="2956519"/>
            <a:ext cx="549352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Easy to change colors, photos and Text. You can simply impress your audience and add a unique zing and appeal to your Presentations. Easy to change colors, photos and Text. You can simply impress your audience and add a unique zing and appeal to your Presentations</a:t>
            </a:r>
            <a:endParaRPr sz="12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0" name="Google Shape;670;p13"/>
          <p:cNvGrpSpPr/>
          <p:nvPr/>
        </p:nvGrpSpPr>
        <p:grpSpPr>
          <a:xfrm>
            <a:off x="4644850" y="4331439"/>
            <a:ext cx="1541930" cy="1750270"/>
            <a:chOff x="7577191" y="234924"/>
            <a:chExt cx="1956955" cy="1750270"/>
          </a:xfrm>
        </p:grpSpPr>
        <p:sp>
          <p:nvSpPr>
            <p:cNvPr id="671" name="Google Shape;671;p13"/>
            <p:cNvSpPr txBox="1"/>
            <p:nvPr/>
          </p:nvSpPr>
          <p:spPr>
            <a:xfrm>
              <a:off x="7577191" y="234924"/>
              <a:ext cx="1956955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rgbClr val="21447A"/>
                  </a:solidFill>
                  <a:latin typeface="Arial"/>
                  <a:ea typeface="Arial"/>
                  <a:cs typeface="Arial"/>
                  <a:sym typeface="Arial"/>
                </a:rPr>
                <a:t>$350</a:t>
              </a:r>
              <a:endParaRPr sz="3600" b="1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2" name="Google Shape;672;p13"/>
            <p:cNvGrpSpPr/>
            <p:nvPr/>
          </p:nvGrpSpPr>
          <p:grpSpPr>
            <a:xfrm>
              <a:off x="7577191" y="864827"/>
              <a:ext cx="1956955" cy="1120367"/>
              <a:chOff x="803640" y="3362835"/>
              <a:chExt cx="2059657" cy="840274"/>
            </a:xfrm>
          </p:grpSpPr>
          <p:sp>
            <p:nvSpPr>
              <p:cNvPr id="673" name="Google Shape;673;p13"/>
              <p:cNvSpPr txBox="1"/>
              <p:nvPr/>
            </p:nvSpPr>
            <p:spPr>
              <a:xfrm>
                <a:off x="803640" y="3579862"/>
                <a:ext cx="2059657" cy="6232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262626"/>
                    </a:solidFill>
                    <a:latin typeface="Arial"/>
                    <a:ea typeface="Arial"/>
                    <a:cs typeface="Arial"/>
                    <a:sym typeface="Arial"/>
                  </a:rPr>
                  <a:t>Get a modern PowerPoint  Presentation that is beautifully designed. </a:t>
                </a:r>
                <a:endParaRPr sz="12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13"/>
              <p:cNvSpPr txBox="1"/>
              <p:nvPr/>
            </p:nvSpPr>
            <p:spPr>
              <a:xfrm>
                <a:off x="803640" y="3362835"/>
                <a:ext cx="2059657" cy="2077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rgbClr val="262626"/>
                    </a:solidFill>
                    <a:latin typeface="Arial"/>
                    <a:ea typeface="Arial"/>
                    <a:cs typeface="Arial"/>
                    <a:sym typeface="Arial"/>
                  </a:rPr>
                  <a:t>Your Text  Here</a:t>
                </a:r>
                <a:endParaRPr sz="1200" b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75" name="Google Shape;675;p13"/>
          <p:cNvGrpSpPr/>
          <p:nvPr/>
        </p:nvGrpSpPr>
        <p:grpSpPr>
          <a:xfrm>
            <a:off x="6620649" y="4331439"/>
            <a:ext cx="1541930" cy="1750270"/>
            <a:chOff x="7577191" y="1784099"/>
            <a:chExt cx="1956955" cy="1750270"/>
          </a:xfrm>
        </p:grpSpPr>
        <p:sp>
          <p:nvSpPr>
            <p:cNvPr id="676" name="Google Shape;676;p13"/>
            <p:cNvSpPr txBox="1"/>
            <p:nvPr/>
          </p:nvSpPr>
          <p:spPr>
            <a:xfrm>
              <a:off x="7577191" y="1784099"/>
              <a:ext cx="1956955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$250</a:t>
              </a:r>
              <a:endParaRPr sz="36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7" name="Google Shape;677;p13"/>
            <p:cNvGrpSpPr/>
            <p:nvPr/>
          </p:nvGrpSpPr>
          <p:grpSpPr>
            <a:xfrm>
              <a:off x="7577191" y="2414002"/>
              <a:ext cx="1956955" cy="1120367"/>
              <a:chOff x="803640" y="3362835"/>
              <a:chExt cx="2059657" cy="840274"/>
            </a:xfrm>
          </p:grpSpPr>
          <p:sp>
            <p:nvSpPr>
              <p:cNvPr id="678" name="Google Shape;678;p13"/>
              <p:cNvSpPr txBox="1"/>
              <p:nvPr/>
            </p:nvSpPr>
            <p:spPr>
              <a:xfrm>
                <a:off x="803640" y="3579862"/>
                <a:ext cx="2059657" cy="6232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262626"/>
                    </a:solidFill>
                    <a:latin typeface="Arial"/>
                    <a:ea typeface="Arial"/>
                    <a:cs typeface="Arial"/>
                    <a:sym typeface="Arial"/>
                  </a:rPr>
                  <a:t>Get a modern PowerPoint  Presentation that is beautifully designed. </a:t>
                </a:r>
                <a:endParaRPr sz="12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13"/>
              <p:cNvSpPr txBox="1"/>
              <p:nvPr/>
            </p:nvSpPr>
            <p:spPr>
              <a:xfrm>
                <a:off x="803640" y="3362835"/>
                <a:ext cx="2059657" cy="2077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rgbClr val="262626"/>
                    </a:solidFill>
                    <a:latin typeface="Arial"/>
                    <a:ea typeface="Arial"/>
                    <a:cs typeface="Arial"/>
                    <a:sym typeface="Arial"/>
                  </a:rPr>
                  <a:t>Your Text  Here</a:t>
                </a:r>
                <a:endParaRPr sz="1200" b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80" name="Google Shape;680;p13"/>
          <p:cNvGrpSpPr/>
          <p:nvPr/>
        </p:nvGrpSpPr>
        <p:grpSpPr>
          <a:xfrm>
            <a:off x="8596449" y="4331439"/>
            <a:ext cx="1541930" cy="1750270"/>
            <a:chOff x="7577191" y="1784099"/>
            <a:chExt cx="1956955" cy="1750270"/>
          </a:xfrm>
        </p:grpSpPr>
        <p:sp>
          <p:nvSpPr>
            <p:cNvPr id="681" name="Google Shape;681;p13"/>
            <p:cNvSpPr txBox="1"/>
            <p:nvPr/>
          </p:nvSpPr>
          <p:spPr>
            <a:xfrm>
              <a:off x="7577191" y="1784099"/>
              <a:ext cx="1956955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$150</a:t>
              </a:r>
              <a:endParaRPr sz="36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82" name="Google Shape;682;p13"/>
            <p:cNvGrpSpPr/>
            <p:nvPr/>
          </p:nvGrpSpPr>
          <p:grpSpPr>
            <a:xfrm>
              <a:off x="7577191" y="2414002"/>
              <a:ext cx="1956955" cy="1120367"/>
              <a:chOff x="803640" y="3362835"/>
              <a:chExt cx="2059657" cy="840274"/>
            </a:xfrm>
          </p:grpSpPr>
          <p:sp>
            <p:nvSpPr>
              <p:cNvPr id="683" name="Google Shape;683;p13"/>
              <p:cNvSpPr txBox="1"/>
              <p:nvPr/>
            </p:nvSpPr>
            <p:spPr>
              <a:xfrm>
                <a:off x="803640" y="3579862"/>
                <a:ext cx="2059657" cy="6232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262626"/>
                    </a:solidFill>
                    <a:latin typeface="Arial"/>
                    <a:ea typeface="Arial"/>
                    <a:cs typeface="Arial"/>
                    <a:sym typeface="Arial"/>
                  </a:rPr>
                  <a:t>Get a modern PowerPoint  Presentation that is beautifully designed. </a:t>
                </a:r>
                <a:endParaRPr sz="12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13"/>
              <p:cNvSpPr txBox="1"/>
              <p:nvPr/>
            </p:nvSpPr>
            <p:spPr>
              <a:xfrm>
                <a:off x="803640" y="3362835"/>
                <a:ext cx="2059657" cy="2077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rgbClr val="262626"/>
                    </a:solidFill>
                    <a:latin typeface="Arial"/>
                    <a:ea typeface="Arial"/>
                    <a:cs typeface="Arial"/>
                    <a:sym typeface="Arial"/>
                  </a:rPr>
                  <a:t>Your Text  Here</a:t>
                </a:r>
                <a:endParaRPr sz="1200" b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85" name="Google Shape;68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6149" y="601227"/>
            <a:ext cx="2272467" cy="6153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4"/>
          <p:cNvSpPr txBox="1">
            <a:spLocks noGrp="1"/>
          </p:cNvSpPr>
          <p:nvPr>
            <p:ph type="body" idx="1"/>
          </p:nvPr>
        </p:nvSpPr>
        <p:spPr>
          <a:xfrm>
            <a:off x="619125" y="757238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Infographic Style</a:t>
            </a:r>
            <a:endParaRPr/>
          </a:p>
        </p:txBody>
      </p:sp>
      <p:graphicFrame>
        <p:nvGraphicFramePr>
          <p:cNvPr id="691" name="Google Shape;691;p14"/>
          <p:cNvGraphicFramePr/>
          <p:nvPr/>
        </p:nvGraphicFramePr>
        <p:xfrm>
          <a:off x="6462937" y="1843761"/>
          <a:ext cx="4455537" cy="2559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92" name="Google Shape;692;p14"/>
          <p:cNvGraphicFramePr/>
          <p:nvPr/>
        </p:nvGraphicFramePr>
        <p:xfrm>
          <a:off x="1320334" y="1843761"/>
          <a:ext cx="4455537" cy="2559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93" name="Google Shape;693;p14"/>
          <p:cNvSpPr txBox="1"/>
          <p:nvPr/>
        </p:nvSpPr>
        <p:spPr>
          <a:xfrm>
            <a:off x="2711160" y="4508733"/>
            <a:ext cx="291592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You can simply impress your audience and add a unique zing and appeal to your Presentations. Easy to change colors, photos and Text. </a:t>
            </a:r>
            <a:endParaRPr sz="12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14"/>
          <p:cNvSpPr txBox="1"/>
          <p:nvPr/>
        </p:nvSpPr>
        <p:spPr>
          <a:xfrm>
            <a:off x="1469115" y="4539510"/>
            <a:ext cx="1242044" cy="7694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60</a:t>
            </a:r>
            <a:r>
              <a:rPr lang="en-US" sz="16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sz="1600" b="1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14"/>
          <p:cNvSpPr txBox="1"/>
          <p:nvPr/>
        </p:nvSpPr>
        <p:spPr>
          <a:xfrm>
            <a:off x="7853763" y="4508733"/>
            <a:ext cx="291592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You can simply impress your audience and add a unique zing and appeal to your Presentations. Easy to change colors, photos and Text. </a:t>
            </a:r>
            <a:endParaRPr sz="12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14"/>
          <p:cNvSpPr txBox="1"/>
          <p:nvPr/>
        </p:nvSpPr>
        <p:spPr>
          <a:xfrm>
            <a:off x="6611718" y="4539510"/>
            <a:ext cx="124204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85</a:t>
            </a:r>
            <a:r>
              <a:rPr lang="en-US" sz="1600" b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sz="1600" b="1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7" name="Google Shape;697;p14"/>
          <p:cNvGrpSpPr/>
          <p:nvPr/>
        </p:nvGrpSpPr>
        <p:grpSpPr>
          <a:xfrm>
            <a:off x="905610" y="5445484"/>
            <a:ext cx="10383714" cy="720079"/>
            <a:chOff x="132074" y="5157190"/>
            <a:chExt cx="10057612" cy="1029601"/>
          </a:xfrm>
        </p:grpSpPr>
        <p:sp>
          <p:nvSpPr>
            <p:cNvPr id="698" name="Google Shape;698;p14"/>
            <p:cNvSpPr/>
            <p:nvPr/>
          </p:nvSpPr>
          <p:spPr>
            <a:xfrm rot="-5400000" flipH="1">
              <a:off x="4652515" y="636751"/>
              <a:ext cx="1016730" cy="10057612"/>
            </a:xfrm>
            <a:prstGeom prst="roundRect">
              <a:avLst>
                <a:gd name="adj" fmla="val 21357"/>
              </a:avLst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4"/>
            <p:cNvSpPr/>
            <p:nvPr/>
          </p:nvSpPr>
          <p:spPr>
            <a:xfrm rot="-5400000">
              <a:off x="583861" y="4705404"/>
              <a:ext cx="1029601" cy="1933174"/>
            </a:xfrm>
            <a:prstGeom prst="round2SameRect">
              <a:avLst>
                <a:gd name="adj1" fmla="val 17489"/>
                <a:gd name="adj2" fmla="val 0"/>
              </a:avLst>
            </a:prstGeom>
            <a:solidFill>
              <a:srgbClr val="FFCF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0" name="Google Shape;700;p14"/>
          <p:cNvSpPr txBox="1"/>
          <p:nvPr/>
        </p:nvSpPr>
        <p:spPr>
          <a:xfrm>
            <a:off x="1235669" y="5651634"/>
            <a:ext cx="135208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Add Text</a:t>
            </a: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14"/>
          <p:cNvSpPr txBox="1"/>
          <p:nvPr/>
        </p:nvSpPr>
        <p:spPr>
          <a:xfrm>
            <a:off x="3213205" y="5482358"/>
            <a:ext cx="775959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You can simply impress your audience and add a unique zing and appeal to your Presentations. Easy to change colors, photos and Text. Get a modern PowerPoint  Presentation that is beautifully designed. </a:t>
            </a:r>
            <a:r>
              <a:rPr lang="en-US"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 hope and I believe that this Template will your Time, Money and Reputation. </a:t>
            </a:r>
            <a:endParaRPr sz="12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5"/>
          <p:cNvSpPr txBox="1"/>
          <p:nvPr/>
        </p:nvSpPr>
        <p:spPr>
          <a:xfrm>
            <a:off x="729131" y="677454"/>
            <a:ext cx="549674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AWESOME SLIDE</a:t>
            </a:r>
            <a:endParaRPr/>
          </a:p>
        </p:txBody>
      </p:sp>
      <p:sp>
        <p:nvSpPr>
          <p:cNvPr id="707" name="Google Shape;707;p15"/>
          <p:cNvSpPr txBox="1"/>
          <p:nvPr/>
        </p:nvSpPr>
        <p:spPr>
          <a:xfrm>
            <a:off x="696355" y="1450456"/>
            <a:ext cx="549674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rPr>
              <a:t>Power Point Presentation</a:t>
            </a:r>
            <a:endParaRPr sz="2400">
              <a:solidFill>
                <a:srgbClr val="21447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15"/>
          <p:cNvSpPr txBox="1"/>
          <p:nvPr/>
        </p:nvSpPr>
        <p:spPr>
          <a:xfrm>
            <a:off x="6449718" y="5684423"/>
            <a:ext cx="54967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LOREM IPSUM DOLOR SIT AMET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15"/>
          <p:cNvSpPr/>
          <p:nvPr/>
        </p:nvSpPr>
        <p:spPr>
          <a:xfrm>
            <a:off x="6225879" y="2839012"/>
            <a:ext cx="260206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simply impress your audience and add a unique zing and appeal to your Presentations. Get a modern PowerPoint  Presentation that is beautifully designed. Easy to change colors, photos and Text. I hope and I believe that this Template will your Time, Money and Reputation. Easy to change colors, photos and Text.    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15"/>
          <p:cNvSpPr txBox="1"/>
          <p:nvPr/>
        </p:nvSpPr>
        <p:spPr>
          <a:xfrm>
            <a:off x="6225880" y="1636614"/>
            <a:ext cx="2576676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We Create Quality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Professional PPT Presentation</a:t>
            </a:r>
            <a:endParaRPr sz="24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15"/>
          <p:cNvSpPr txBox="1"/>
          <p:nvPr/>
        </p:nvSpPr>
        <p:spPr>
          <a:xfrm>
            <a:off x="9198092" y="2507202"/>
            <a:ext cx="2503687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✔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simply impress your audience and add a unique zing and appeal to your Presentations. </a:t>
            </a:r>
            <a:endParaRPr/>
          </a:p>
          <a:p>
            <a:pPr marL="171450" marR="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endParaRPr sz="12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✔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simply impress your audience and add a unique zing and appeal to your Presentations.</a:t>
            </a:r>
            <a:endParaRPr/>
          </a:p>
          <a:p>
            <a:pPr marL="171450" marR="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endParaRPr sz="12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✔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simply impress your audience and add a unique zing and appeal to your Presentations.</a:t>
            </a:r>
            <a:endParaRPr/>
          </a:p>
        </p:txBody>
      </p:sp>
      <p:sp>
        <p:nvSpPr>
          <p:cNvPr id="712" name="Google Shape;712;p15"/>
          <p:cNvSpPr txBox="1"/>
          <p:nvPr/>
        </p:nvSpPr>
        <p:spPr>
          <a:xfrm>
            <a:off x="9080397" y="1636614"/>
            <a:ext cx="260749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rPr>
              <a:t>LOREM IPSUM DOLOR SIT AMET </a:t>
            </a:r>
            <a:endParaRPr sz="1800">
              <a:solidFill>
                <a:srgbClr val="21447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3" name="Google Shape;71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8453" y="1959779"/>
            <a:ext cx="2563274" cy="4730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6"/>
          <p:cNvSpPr txBox="1"/>
          <p:nvPr/>
        </p:nvSpPr>
        <p:spPr>
          <a:xfrm>
            <a:off x="6832355" y="3877186"/>
            <a:ext cx="4976854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CF0E"/>
                </a:solidFill>
                <a:latin typeface="Arial"/>
                <a:ea typeface="Arial"/>
                <a:cs typeface="Arial"/>
                <a:sym typeface="Arial"/>
              </a:rPr>
              <a:t>You can simply impress your audience and add a unique zing and appeal to your Presentations. Easy to change colors, photos and Text. Get a modern PowerPoint  Presentation that is beautifully designed. You can simply impress your audience and add a unique zing and appeal to your Presentations. Easy to change colors, photos and Text. </a:t>
            </a:r>
            <a:endParaRPr/>
          </a:p>
        </p:txBody>
      </p:sp>
      <p:sp>
        <p:nvSpPr>
          <p:cNvPr id="719" name="Google Shape;719;p16"/>
          <p:cNvSpPr txBox="1"/>
          <p:nvPr/>
        </p:nvSpPr>
        <p:spPr>
          <a:xfrm>
            <a:off x="8748083" y="3446299"/>
            <a:ext cx="306112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rPr>
              <a:t>LOREM IPSUM DOLOR SIT AMET,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rPr>
              <a:t>CU USU AGAM INTEGRE IMPEDIT.</a:t>
            </a:r>
            <a:endParaRPr sz="1100">
              <a:solidFill>
                <a:srgbClr val="21447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16"/>
          <p:cNvSpPr txBox="1"/>
          <p:nvPr/>
        </p:nvSpPr>
        <p:spPr>
          <a:xfrm>
            <a:off x="8748083" y="2615302"/>
            <a:ext cx="306112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F0E"/>
                </a:solidFill>
                <a:latin typeface="Arial"/>
                <a:ea typeface="Arial"/>
                <a:cs typeface="Arial"/>
                <a:sym typeface="Arial"/>
              </a:rPr>
              <a:t>LOREM IPSUM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F0E"/>
                </a:solidFill>
                <a:latin typeface="Arial"/>
                <a:ea typeface="Arial"/>
                <a:cs typeface="Arial"/>
                <a:sym typeface="Arial"/>
              </a:rPr>
              <a:t>DOLOR SIT AMET, </a:t>
            </a:r>
            <a:endParaRPr sz="2400">
              <a:solidFill>
                <a:srgbClr val="FFCF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16"/>
          <p:cNvSpPr txBox="1"/>
          <p:nvPr/>
        </p:nvSpPr>
        <p:spPr>
          <a:xfrm>
            <a:off x="339059" y="3877206"/>
            <a:ext cx="3088126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FFCF0E"/>
                </a:solidFill>
                <a:latin typeface="Arial"/>
                <a:ea typeface="Arial"/>
                <a:cs typeface="Arial"/>
                <a:sym typeface="Arial"/>
              </a:rPr>
              <a:t>THEME PPT </a:t>
            </a:r>
            <a:r>
              <a:rPr lang="en-US" sz="3200" dirty="0">
                <a:solidFill>
                  <a:srgbClr val="FFCF0E"/>
                </a:solidFill>
                <a:latin typeface="Arial"/>
                <a:ea typeface="Arial"/>
                <a:cs typeface="Arial"/>
                <a:sym typeface="Arial"/>
              </a:rPr>
              <a:t>Layout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CF0E"/>
                </a:solidFill>
                <a:latin typeface="Arial"/>
                <a:ea typeface="Arial"/>
                <a:cs typeface="Arial"/>
                <a:sym typeface="Arial"/>
              </a:rPr>
              <a:t>Clean Text Slide for your Presentation</a:t>
            </a:r>
            <a:endParaRPr sz="3200" dirty="0">
              <a:solidFill>
                <a:srgbClr val="FFCF0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6" name="Google Shape;726;p17"/>
          <p:cNvGraphicFramePr/>
          <p:nvPr/>
        </p:nvGraphicFramePr>
        <p:xfrm>
          <a:off x="753423" y="190191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{659D3364-2222-4377-B0BA-EE57D661B051}</a:tableStyleId>
              </a:tblPr>
              <a:tblGrid>
                <a:gridCol w="282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7750"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Your Text  Here</a:t>
                      </a:r>
                      <a:endParaRPr sz="1100" b="1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450" marR="80450" marT="40225" marB="4022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0575">
                <a:tc grid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3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450" marR="80450" marT="40225" marB="4022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Text Here</a:t>
                      </a:r>
                      <a:endParaRPr sz="11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Text Here</a:t>
                      </a:r>
                      <a:endParaRPr sz="11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Text Here</a:t>
                      </a:r>
                      <a:endParaRPr sz="11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Text Here</a:t>
                      </a:r>
                      <a:endParaRPr sz="11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Text Here</a:t>
                      </a:r>
                      <a:endParaRPr sz="11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Text Here</a:t>
                      </a:r>
                      <a:endParaRPr sz="11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15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$600</a:t>
                      </a:r>
                      <a:endParaRPr sz="15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15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27" name="Google Shape;727;p17"/>
          <p:cNvGraphicFramePr/>
          <p:nvPr/>
        </p:nvGraphicFramePr>
        <p:xfrm>
          <a:off x="3467713" y="1888412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{659D3364-2222-4377-B0BA-EE57D661B051}</a:tableStyleId>
              </a:tblPr>
              <a:tblGrid>
                <a:gridCol w="282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7750"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Your Text  Here</a:t>
                      </a:r>
                      <a:endParaRPr sz="11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450" marR="80450" marT="40225" marB="4022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0575"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1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450" marR="80450" marT="40225" marB="4022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300"/>
                    </a:p>
                  </a:txBody>
                  <a:tcPr marL="77375" marR="77375" marT="38675" marB="3867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Text Here</a:t>
                      </a:r>
                      <a:endParaRPr sz="11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300"/>
                    </a:p>
                  </a:txBody>
                  <a:tcPr marL="77375" marR="77375" marT="38675" marB="3867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Text Here</a:t>
                      </a:r>
                      <a:endParaRPr sz="11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300"/>
                    </a:p>
                  </a:txBody>
                  <a:tcPr marL="77375" marR="77375" marT="38675" marB="3867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Text Here</a:t>
                      </a:r>
                      <a:endParaRPr sz="11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300"/>
                    </a:p>
                  </a:txBody>
                  <a:tcPr marL="77375" marR="77375" marT="38675" marB="3867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Text Here</a:t>
                      </a:r>
                      <a:endParaRPr sz="11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300"/>
                    </a:p>
                  </a:txBody>
                  <a:tcPr marL="77375" marR="77375" marT="38675" marB="3867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Text Here</a:t>
                      </a:r>
                      <a:endParaRPr sz="11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300"/>
                    </a:p>
                  </a:txBody>
                  <a:tcPr marL="77375" marR="77375" marT="38675" marB="3867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Text Here</a:t>
                      </a:r>
                      <a:endParaRPr sz="11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15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$ 1200</a:t>
                      </a:r>
                      <a:endParaRPr sz="15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15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28" name="Google Shape;728;p17"/>
          <p:cNvGraphicFramePr/>
          <p:nvPr/>
        </p:nvGraphicFramePr>
        <p:xfrm>
          <a:off x="8842197" y="1888412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{659D3364-2222-4377-B0BA-EE57D661B051}</a:tableStyleId>
              </a:tblPr>
              <a:tblGrid>
                <a:gridCol w="282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7750"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Your Text  Here</a:t>
                      </a:r>
                      <a:endParaRPr sz="11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450" marR="80450" marT="40225" marB="4022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0575">
                <a:tc grid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3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450" marR="80450" marT="40225" marB="4022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Text Here</a:t>
                      </a:r>
                      <a:endParaRPr sz="11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Text Here</a:t>
                      </a:r>
                      <a:endParaRPr sz="11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Text Here</a:t>
                      </a:r>
                      <a:endParaRPr sz="11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Text Here</a:t>
                      </a:r>
                      <a:endParaRPr sz="11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Text Here</a:t>
                      </a:r>
                      <a:endParaRPr sz="11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Text Here</a:t>
                      </a:r>
                      <a:endParaRPr sz="11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15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$600</a:t>
                      </a:r>
                      <a:endParaRPr sz="15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15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29" name="Google Shape;729;p17"/>
          <p:cNvGraphicFramePr/>
          <p:nvPr/>
        </p:nvGraphicFramePr>
        <p:xfrm>
          <a:off x="6154955" y="1888412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{659D3364-2222-4377-B0BA-EE57D661B051}</a:tableStyleId>
              </a:tblPr>
              <a:tblGrid>
                <a:gridCol w="272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7750"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Your Text  Here</a:t>
                      </a:r>
                      <a:endParaRPr sz="11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450" marR="80450" marT="40225" marB="4022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0575">
                <a:tc grid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3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450" marR="80450" marT="40225" marB="4022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Text Here</a:t>
                      </a:r>
                      <a:endParaRPr sz="11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Text Here</a:t>
                      </a:r>
                      <a:endParaRPr sz="11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Text Here</a:t>
                      </a:r>
                      <a:endParaRPr sz="11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Text Here</a:t>
                      </a:r>
                      <a:endParaRPr sz="11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Text Here</a:t>
                      </a:r>
                      <a:endParaRPr sz="11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Text Here</a:t>
                      </a:r>
                      <a:endParaRPr sz="11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15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$600</a:t>
                      </a:r>
                      <a:endParaRPr sz="15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15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7375" marR="77375" marT="38675" marB="386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30" name="Google Shape;730;p17"/>
          <p:cNvSpPr txBox="1">
            <a:spLocks noGrp="1"/>
          </p:cNvSpPr>
          <p:nvPr>
            <p:ph type="body" idx="1"/>
          </p:nvPr>
        </p:nvSpPr>
        <p:spPr>
          <a:xfrm>
            <a:off x="619125" y="271463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447A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rPr>
              <a:t>Infographic Style</a:t>
            </a:r>
            <a:endParaRPr/>
          </a:p>
        </p:txBody>
      </p:sp>
      <p:sp>
        <p:nvSpPr>
          <p:cNvPr id="731" name="Google Shape;731;p17"/>
          <p:cNvSpPr/>
          <p:nvPr/>
        </p:nvSpPr>
        <p:spPr>
          <a:xfrm>
            <a:off x="4472999" y="2445602"/>
            <a:ext cx="576626" cy="575951"/>
          </a:xfrm>
          <a:custGeom>
            <a:avLst/>
            <a:gdLst/>
            <a:ahLst/>
            <a:cxnLst/>
            <a:rect l="l" t="t" r="r" b="b"/>
            <a:pathLst>
              <a:path w="3910377" h="3905794" extrusionOk="0">
                <a:moveTo>
                  <a:pt x="1" y="3797782"/>
                </a:moveTo>
                <a:lnTo>
                  <a:pt x="3910377" y="3797782"/>
                </a:lnTo>
                <a:lnTo>
                  <a:pt x="3910377" y="3905794"/>
                </a:lnTo>
                <a:lnTo>
                  <a:pt x="1" y="3905794"/>
                </a:lnTo>
                <a:close/>
                <a:moveTo>
                  <a:pt x="1757257" y="3353296"/>
                </a:moveTo>
                <a:cubicBezTo>
                  <a:pt x="1690135" y="3353296"/>
                  <a:pt x="1635721" y="3407710"/>
                  <a:pt x="1635721" y="3474832"/>
                </a:cubicBezTo>
                <a:cubicBezTo>
                  <a:pt x="1635721" y="3541954"/>
                  <a:pt x="1690135" y="3596368"/>
                  <a:pt x="1757257" y="3596368"/>
                </a:cubicBezTo>
                <a:lnTo>
                  <a:pt x="2187409" y="3596368"/>
                </a:lnTo>
                <a:cubicBezTo>
                  <a:pt x="2254531" y="3596368"/>
                  <a:pt x="2308945" y="3541954"/>
                  <a:pt x="2308945" y="3474832"/>
                </a:cubicBezTo>
                <a:cubicBezTo>
                  <a:pt x="2308945" y="3407710"/>
                  <a:pt x="2254531" y="3353296"/>
                  <a:pt x="2187409" y="3353296"/>
                </a:cubicBezTo>
                <a:close/>
                <a:moveTo>
                  <a:pt x="492288" y="2449553"/>
                </a:moveTo>
                <a:lnTo>
                  <a:pt x="472244" y="2517369"/>
                </a:lnTo>
                <a:lnTo>
                  <a:pt x="3438134" y="2517369"/>
                </a:lnTo>
                <a:lnTo>
                  <a:pt x="3418090" y="2449553"/>
                </a:lnTo>
                <a:close/>
                <a:moveTo>
                  <a:pt x="432162" y="2249610"/>
                </a:moveTo>
                <a:lnTo>
                  <a:pt x="3478215" y="2249610"/>
                </a:lnTo>
                <a:lnTo>
                  <a:pt x="3910377" y="3711740"/>
                </a:lnTo>
                <a:lnTo>
                  <a:pt x="0" y="3711740"/>
                </a:lnTo>
                <a:close/>
                <a:moveTo>
                  <a:pt x="1637280" y="544956"/>
                </a:moveTo>
                <a:cubicBezTo>
                  <a:pt x="1626413" y="544956"/>
                  <a:pt x="1615547" y="549102"/>
                  <a:pt x="1607256" y="557393"/>
                </a:cubicBezTo>
                <a:lnTo>
                  <a:pt x="796281" y="1368368"/>
                </a:lnTo>
                <a:cubicBezTo>
                  <a:pt x="779699" y="1384950"/>
                  <a:pt x="779699" y="1411834"/>
                  <a:pt x="796281" y="1428415"/>
                </a:cubicBezTo>
                <a:lnTo>
                  <a:pt x="825565" y="1457699"/>
                </a:lnTo>
                <a:cubicBezTo>
                  <a:pt x="842147" y="1474281"/>
                  <a:pt x="869031" y="1474281"/>
                  <a:pt x="885612" y="1457699"/>
                </a:cubicBezTo>
                <a:lnTo>
                  <a:pt x="1696588" y="646724"/>
                </a:lnTo>
                <a:cubicBezTo>
                  <a:pt x="1713169" y="630143"/>
                  <a:pt x="1713169" y="603258"/>
                  <a:pt x="1696588" y="586677"/>
                </a:cubicBezTo>
                <a:lnTo>
                  <a:pt x="1667304" y="557393"/>
                </a:lnTo>
                <a:cubicBezTo>
                  <a:pt x="1659013" y="549102"/>
                  <a:pt x="1648146" y="544956"/>
                  <a:pt x="1637280" y="544956"/>
                </a:cubicBezTo>
                <a:close/>
                <a:moveTo>
                  <a:pt x="1372791" y="439020"/>
                </a:moveTo>
                <a:cubicBezTo>
                  <a:pt x="1361925" y="439020"/>
                  <a:pt x="1351058" y="443165"/>
                  <a:pt x="1342767" y="451456"/>
                </a:cubicBezTo>
                <a:lnTo>
                  <a:pt x="851745" y="942478"/>
                </a:lnTo>
                <a:cubicBezTo>
                  <a:pt x="835164" y="959060"/>
                  <a:pt x="835164" y="985944"/>
                  <a:pt x="851745" y="1002526"/>
                </a:cubicBezTo>
                <a:lnTo>
                  <a:pt x="881029" y="1031810"/>
                </a:lnTo>
                <a:cubicBezTo>
                  <a:pt x="897611" y="1048392"/>
                  <a:pt x="924495" y="1048392"/>
                  <a:pt x="941077" y="1031810"/>
                </a:cubicBezTo>
                <a:lnTo>
                  <a:pt x="1432099" y="540788"/>
                </a:lnTo>
                <a:cubicBezTo>
                  <a:pt x="1448681" y="524206"/>
                  <a:pt x="1448681" y="497322"/>
                  <a:pt x="1432099" y="480740"/>
                </a:cubicBezTo>
                <a:lnTo>
                  <a:pt x="1402815" y="451456"/>
                </a:lnTo>
                <a:cubicBezTo>
                  <a:pt x="1394524" y="443165"/>
                  <a:pt x="1383658" y="439020"/>
                  <a:pt x="1372791" y="439020"/>
                </a:cubicBezTo>
                <a:close/>
                <a:moveTo>
                  <a:pt x="864042" y="270000"/>
                </a:moveTo>
                <a:lnTo>
                  <a:pt x="2945402" y="270000"/>
                </a:lnTo>
                <a:cubicBezTo>
                  <a:pt x="3094522" y="270000"/>
                  <a:pt x="3215407" y="390885"/>
                  <a:pt x="3215407" y="540005"/>
                </a:cubicBezTo>
                <a:lnTo>
                  <a:pt x="3215407" y="1619995"/>
                </a:lnTo>
                <a:cubicBezTo>
                  <a:pt x="3215407" y="1769115"/>
                  <a:pt x="3094522" y="1890000"/>
                  <a:pt x="2945402" y="1890000"/>
                </a:cubicBezTo>
                <a:lnTo>
                  <a:pt x="864042" y="1890000"/>
                </a:lnTo>
                <a:cubicBezTo>
                  <a:pt x="714922" y="1890000"/>
                  <a:pt x="594037" y="1769115"/>
                  <a:pt x="594037" y="1619995"/>
                </a:cubicBezTo>
                <a:lnTo>
                  <a:pt x="594037" y="540005"/>
                </a:lnTo>
                <a:cubicBezTo>
                  <a:pt x="594037" y="390885"/>
                  <a:pt x="714922" y="270000"/>
                  <a:pt x="864042" y="270000"/>
                </a:cubicBezTo>
                <a:close/>
                <a:moveTo>
                  <a:pt x="804042" y="180000"/>
                </a:moveTo>
                <a:cubicBezTo>
                  <a:pt x="638353" y="180000"/>
                  <a:pt x="504036" y="314317"/>
                  <a:pt x="504036" y="480006"/>
                </a:cubicBezTo>
                <a:lnTo>
                  <a:pt x="504036" y="1679994"/>
                </a:lnTo>
                <a:cubicBezTo>
                  <a:pt x="504036" y="1845683"/>
                  <a:pt x="638353" y="1980000"/>
                  <a:pt x="804042" y="1980000"/>
                </a:cubicBezTo>
                <a:lnTo>
                  <a:pt x="3027043" y="1980000"/>
                </a:lnTo>
                <a:cubicBezTo>
                  <a:pt x="3192732" y="1980000"/>
                  <a:pt x="3327049" y="1845683"/>
                  <a:pt x="3327049" y="1679994"/>
                </a:cubicBezTo>
                <a:lnTo>
                  <a:pt x="3327049" y="480006"/>
                </a:lnTo>
                <a:cubicBezTo>
                  <a:pt x="3327049" y="314317"/>
                  <a:pt x="3192732" y="180000"/>
                  <a:pt x="3027043" y="180000"/>
                </a:cubicBezTo>
                <a:close/>
                <a:moveTo>
                  <a:pt x="684043" y="0"/>
                </a:moveTo>
                <a:lnTo>
                  <a:pt x="3190330" y="0"/>
                </a:lnTo>
                <a:cubicBezTo>
                  <a:pt x="3389156" y="0"/>
                  <a:pt x="3550337" y="161181"/>
                  <a:pt x="3550337" y="360007"/>
                </a:cubicBezTo>
                <a:lnTo>
                  <a:pt x="3550337" y="1799993"/>
                </a:lnTo>
                <a:cubicBezTo>
                  <a:pt x="3550337" y="1998819"/>
                  <a:pt x="3389156" y="2160000"/>
                  <a:pt x="3190330" y="2160000"/>
                </a:cubicBezTo>
                <a:lnTo>
                  <a:pt x="684043" y="2160000"/>
                </a:lnTo>
                <a:cubicBezTo>
                  <a:pt x="485217" y="2160000"/>
                  <a:pt x="324036" y="1998819"/>
                  <a:pt x="324036" y="1799993"/>
                </a:cubicBezTo>
                <a:lnTo>
                  <a:pt x="324036" y="360007"/>
                </a:lnTo>
                <a:cubicBezTo>
                  <a:pt x="324036" y="161181"/>
                  <a:pt x="485217" y="0"/>
                  <a:pt x="6840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17"/>
          <p:cNvSpPr/>
          <p:nvPr/>
        </p:nvSpPr>
        <p:spPr>
          <a:xfrm>
            <a:off x="7210638" y="2445602"/>
            <a:ext cx="466303" cy="555684"/>
          </a:xfrm>
          <a:custGeom>
            <a:avLst/>
            <a:gdLst/>
            <a:ahLst/>
            <a:cxnLst/>
            <a:rect l="l" t="t" r="r" b="b"/>
            <a:pathLst>
              <a:path w="3312367" h="3947283" extrusionOk="0">
                <a:moveTo>
                  <a:pt x="2537615" y="3705909"/>
                </a:moveTo>
                <a:cubicBezTo>
                  <a:pt x="2512344" y="3705909"/>
                  <a:pt x="2491857" y="3726396"/>
                  <a:pt x="2491857" y="3751667"/>
                </a:cubicBezTo>
                <a:cubicBezTo>
                  <a:pt x="2491857" y="3776938"/>
                  <a:pt x="2512344" y="3797425"/>
                  <a:pt x="2537615" y="3797425"/>
                </a:cubicBezTo>
                <a:lnTo>
                  <a:pt x="2762175" y="3797425"/>
                </a:lnTo>
                <a:cubicBezTo>
                  <a:pt x="2787446" y="3797425"/>
                  <a:pt x="2807933" y="3776938"/>
                  <a:pt x="2807933" y="3751667"/>
                </a:cubicBezTo>
                <a:cubicBezTo>
                  <a:pt x="2807933" y="3726396"/>
                  <a:pt x="2787446" y="3705909"/>
                  <a:pt x="2762175" y="3705909"/>
                </a:cubicBezTo>
                <a:close/>
                <a:moveTo>
                  <a:pt x="1141114" y="3408594"/>
                </a:moveTo>
                <a:cubicBezTo>
                  <a:pt x="1097903" y="3408594"/>
                  <a:pt x="1062874" y="3443623"/>
                  <a:pt x="1062874" y="3486834"/>
                </a:cubicBezTo>
                <a:cubicBezTo>
                  <a:pt x="1062874" y="3530045"/>
                  <a:pt x="1097903" y="3565073"/>
                  <a:pt x="1141114" y="3565073"/>
                </a:cubicBezTo>
                <a:lnTo>
                  <a:pt x="1525078" y="3565074"/>
                </a:lnTo>
                <a:cubicBezTo>
                  <a:pt x="1568289" y="3565074"/>
                  <a:pt x="1603318" y="3530045"/>
                  <a:pt x="1603318" y="3486834"/>
                </a:cubicBezTo>
                <a:lnTo>
                  <a:pt x="1603319" y="3486834"/>
                </a:lnTo>
                <a:cubicBezTo>
                  <a:pt x="1603319" y="3443623"/>
                  <a:pt x="1568290" y="3408594"/>
                  <a:pt x="1525079" y="3408594"/>
                </a:cubicBezTo>
                <a:close/>
                <a:moveTo>
                  <a:pt x="2129393" y="1705414"/>
                </a:moveTo>
                <a:lnTo>
                  <a:pt x="2129393" y="3580170"/>
                </a:lnTo>
                <a:lnTo>
                  <a:pt x="3126216" y="3580170"/>
                </a:lnTo>
                <a:lnTo>
                  <a:pt x="3126216" y="1705414"/>
                </a:lnTo>
                <a:close/>
                <a:moveTo>
                  <a:pt x="2481193" y="1533789"/>
                </a:moveTo>
                <a:cubicBezTo>
                  <a:pt x="2462682" y="1533789"/>
                  <a:pt x="2447676" y="1548795"/>
                  <a:pt x="2447676" y="1567306"/>
                </a:cubicBezTo>
                <a:lnTo>
                  <a:pt x="2447676" y="1572258"/>
                </a:lnTo>
                <a:cubicBezTo>
                  <a:pt x="2447676" y="1590769"/>
                  <a:pt x="2462682" y="1605775"/>
                  <a:pt x="2481193" y="1605775"/>
                </a:cubicBezTo>
                <a:lnTo>
                  <a:pt x="2774415" y="1605775"/>
                </a:lnTo>
                <a:cubicBezTo>
                  <a:pt x="2792926" y="1605775"/>
                  <a:pt x="2807932" y="1590769"/>
                  <a:pt x="2807932" y="1572258"/>
                </a:cubicBezTo>
                <a:lnTo>
                  <a:pt x="2807932" y="1567306"/>
                </a:lnTo>
                <a:cubicBezTo>
                  <a:pt x="2807932" y="1548795"/>
                  <a:pt x="2792926" y="1533789"/>
                  <a:pt x="2774415" y="1533789"/>
                </a:cubicBezTo>
                <a:close/>
                <a:moveTo>
                  <a:pt x="2113478" y="1418392"/>
                </a:moveTo>
                <a:lnTo>
                  <a:pt x="3142130" y="1418392"/>
                </a:lnTo>
                <a:cubicBezTo>
                  <a:pt x="3236149" y="1418392"/>
                  <a:pt x="3312367" y="1494610"/>
                  <a:pt x="3312367" y="1588629"/>
                </a:cubicBezTo>
                <a:lnTo>
                  <a:pt x="3312367" y="3777046"/>
                </a:lnTo>
                <a:cubicBezTo>
                  <a:pt x="3312367" y="3871065"/>
                  <a:pt x="3236149" y="3947283"/>
                  <a:pt x="3142130" y="3947283"/>
                </a:cubicBezTo>
                <a:lnTo>
                  <a:pt x="2113478" y="3947283"/>
                </a:lnTo>
                <a:cubicBezTo>
                  <a:pt x="2019459" y="3947283"/>
                  <a:pt x="1943241" y="3871065"/>
                  <a:pt x="1943241" y="3777046"/>
                </a:cubicBezTo>
                <a:lnTo>
                  <a:pt x="1943241" y="1588629"/>
                </a:lnTo>
                <a:cubicBezTo>
                  <a:pt x="1943241" y="1494610"/>
                  <a:pt x="2019459" y="1418392"/>
                  <a:pt x="2113478" y="1418392"/>
                </a:cubicBezTo>
                <a:close/>
                <a:moveTo>
                  <a:pt x="1006317" y="157391"/>
                </a:moveTo>
                <a:cubicBezTo>
                  <a:pt x="987806" y="157391"/>
                  <a:pt x="972800" y="172397"/>
                  <a:pt x="972800" y="190908"/>
                </a:cubicBezTo>
                <a:lnTo>
                  <a:pt x="972800" y="195860"/>
                </a:lnTo>
                <a:cubicBezTo>
                  <a:pt x="972800" y="214371"/>
                  <a:pt x="987806" y="229377"/>
                  <a:pt x="1006317" y="229377"/>
                </a:cubicBezTo>
                <a:lnTo>
                  <a:pt x="1659876" y="229377"/>
                </a:lnTo>
                <a:cubicBezTo>
                  <a:pt x="1678387" y="229377"/>
                  <a:pt x="1693393" y="214371"/>
                  <a:pt x="1693393" y="195860"/>
                </a:cubicBezTo>
                <a:lnTo>
                  <a:pt x="1693393" y="190908"/>
                </a:lnTo>
                <a:cubicBezTo>
                  <a:pt x="1693393" y="172397"/>
                  <a:pt x="1678387" y="157391"/>
                  <a:pt x="1659876" y="157391"/>
                </a:cubicBezTo>
                <a:close/>
                <a:moveTo>
                  <a:pt x="264780" y="0"/>
                </a:moveTo>
                <a:lnTo>
                  <a:pt x="2401413" y="0"/>
                </a:lnTo>
                <a:cubicBezTo>
                  <a:pt x="2547647" y="0"/>
                  <a:pt x="2666193" y="118546"/>
                  <a:pt x="2666193" y="264780"/>
                </a:cubicBezTo>
                <a:lnTo>
                  <a:pt x="2666193" y="1345374"/>
                </a:lnTo>
                <a:lnTo>
                  <a:pt x="2369517" y="1345374"/>
                </a:lnTo>
                <a:lnTo>
                  <a:pt x="2369517" y="366783"/>
                </a:lnTo>
                <a:lnTo>
                  <a:pt x="296676" y="366783"/>
                </a:lnTo>
                <a:lnTo>
                  <a:pt x="296676" y="3219873"/>
                </a:lnTo>
                <a:lnTo>
                  <a:pt x="1867527" y="3219873"/>
                </a:lnTo>
                <a:lnTo>
                  <a:pt x="1867527" y="3778374"/>
                </a:lnTo>
                <a:lnTo>
                  <a:pt x="264780" y="3778374"/>
                </a:lnTo>
                <a:cubicBezTo>
                  <a:pt x="118546" y="3778374"/>
                  <a:pt x="0" y="3659828"/>
                  <a:pt x="0" y="3513594"/>
                </a:cubicBezTo>
                <a:lnTo>
                  <a:pt x="0" y="264780"/>
                </a:lnTo>
                <a:cubicBezTo>
                  <a:pt x="0" y="118546"/>
                  <a:pt x="118546" y="0"/>
                  <a:pt x="2647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17"/>
          <p:cNvSpPr/>
          <p:nvPr/>
        </p:nvSpPr>
        <p:spPr>
          <a:xfrm>
            <a:off x="1485824" y="2541073"/>
            <a:ext cx="1176492" cy="460213"/>
          </a:xfrm>
          <a:custGeom>
            <a:avLst/>
            <a:gdLst/>
            <a:ahLst/>
            <a:cxnLst/>
            <a:rect l="l" t="t" r="r" b="b"/>
            <a:pathLst>
              <a:path w="5252326" h="2054575" extrusionOk="0">
                <a:moveTo>
                  <a:pt x="2530020" y="1586124"/>
                </a:moveTo>
                <a:cubicBezTo>
                  <a:pt x="2520306" y="1585584"/>
                  <a:pt x="2514369" y="1591521"/>
                  <a:pt x="2508973" y="1597458"/>
                </a:cubicBezTo>
                <a:cubicBezTo>
                  <a:pt x="2483607" y="1625521"/>
                  <a:pt x="2483068" y="1658442"/>
                  <a:pt x="2493861" y="1692442"/>
                </a:cubicBezTo>
                <a:cubicBezTo>
                  <a:pt x="2498719" y="1708633"/>
                  <a:pt x="2503576" y="1726442"/>
                  <a:pt x="2525703" y="1727522"/>
                </a:cubicBezTo>
                <a:cubicBezTo>
                  <a:pt x="2510052" y="1680029"/>
                  <a:pt x="2508973" y="1632537"/>
                  <a:pt x="2530020" y="1586124"/>
                </a:cubicBezTo>
                <a:close/>
                <a:moveTo>
                  <a:pt x="2626085" y="1561299"/>
                </a:moveTo>
                <a:cubicBezTo>
                  <a:pt x="2562941" y="1560759"/>
                  <a:pt x="2524084" y="1607712"/>
                  <a:pt x="2522465" y="1660601"/>
                </a:cubicBezTo>
                <a:cubicBezTo>
                  <a:pt x="2520846" y="1709173"/>
                  <a:pt x="2564021" y="1762062"/>
                  <a:pt x="2625005" y="1760982"/>
                </a:cubicBezTo>
                <a:cubicBezTo>
                  <a:pt x="2682212" y="1759903"/>
                  <a:pt x="2724847" y="1717807"/>
                  <a:pt x="2724847" y="1661140"/>
                </a:cubicBezTo>
                <a:cubicBezTo>
                  <a:pt x="2725387" y="1603394"/>
                  <a:pt x="2683831" y="1561838"/>
                  <a:pt x="2626085" y="1561299"/>
                </a:cubicBezTo>
                <a:close/>
                <a:moveTo>
                  <a:pt x="2626625" y="1511108"/>
                </a:moveTo>
                <a:cubicBezTo>
                  <a:pt x="2711895" y="1512187"/>
                  <a:pt x="2775038" y="1575870"/>
                  <a:pt x="2775038" y="1661680"/>
                </a:cubicBezTo>
                <a:cubicBezTo>
                  <a:pt x="2775038" y="1746411"/>
                  <a:pt x="2709736" y="1810633"/>
                  <a:pt x="2624466" y="1810094"/>
                </a:cubicBezTo>
                <a:cubicBezTo>
                  <a:pt x="2551069" y="1810094"/>
                  <a:pt x="2467417" y="1749109"/>
                  <a:pt x="2466338" y="1656283"/>
                </a:cubicBezTo>
                <a:cubicBezTo>
                  <a:pt x="2465259" y="1563997"/>
                  <a:pt x="2559164" y="1510028"/>
                  <a:pt x="2626625" y="1511108"/>
                </a:cubicBezTo>
                <a:close/>
                <a:moveTo>
                  <a:pt x="2624466" y="1404791"/>
                </a:moveTo>
                <a:cubicBezTo>
                  <a:pt x="2473894" y="1405330"/>
                  <a:pt x="2365417" y="1533776"/>
                  <a:pt x="2371893" y="1661141"/>
                </a:cubicBezTo>
                <a:cubicBezTo>
                  <a:pt x="2367036" y="1797682"/>
                  <a:pt x="2488465" y="1913714"/>
                  <a:pt x="2621767" y="1915333"/>
                </a:cubicBezTo>
                <a:cubicBezTo>
                  <a:pt x="2762625" y="1916952"/>
                  <a:pt x="2875420" y="1798761"/>
                  <a:pt x="2879737" y="1670316"/>
                </a:cubicBezTo>
                <a:cubicBezTo>
                  <a:pt x="2884054" y="1531077"/>
                  <a:pt x="2772879" y="1404251"/>
                  <a:pt x="2624466" y="1404791"/>
                </a:cubicBezTo>
                <a:close/>
                <a:moveTo>
                  <a:pt x="2625545" y="1354060"/>
                </a:moveTo>
                <a:cubicBezTo>
                  <a:pt x="2797165" y="1358917"/>
                  <a:pt x="2931547" y="1485743"/>
                  <a:pt x="2931547" y="1660602"/>
                </a:cubicBezTo>
                <a:cubicBezTo>
                  <a:pt x="2931547" y="1833840"/>
                  <a:pt x="2799324" y="1966603"/>
                  <a:pt x="2625545" y="1966603"/>
                </a:cubicBezTo>
                <a:cubicBezTo>
                  <a:pt x="2452306" y="1966603"/>
                  <a:pt x="2318464" y="1834380"/>
                  <a:pt x="2319543" y="1658982"/>
                </a:cubicBezTo>
                <a:cubicBezTo>
                  <a:pt x="2320083" y="1486823"/>
                  <a:pt x="2452306" y="1358917"/>
                  <a:pt x="2625545" y="1354060"/>
                </a:cubicBezTo>
                <a:close/>
                <a:moveTo>
                  <a:pt x="2626085" y="1328695"/>
                </a:moveTo>
                <a:cubicBezTo>
                  <a:pt x="2432877" y="1330314"/>
                  <a:pt x="2291480" y="1479267"/>
                  <a:pt x="2292559" y="1661141"/>
                </a:cubicBezTo>
                <a:cubicBezTo>
                  <a:pt x="2293639" y="1844095"/>
                  <a:pt x="2436655" y="1993048"/>
                  <a:pt x="2626085" y="1992508"/>
                </a:cubicBezTo>
                <a:cubicBezTo>
                  <a:pt x="2817133" y="1991968"/>
                  <a:pt x="2957991" y="1842475"/>
                  <a:pt x="2958531" y="1660062"/>
                </a:cubicBezTo>
                <a:cubicBezTo>
                  <a:pt x="2959070" y="1478188"/>
                  <a:pt x="2815514" y="1330314"/>
                  <a:pt x="2626085" y="1328695"/>
                </a:cubicBezTo>
                <a:close/>
                <a:moveTo>
                  <a:pt x="2727006" y="1232091"/>
                </a:moveTo>
                <a:lnTo>
                  <a:pt x="2302266" y="1232629"/>
                </a:lnTo>
                <a:lnTo>
                  <a:pt x="2302273" y="1232631"/>
                </a:lnTo>
                <a:lnTo>
                  <a:pt x="2727194" y="1232092"/>
                </a:lnTo>
                <a:close/>
                <a:moveTo>
                  <a:pt x="2252164" y="1161344"/>
                </a:moveTo>
                <a:lnTo>
                  <a:pt x="2264698" y="1178730"/>
                </a:lnTo>
                <a:lnTo>
                  <a:pt x="2273664" y="1193300"/>
                </a:lnTo>
                <a:lnTo>
                  <a:pt x="2269892" y="1182979"/>
                </a:lnTo>
                <a:close/>
                <a:moveTo>
                  <a:pt x="2238591" y="1143583"/>
                </a:moveTo>
                <a:lnTo>
                  <a:pt x="2239007" y="1144122"/>
                </a:lnTo>
                <a:lnTo>
                  <a:pt x="3015198" y="1144122"/>
                </a:lnTo>
                <a:cubicBezTo>
                  <a:pt x="3003325" y="1158693"/>
                  <a:pt x="2994690" y="1171106"/>
                  <a:pt x="2984436" y="1182440"/>
                </a:cubicBezTo>
                <a:cubicBezTo>
                  <a:pt x="2976340" y="1191614"/>
                  <a:pt x="2971483" y="1201868"/>
                  <a:pt x="2973642" y="1214281"/>
                </a:cubicBezTo>
                <a:cubicBezTo>
                  <a:pt x="2974721" y="1221567"/>
                  <a:pt x="2973777" y="1226154"/>
                  <a:pt x="2970741" y="1228920"/>
                </a:cubicBezTo>
                <a:lnTo>
                  <a:pt x="2955294" y="1232630"/>
                </a:lnTo>
                <a:lnTo>
                  <a:pt x="2955832" y="1232631"/>
                </a:lnTo>
                <a:cubicBezTo>
                  <a:pt x="2970404" y="1233171"/>
                  <a:pt x="2976340" y="1228853"/>
                  <a:pt x="2974181" y="1214282"/>
                </a:cubicBezTo>
                <a:cubicBezTo>
                  <a:pt x="2972023" y="1201869"/>
                  <a:pt x="2976880" y="1191615"/>
                  <a:pt x="2984975" y="1182440"/>
                </a:cubicBezTo>
                <a:cubicBezTo>
                  <a:pt x="2994689" y="1171107"/>
                  <a:pt x="3003864" y="1158694"/>
                  <a:pt x="3015737" y="1143583"/>
                </a:cubicBezTo>
                <a:cubicBezTo>
                  <a:pt x="2755609" y="1143583"/>
                  <a:pt x="2498719" y="1143583"/>
                  <a:pt x="2238591" y="1143583"/>
                </a:cubicBezTo>
                <a:close/>
                <a:moveTo>
                  <a:pt x="3137166" y="1097170"/>
                </a:moveTo>
                <a:cubicBezTo>
                  <a:pt x="3155516" y="1097170"/>
                  <a:pt x="3160913" y="1102027"/>
                  <a:pt x="3160373" y="1120376"/>
                </a:cubicBezTo>
                <a:cubicBezTo>
                  <a:pt x="3159833" y="1134408"/>
                  <a:pt x="3156056" y="1140345"/>
                  <a:pt x="3141484" y="1138726"/>
                </a:cubicBezTo>
                <a:cubicBezTo>
                  <a:pt x="3130151" y="1137646"/>
                  <a:pt x="3118278" y="1138726"/>
                  <a:pt x="3101547" y="1138726"/>
                </a:cubicBezTo>
                <a:cubicBezTo>
                  <a:pt x="3112341" y="1152758"/>
                  <a:pt x="3120976" y="1163012"/>
                  <a:pt x="3129071" y="1173805"/>
                </a:cubicBezTo>
                <a:cubicBezTo>
                  <a:pt x="3152278" y="1203488"/>
                  <a:pt x="3150119" y="1224536"/>
                  <a:pt x="3124754" y="1253139"/>
                </a:cubicBezTo>
                <a:cubicBezTo>
                  <a:pt x="3108563" y="1271488"/>
                  <a:pt x="3090754" y="1280123"/>
                  <a:pt x="3067007" y="1276346"/>
                </a:cubicBezTo>
                <a:cubicBezTo>
                  <a:pt x="3045420" y="1273107"/>
                  <a:pt x="3021674" y="1284441"/>
                  <a:pt x="3002245" y="1265552"/>
                </a:cubicBezTo>
                <a:cubicBezTo>
                  <a:pt x="2994689" y="1292536"/>
                  <a:pt x="2968785" y="1303869"/>
                  <a:pt x="2953674" y="1324377"/>
                </a:cubicBezTo>
                <a:cubicBezTo>
                  <a:pt x="2954213" y="1365394"/>
                  <a:pt x="2954213" y="1405870"/>
                  <a:pt x="2954213" y="1446886"/>
                </a:cubicBezTo>
                <a:cubicBezTo>
                  <a:pt x="2953674" y="1458220"/>
                  <a:pt x="2956372" y="1467934"/>
                  <a:pt x="2961769" y="1478188"/>
                </a:cubicBezTo>
                <a:cubicBezTo>
                  <a:pt x="3032467" y="1611490"/>
                  <a:pt x="3032467" y="1744792"/>
                  <a:pt x="2952594" y="1872698"/>
                </a:cubicBezTo>
                <a:cubicBezTo>
                  <a:pt x="2872721" y="2000064"/>
                  <a:pt x="2752371" y="2061048"/>
                  <a:pt x="2601799" y="2054032"/>
                </a:cubicBezTo>
                <a:cubicBezTo>
                  <a:pt x="2324401" y="2041080"/>
                  <a:pt x="2153860" y="1737776"/>
                  <a:pt x="2282845" y="1489521"/>
                </a:cubicBezTo>
                <a:cubicBezTo>
                  <a:pt x="2287702" y="1480886"/>
                  <a:pt x="2292019" y="1472791"/>
                  <a:pt x="2296877" y="1464156"/>
                </a:cubicBezTo>
                <a:cubicBezTo>
                  <a:pt x="2296877" y="1424759"/>
                  <a:pt x="2295258" y="1385362"/>
                  <a:pt x="2296337" y="1345965"/>
                </a:cubicBezTo>
                <a:cubicBezTo>
                  <a:pt x="2296877" y="1328695"/>
                  <a:pt x="2291480" y="1316282"/>
                  <a:pt x="2279067" y="1304409"/>
                </a:cubicBezTo>
                <a:cubicBezTo>
                  <a:pt x="2267194" y="1293076"/>
                  <a:pt x="2248845" y="1284981"/>
                  <a:pt x="2252083" y="1262853"/>
                </a:cubicBezTo>
                <a:cubicBezTo>
                  <a:pt x="2219702" y="1286599"/>
                  <a:pt x="2183003" y="1279044"/>
                  <a:pt x="2150622" y="1274187"/>
                </a:cubicBezTo>
                <a:cubicBezTo>
                  <a:pt x="2106368" y="1267711"/>
                  <a:pt x="2089637" y="1210504"/>
                  <a:pt x="2117701" y="1175964"/>
                </a:cubicBezTo>
                <a:cubicBezTo>
                  <a:pt x="2126876" y="1165170"/>
                  <a:pt x="2135511" y="1153837"/>
                  <a:pt x="2147924" y="1138726"/>
                </a:cubicBezTo>
                <a:cubicBezTo>
                  <a:pt x="2130654" y="1138726"/>
                  <a:pt x="2117701" y="1137646"/>
                  <a:pt x="2104749" y="1138726"/>
                </a:cubicBezTo>
                <a:cubicBezTo>
                  <a:pt x="2088558" y="1139805"/>
                  <a:pt x="2091257" y="1128472"/>
                  <a:pt x="2091796" y="1119297"/>
                </a:cubicBezTo>
                <a:cubicBezTo>
                  <a:pt x="2092336" y="1110662"/>
                  <a:pt x="2085860" y="1096630"/>
                  <a:pt x="2104209" y="1097710"/>
                </a:cubicBezTo>
                <a:cubicBezTo>
                  <a:pt x="2107447" y="1097710"/>
                  <a:pt x="2111225" y="1097710"/>
                  <a:pt x="2114463" y="1097710"/>
                </a:cubicBezTo>
                <a:cubicBezTo>
                  <a:pt x="2455004" y="1097710"/>
                  <a:pt x="2796085" y="1097710"/>
                  <a:pt x="3137166" y="1097170"/>
                </a:cubicBezTo>
                <a:close/>
                <a:moveTo>
                  <a:pt x="3762662" y="796025"/>
                </a:moveTo>
                <a:cubicBezTo>
                  <a:pt x="3823106" y="796025"/>
                  <a:pt x="3874916" y="847835"/>
                  <a:pt x="3874916" y="908819"/>
                </a:cubicBezTo>
                <a:cubicBezTo>
                  <a:pt x="3875996" y="970883"/>
                  <a:pt x="3825805" y="1022153"/>
                  <a:pt x="3764281" y="1023233"/>
                </a:cubicBezTo>
                <a:cubicBezTo>
                  <a:pt x="3703836" y="1024312"/>
                  <a:pt x="3651487" y="972502"/>
                  <a:pt x="3650947" y="911518"/>
                </a:cubicBezTo>
                <a:cubicBezTo>
                  <a:pt x="3650407" y="848914"/>
                  <a:pt x="3701138" y="796565"/>
                  <a:pt x="3762662" y="796025"/>
                </a:cubicBezTo>
                <a:close/>
                <a:moveTo>
                  <a:pt x="1480333" y="796025"/>
                </a:moveTo>
                <a:cubicBezTo>
                  <a:pt x="1541318" y="796565"/>
                  <a:pt x="1591508" y="848375"/>
                  <a:pt x="1591508" y="909899"/>
                </a:cubicBezTo>
                <a:cubicBezTo>
                  <a:pt x="1591508" y="971423"/>
                  <a:pt x="1540778" y="1022693"/>
                  <a:pt x="1479794" y="1023233"/>
                </a:cubicBezTo>
                <a:cubicBezTo>
                  <a:pt x="1419349" y="1023772"/>
                  <a:pt x="1367539" y="971963"/>
                  <a:pt x="1366999" y="910439"/>
                </a:cubicBezTo>
                <a:cubicBezTo>
                  <a:pt x="1366999" y="847835"/>
                  <a:pt x="1418809" y="795486"/>
                  <a:pt x="1480333" y="796025"/>
                </a:cubicBezTo>
                <a:close/>
                <a:moveTo>
                  <a:pt x="3762662" y="750152"/>
                </a:moveTo>
                <a:cubicBezTo>
                  <a:pt x="3673074" y="750152"/>
                  <a:pt x="3601296" y="821390"/>
                  <a:pt x="3601296" y="910439"/>
                </a:cubicBezTo>
                <a:cubicBezTo>
                  <a:pt x="3601296" y="997328"/>
                  <a:pt x="3674693" y="1070185"/>
                  <a:pt x="3761583" y="1070185"/>
                </a:cubicBezTo>
                <a:cubicBezTo>
                  <a:pt x="3851170" y="1070185"/>
                  <a:pt x="3924568" y="996788"/>
                  <a:pt x="3924028" y="907740"/>
                </a:cubicBezTo>
                <a:cubicBezTo>
                  <a:pt x="3924028" y="820311"/>
                  <a:pt x="3852250" y="750152"/>
                  <a:pt x="3762662" y="750152"/>
                </a:cubicBezTo>
                <a:close/>
                <a:moveTo>
                  <a:pt x="1480873" y="750152"/>
                </a:moveTo>
                <a:cubicBezTo>
                  <a:pt x="1390206" y="750152"/>
                  <a:pt x="1317348" y="820851"/>
                  <a:pt x="1317888" y="908819"/>
                </a:cubicBezTo>
                <a:cubicBezTo>
                  <a:pt x="1318428" y="997328"/>
                  <a:pt x="1390745" y="1069646"/>
                  <a:pt x="1479254" y="1070185"/>
                </a:cubicBezTo>
                <a:cubicBezTo>
                  <a:pt x="1567223" y="1070725"/>
                  <a:pt x="1641699" y="996788"/>
                  <a:pt x="1640620" y="909359"/>
                </a:cubicBezTo>
                <a:cubicBezTo>
                  <a:pt x="1640620" y="820851"/>
                  <a:pt x="1569381" y="750152"/>
                  <a:pt x="1480873" y="750152"/>
                </a:cubicBezTo>
                <a:close/>
                <a:moveTo>
                  <a:pt x="4152314" y="658945"/>
                </a:moveTo>
                <a:cubicBezTo>
                  <a:pt x="4200886" y="658945"/>
                  <a:pt x="4236505" y="695104"/>
                  <a:pt x="4236505" y="742597"/>
                </a:cubicBezTo>
                <a:cubicBezTo>
                  <a:pt x="4236505" y="788470"/>
                  <a:pt x="4199806" y="825169"/>
                  <a:pt x="4153393" y="825169"/>
                </a:cubicBezTo>
                <a:cubicBezTo>
                  <a:pt x="4105901" y="825169"/>
                  <a:pt x="4069742" y="789010"/>
                  <a:pt x="4070282" y="741517"/>
                </a:cubicBezTo>
                <a:cubicBezTo>
                  <a:pt x="4070282" y="694025"/>
                  <a:pt x="4105362" y="658945"/>
                  <a:pt x="4152314" y="658945"/>
                </a:cubicBezTo>
                <a:close/>
                <a:moveTo>
                  <a:pt x="1090680" y="658406"/>
                </a:moveTo>
                <a:cubicBezTo>
                  <a:pt x="1137633" y="658406"/>
                  <a:pt x="1172173" y="693485"/>
                  <a:pt x="1172173" y="741517"/>
                </a:cubicBezTo>
                <a:cubicBezTo>
                  <a:pt x="1172173" y="789549"/>
                  <a:pt x="1136014" y="825708"/>
                  <a:pt x="1088521" y="825169"/>
                </a:cubicBezTo>
                <a:cubicBezTo>
                  <a:pt x="1041569" y="824629"/>
                  <a:pt x="1005410" y="787391"/>
                  <a:pt x="1005950" y="739359"/>
                </a:cubicBezTo>
                <a:cubicBezTo>
                  <a:pt x="1006489" y="694025"/>
                  <a:pt x="1043188" y="658406"/>
                  <a:pt x="1090680" y="658406"/>
                </a:cubicBezTo>
                <a:close/>
                <a:moveTo>
                  <a:pt x="4153933" y="625485"/>
                </a:moveTo>
                <a:cubicBezTo>
                  <a:pt x="4087552" y="625485"/>
                  <a:pt x="4037361" y="675676"/>
                  <a:pt x="4037361" y="742597"/>
                </a:cubicBezTo>
                <a:cubicBezTo>
                  <a:pt x="4037361" y="808978"/>
                  <a:pt x="4088092" y="859169"/>
                  <a:pt x="4155012" y="858629"/>
                </a:cubicBezTo>
                <a:cubicBezTo>
                  <a:pt x="4219235" y="858089"/>
                  <a:pt x="4270505" y="806280"/>
                  <a:pt x="4270505" y="741517"/>
                </a:cubicBezTo>
                <a:cubicBezTo>
                  <a:pt x="4269966" y="677295"/>
                  <a:pt x="4218156" y="626025"/>
                  <a:pt x="4153933" y="625485"/>
                </a:cubicBezTo>
                <a:close/>
                <a:moveTo>
                  <a:pt x="1090140" y="625485"/>
                </a:moveTo>
                <a:cubicBezTo>
                  <a:pt x="1024839" y="625485"/>
                  <a:pt x="972489" y="677295"/>
                  <a:pt x="972489" y="742597"/>
                </a:cubicBezTo>
                <a:cubicBezTo>
                  <a:pt x="972489" y="807899"/>
                  <a:pt x="1024839" y="858629"/>
                  <a:pt x="1091220" y="858629"/>
                </a:cubicBezTo>
                <a:cubicBezTo>
                  <a:pt x="1155982" y="858629"/>
                  <a:pt x="1205633" y="807359"/>
                  <a:pt x="1205633" y="742057"/>
                </a:cubicBezTo>
                <a:cubicBezTo>
                  <a:pt x="1205633" y="676215"/>
                  <a:pt x="1155442" y="626025"/>
                  <a:pt x="1090140" y="625485"/>
                </a:cubicBezTo>
                <a:close/>
                <a:moveTo>
                  <a:pt x="1086287" y="167"/>
                </a:moveTo>
                <a:cubicBezTo>
                  <a:pt x="1099214" y="-617"/>
                  <a:pt x="1112807" y="1339"/>
                  <a:pt x="1126299" y="6466"/>
                </a:cubicBezTo>
                <a:cubicBezTo>
                  <a:pt x="1138172" y="10784"/>
                  <a:pt x="1148966" y="16720"/>
                  <a:pt x="1158680" y="24276"/>
                </a:cubicBezTo>
                <a:cubicBezTo>
                  <a:pt x="1179728" y="38847"/>
                  <a:pt x="1176490" y="72848"/>
                  <a:pt x="1182426" y="83641"/>
                </a:cubicBezTo>
                <a:cubicBezTo>
                  <a:pt x="1195919" y="106848"/>
                  <a:pt x="1217506" y="93895"/>
                  <a:pt x="1234776" y="91736"/>
                </a:cubicBezTo>
                <a:cubicBezTo>
                  <a:pt x="1252585" y="89038"/>
                  <a:pt x="1269855" y="87959"/>
                  <a:pt x="1287665" y="86340"/>
                </a:cubicBezTo>
                <a:cubicBezTo>
                  <a:pt x="1301697" y="75546"/>
                  <a:pt x="1319506" y="79863"/>
                  <a:pt x="1335157" y="77165"/>
                </a:cubicBezTo>
                <a:cubicBezTo>
                  <a:pt x="1427983" y="62593"/>
                  <a:pt x="1979002" y="55038"/>
                  <a:pt x="2008684" y="53419"/>
                </a:cubicBezTo>
                <a:cubicBezTo>
                  <a:pt x="2014081" y="53419"/>
                  <a:pt x="2022177" y="51800"/>
                  <a:pt x="2022177" y="59355"/>
                </a:cubicBezTo>
                <a:cubicBezTo>
                  <a:pt x="2022177" y="67990"/>
                  <a:pt x="2014621" y="66371"/>
                  <a:pt x="2008145" y="66911"/>
                </a:cubicBezTo>
                <a:cubicBezTo>
                  <a:pt x="1968208" y="71228"/>
                  <a:pt x="1600682" y="128975"/>
                  <a:pt x="1581793" y="132213"/>
                </a:cubicBezTo>
                <a:cubicBezTo>
                  <a:pt x="1581793" y="132213"/>
                  <a:pt x="1476555" y="151102"/>
                  <a:pt x="1423666" y="160816"/>
                </a:cubicBezTo>
                <a:cubicBezTo>
                  <a:pt x="1378872" y="167292"/>
                  <a:pt x="1335157" y="180785"/>
                  <a:pt x="1290903" y="189959"/>
                </a:cubicBezTo>
                <a:cubicBezTo>
                  <a:pt x="1280649" y="194277"/>
                  <a:pt x="1268776" y="194277"/>
                  <a:pt x="1260681" y="203451"/>
                </a:cubicBezTo>
                <a:cubicBezTo>
                  <a:pt x="1274713" y="213166"/>
                  <a:pt x="1276332" y="226658"/>
                  <a:pt x="1275792" y="242309"/>
                </a:cubicBezTo>
                <a:cubicBezTo>
                  <a:pt x="1274713" y="270372"/>
                  <a:pt x="1275252" y="298976"/>
                  <a:pt x="1275252" y="327039"/>
                </a:cubicBezTo>
                <a:cubicBezTo>
                  <a:pt x="1275252" y="335674"/>
                  <a:pt x="1275252" y="343770"/>
                  <a:pt x="1287125" y="344309"/>
                </a:cubicBezTo>
                <a:cubicBezTo>
                  <a:pt x="1424745" y="322182"/>
                  <a:pt x="1561825" y="293039"/>
                  <a:pt x="1698905" y="267134"/>
                </a:cubicBezTo>
                <a:cubicBezTo>
                  <a:pt x="1825731" y="243388"/>
                  <a:pt x="1952017" y="221261"/>
                  <a:pt x="2077764" y="193197"/>
                </a:cubicBezTo>
                <a:cubicBezTo>
                  <a:pt x="2149542" y="177546"/>
                  <a:pt x="2218082" y="149483"/>
                  <a:pt x="2288781" y="131134"/>
                </a:cubicBezTo>
                <a:cubicBezTo>
                  <a:pt x="2457703" y="87419"/>
                  <a:pt x="2629322" y="83102"/>
                  <a:pt x="2802022" y="104689"/>
                </a:cubicBezTo>
                <a:cubicBezTo>
                  <a:pt x="2955292" y="123578"/>
                  <a:pt x="3102087" y="168911"/>
                  <a:pt x="3249421" y="212086"/>
                </a:cubicBezTo>
                <a:cubicBezTo>
                  <a:pt x="3338469" y="237991"/>
                  <a:pt x="3431295" y="248785"/>
                  <a:pt x="3521962" y="266595"/>
                </a:cubicBezTo>
                <a:cubicBezTo>
                  <a:pt x="3636375" y="288722"/>
                  <a:pt x="3749169" y="317865"/>
                  <a:pt x="3863582" y="336754"/>
                </a:cubicBezTo>
                <a:cubicBezTo>
                  <a:pt x="3899202" y="342690"/>
                  <a:pt x="3934821" y="347008"/>
                  <a:pt x="3970440" y="351865"/>
                </a:cubicBezTo>
                <a:cubicBezTo>
                  <a:pt x="3976377" y="320563"/>
                  <a:pt x="3971519" y="289261"/>
                  <a:pt x="3973139" y="257960"/>
                </a:cubicBezTo>
                <a:cubicBezTo>
                  <a:pt x="3974218" y="243388"/>
                  <a:pt x="3974218" y="229356"/>
                  <a:pt x="3974758" y="214785"/>
                </a:cubicBezTo>
                <a:cubicBezTo>
                  <a:pt x="3979615" y="209928"/>
                  <a:pt x="3989329" y="208848"/>
                  <a:pt x="3987710" y="198594"/>
                </a:cubicBezTo>
                <a:cubicBezTo>
                  <a:pt x="3987710" y="198594"/>
                  <a:pt x="3988250" y="199134"/>
                  <a:pt x="3988250" y="199134"/>
                </a:cubicBezTo>
                <a:lnTo>
                  <a:pt x="3988250" y="199133"/>
                </a:lnTo>
                <a:lnTo>
                  <a:pt x="3988250" y="198594"/>
                </a:lnTo>
                <a:cubicBezTo>
                  <a:pt x="3988250" y="198594"/>
                  <a:pt x="3987710" y="198594"/>
                  <a:pt x="3987710" y="198594"/>
                </a:cubicBezTo>
                <a:cubicBezTo>
                  <a:pt x="3954250" y="190499"/>
                  <a:pt x="3921329" y="181864"/>
                  <a:pt x="3887868" y="173229"/>
                </a:cubicBezTo>
                <a:cubicBezTo>
                  <a:pt x="3853329" y="166213"/>
                  <a:pt x="3226754" y="64213"/>
                  <a:pt x="3215960" y="52879"/>
                </a:cubicBezTo>
                <a:cubicBezTo>
                  <a:pt x="3359517" y="58276"/>
                  <a:pt x="3928884" y="73387"/>
                  <a:pt x="3962345" y="86340"/>
                </a:cubicBezTo>
                <a:cubicBezTo>
                  <a:pt x="3988250" y="89578"/>
                  <a:pt x="4014155" y="92276"/>
                  <a:pt x="4039520" y="96054"/>
                </a:cubicBezTo>
                <a:cubicBezTo>
                  <a:pt x="4047615" y="97133"/>
                  <a:pt x="4054631" y="94435"/>
                  <a:pt x="4062187" y="94435"/>
                </a:cubicBezTo>
                <a:cubicBezTo>
                  <a:pt x="4068123" y="82562"/>
                  <a:pt x="4072980" y="69609"/>
                  <a:pt x="4087552" y="65292"/>
                </a:cubicBezTo>
                <a:cubicBezTo>
                  <a:pt x="4070822" y="46403"/>
                  <a:pt x="4073520" y="32371"/>
                  <a:pt x="4095107" y="23736"/>
                </a:cubicBezTo>
                <a:cubicBezTo>
                  <a:pt x="4102663" y="14561"/>
                  <a:pt x="4112917" y="10244"/>
                  <a:pt x="4124251" y="7006"/>
                </a:cubicBezTo>
                <a:cubicBezTo>
                  <a:pt x="4156092" y="530"/>
                  <a:pt x="4187933" y="-1089"/>
                  <a:pt x="4215997" y="19958"/>
                </a:cubicBezTo>
                <a:cubicBezTo>
                  <a:pt x="4221934" y="23196"/>
                  <a:pt x="4227330" y="25895"/>
                  <a:pt x="4232727" y="28593"/>
                </a:cubicBezTo>
                <a:cubicBezTo>
                  <a:pt x="4235426" y="39927"/>
                  <a:pt x="4238124" y="50720"/>
                  <a:pt x="4240823" y="62054"/>
                </a:cubicBezTo>
                <a:cubicBezTo>
                  <a:pt x="4242442" y="73927"/>
                  <a:pt x="4252156" y="70149"/>
                  <a:pt x="4258632" y="70149"/>
                </a:cubicBezTo>
                <a:cubicBezTo>
                  <a:pt x="4356315" y="66371"/>
                  <a:pt x="4453998" y="63133"/>
                  <a:pt x="4551681" y="57736"/>
                </a:cubicBezTo>
                <a:cubicBezTo>
                  <a:pt x="4605650" y="55038"/>
                  <a:pt x="5226288" y="147864"/>
                  <a:pt x="5233304" y="148943"/>
                </a:cubicBezTo>
                <a:cubicBezTo>
                  <a:pt x="5240320" y="150023"/>
                  <a:pt x="5253812" y="149483"/>
                  <a:pt x="5252193" y="158657"/>
                </a:cubicBezTo>
                <a:cubicBezTo>
                  <a:pt x="5250034" y="164594"/>
                  <a:pt x="5243558" y="176467"/>
                  <a:pt x="5231145" y="176467"/>
                </a:cubicBezTo>
                <a:cubicBezTo>
                  <a:pt x="5225209" y="176467"/>
                  <a:pt x="4375204" y="178086"/>
                  <a:pt x="4311521" y="182404"/>
                </a:cubicBezTo>
                <a:cubicBezTo>
                  <a:pt x="4306124" y="182943"/>
                  <a:pt x="4300728" y="181324"/>
                  <a:pt x="4295331" y="180785"/>
                </a:cubicBezTo>
                <a:cubicBezTo>
                  <a:pt x="4295331" y="182404"/>
                  <a:pt x="4295871" y="183483"/>
                  <a:pt x="4295871" y="185102"/>
                </a:cubicBezTo>
                <a:cubicBezTo>
                  <a:pt x="4302347" y="195896"/>
                  <a:pt x="4303966" y="209928"/>
                  <a:pt x="4317998" y="215864"/>
                </a:cubicBezTo>
                <a:cubicBezTo>
                  <a:pt x="4321775" y="217483"/>
                  <a:pt x="4321236" y="223420"/>
                  <a:pt x="4321236" y="227197"/>
                </a:cubicBezTo>
                <a:cubicBezTo>
                  <a:pt x="4320696" y="275230"/>
                  <a:pt x="4320696" y="323801"/>
                  <a:pt x="4320156" y="371833"/>
                </a:cubicBezTo>
                <a:cubicBezTo>
                  <a:pt x="4334188" y="379928"/>
                  <a:pt x="4351998" y="381547"/>
                  <a:pt x="4362791" y="395579"/>
                </a:cubicBezTo>
                <a:cubicBezTo>
                  <a:pt x="4382760" y="410691"/>
                  <a:pt x="4394093" y="431199"/>
                  <a:pt x="4399490" y="454945"/>
                </a:cubicBezTo>
                <a:cubicBezTo>
                  <a:pt x="4406506" y="475453"/>
                  <a:pt x="4406506" y="494881"/>
                  <a:pt x="4395712" y="513770"/>
                </a:cubicBezTo>
                <a:cubicBezTo>
                  <a:pt x="4378982" y="553707"/>
                  <a:pt x="4346601" y="569898"/>
                  <a:pt x="4305585" y="570977"/>
                </a:cubicBezTo>
                <a:cubicBezTo>
                  <a:pt x="4273743" y="571517"/>
                  <a:pt x="4241902" y="569358"/>
                  <a:pt x="4210060" y="569358"/>
                </a:cubicBezTo>
                <a:cubicBezTo>
                  <a:pt x="4199807" y="569358"/>
                  <a:pt x="4187933" y="566120"/>
                  <a:pt x="4178759" y="575295"/>
                </a:cubicBezTo>
                <a:cubicBezTo>
                  <a:pt x="4176060" y="595803"/>
                  <a:pt x="4186314" y="602279"/>
                  <a:pt x="4204664" y="608215"/>
                </a:cubicBezTo>
                <a:cubicBezTo>
                  <a:pt x="4272124" y="629263"/>
                  <a:pt x="4313141" y="698882"/>
                  <a:pt x="4301807" y="767422"/>
                </a:cubicBezTo>
                <a:cubicBezTo>
                  <a:pt x="4289394" y="840820"/>
                  <a:pt x="4228949" y="892090"/>
                  <a:pt x="4155552" y="891550"/>
                </a:cubicBezTo>
                <a:cubicBezTo>
                  <a:pt x="4084853" y="891010"/>
                  <a:pt x="4023869" y="838661"/>
                  <a:pt x="4013075" y="770121"/>
                </a:cubicBezTo>
                <a:cubicBezTo>
                  <a:pt x="4001742" y="697803"/>
                  <a:pt x="4043837" y="628723"/>
                  <a:pt x="4111838" y="607136"/>
                </a:cubicBezTo>
                <a:cubicBezTo>
                  <a:pt x="4117234" y="605517"/>
                  <a:pt x="4122631" y="604977"/>
                  <a:pt x="4128028" y="603898"/>
                </a:cubicBezTo>
                <a:cubicBezTo>
                  <a:pt x="4131266" y="601199"/>
                  <a:pt x="4133425" y="598501"/>
                  <a:pt x="4134504" y="595803"/>
                </a:cubicBezTo>
                <a:cubicBezTo>
                  <a:pt x="4134504" y="593104"/>
                  <a:pt x="4135044" y="590945"/>
                  <a:pt x="4135584" y="588787"/>
                </a:cubicBezTo>
                <a:cubicBezTo>
                  <a:pt x="4135044" y="585009"/>
                  <a:pt x="4134504" y="581231"/>
                  <a:pt x="4132885" y="577993"/>
                </a:cubicBezTo>
                <a:cubicBezTo>
                  <a:pt x="4129108" y="569358"/>
                  <a:pt x="4119393" y="574755"/>
                  <a:pt x="4112377" y="575295"/>
                </a:cubicBezTo>
                <a:cubicBezTo>
                  <a:pt x="4076758" y="578533"/>
                  <a:pt x="4041678" y="586088"/>
                  <a:pt x="4008218" y="600120"/>
                </a:cubicBezTo>
                <a:cubicBezTo>
                  <a:pt x="3996345" y="609295"/>
                  <a:pt x="3986631" y="620628"/>
                  <a:pt x="3976377" y="631422"/>
                </a:cubicBezTo>
                <a:cubicBezTo>
                  <a:pt x="3953170" y="656247"/>
                  <a:pt x="3921329" y="665962"/>
                  <a:pt x="3888408" y="670819"/>
                </a:cubicBezTo>
                <a:cubicBezTo>
                  <a:pt x="3863582" y="679993"/>
                  <a:pt x="3837678" y="681073"/>
                  <a:pt x="3811773" y="684311"/>
                </a:cubicBezTo>
                <a:cubicBezTo>
                  <a:pt x="3804757" y="685390"/>
                  <a:pt x="3797201" y="686470"/>
                  <a:pt x="3789646" y="687549"/>
                </a:cubicBezTo>
                <a:cubicBezTo>
                  <a:pt x="3785868" y="707517"/>
                  <a:pt x="3793963" y="714533"/>
                  <a:pt x="3814471" y="719391"/>
                </a:cubicBezTo>
                <a:cubicBezTo>
                  <a:pt x="3914313" y="742057"/>
                  <a:pt x="3978536" y="835963"/>
                  <a:pt x="3966662" y="936344"/>
                </a:cubicBezTo>
                <a:cubicBezTo>
                  <a:pt x="3955329" y="1036186"/>
                  <a:pt x="3869519" y="1112281"/>
                  <a:pt x="3768598" y="1112821"/>
                </a:cubicBezTo>
                <a:cubicBezTo>
                  <a:pt x="3668756" y="1113361"/>
                  <a:pt x="3581327" y="1037805"/>
                  <a:pt x="3569454" y="939582"/>
                </a:cubicBezTo>
                <a:cubicBezTo>
                  <a:pt x="3556502" y="837042"/>
                  <a:pt x="3619645" y="744216"/>
                  <a:pt x="3719487" y="718851"/>
                </a:cubicBezTo>
                <a:cubicBezTo>
                  <a:pt x="3727042" y="717232"/>
                  <a:pt x="3734598" y="716692"/>
                  <a:pt x="3742153" y="715613"/>
                </a:cubicBezTo>
                <a:cubicBezTo>
                  <a:pt x="3748629" y="689708"/>
                  <a:pt x="3747550" y="688089"/>
                  <a:pt x="3723264" y="689708"/>
                </a:cubicBezTo>
                <a:cubicBezTo>
                  <a:pt x="3686026" y="691867"/>
                  <a:pt x="3648788" y="687549"/>
                  <a:pt x="3611550" y="687549"/>
                </a:cubicBezTo>
                <a:cubicBezTo>
                  <a:pt x="3587803" y="687549"/>
                  <a:pt x="3564597" y="690248"/>
                  <a:pt x="3542470" y="699962"/>
                </a:cubicBezTo>
                <a:cubicBezTo>
                  <a:pt x="3527898" y="706438"/>
                  <a:pt x="3516025" y="716152"/>
                  <a:pt x="3515485" y="733422"/>
                </a:cubicBezTo>
                <a:cubicBezTo>
                  <a:pt x="3510089" y="857010"/>
                  <a:pt x="3513866" y="980059"/>
                  <a:pt x="3564597" y="1095551"/>
                </a:cubicBezTo>
                <a:cubicBezTo>
                  <a:pt x="3610470" y="1199710"/>
                  <a:pt x="3617486" y="1310346"/>
                  <a:pt x="3627740" y="1420981"/>
                </a:cubicBezTo>
                <a:cubicBezTo>
                  <a:pt x="3627740" y="1421521"/>
                  <a:pt x="3627740" y="1421521"/>
                  <a:pt x="3627740" y="1421521"/>
                </a:cubicBezTo>
                <a:cubicBezTo>
                  <a:pt x="3629359" y="1426918"/>
                  <a:pt x="3630439" y="1432855"/>
                  <a:pt x="3632058" y="1438251"/>
                </a:cubicBezTo>
                <a:cubicBezTo>
                  <a:pt x="3647708" y="1450125"/>
                  <a:pt x="3637994" y="1466855"/>
                  <a:pt x="3637994" y="1480886"/>
                </a:cubicBezTo>
                <a:cubicBezTo>
                  <a:pt x="3637994" y="1490601"/>
                  <a:pt x="3624502" y="1486283"/>
                  <a:pt x="3616947" y="1486283"/>
                </a:cubicBezTo>
                <a:cubicBezTo>
                  <a:pt x="3582407" y="1486823"/>
                  <a:pt x="3547867" y="1486283"/>
                  <a:pt x="3513327" y="1486823"/>
                </a:cubicBezTo>
                <a:cubicBezTo>
                  <a:pt x="3500374" y="1487363"/>
                  <a:pt x="3495517" y="1482506"/>
                  <a:pt x="3497136" y="1470093"/>
                </a:cubicBezTo>
                <a:cubicBezTo>
                  <a:pt x="3497676" y="1462537"/>
                  <a:pt x="3497676" y="1454982"/>
                  <a:pt x="3497136" y="1447426"/>
                </a:cubicBezTo>
                <a:cubicBezTo>
                  <a:pt x="3497136" y="1438251"/>
                  <a:pt x="3503073" y="1437712"/>
                  <a:pt x="3509549" y="1438251"/>
                </a:cubicBezTo>
                <a:cubicBezTo>
                  <a:pt x="3509549" y="1428537"/>
                  <a:pt x="3510089" y="1419362"/>
                  <a:pt x="3510628" y="1409648"/>
                </a:cubicBezTo>
                <a:cubicBezTo>
                  <a:pt x="3500374" y="1332473"/>
                  <a:pt x="3484724" y="1255838"/>
                  <a:pt x="3460438" y="1181361"/>
                </a:cubicBezTo>
                <a:cubicBezTo>
                  <a:pt x="3450184" y="1150059"/>
                  <a:pt x="3436692" y="1120916"/>
                  <a:pt x="3419961" y="1092853"/>
                </a:cubicBezTo>
                <a:cubicBezTo>
                  <a:pt x="3387580" y="1038345"/>
                  <a:pt x="3377866" y="976820"/>
                  <a:pt x="3369231" y="914757"/>
                </a:cubicBezTo>
                <a:cubicBezTo>
                  <a:pt x="3367072" y="897487"/>
                  <a:pt x="3364913" y="880217"/>
                  <a:pt x="3364374" y="862947"/>
                </a:cubicBezTo>
                <a:cubicBezTo>
                  <a:pt x="3363834" y="847836"/>
                  <a:pt x="3357898" y="844058"/>
                  <a:pt x="3343866" y="844598"/>
                </a:cubicBezTo>
                <a:cubicBezTo>
                  <a:pt x="3307707" y="845677"/>
                  <a:pt x="3272088" y="845137"/>
                  <a:pt x="3235929" y="845137"/>
                </a:cubicBezTo>
                <a:cubicBezTo>
                  <a:pt x="3207865" y="845137"/>
                  <a:pt x="3187897" y="828947"/>
                  <a:pt x="3187357" y="800883"/>
                </a:cubicBezTo>
                <a:cubicBezTo>
                  <a:pt x="3186817" y="782534"/>
                  <a:pt x="3173865" y="777137"/>
                  <a:pt x="3163071" y="770661"/>
                </a:cubicBezTo>
                <a:cubicBezTo>
                  <a:pt x="3153357" y="764724"/>
                  <a:pt x="3154976" y="776597"/>
                  <a:pt x="3153357" y="780915"/>
                </a:cubicBezTo>
                <a:cubicBezTo>
                  <a:pt x="3139325" y="825709"/>
                  <a:pt x="3126373" y="871042"/>
                  <a:pt x="3111801" y="915836"/>
                </a:cubicBezTo>
                <a:cubicBezTo>
                  <a:pt x="3099928" y="951995"/>
                  <a:pt x="3085896" y="987614"/>
                  <a:pt x="3068087" y="1021075"/>
                </a:cubicBezTo>
                <a:cubicBezTo>
                  <a:pt x="3057832" y="1039424"/>
                  <a:pt x="3042721" y="1053995"/>
                  <a:pt x="3028150" y="1069646"/>
                </a:cubicBezTo>
                <a:cubicBezTo>
                  <a:pt x="3009261" y="1090154"/>
                  <a:pt x="2989832" y="1085297"/>
                  <a:pt x="2969324" y="1085837"/>
                </a:cubicBezTo>
                <a:cubicBezTo>
                  <a:pt x="2739418" y="1091234"/>
                  <a:pt x="2508973" y="1089615"/>
                  <a:pt x="2278527" y="1086916"/>
                </a:cubicBezTo>
                <a:cubicBezTo>
                  <a:pt x="2237511" y="1086377"/>
                  <a:pt x="2213225" y="1066948"/>
                  <a:pt x="2193257" y="1037805"/>
                </a:cubicBezTo>
                <a:cubicBezTo>
                  <a:pt x="2172749" y="1008122"/>
                  <a:pt x="2160336" y="973582"/>
                  <a:pt x="2147923" y="940122"/>
                </a:cubicBezTo>
                <a:cubicBezTo>
                  <a:pt x="2128495" y="888852"/>
                  <a:pt x="2112844" y="836502"/>
                  <a:pt x="2098272" y="784153"/>
                </a:cubicBezTo>
                <a:cubicBezTo>
                  <a:pt x="2096653" y="778756"/>
                  <a:pt x="2095034" y="773899"/>
                  <a:pt x="2092875" y="767422"/>
                </a:cubicBezTo>
                <a:cubicBezTo>
                  <a:pt x="2076685" y="776597"/>
                  <a:pt x="2063193" y="783073"/>
                  <a:pt x="2062113" y="805200"/>
                </a:cubicBezTo>
                <a:cubicBezTo>
                  <a:pt x="2060494" y="829486"/>
                  <a:pt x="2039986" y="844598"/>
                  <a:pt x="2015161" y="844598"/>
                </a:cubicBezTo>
                <a:cubicBezTo>
                  <a:pt x="1978462" y="844598"/>
                  <a:pt x="1941763" y="845137"/>
                  <a:pt x="1905065" y="844058"/>
                </a:cubicBezTo>
                <a:cubicBezTo>
                  <a:pt x="1891033" y="844058"/>
                  <a:pt x="1886176" y="847836"/>
                  <a:pt x="1885097" y="862407"/>
                </a:cubicBezTo>
                <a:cubicBezTo>
                  <a:pt x="1881858" y="914217"/>
                  <a:pt x="1874843" y="965487"/>
                  <a:pt x="1860811" y="1015678"/>
                </a:cubicBezTo>
                <a:cubicBezTo>
                  <a:pt x="1852176" y="1045360"/>
                  <a:pt x="1839763" y="1073964"/>
                  <a:pt x="1824112" y="1100948"/>
                </a:cubicBezTo>
                <a:cubicBezTo>
                  <a:pt x="1784175" y="1169488"/>
                  <a:pt x="1768524" y="1246123"/>
                  <a:pt x="1752334" y="1322759"/>
                </a:cubicBezTo>
                <a:cubicBezTo>
                  <a:pt x="1744778" y="1359457"/>
                  <a:pt x="1741000" y="1396696"/>
                  <a:pt x="1736143" y="1433394"/>
                </a:cubicBezTo>
                <a:cubicBezTo>
                  <a:pt x="1737223" y="1434474"/>
                  <a:pt x="1738842" y="1436093"/>
                  <a:pt x="1740461" y="1437172"/>
                </a:cubicBezTo>
                <a:cubicBezTo>
                  <a:pt x="1748016" y="1436093"/>
                  <a:pt x="1753953" y="1437172"/>
                  <a:pt x="1753413" y="1447426"/>
                </a:cubicBezTo>
                <a:cubicBezTo>
                  <a:pt x="1752874" y="1455521"/>
                  <a:pt x="1752874" y="1464156"/>
                  <a:pt x="1753413" y="1472251"/>
                </a:cubicBezTo>
                <a:cubicBezTo>
                  <a:pt x="1753953" y="1481966"/>
                  <a:pt x="1749635" y="1485204"/>
                  <a:pt x="1739921" y="1485204"/>
                </a:cubicBezTo>
                <a:cubicBezTo>
                  <a:pt x="1701604" y="1484664"/>
                  <a:pt x="1662746" y="1484664"/>
                  <a:pt x="1624429" y="1485204"/>
                </a:cubicBezTo>
                <a:cubicBezTo>
                  <a:pt x="1614714" y="1485204"/>
                  <a:pt x="1609317" y="1481426"/>
                  <a:pt x="1611476" y="1471712"/>
                </a:cubicBezTo>
                <a:cubicBezTo>
                  <a:pt x="1613635" y="1459839"/>
                  <a:pt x="1604460" y="1445807"/>
                  <a:pt x="1617952" y="1436093"/>
                </a:cubicBezTo>
                <a:cubicBezTo>
                  <a:pt x="1619571" y="1426378"/>
                  <a:pt x="1621190" y="1416664"/>
                  <a:pt x="1622809" y="1406950"/>
                </a:cubicBezTo>
                <a:cubicBezTo>
                  <a:pt x="1627667" y="1324917"/>
                  <a:pt x="1636841" y="1243425"/>
                  <a:pt x="1657889" y="1163552"/>
                </a:cubicBezTo>
                <a:cubicBezTo>
                  <a:pt x="1669762" y="1119297"/>
                  <a:pt x="1692969" y="1079361"/>
                  <a:pt x="1706461" y="1035646"/>
                </a:cubicBezTo>
                <a:cubicBezTo>
                  <a:pt x="1736683" y="936884"/>
                  <a:pt x="1737223" y="835423"/>
                  <a:pt x="1735064" y="733962"/>
                </a:cubicBezTo>
                <a:cubicBezTo>
                  <a:pt x="1734524" y="713454"/>
                  <a:pt x="1721572" y="702660"/>
                  <a:pt x="1704302" y="696184"/>
                </a:cubicBezTo>
                <a:cubicBezTo>
                  <a:pt x="1674619" y="684311"/>
                  <a:pt x="1643857" y="684851"/>
                  <a:pt x="1612555" y="685930"/>
                </a:cubicBezTo>
                <a:cubicBezTo>
                  <a:pt x="1584492" y="687009"/>
                  <a:pt x="1555889" y="687549"/>
                  <a:pt x="1527825" y="687549"/>
                </a:cubicBezTo>
                <a:cubicBezTo>
                  <a:pt x="1503539" y="687549"/>
                  <a:pt x="1502460" y="688628"/>
                  <a:pt x="1508936" y="713994"/>
                </a:cubicBezTo>
                <a:cubicBezTo>
                  <a:pt x="1588270" y="724787"/>
                  <a:pt x="1643318" y="768502"/>
                  <a:pt x="1670302" y="842439"/>
                </a:cubicBezTo>
                <a:cubicBezTo>
                  <a:pt x="1699445" y="921233"/>
                  <a:pt x="1682715" y="993011"/>
                  <a:pt x="1624429" y="1052916"/>
                </a:cubicBezTo>
                <a:cubicBezTo>
                  <a:pt x="1564524" y="1113900"/>
                  <a:pt x="1472777" y="1128472"/>
                  <a:pt x="1396681" y="1091773"/>
                </a:cubicBezTo>
                <a:cubicBezTo>
                  <a:pt x="1320046" y="1054535"/>
                  <a:pt x="1275252" y="974122"/>
                  <a:pt x="1284427" y="889391"/>
                </a:cubicBezTo>
                <a:cubicBezTo>
                  <a:pt x="1293062" y="805740"/>
                  <a:pt x="1354586" y="735041"/>
                  <a:pt x="1438237" y="717232"/>
                </a:cubicBezTo>
                <a:cubicBezTo>
                  <a:pt x="1459285" y="712914"/>
                  <a:pt x="1464142" y="703740"/>
                  <a:pt x="1461444" y="685930"/>
                </a:cubicBezTo>
                <a:cubicBezTo>
                  <a:pt x="1427983" y="679454"/>
                  <a:pt x="1393983" y="680533"/>
                  <a:pt x="1361602" y="669200"/>
                </a:cubicBezTo>
                <a:cubicBezTo>
                  <a:pt x="1323284" y="662724"/>
                  <a:pt x="1287125" y="651930"/>
                  <a:pt x="1262839" y="617930"/>
                </a:cubicBezTo>
                <a:cubicBezTo>
                  <a:pt x="1257443" y="610374"/>
                  <a:pt x="1248808" y="604977"/>
                  <a:pt x="1241792" y="598501"/>
                </a:cubicBezTo>
                <a:cubicBezTo>
                  <a:pt x="1208331" y="583929"/>
                  <a:pt x="1173791" y="575834"/>
                  <a:pt x="1137633" y="573136"/>
                </a:cubicBezTo>
                <a:cubicBezTo>
                  <a:pt x="1130617" y="572596"/>
                  <a:pt x="1120363" y="567199"/>
                  <a:pt x="1117124" y="575834"/>
                </a:cubicBezTo>
                <a:cubicBezTo>
                  <a:pt x="1113886" y="583929"/>
                  <a:pt x="1111728" y="594723"/>
                  <a:pt x="1122521" y="601739"/>
                </a:cubicBezTo>
                <a:cubicBezTo>
                  <a:pt x="1184045" y="610914"/>
                  <a:pt x="1234236" y="667041"/>
                  <a:pt x="1238554" y="732343"/>
                </a:cubicBezTo>
                <a:cubicBezTo>
                  <a:pt x="1242871" y="801962"/>
                  <a:pt x="1199696" y="864566"/>
                  <a:pt x="1133855" y="883455"/>
                </a:cubicBezTo>
                <a:cubicBezTo>
                  <a:pt x="1057219" y="905582"/>
                  <a:pt x="976267" y="861867"/>
                  <a:pt x="953060" y="785232"/>
                </a:cubicBezTo>
                <a:cubicBezTo>
                  <a:pt x="930393" y="709136"/>
                  <a:pt x="971949" y="627644"/>
                  <a:pt x="1048045" y="604977"/>
                </a:cubicBezTo>
                <a:cubicBezTo>
                  <a:pt x="1066934" y="599041"/>
                  <a:pt x="1073410" y="590945"/>
                  <a:pt x="1071791" y="572596"/>
                </a:cubicBezTo>
                <a:cubicBezTo>
                  <a:pt x="1062616" y="563421"/>
                  <a:pt x="1050743" y="566660"/>
                  <a:pt x="1040489" y="566660"/>
                </a:cubicBezTo>
                <a:cubicBezTo>
                  <a:pt x="1009187" y="566660"/>
                  <a:pt x="977346" y="569358"/>
                  <a:pt x="945505" y="568279"/>
                </a:cubicBezTo>
                <a:cubicBezTo>
                  <a:pt x="904488" y="567199"/>
                  <a:pt x="871568" y="551548"/>
                  <a:pt x="854837" y="511612"/>
                </a:cubicBezTo>
                <a:cubicBezTo>
                  <a:pt x="843504" y="491104"/>
                  <a:pt x="843504" y="470056"/>
                  <a:pt x="851599" y="448468"/>
                </a:cubicBezTo>
                <a:cubicBezTo>
                  <a:pt x="855917" y="427960"/>
                  <a:pt x="866711" y="411230"/>
                  <a:pt x="882361" y="397738"/>
                </a:cubicBezTo>
                <a:cubicBezTo>
                  <a:pt x="894234" y="381547"/>
                  <a:pt x="913663" y="377770"/>
                  <a:pt x="929854" y="369135"/>
                </a:cubicBezTo>
                <a:cubicBezTo>
                  <a:pt x="929314" y="321642"/>
                  <a:pt x="928774" y="274150"/>
                  <a:pt x="928774" y="226658"/>
                </a:cubicBezTo>
                <a:cubicBezTo>
                  <a:pt x="928774" y="220721"/>
                  <a:pt x="928774" y="215324"/>
                  <a:pt x="936330" y="211547"/>
                </a:cubicBezTo>
                <a:cubicBezTo>
                  <a:pt x="948203" y="206150"/>
                  <a:pt x="949822" y="193197"/>
                  <a:pt x="955219" y="182943"/>
                </a:cubicBezTo>
                <a:cubicBezTo>
                  <a:pt x="947124" y="174848"/>
                  <a:pt x="936870" y="174308"/>
                  <a:pt x="926076" y="174308"/>
                </a:cubicBezTo>
                <a:cubicBezTo>
                  <a:pt x="852679" y="174308"/>
                  <a:pt x="779282" y="173769"/>
                  <a:pt x="705884" y="174848"/>
                </a:cubicBezTo>
                <a:cubicBezTo>
                  <a:pt x="679979" y="174848"/>
                  <a:pt x="269279" y="165134"/>
                  <a:pt x="208295" y="170531"/>
                </a:cubicBezTo>
                <a:cubicBezTo>
                  <a:pt x="147310" y="175927"/>
                  <a:pt x="85786" y="173229"/>
                  <a:pt x="24802" y="174308"/>
                </a:cubicBezTo>
                <a:cubicBezTo>
                  <a:pt x="18325" y="174308"/>
                  <a:pt x="10770" y="177007"/>
                  <a:pt x="8071" y="167292"/>
                </a:cubicBezTo>
                <a:cubicBezTo>
                  <a:pt x="6992" y="162435"/>
                  <a:pt x="-3262" y="161896"/>
                  <a:pt x="1055" y="154340"/>
                </a:cubicBezTo>
                <a:cubicBezTo>
                  <a:pt x="4294" y="149483"/>
                  <a:pt x="10230" y="151642"/>
                  <a:pt x="14548" y="151102"/>
                </a:cubicBezTo>
                <a:cubicBezTo>
                  <a:pt x="48548" y="145165"/>
                  <a:pt x="82548" y="138689"/>
                  <a:pt x="116548" y="132753"/>
                </a:cubicBezTo>
                <a:cubicBezTo>
                  <a:pt x="116548" y="132753"/>
                  <a:pt x="477058" y="81482"/>
                  <a:pt x="519153" y="75006"/>
                </a:cubicBezTo>
                <a:cubicBezTo>
                  <a:pt x="519153" y="75006"/>
                  <a:pt x="665948" y="57197"/>
                  <a:pt x="692932" y="58276"/>
                </a:cubicBezTo>
                <a:cubicBezTo>
                  <a:pt x="756615" y="60435"/>
                  <a:pt x="820837" y="63673"/>
                  <a:pt x="884520" y="66371"/>
                </a:cubicBezTo>
                <a:cubicBezTo>
                  <a:pt x="902869" y="64752"/>
                  <a:pt x="920679" y="67990"/>
                  <a:pt x="938489" y="70149"/>
                </a:cubicBezTo>
                <a:cubicBezTo>
                  <a:pt x="954679" y="69609"/>
                  <a:pt x="970870" y="69070"/>
                  <a:pt x="987060" y="73387"/>
                </a:cubicBezTo>
                <a:cubicBezTo>
                  <a:pt x="994616" y="75546"/>
                  <a:pt x="1002171" y="73927"/>
                  <a:pt x="1008648" y="69609"/>
                </a:cubicBezTo>
                <a:cubicBezTo>
                  <a:pt x="1014720" y="29538"/>
                  <a:pt x="1047506" y="2520"/>
                  <a:pt x="1086287" y="167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17"/>
          <p:cNvSpPr/>
          <p:nvPr/>
        </p:nvSpPr>
        <p:spPr>
          <a:xfrm>
            <a:off x="9599613" y="2541588"/>
            <a:ext cx="1203325" cy="45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17"/>
          <p:cNvSpPr/>
          <p:nvPr/>
        </p:nvSpPr>
        <p:spPr>
          <a:xfrm>
            <a:off x="9601201" y="2541588"/>
            <a:ext cx="1201738" cy="449262"/>
          </a:xfrm>
          <a:custGeom>
            <a:avLst/>
            <a:gdLst/>
            <a:ahLst/>
            <a:cxnLst/>
            <a:rect l="l" t="t" r="r" b="b"/>
            <a:pathLst>
              <a:path w="698" h="259" extrusionOk="0">
                <a:moveTo>
                  <a:pt x="691" y="70"/>
                </a:moveTo>
                <a:cubicBezTo>
                  <a:pt x="683" y="65"/>
                  <a:pt x="675" y="61"/>
                  <a:pt x="667" y="57"/>
                </a:cubicBezTo>
                <a:cubicBezTo>
                  <a:pt x="636" y="44"/>
                  <a:pt x="605" y="31"/>
                  <a:pt x="573" y="18"/>
                </a:cubicBezTo>
                <a:cubicBezTo>
                  <a:pt x="557" y="12"/>
                  <a:pt x="539" y="7"/>
                  <a:pt x="522" y="6"/>
                </a:cubicBezTo>
                <a:cubicBezTo>
                  <a:pt x="492" y="4"/>
                  <a:pt x="462" y="2"/>
                  <a:pt x="432" y="3"/>
                </a:cubicBezTo>
                <a:cubicBezTo>
                  <a:pt x="427" y="3"/>
                  <a:pt x="422" y="4"/>
                  <a:pt x="417" y="5"/>
                </a:cubicBezTo>
                <a:cubicBezTo>
                  <a:pt x="414" y="6"/>
                  <a:pt x="414" y="7"/>
                  <a:pt x="416" y="10"/>
                </a:cubicBezTo>
                <a:cubicBezTo>
                  <a:pt x="422" y="16"/>
                  <a:pt x="429" y="21"/>
                  <a:pt x="436" y="25"/>
                </a:cubicBezTo>
                <a:cubicBezTo>
                  <a:pt x="437" y="25"/>
                  <a:pt x="438" y="26"/>
                  <a:pt x="439" y="26"/>
                </a:cubicBezTo>
                <a:cubicBezTo>
                  <a:pt x="451" y="25"/>
                  <a:pt x="463" y="25"/>
                  <a:pt x="474" y="24"/>
                </a:cubicBezTo>
                <a:cubicBezTo>
                  <a:pt x="490" y="22"/>
                  <a:pt x="506" y="20"/>
                  <a:pt x="522" y="23"/>
                </a:cubicBezTo>
                <a:cubicBezTo>
                  <a:pt x="531" y="24"/>
                  <a:pt x="541" y="25"/>
                  <a:pt x="549" y="31"/>
                </a:cubicBezTo>
                <a:cubicBezTo>
                  <a:pt x="561" y="39"/>
                  <a:pt x="573" y="48"/>
                  <a:pt x="585" y="56"/>
                </a:cubicBezTo>
                <a:cubicBezTo>
                  <a:pt x="586" y="56"/>
                  <a:pt x="586" y="57"/>
                  <a:pt x="587" y="58"/>
                </a:cubicBezTo>
                <a:cubicBezTo>
                  <a:pt x="585" y="58"/>
                  <a:pt x="584" y="58"/>
                  <a:pt x="583" y="58"/>
                </a:cubicBezTo>
                <a:cubicBezTo>
                  <a:pt x="569" y="59"/>
                  <a:pt x="555" y="59"/>
                  <a:pt x="541" y="60"/>
                </a:cubicBezTo>
                <a:cubicBezTo>
                  <a:pt x="523" y="62"/>
                  <a:pt x="504" y="65"/>
                  <a:pt x="486" y="68"/>
                </a:cubicBezTo>
                <a:cubicBezTo>
                  <a:pt x="456" y="72"/>
                  <a:pt x="426" y="78"/>
                  <a:pt x="397" y="83"/>
                </a:cubicBezTo>
                <a:cubicBezTo>
                  <a:pt x="383" y="85"/>
                  <a:pt x="369" y="88"/>
                  <a:pt x="355" y="86"/>
                </a:cubicBezTo>
                <a:cubicBezTo>
                  <a:pt x="335" y="84"/>
                  <a:pt x="315" y="80"/>
                  <a:pt x="295" y="77"/>
                </a:cubicBezTo>
                <a:cubicBezTo>
                  <a:pt x="278" y="75"/>
                  <a:pt x="262" y="71"/>
                  <a:pt x="245" y="69"/>
                </a:cubicBezTo>
                <a:cubicBezTo>
                  <a:pt x="222" y="66"/>
                  <a:pt x="199" y="64"/>
                  <a:pt x="175" y="62"/>
                </a:cubicBezTo>
                <a:cubicBezTo>
                  <a:pt x="150" y="60"/>
                  <a:pt x="125" y="59"/>
                  <a:pt x="100" y="61"/>
                </a:cubicBezTo>
                <a:cubicBezTo>
                  <a:pt x="94" y="61"/>
                  <a:pt x="88" y="62"/>
                  <a:pt x="82" y="62"/>
                </a:cubicBezTo>
                <a:cubicBezTo>
                  <a:pt x="82" y="61"/>
                  <a:pt x="83" y="61"/>
                  <a:pt x="83" y="60"/>
                </a:cubicBezTo>
                <a:cubicBezTo>
                  <a:pt x="92" y="51"/>
                  <a:pt x="100" y="40"/>
                  <a:pt x="110" y="31"/>
                </a:cubicBezTo>
                <a:cubicBezTo>
                  <a:pt x="121" y="21"/>
                  <a:pt x="135" y="18"/>
                  <a:pt x="149" y="19"/>
                </a:cubicBezTo>
                <a:cubicBezTo>
                  <a:pt x="163" y="20"/>
                  <a:pt x="176" y="23"/>
                  <a:pt x="189" y="25"/>
                </a:cubicBezTo>
                <a:cubicBezTo>
                  <a:pt x="196" y="26"/>
                  <a:pt x="203" y="25"/>
                  <a:pt x="208" y="20"/>
                </a:cubicBezTo>
                <a:cubicBezTo>
                  <a:pt x="211" y="17"/>
                  <a:pt x="215" y="14"/>
                  <a:pt x="218" y="10"/>
                </a:cubicBezTo>
                <a:cubicBezTo>
                  <a:pt x="219" y="9"/>
                  <a:pt x="220" y="7"/>
                  <a:pt x="221" y="5"/>
                </a:cubicBezTo>
                <a:cubicBezTo>
                  <a:pt x="219" y="4"/>
                  <a:pt x="216" y="3"/>
                  <a:pt x="214" y="2"/>
                </a:cubicBezTo>
                <a:cubicBezTo>
                  <a:pt x="214" y="2"/>
                  <a:pt x="214" y="2"/>
                  <a:pt x="213" y="2"/>
                </a:cubicBezTo>
                <a:cubicBezTo>
                  <a:pt x="204" y="1"/>
                  <a:pt x="194" y="0"/>
                  <a:pt x="184" y="1"/>
                </a:cubicBezTo>
                <a:cubicBezTo>
                  <a:pt x="169" y="1"/>
                  <a:pt x="155" y="2"/>
                  <a:pt x="140" y="2"/>
                </a:cubicBezTo>
                <a:cubicBezTo>
                  <a:pt x="127" y="3"/>
                  <a:pt x="115" y="6"/>
                  <a:pt x="103" y="11"/>
                </a:cubicBezTo>
                <a:cubicBezTo>
                  <a:pt x="76" y="23"/>
                  <a:pt x="51" y="39"/>
                  <a:pt x="26" y="55"/>
                </a:cubicBezTo>
                <a:cubicBezTo>
                  <a:pt x="18" y="60"/>
                  <a:pt x="11" y="68"/>
                  <a:pt x="4" y="74"/>
                </a:cubicBezTo>
                <a:cubicBezTo>
                  <a:pt x="1" y="76"/>
                  <a:pt x="0" y="78"/>
                  <a:pt x="1" y="81"/>
                </a:cubicBezTo>
                <a:cubicBezTo>
                  <a:pt x="2" y="89"/>
                  <a:pt x="3" y="97"/>
                  <a:pt x="4" y="105"/>
                </a:cubicBezTo>
                <a:cubicBezTo>
                  <a:pt x="5" y="111"/>
                  <a:pt x="7" y="116"/>
                  <a:pt x="13" y="120"/>
                </a:cubicBezTo>
                <a:cubicBezTo>
                  <a:pt x="23" y="127"/>
                  <a:pt x="28" y="136"/>
                  <a:pt x="32" y="147"/>
                </a:cubicBezTo>
                <a:cubicBezTo>
                  <a:pt x="32" y="148"/>
                  <a:pt x="32" y="148"/>
                  <a:pt x="32" y="148"/>
                </a:cubicBezTo>
                <a:cubicBezTo>
                  <a:pt x="39" y="163"/>
                  <a:pt x="45" y="179"/>
                  <a:pt x="52" y="194"/>
                </a:cubicBezTo>
                <a:cubicBezTo>
                  <a:pt x="63" y="220"/>
                  <a:pt x="83" y="237"/>
                  <a:pt x="110" y="245"/>
                </a:cubicBezTo>
                <a:cubicBezTo>
                  <a:pt x="133" y="252"/>
                  <a:pt x="157" y="255"/>
                  <a:pt x="181" y="257"/>
                </a:cubicBezTo>
                <a:cubicBezTo>
                  <a:pt x="205" y="259"/>
                  <a:pt x="229" y="257"/>
                  <a:pt x="253" y="253"/>
                </a:cubicBezTo>
                <a:cubicBezTo>
                  <a:pt x="274" y="249"/>
                  <a:pt x="290" y="238"/>
                  <a:pt x="301" y="219"/>
                </a:cubicBezTo>
                <a:cubicBezTo>
                  <a:pt x="304" y="213"/>
                  <a:pt x="308" y="206"/>
                  <a:pt x="311" y="200"/>
                </a:cubicBezTo>
                <a:cubicBezTo>
                  <a:pt x="319" y="185"/>
                  <a:pt x="326" y="170"/>
                  <a:pt x="333" y="155"/>
                </a:cubicBezTo>
                <a:cubicBezTo>
                  <a:pt x="336" y="149"/>
                  <a:pt x="339" y="143"/>
                  <a:pt x="344" y="139"/>
                </a:cubicBezTo>
                <a:cubicBezTo>
                  <a:pt x="353" y="132"/>
                  <a:pt x="364" y="130"/>
                  <a:pt x="375" y="132"/>
                </a:cubicBezTo>
                <a:cubicBezTo>
                  <a:pt x="385" y="134"/>
                  <a:pt x="391" y="141"/>
                  <a:pt x="394" y="150"/>
                </a:cubicBezTo>
                <a:cubicBezTo>
                  <a:pt x="398" y="160"/>
                  <a:pt x="401" y="171"/>
                  <a:pt x="404" y="182"/>
                </a:cubicBezTo>
                <a:cubicBezTo>
                  <a:pt x="410" y="200"/>
                  <a:pt x="418" y="217"/>
                  <a:pt x="431" y="232"/>
                </a:cubicBezTo>
                <a:cubicBezTo>
                  <a:pt x="437" y="240"/>
                  <a:pt x="445" y="245"/>
                  <a:pt x="454" y="247"/>
                </a:cubicBezTo>
                <a:cubicBezTo>
                  <a:pt x="469" y="252"/>
                  <a:pt x="483" y="253"/>
                  <a:pt x="498" y="253"/>
                </a:cubicBezTo>
                <a:cubicBezTo>
                  <a:pt x="517" y="252"/>
                  <a:pt x="535" y="252"/>
                  <a:pt x="553" y="249"/>
                </a:cubicBezTo>
                <a:cubicBezTo>
                  <a:pt x="573" y="246"/>
                  <a:pt x="590" y="237"/>
                  <a:pt x="608" y="228"/>
                </a:cubicBezTo>
                <a:cubicBezTo>
                  <a:pt x="621" y="222"/>
                  <a:pt x="631" y="211"/>
                  <a:pt x="639" y="199"/>
                </a:cubicBezTo>
                <a:cubicBezTo>
                  <a:pt x="649" y="183"/>
                  <a:pt x="657" y="166"/>
                  <a:pt x="665" y="149"/>
                </a:cubicBezTo>
                <a:cubicBezTo>
                  <a:pt x="671" y="135"/>
                  <a:pt x="677" y="122"/>
                  <a:pt x="687" y="112"/>
                </a:cubicBezTo>
                <a:cubicBezTo>
                  <a:pt x="689" y="110"/>
                  <a:pt x="690" y="109"/>
                  <a:pt x="690" y="107"/>
                </a:cubicBezTo>
                <a:cubicBezTo>
                  <a:pt x="693" y="98"/>
                  <a:pt x="695" y="89"/>
                  <a:pt x="697" y="80"/>
                </a:cubicBezTo>
                <a:cubicBezTo>
                  <a:pt x="698" y="75"/>
                  <a:pt x="696" y="72"/>
                  <a:pt x="691" y="70"/>
                </a:cubicBezTo>
                <a:close/>
                <a:moveTo>
                  <a:pt x="477" y="15"/>
                </a:moveTo>
                <a:cubicBezTo>
                  <a:pt x="467" y="16"/>
                  <a:pt x="458" y="18"/>
                  <a:pt x="448" y="19"/>
                </a:cubicBezTo>
                <a:cubicBezTo>
                  <a:pt x="445" y="19"/>
                  <a:pt x="442" y="18"/>
                  <a:pt x="439" y="17"/>
                </a:cubicBezTo>
                <a:cubicBezTo>
                  <a:pt x="437" y="16"/>
                  <a:pt x="434" y="14"/>
                  <a:pt x="431" y="12"/>
                </a:cubicBezTo>
                <a:cubicBezTo>
                  <a:pt x="430" y="11"/>
                  <a:pt x="429" y="10"/>
                  <a:pt x="428" y="9"/>
                </a:cubicBezTo>
                <a:cubicBezTo>
                  <a:pt x="430" y="8"/>
                  <a:pt x="431" y="7"/>
                  <a:pt x="433" y="7"/>
                </a:cubicBezTo>
                <a:cubicBezTo>
                  <a:pt x="440" y="7"/>
                  <a:pt x="447" y="7"/>
                  <a:pt x="454" y="7"/>
                </a:cubicBezTo>
                <a:cubicBezTo>
                  <a:pt x="454" y="7"/>
                  <a:pt x="454" y="8"/>
                  <a:pt x="454" y="8"/>
                </a:cubicBezTo>
                <a:cubicBezTo>
                  <a:pt x="461" y="8"/>
                  <a:pt x="468" y="9"/>
                  <a:pt x="474" y="9"/>
                </a:cubicBezTo>
                <a:cubicBezTo>
                  <a:pt x="475" y="9"/>
                  <a:pt x="476" y="9"/>
                  <a:pt x="476" y="9"/>
                </a:cubicBezTo>
                <a:cubicBezTo>
                  <a:pt x="478" y="9"/>
                  <a:pt x="480" y="9"/>
                  <a:pt x="481" y="11"/>
                </a:cubicBezTo>
                <a:cubicBezTo>
                  <a:pt x="481" y="14"/>
                  <a:pt x="479" y="15"/>
                  <a:pt x="477" y="15"/>
                </a:cubicBezTo>
                <a:close/>
                <a:moveTo>
                  <a:pt x="169" y="9"/>
                </a:moveTo>
                <a:cubicBezTo>
                  <a:pt x="169" y="8"/>
                  <a:pt x="171" y="7"/>
                  <a:pt x="172" y="7"/>
                </a:cubicBezTo>
                <a:cubicBezTo>
                  <a:pt x="178" y="7"/>
                  <a:pt x="183" y="7"/>
                  <a:pt x="189" y="7"/>
                </a:cubicBezTo>
                <a:cubicBezTo>
                  <a:pt x="189" y="6"/>
                  <a:pt x="189" y="6"/>
                  <a:pt x="189" y="6"/>
                </a:cubicBezTo>
                <a:cubicBezTo>
                  <a:pt x="195" y="6"/>
                  <a:pt x="200" y="6"/>
                  <a:pt x="206" y="6"/>
                </a:cubicBezTo>
                <a:cubicBezTo>
                  <a:pt x="207" y="6"/>
                  <a:pt x="208" y="7"/>
                  <a:pt x="209" y="7"/>
                </a:cubicBezTo>
                <a:cubicBezTo>
                  <a:pt x="209" y="9"/>
                  <a:pt x="208" y="10"/>
                  <a:pt x="207" y="11"/>
                </a:cubicBezTo>
                <a:cubicBezTo>
                  <a:pt x="204" y="13"/>
                  <a:pt x="202" y="14"/>
                  <a:pt x="199" y="16"/>
                </a:cubicBezTo>
                <a:cubicBezTo>
                  <a:pt x="197" y="17"/>
                  <a:pt x="195" y="17"/>
                  <a:pt x="193" y="17"/>
                </a:cubicBezTo>
                <a:cubicBezTo>
                  <a:pt x="186" y="15"/>
                  <a:pt x="179" y="14"/>
                  <a:pt x="171" y="12"/>
                </a:cubicBezTo>
                <a:cubicBezTo>
                  <a:pt x="169" y="12"/>
                  <a:pt x="168" y="11"/>
                  <a:pt x="169" y="9"/>
                </a:cubicBezTo>
                <a:close/>
                <a:moveTo>
                  <a:pt x="316" y="137"/>
                </a:moveTo>
                <a:cubicBezTo>
                  <a:pt x="308" y="156"/>
                  <a:pt x="302" y="174"/>
                  <a:pt x="294" y="193"/>
                </a:cubicBezTo>
                <a:cubicBezTo>
                  <a:pt x="292" y="200"/>
                  <a:pt x="289" y="206"/>
                  <a:pt x="287" y="212"/>
                </a:cubicBezTo>
                <a:cubicBezTo>
                  <a:pt x="280" y="228"/>
                  <a:pt x="267" y="237"/>
                  <a:pt x="250" y="241"/>
                </a:cubicBezTo>
                <a:cubicBezTo>
                  <a:pt x="236" y="245"/>
                  <a:pt x="221" y="245"/>
                  <a:pt x="207" y="245"/>
                </a:cubicBezTo>
                <a:cubicBezTo>
                  <a:pt x="185" y="245"/>
                  <a:pt x="162" y="243"/>
                  <a:pt x="141" y="239"/>
                </a:cubicBezTo>
                <a:cubicBezTo>
                  <a:pt x="122" y="236"/>
                  <a:pt x="104" y="231"/>
                  <a:pt x="88" y="219"/>
                </a:cubicBezTo>
                <a:cubicBezTo>
                  <a:pt x="75" y="209"/>
                  <a:pt x="67" y="196"/>
                  <a:pt x="61" y="181"/>
                </a:cubicBezTo>
                <a:cubicBezTo>
                  <a:pt x="52" y="161"/>
                  <a:pt x="47" y="139"/>
                  <a:pt x="45" y="117"/>
                </a:cubicBezTo>
                <a:cubicBezTo>
                  <a:pt x="44" y="111"/>
                  <a:pt x="44" y="105"/>
                  <a:pt x="46" y="100"/>
                </a:cubicBezTo>
                <a:cubicBezTo>
                  <a:pt x="50" y="91"/>
                  <a:pt x="57" y="86"/>
                  <a:pt x="66" y="84"/>
                </a:cubicBezTo>
                <a:cubicBezTo>
                  <a:pt x="77" y="82"/>
                  <a:pt x="89" y="81"/>
                  <a:pt x="101" y="80"/>
                </a:cubicBezTo>
                <a:cubicBezTo>
                  <a:pt x="115" y="78"/>
                  <a:pt x="129" y="78"/>
                  <a:pt x="143" y="77"/>
                </a:cubicBezTo>
                <a:cubicBezTo>
                  <a:pt x="165" y="77"/>
                  <a:pt x="187" y="78"/>
                  <a:pt x="209" y="81"/>
                </a:cubicBezTo>
                <a:cubicBezTo>
                  <a:pt x="233" y="84"/>
                  <a:pt x="257" y="88"/>
                  <a:pt x="281" y="93"/>
                </a:cubicBezTo>
                <a:cubicBezTo>
                  <a:pt x="290" y="95"/>
                  <a:pt x="298" y="98"/>
                  <a:pt x="305" y="102"/>
                </a:cubicBezTo>
                <a:cubicBezTo>
                  <a:pt x="318" y="110"/>
                  <a:pt x="322" y="123"/>
                  <a:pt x="316" y="137"/>
                </a:cubicBezTo>
                <a:close/>
                <a:moveTo>
                  <a:pt x="654" y="128"/>
                </a:moveTo>
                <a:cubicBezTo>
                  <a:pt x="650" y="144"/>
                  <a:pt x="645" y="161"/>
                  <a:pt x="637" y="176"/>
                </a:cubicBezTo>
                <a:cubicBezTo>
                  <a:pt x="629" y="191"/>
                  <a:pt x="620" y="205"/>
                  <a:pt x="606" y="214"/>
                </a:cubicBezTo>
                <a:cubicBezTo>
                  <a:pt x="596" y="222"/>
                  <a:pt x="584" y="226"/>
                  <a:pt x="571" y="230"/>
                </a:cubicBezTo>
                <a:cubicBezTo>
                  <a:pt x="548" y="237"/>
                  <a:pt x="524" y="241"/>
                  <a:pt x="500" y="241"/>
                </a:cubicBezTo>
                <a:cubicBezTo>
                  <a:pt x="487" y="240"/>
                  <a:pt x="475" y="238"/>
                  <a:pt x="462" y="237"/>
                </a:cubicBezTo>
                <a:cubicBezTo>
                  <a:pt x="449" y="236"/>
                  <a:pt x="441" y="228"/>
                  <a:pt x="434" y="218"/>
                </a:cubicBezTo>
                <a:cubicBezTo>
                  <a:pt x="424" y="203"/>
                  <a:pt x="419" y="186"/>
                  <a:pt x="417" y="169"/>
                </a:cubicBezTo>
                <a:cubicBezTo>
                  <a:pt x="415" y="158"/>
                  <a:pt x="414" y="147"/>
                  <a:pt x="412" y="136"/>
                </a:cubicBezTo>
                <a:cubicBezTo>
                  <a:pt x="412" y="132"/>
                  <a:pt x="413" y="128"/>
                  <a:pt x="413" y="124"/>
                </a:cubicBezTo>
                <a:cubicBezTo>
                  <a:pt x="414" y="114"/>
                  <a:pt x="420" y="107"/>
                  <a:pt x="428" y="101"/>
                </a:cubicBezTo>
                <a:cubicBezTo>
                  <a:pt x="439" y="95"/>
                  <a:pt x="450" y="91"/>
                  <a:pt x="462" y="89"/>
                </a:cubicBezTo>
                <a:cubicBezTo>
                  <a:pt x="488" y="85"/>
                  <a:pt x="514" y="80"/>
                  <a:pt x="540" y="77"/>
                </a:cubicBezTo>
                <a:cubicBezTo>
                  <a:pt x="560" y="75"/>
                  <a:pt x="580" y="75"/>
                  <a:pt x="600" y="75"/>
                </a:cubicBezTo>
                <a:cubicBezTo>
                  <a:pt x="614" y="75"/>
                  <a:pt x="628" y="77"/>
                  <a:pt x="641" y="80"/>
                </a:cubicBezTo>
                <a:cubicBezTo>
                  <a:pt x="654" y="82"/>
                  <a:pt x="658" y="87"/>
                  <a:pt x="658" y="101"/>
                </a:cubicBezTo>
                <a:cubicBezTo>
                  <a:pt x="658" y="110"/>
                  <a:pt x="656" y="119"/>
                  <a:pt x="654" y="128"/>
                </a:cubicBezTo>
                <a:close/>
              </a:path>
            </a:pathLst>
          </a:custGeom>
          <a:solidFill>
            <a:srgbClr val="125AC4"/>
          </a:solidFill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8"/>
          <p:cNvSpPr txBox="1">
            <a:spLocks noGrp="1"/>
          </p:cNvSpPr>
          <p:nvPr>
            <p:ph type="body" idx="1"/>
          </p:nvPr>
        </p:nvSpPr>
        <p:spPr>
          <a:xfrm>
            <a:off x="619125" y="765175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Infographic Style</a:t>
            </a:r>
            <a:endParaRPr/>
          </a:p>
        </p:txBody>
      </p:sp>
      <p:grpSp>
        <p:nvGrpSpPr>
          <p:cNvPr id="741" name="Google Shape;741;p18"/>
          <p:cNvGrpSpPr/>
          <p:nvPr/>
        </p:nvGrpSpPr>
        <p:grpSpPr>
          <a:xfrm>
            <a:off x="8743953" y="2632016"/>
            <a:ext cx="2654101" cy="1056545"/>
            <a:chOff x="-475010" y="1114178"/>
            <a:chExt cx="4241713" cy="1056545"/>
          </a:xfrm>
        </p:grpSpPr>
        <p:sp>
          <p:nvSpPr>
            <p:cNvPr id="742" name="Google Shape;742;p18"/>
            <p:cNvSpPr txBox="1"/>
            <p:nvPr/>
          </p:nvSpPr>
          <p:spPr>
            <a:xfrm>
              <a:off x="-475010" y="1114178"/>
              <a:ext cx="424171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Content  Here</a:t>
              </a:r>
              <a:endParaRPr sz="1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18"/>
            <p:cNvSpPr txBox="1"/>
            <p:nvPr/>
          </p:nvSpPr>
          <p:spPr>
            <a:xfrm>
              <a:off x="-475010" y="1339726"/>
              <a:ext cx="4226291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Easy to change colors, photos and Text.</a:t>
              </a:r>
              <a:endParaRPr/>
            </a:p>
          </p:txBody>
        </p:sp>
      </p:grpSp>
      <p:sp>
        <p:nvSpPr>
          <p:cNvPr id="744" name="Google Shape;744;p18"/>
          <p:cNvSpPr/>
          <p:nvPr/>
        </p:nvSpPr>
        <p:spPr>
          <a:xfrm>
            <a:off x="9761526" y="1963481"/>
            <a:ext cx="622189" cy="622189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5" name="Google Shape;745;p18"/>
          <p:cNvGrpSpPr/>
          <p:nvPr/>
        </p:nvGrpSpPr>
        <p:grpSpPr>
          <a:xfrm>
            <a:off x="8743953" y="5160827"/>
            <a:ext cx="2654101" cy="1056545"/>
            <a:chOff x="-475010" y="1114178"/>
            <a:chExt cx="4241713" cy="1056545"/>
          </a:xfrm>
        </p:grpSpPr>
        <p:sp>
          <p:nvSpPr>
            <p:cNvPr id="746" name="Google Shape;746;p18"/>
            <p:cNvSpPr txBox="1"/>
            <p:nvPr/>
          </p:nvSpPr>
          <p:spPr>
            <a:xfrm>
              <a:off x="-475010" y="1114178"/>
              <a:ext cx="424171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Content  Here</a:t>
              </a:r>
              <a:endParaRPr sz="1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18"/>
            <p:cNvSpPr txBox="1"/>
            <p:nvPr/>
          </p:nvSpPr>
          <p:spPr>
            <a:xfrm>
              <a:off x="-475010" y="1339726"/>
              <a:ext cx="4226291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Easy to change colors, photos and Text.</a:t>
              </a:r>
              <a:endParaRPr/>
            </a:p>
          </p:txBody>
        </p:sp>
      </p:grpSp>
      <p:sp>
        <p:nvSpPr>
          <p:cNvPr id="748" name="Google Shape;748;p18"/>
          <p:cNvSpPr/>
          <p:nvPr/>
        </p:nvSpPr>
        <p:spPr>
          <a:xfrm>
            <a:off x="9761526" y="4492292"/>
            <a:ext cx="622189" cy="622189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2144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9" name="Google Shape;749;p18"/>
          <p:cNvGrpSpPr/>
          <p:nvPr/>
        </p:nvGrpSpPr>
        <p:grpSpPr>
          <a:xfrm>
            <a:off x="840558" y="2640908"/>
            <a:ext cx="2654101" cy="1056545"/>
            <a:chOff x="-475010" y="1114178"/>
            <a:chExt cx="4241713" cy="1056545"/>
          </a:xfrm>
        </p:grpSpPr>
        <p:sp>
          <p:nvSpPr>
            <p:cNvPr id="750" name="Google Shape;750;p18"/>
            <p:cNvSpPr txBox="1"/>
            <p:nvPr/>
          </p:nvSpPr>
          <p:spPr>
            <a:xfrm>
              <a:off x="-475010" y="1114178"/>
              <a:ext cx="424171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Content  Here</a:t>
              </a:r>
              <a:endParaRPr sz="1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18"/>
            <p:cNvSpPr txBox="1"/>
            <p:nvPr/>
          </p:nvSpPr>
          <p:spPr>
            <a:xfrm>
              <a:off x="-475010" y="1339726"/>
              <a:ext cx="4226291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Easy to change colors, photos and Text.</a:t>
              </a:r>
              <a:endParaRPr/>
            </a:p>
          </p:txBody>
        </p:sp>
      </p:grpSp>
      <p:sp>
        <p:nvSpPr>
          <p:cNvPr id="752" name="Google Shape;752;p18"/>
          <p:cNvSpPr/>
          <p:nvPr/>
        </p:nvSpPr>
        <p:spPr>
          <a:xfrm>
            <a:off x="1858132" y="1972373"/>
            <a:ext cx="622189" cy="622189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2144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3" name="Google Shape;753;p18"/>
          <p:cNvGrpSpPr/>
          <p:nvPr/>
        </p:nvGrpSpPr>
        <p:grpSpPr>
          <a:xfrm>
            <a:off x="840558" y="5169720"/>
            <a:ext cx="2654101" cy="1056545"/>
            <a:chOff x="-475010" y="1114178"/>
            <a:chExt cx="4241713" cy="1056545"/>
          </a:xfrm>
        </p:grpSpPr>
        <p:sp>
          <p:nvSpPr>
            <p:cNvPr id="754" name="Google Shape;754;p18"/>
            <p:cNvSpPr txBox="1"/>
            <p:nvPr/>
          </p:nvSpPr>
          <p:spPr>
            <a:xfrm>
              <a:off x="-475010" y="1114178"/>
              <a:ext cx="424171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Content  Here</a:t>
              </a:r>
              <a:endParaRPr sz="1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18"/>
            <p:cNvSpPr txBox="1"/>
            <p:nvPr/>
          </p:nvSpPr>
          <p:spPr>
            <a:xfrm>
              <a:off x="-475010" y="1339726"/>
              <a:ext cx="4226291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Easy to change colors, photos and Text.</a:t>
              </a:r>
              <a:endParaRPr/>
            </a:p>
          </p:txBody>
        </p:sp>
      </p:grpSp>
      <p:sp>
        <p:nvSpPr>
          <p:cNvPr id="756" name="Google Shape;756;p18"/>
          <p:cNvSpPr/>
          <p:nvPr/>
        </p:nvSpPr>
        <p:spPr>
          <a:xfrm>
            <a:off x="1858132" y="4501185"/>
            <a:ext cx="622189" cy="622189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18"/>
          <p:cNvSpPr/>
          <p:nvPr/>
        </p:nvSpPr>
        <p:spPr>
          <a:xfrm>
            <a:off x="9910595" y="4637842"/>
            <a:ext cx="338883" cy="333208"/>
          </a:xfrm>
          <a:custGeom>
            <a:avLst/>
            <a:gdLst/>
            <a:ahLst/>
            <a:cxnLst/>
            <a:rect l="l" t="t" r="r" b="b"/>
            <a:pathLst>
              <a:path w="3851322" h="3786842" extrusionOk="0">
                <a:moveTo>
                  <a:pt x="3845029" y="1629937"/>
                </a:moveTo>
                <a:lnTo>
                  <a:pt x="3851322" y="1762720"/>
                </a:lnTo>
                <a:lnTo>
                  <a:pt x="3812477" y="1776859"/>
                </a:lnTo>
                <a:lnTo>
                  <a:pt x="3444864" y="1775585"/>
                </a:lnTo>
                <a:close/>
                <a:moveTo>
                  <a:pt x="3791299" y="1322869"/>
                </a:moveTo>
                <a:cubicBezTo>
                  <a:pt x="3804294" y="1363489"/>
                  <a:pt x="3813753" y="1405089"/>
                  <a:pt x="3820726" y="1447230"/>
                </a:cubicBezTo>
                <a:lnTo>
                  <a:pt x="2923542" y="1773779"/>
                </a:lnTo>
                <a:lnTo>
                  <a:pt x="2555935" y="1772505"/>
                </a:lnTo>
                <a:close/>
                <a:moveTo>
                  <a:pt x="3686733" y="1034305"/>
                </a:moveTo>
                <a:cubicBezTo>
                  <a:pt x="3706467" y="1071934"/>
                  <a:pt x="3722972" y="1111031"/>
                  <a:pt x="3736130" y="1151397"/>
                </a:cubicBezTo>
                <a:lnTo>
                  <a:pt x="2052009" y="1764367"/>
                </a:lnTo>
                <a:lnTo>
                  <a:pt x="2052009" y="1629296"/>
                </a:lnTo>
                <a:close/>
                <a:moveTo>
                  <a:pt x="3531650" y="764128"/>
                </a:moveTo>
                <a:cubicBezTo>
                  <a:pt x="3557479" y="799119"/>
                  <a:pt x="3581112" y="835525"/>
                  <a:pt x="3601539" y="873761"/>
                </a:cubicBezTo>
                <a:lnTo>
                  <a:pt x="2052009" y="1437744"/>
                </a:lnTo>
                <a:lnTo>
                  <a:pt x="2052009" y="1302673"/>
                </a:lnTo>
                <a:close/>
                <a:moveTo>
                  <a:pt x="3320179" y="514474"/>
                </a:moveTo>
                <a:lnTo>
                  <a:pt x="3414136" y="615348"/>
                </a:lnTo>
                <a:lnTo>
                  <a:pt x="2052009" y="1111121"/>
                </a:lnTo>
                <a:lnTo>
                  <a:pt x="2052009" y="976050"/>
                </a:lnTo>
                <a:close/>
                <a:moveTo>
                  <a:pt x="3038975" y="290201"/>
                </a:moveTo>
                <a:cubicBezTo>
                  <a:pt x="3082160" y="317774"/>
                  <a:pt x="3124087" y="347421"/>
                  <a:pt x="3164106" y="379728"/>
                </a:cubicBezTo>
                <a:lnTo>
                  <a:pt x="2052009" y="784498"/>
                </a:lnTo>
                <a:lnTo>
                  <a:pt x="2052009" y="649428"/>
                </a:lnTo>
                <a:close/>
                <a:moveTo>
                  <a:pt x="1800000" y="186842"/>
                </a:moveTo>
                <a:lnTo>
                  <a:pt x="1800000" y="1986842"/>
                </a:lnTo>
                <a:lnTo>
                  <a:pt x="3600000" y="1986842"/>
                </a:lnTo>
                <a:cubicBezTo>
                  <a:pt x="3600000" y="2980955"/>
                  <a:pt x="2794113" y="3786842"/>
                  <a:pt x="1800000" y="3786842"/>
                </a:cubicBezTo>
                <a:cubicBezTo>
                  <a:pt x="805887" y="3786842"/>
                  <a:pt x="0" y="2980955"/>
                  <a:pt x="0" y="1986842"/>
                </a:cubicBezTo>
                <a:cubicBezTo>
                  <a:pt x="0" y="992729"/>
                  <a:pt x="805887" y="186842"/>
                  <a:pt x="1800000" y="186842"/>
                </a:cubicBezTo>
                <a:close/>
                <a:moveTo>
                  <a:pt x="2653345" y="103936"/>
                </a:moveTo>
                <a:cubicBezTo>
                  <a:pt x="2713623" y="122781"/>
                  <a:pt x="2772066" y="146664"/>
                  <a:pt x="2828252" y="175345"/>
                </a:cubicBezTo>
                <a:lnTo>
                  <a:pt x="2052009" y="457876"/>
                </a:lnTo>
                <a:lnTo>
                  <a:pt x="2052009" y="322805"/>
                </a:lnTo>
                <a:close/>
                <a:moveTo>
                  <a:pt x="2052009" y="0"/>
                </a:moveTo>
                <a:cubicBezTo>
                  <a:pt x="2150315" y="0"/>
                  <a:pt x="2247800" y="7911"/>
                  <a:pt x="2343281" y="25238"/>
                </a:cubicBezTo>
                <a:lnTo>
                  <a:pt x="2052009" y="131252"/>
                </a:ln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8" name="Google Shape;758;p18"/>
          <p:cNvGrpSpPr/>
          <p:nvPr/>
        </p:nvGrpSpPr>
        <p:grpSpPr>
          <a:xfrm>
            <a:off x="2013964" y="2044782"/>
            <a:ext cx="310524" cy="500685"/>
            <a:chOff x="3203575" y="1433513"/>
            <a:chExt cx="896938" cy="1446212"/>
          </a:xfrm>
        </p:grpSpPr>
        <p:sp>
          <p:nvSpPr>
            <p:cNvPr id="759" name="Google Shape;759;p18"/>
            <p:cNvSpPr/>
            <p:nvPr/>
          </p:nvSpPr>
          <p:spPr>
            <a:xfrm>
              <a:off x="3937000" y="2147888"/>
              <a:ext cx="109538" cy="63500"/>
            </a:xfrm>
            <a:custGeom>
              <a:avLst/>
              <a:gdLst/>
              <a:ahLst/>
              <a:cxnLst/>
              <a:rect l="l" t="t" r="r" b="b"/>
              <a:pathLst>
                <a:path w="29" h="17" extrusionOk="0">
                  <a:moveTo>
                    <a:pt x="5" y="0"/>
                  </a:moveTo>
                  <a:cubicBezTo>
                    <a:pt x="13" y="3"/>
                    <a:pt x="21" y="8"/>
                    <a:pt x="28" y="12"/>
                  </a:cubicBezTo>
                  <a:cubicBezTo>
                    <a:pt x="28" y="14"/>
                    <a:pt x="29" y="16"/>
                    <a:pt x="27" y="17"/>
                  </a:cubicBezTo>
                  <a:cubicBezTo>
                    <a:pt x="19" y="12"/>
                    <a:pt x="10" y="7"/>
                    <a:pt x="1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1" y="1"/>
                    <a:pt x="3" y="0"/>
                    <a:pt x="5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3340100" y="2200275"/>
              <a:ext cx="584200" cy="574675"/>
            </a:xfrm>
            <a:custGeom>
              <a:avLst/>
              <a:gdLst/>
              <a:ahLst/>
              <a:cxnLst/>
              <a:rect l="l" t="t" r="r" b="b"/>
              <a:pathLst>
                <a:path w="154" h="152" extrusionOk="0">
                  <a:moveTo>
                    <a:pt x="35" y="152"/>
                  </a:moveTo>
                  <a:cubicBezTo>
                    <a:pt x="32" y="140"/>
                    <a:pt x="29" y="127"/>
                    <a:pt x="26" y="114"/>
                  </a:cubicBezTo>
                  <a:cubicBezTo>
                    <a:pt x="25" y="110"/>
                    <a:pt x="24" y="105"/>
                    <a:pt x="23" y="101"/>
                  </a:cubicBezTo>
                  <a:cubicBezTo>
                    <a:pt x="21" y="100"/>
                    <a:pt x="21" y="98"/>
                    <a:pt x="20" y="96"/>
                  </a:cubicBezTo>
                  <a:cubicBezTo>
                    <a:pt x="14" y="67"/>
                    <a:pt x="7" y="38"/>
                    <a:pt x="1" y="9"/>
                  </a:cubicBezTo>
                  <a:cubicBezTo>
                    <a:pt x="0" y="7"/>
                    <a:pt x="0" y="5"/>
                    <a:pt x="0" y="3"/>
                  </a:cubicBezTo>
                  <a:cubicBezTo>
                    <a:pt x="1" y="0"/>
                    <a:pt x="3" y="2"/>
                    <a:pt x="4" y="3"/>
                  </a:cubicBezTo>
                  <a:cubicBezTo>
                    <a:pt x="11" y="8"/>
                    <a:pt x="18" y="11"/>
                    <a:pt x="25" y="14"/>
                  </a:cubicBezTo>
                  <a:cubicBezTo>
                    <a:pt x="29" y="16"/>
                    <a:pt x="33" y="17"/>
                    <a:pt x="37" y="18"/>
                  </a:cubicBezTo>
                  <a:cubicBezTo>
                    <a:pt x="41" y="19"/>
                    <a:pt x="43" y="21"/>
                    <a:pt x="45" y="23"/>
                  </a:cubicBezTo>
                  <a:cubicBezTo>
                    <a:pt x="44" y="20"/>
                    <a:pt x="45" y="20"/>
                    <a:pt x="48" y="20"/>
                  </a:cubicBezTo>
                  <a:cubicBezTo>
                    <a:pt x="57" y="21"/>
                    <a:pt x="65" y="23"/>
                    <a:pt x="74" y="23"/>
                  </a:cubicBezTo>
                  <a:cubicBezTo>
                    <a:pt x="86" y="24"/>
                    <a:pt x="97" y="24"/>
                    <a:pt x="109" y="23"/>
                  </a:cubicBezTo>
                  <a:cubicBezTo>
                    <a:pt x="123" y="22"/>
                    <a:pt x="136" y="21"/>
                    <a:pt x="149" y="17"/>
                  </a:cubicBezTo>
                  <a:cubicBezTo>
                    <a:pt x="150" y="17"/>
                    <a:pt x="151" y="17"/>
                    <a:pt x="152" y="17"/>
                  </a:cubicBezTo>
                  <a:cubicBezTo>
                    <a:pt x="154" y="21"/>
                    <a:pt x="153" y="25"/>
                    <a:pt x="153" y="28"/>
                  </a:cubicBezTo>
                  <a:cubicBezTo>
                    <a:pt x="152" y="35"/>
                    <a:pt x="152" y="42"/>
                    <a:pt x="151" y="48"/>
                  </a:cubicBezTo>
                  <a:cubicBezTo>
                    <a:pt x="150" y="56"/>
                    <a:pt x="148" y="63"/>
                    <a:pt x="147" y="70"/>
                  </a:cubicBezTo>
                  <a:cubicBezTo>
                    <a:pt x="146" y="72"/>
                    <a:pt x="146" y="74"/>
                    <a:pt x="146" y="77"/>
                  </a:cubicBezTo>
                  <a:cubicBezTo>
                    <a:pt x="146" y="77"/>
                    <a:pt x="146" y="77"/>
                    <a:pt x="146" y="78"/>
                  </a:cubicBezTo>
                  <a:cubicBezTo>
                    <a:pt x="140" y="87"/>
                    <a:pt x="138" y="99"/>
                    <a:pt x="133" y="108"/>
                  </a:cubicBezTo>
                  <a:cubicBezTo>
                    <a:pt x="122" y="127"/>
                    <a:pt x="106" y="139"/>
                    <a:pt x="85" y="143"/>
                  </a:cubicBezTo>
                  <a:cubicBezTo>
                    <a:pt x="78" y="145"/>
                    <a:pt x="70" y="147"/>
                    <a:pt x="62" y="148"/>
                  </a:cubicBezTo>
                  <a:cubicBezTo>
                    <a:pt x="57" y="150"/>
                    <a:pt x="52" y="150"/>
                    <a:pt x="46" y="151"/>
                  </a:cubicBezTo>
                  <a:cubicBezTo>
                    <a:pt x="43" y="151"/>
                    <a:pt x="39" y="151"/>
                    <a:pt x="35" y="152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3375025" y="2252663"/>
              <a:ext cx="139700" cy="446088"/>
            </a:xfrm>
            <a:custGeom>
              <a:avLst/>
              <a:gdLst/>
              <a:ahLst/>
              <a:cxnLst/>
              <a:rect l="l" t="t" r="r" b="b"/>
              <a:pathLst>
                <a:path w="37" h="118" extrusionOk="0">
                  <a:moveTo>
                    <a:pt x="0" y="0"/>
                  </a:moveTo>
                  <a:cubicBezTo>
                    <a:pt x="6" y="3"/>
                    <a:pt x="10" y="6"/>
                    <a:pt x="15" y="8"/>
                  </a:cubicBezTo>
                  <a:cubicBezTo>
                    <a:pt x="19" y="9"/>
                    <a:pt x="23" y="10"/>
                    <a:pt x="27" y="11"/>
                  </a:cubicBezTo>
                  <a:cubicBezTo>
                    <a:pt x="28" y="12"/>
                    <a:pt x="30" y="13"/>
                    <a:pt x="30" y="11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3" y="12"/>
                    <a:pt x="35" y="13"/>
                    <a:pt x="37" y="14"/>
                  </a:cubicBezTo>
                  <a:cubicBezTo>
                    <a:pt x="37" y="14"/>
                    <a:pt x="37" y="16"/>
                    <a:pt x="37" y="17"/>
                  </a:cubicBezTo>
                  <a:cubicBezTo>
                    <a:pt x="37" y="25"/>
                    <a:pt x="36" y="33"/>
                    <a:pt x="35" y="42"/>
                  </a:cubicBezTo>
                  <a:cubicBezTo>
                    <a:pt x="34" y="48"/>
                    <a:pt x="34" y="55"/>
                    <a:pt x="33" y="62"/>
                  </a:cubicBezTo>
                  <a:cubicBezTo>
                    <a:pt x="33" y="73"/>
                    <a:pt x="32" y="84"/>
                    <a:pt x="30" y="95"/>
                  </a:cubicBezTo>
                  <a:cubicBezTo>
                    <a:pt x="30" y="102"/>
                    <a:pt x="29" y="108"/>
                    <a:pt x="29" y="115"/>
                  </a:cubicBezTo>
                  <a:cubicBezTo>
                    <a:pt x="29" y="116"/>
                    <a:pt x="29" y="117"/>
                    <a:pt x="28" y="118"/>
                  </a:cubicBezTo>
                  <a:cubicBezTo>
                    <a:pt x="18" y="79"/>
                    <a:pt x="9" y="40"/>
                    <a:pt x="0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3332163" y="2184400"/>
              <a:ext cx="706438" cy="109538"/>
            </a:xfrm>
            <a:custGeom>
              <a:avLst/>
              <a:gdLst/>
              <a:ahLst/>
              <a:cxnLst/>
              <a:rect l="l" t="t" r="r" b="b"/>
              <a:pathLst>
                <a:path w="186" h="29" extrusionOk="0">
                  <a:moveTo>
                    <a:pt x="3" y="8"/>
                  </a:moveTo>
                  <a:cubicBezTo>
                    <a:pt x="0" y="3"/>
                    <a:pt x="4" y="2"/>
                    <a:pt x="7" y="0"/>
                  </a:cubicBezTo>
                  <a:cubicBezTo>
                    <a:pt x="9" y="1"/>
                    <a:pt x="8" y="3"/>
                    <a:pt x="9" y="5"/>
                  </a:cubicBezTo>
                  <a:cubicBezTo>
                    <a:pt x="9" y="5"/>
                    <a:pt x="10" y="6"/>
                    <a:pt x="11" y="6"/>
                  </a:cubicBezTo>
                  <a:cubicBezTo>
                    <a:pt x="16" y="10"/>
                    <a:pt x="22" y="12"/>
                    <a:pt x="28" y="14"/>
                  </a:cubicBezTo>
                  <a:cubicBezTo>
                    <a:pt x="34" y="16"/>
                    <a:pt x="41" y="17"/>
                    <a:pt x="48" y="19"/>
                  </a:cubicBezTo>
                  <a:cubicBezTo>
                    <a:pt x="51" y="20"/>
                    <a:pt x="54" y="21"/>
                    <a:pt x="58" y="21"/>
                  </a:cubicBezTo>
                  <a:cubicBezTo>
                    <a:pt x="58" y="21"/>
                    <a:pt x="58" y="21"/>
                    <a:pt x="59" y="21"/>
                  </a:cubicBezTo>
                  <a:cubicBezTo>
                    <a:pt x="62" y="22"/>
                    <a:pt x="66" y="22"/>
                    <a:pt x="70" y="22"/>
                  </a:cubicBezTo>
                  <a:cubicBezTo>
                    <a:pt x="70" y="22"/>
                    <a:pt x="71" y="22"/>
                    <a:pt x="71" y="23"/>
                  </a:cubicBezTo>
                  <a:cubicBezTo>
                    <a:pt x="80" y="23"/>
                    <a:pt x="89" y="23"/>
                    <a:pt x="97" y="22"/>
                  </a:cubicBezTo>
                  <a:cubicBezTo>
                    <a:pt x="98" y="22"/>
                    <a:pt x="99" y="22"/>
                    <a:pt x="100" y="22"/>
                  </a:cubicBezTo>
                  <a:cubicBezTo>
                    <a:pt x="103" y="22"/>
                    <a:pt x="106" y="22"/>
                    <a:pt x="108" y="22"/>
                  </a:cubicBezTo>
                  <a:cubicBezTo>
                    <a:pt x="115" y="21"/>
                    <a:pt x="122" y="21"/>
                    <a:pt x="129" y="20"/>
                  </a:cubicBezTo>
                  <a:cubicBezTo>
                    <a:pt x="131" y="20"/>
                    <a:pt x="132" y="19"/>
                    <a:pt x="133" y="19"/>
                  </a:cubicBezTo>
                  <a:cubicBezTo>
                    <a:pt x="136" y="19"/>
                    <a:pt x="139" y="18"/>
                    <a:pt x="142" y="18"/>
                  </a:cubicBezTo>
                  <a:cubicBezTo>
                    <a:pt x="142" y="18"/>
                    <a:pt x="143" y="18"/>
                    <a:pt x="143" y="18"/>
                  </a:cubicBezTo>
                  <a:cubicBezTo>
                    <a:pt x="145" y="17"/>
                    <a:pt x="147" y="17"/>
                    <a:pt x="150" y="16"/>
                  </a:cubicBezTo>
                  <a:cubicBezTo>
                    <a:pt x="152" y="15"/>
                    <a:pt x="154" y="14"/>
                    <a:pt x="157" y="14"/>
                  </a:cubicBezTo>
                  <a:cubicBezTo>
                    <a:pt x="163" y="12"/>
                    <a:pt x="170" y="9"/>
                    <a:pt x="176" y="6"/>
                  </a:cubicBezTo>
                  <a:cubicBezTo>
                    <a:pt x="177" y="6"/>
                    <a:pt x="178" y="5"/>
                    <a:pt x="179" y="5"/>
                  </a:cubicBezTo>
                  <a:cubicBezTo>
                    <a:pt x="181" y="4"/>
                    <a:pt x="184" y="1"/>
                    <a:pt x="186" y="5"/>
                  </a:cubicBezTo>
                  <a:cubicBezTo>
                    <a:pt x="186" y="7"/>
                    <a:pt x="185" y="8"/>
                    <a:pt x="183" y="9"/>
                  </a:cubicBezTo>
                  <a:cubicBezTo>
                    <a:pt x="175" y="14"/>
                    <a:pt x="165" y="18"/>
                    <a:pt x="155" y="21"/>
                  </a:cubicBezTo>
                  <a:cubicBezTo>
                    <a:pt x="155" y="21"/>
                    <a:pt x="154" y="21"/>
                    <a:pt x="154" y="22"/>
                  </a:cubicBezTo>
                  <a:cubicBezTo>
                    <a:pt x="136" y="26"/>
                    <a:pt x="118" y="28"/>
                    <a:pt x="100" y="29"/>
                  </a:cubicBezTo>
                  <a:cubicBezTo>
                    <a:pt x="83" y="29"/>
                    <a:pt x="65" y="28"/>
                    <a:pt x="47" y="25"/>
                  </a:cubicBezTo>
                  <a:cubicBezTo>
                    <a:pt x="47" y="27"/>
                    <a:pt x="49" y="27"/>
                    <a:pt x="49" y="29"/>
                  </a:cubicBezTo>
                  <a:cubicBezTo>
                    <a:pt x="48" y="29"/>
                    <a:pt x="47" y="28"/>
                    <a:pt x="47" y="28"/>
                  </a:cubicBezTo>
                  <a:cubicBezTo>
                    <a:pt x="43" y="24"/>
                    <a:pt x="38" y="23"/>
                    <a:pt x="33" y="21"/>
                  </a:cubicBezTo>
                  <a:cubicBezTo>
                    <a:pt x="23" y="18"/>
                    <a:pt x="13" y="14"/>
                    <a:pt x="5" y="7"/>
                  </a:cubicBezTo>
                  <a:cubicBezTo>
                    <a:pt x="4" y="7"/>
                    <a:pt x="3" y="5"/>
                    <a:pt x="3" y="8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4013200" y="2184400"/>
              <a:ext cx="25400" cy="23813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7" y="3"/>
                  </a:moveTo>
                  <a:cubicBezTo>
                    <a:pt x="7" y="3"/>
                    <a:pt x="7" y="4"/>
                    <a:pt x="7" y="4"/>
                  </a:cubicBezTo>
                  <a:cubicBezTo>
                    <a:pt x="7" y="4"/>
                    <a:pt x="7" y="5"/>
                    <a:pt x="7" y="5"/>
                  </a:cubicBezTo>
                  <a:cubicBezTo>
                    <a:pt x="4" y="2"/>
                    <a:pt x="2" y="6"/>
                    <a:pt x="0" y="6"/>
                  </a:cubicBezTo>
                  <a:cubicBezTo>
                    <a:pt x="0" y="4"/>
                    <a:pt x="1" y="3"/>
                    <a:pt x="2" y="1"/>
                  </a:cubicBezTo>
                  <a:cubicBezTo>
                    <a:pt x="4" y="0"/>
                    <a:pt x="6" y="0"/>
                    <a:pt x="7" y="3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3233738" y="1587500"/>
              <a:ext cx="106363" cy="246063"/>
            </a:xfrm>
            <a:custGeom>
              <a:avLst/>
              <a:gdLst/>
              <a:ahLst/>
              <a:cxnLst/>
              <a:rect l="l" t="t" r="r" b="b"/>
              <a:pathLst>
                <a:path w="28" h="65" extrusionOk="0">
                  <a:moveTo>
                    <a:pt x="2" y="15"/>
                  </a:moveTo>
                  <a:cubicBezTo>
                    <a:pt x="1" y="12"/>
                    <a:pt x="0" y="8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3"/>
                    <a:pt x="5" y="3"/>
                    <a:pt x="8" y="2"/>
                  </a:cubicBezTo>
                  <a:cubicBezTo>
                    <a:pt x="10" y="2"/>
                    <a:pt x="12" y="2"/>
                    <a:pt x="13" y="0"/>
                  </a:cubicBezTo>
                  <a:cubicBezTo>
                    <a:pt x="14" y="0"/>
                    <a:pt x="14" y="0"/>
                    <a:pt x="15" y="0"/>
                  </a:cubicBezTo>
                  <a:cubicBezTo>
                    <a:pt x="17" y="4"/>
                    <a:pt x="17" y="8"/>
                    <a:pt x="18" y="11"/>
                  </a:cubicBezTo>
                  <a:cubicBezTo>
                    <a:pt x="21" y="26"/>
                    <a:pt x="24" y="41"/>
                    <a:pt x="28" y="55"/>
                  </a:cubicBezTo>
                  <a:cubicBezTo>
                    <a:pt x="28" y="57"/>
                    <a:pt x="28" y="58"/>
                    <a:pt x="28" y="60"/>
                  </a:cubicBezTo>
                  <a:cubicBezTo>
                    <a:pt x="28" y="60"/>
                    <a:pt x="27" y="60"/>
                    <a:pt x="27" y="61"/>
                  </a:cubicBezTo>
                  <a:cubicBezTo>
                    <a:pt x="24" y="62"/>
                    <a:pt x="20" y="62"/>
                    <a:pt x="17" y="63"/>
                  </a:cubicBezTo>
                  <a:cubicBezTo>
                    <a:pt x="16" y="64"/>
                    <a:pt x="14" y="64"/>
                    <a:pt x="13" y="65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3" y="64"/>
                    <a:pt x="12" y="64"/>
                    <a:pt x="12" y="63"/>
                  </a:cubicBezTo>
                  <a:cubicBezTo>
                    <a:pt x="11" y="61"/>
                    <a:pt x="10" y="59"/>
                    <a:pt x="11" y="57"/>
                  </a:cubicBezTo>
                  <a:cubicBezTo>
                    <a:pt x="12" y="54"/>
                    <a:pt x="15" y="55"/>
                    <a:pt x="16" y="54"/>
                  </a:cubicBezTo>
                  <a:cubicBezTo>
                    <a:pt x="14" y="54"/>
                    <a:pt x="12" y="55"/>
                    <a:pt x="10" y="54"/>
                  </a:cubicBezTo>
                  <a:cubicBezTo>
                    <a:pt x="9" y="53"/>
                    <a:pt x="9" y="51"/>
                    <a:pt x="9" y="50"/>
                  </a:cubicBezTo>
                  <a:cubicBezTo>
                    <a:pt x="9" y="48"/>
                    <a:pt x="8" y="47"/>
                    <a:pt x="8" y="45"/>
                  </a:cubicBezTo>
                  <a:cubicBezTo>
                    <a:pt x="11" y="42"/>
                    <a:pt x="15" y="43"/>
                    <a:pt x="18" y="42"/>
                  </a:cubicBezTo>
                  <a:cubicBezTo>
                    <a:pt x="15" y="42"/>
                    <a:pt x="12" y="44"/>
                    <a:pt x="8" y="43"/>
                  </a:cubicBezTo>
                  <a:cubicBezTo>
                    <a:pt x="7" y="41"/>
                    <a:pt x="7" y="38"/>
                    <a:pt x="7" y="36"/>
                  </a:cubicBezTo>
                  <a:cubicBezTo>
                    <a:pt x="8" y="35"/>
                    <a:pt x="9" y="34"/>
                    <a:pt x="11" y="34"/>
                  </a:cubicBezTo>
                  <a:cubicBezTo>
                    <a:pt x="10" y="33"/>
                    <a:pt x="8" y="36"/>
                    <a:pt x="6" y="34"/>
                  </a:cubicBezTo>
                  <a:cubicBezTo>
                    <a:pt x="4" y="28"/>
                    <a:pt x="3" y="22"/>
                    <a:pt x="2" y="16"/>
                  </a:cubicBezTo>
                  <a:cubicBezTo>
                    <a:pt x="4" y="14"/>
                    <a:pt x="6" y="14"/>
                    <a:pt x="8" y="14"/>
                  </a:cubicBezTo>
                  <a:cubicBezTo>
                    <a:pt x="6" y="14"/>
                    <a:pt x="4" y="15"/>
                    <a:pt x="2" y="15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3282950" y="1814513"/>
              <a:ext cx="106363" cy="246063"/>
            </a:xfrm>
            <a:custGeom>
              <a:avLst/>
              <a:gdLst/>
              <a:ahLst/>
              <a:cxnLst/>
              <a:rect l="l" t="t" r="r" b="b"/>
              <a:pathLst>
                <a:path w="28" h="65" extrusionOk="0">
                  <a:moveTo>
                    <a:pt x="13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6" y="1"/>
                    <a:pt x="16" y="2"/>
                  </a:cubicBezTo>
                  <a:cubicBezTo>
                    <a:pt x="20" y="21"/>
                    <a:pt x="24" y="39"/>
                    <a:pt x="28" y="57"/>
                  </a:cubicBezTo>
                  <a:cubicBezTo>
                    <a:pt x="28" y="58"/>
                    <a:pt x="28" y="58"/>
                    <a:pt x="28" y="59"/>
                  </a:cubicBezTo>
                  <a:cubicBezTo>
                    <a:pt x="28" y="59"/>
                    <a:pt x="28" y="60"/>
                    <a:pt x="28" y="60"/>
                  </a:cubicBezTo>
                  <a:cubicBezTo>
                    <a:pt x="25" y="61"/>
                    <a:pt x="22" y="62"/>
                    <a:pt x="19" y="62"/>
                  </a:cubicBezTo>
                  <a:cubicBezTo>
                    <a:pt x="17" y="63"/>
                    <a:pt x="15" y="63"/>
                    <a:pt x="14" y="64"/>
                  </a:cubicBezTo>
                  <a:cubicBezTo>
                    <a:pt x="14" y="65"/>
                    <a:pt x="13" y="65"/>
                    <a:pt x="13" y="65"/>
                  </a:cubicBezTo>
                  <a:cubicBezTo>
                    <a:pt x="13" y="62"/>
                    <a:pt x="12" y="59"/>
                    <a:pt x="11" y="55"/>
                  </a:cubicBezTo>
                  <a:cubicBezTo>
                    <a:pt x="12" y="54"/>
                    <a:pt x="15" y="55"/>
                    <a:pt x="16" y="54"/>
                  </a:cubicBezTo>
                  <a:cubicBezTo>
                    <a:pt x="14" y="54"/>
                    <a:pt x="13" y="55"/>
                    <a:pt x="11" y="54"/>
                  </a:cubicBezTo>
                  <a:cubicBezTo>
                    <a:pt x="10" y="51"/>
                    <a:pt x="9" y="47"/>
                    <a:pt x="9" y="44"/>
                  </a:cubicBezTo>
                  <a:cubicBezTo>
                    <a:pt x="12" y="42"/>
                    <a:pt x="16" y="42"/>
                    <a:pt x="19" y="41"/>
                  </a:cubicBezTo>
                  <a:cubicBezTo>
                    <a:pt x="16" y="41"/>
                    <a:pt x="13" y="44"/>
                    <a:pt x="9" y="43"/>
                  </a:cubicBezTo>
                  <a:cubicBezTo>
                    <a:pt x="8" y="40"/>
                    <a:pt x="7" y="38"/>
                    <a:pt x="7" y="36"/>
                  </a:cubicBezTo>
                  <a:cubicBezTo>
                    <a:pt x="8" y="34"/>
                    <a:pt x="10" y="34"/>
                    <a:pt x="12" y="34"/>
                  </a:cubicBezTo>
                  <a:cubicBezTo>
                    <a:pt x="10" y="33"/>
                    <a:pt x="8" y="35"/>
                    <a:pt x="7" y="34"/>
                  </a:cubicBezTo>
                  <a:cubicBezTo>
                    <a:pt x="5" y="31"/>
                    <a:pt x="5" y="28"/>
                    <a:pt x="4" y="25"/>
                  </a:cubicBezTo>
                  <a:cubicBezTo>
                    <a:pt x="7" y="23"/>
                    <a:pt x="11" y="23"/>
                    <a:pt x="14" y="22"/>
                  </a:cubicBezTo>
                  <a:cubicBezTo>
                    <a:pt x="11" y="22"/>
                    <a:pt x="8" y="24"/>
                    <a:pt x="4" y="24"/>
                  </a:cubicBezTo>
                  <a:cubicBezTo>
                    <a:pt x="4" y="21"/>
                    <a:pt x="2" y="18"/>
                    <a:pt x="3" y="16"/>
                  </a:cubicBezTo>
                  <a:cubicBezTo>
                    <a:pt x="4" y="14"/>
                    <a:pt x="6" y="14"/>
                    <a:pt x="8" y="13"/>
                  </a:cubicBezTo>
                  <a:cubicBezTo>
                    <a:pt x="6" y="14"/>
                    <a:pt x="4" y="14"/>
                    <a:pt x="2" y="15"/>
                  </a:cubicBezTo>
                  <a:cubicBezTo>
                    <a:pt x="1" y="11"/>
                    <a:pt x="1" y="8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" y="3"/>
                    <a:pt x="7" y="3"/>
                    <a:pt x="10" y="2"/>
                  </a:cubicBezTo>
                  <a:cubicBezTo>
                    <a:pt x="11" y="1"/>
                    <a:pt x="13" y="1"/>
                    <a:pt x="13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3332163" y="2041525"/>
              <a:ext cx="106363" cy="196850"/>
            </a:xfrm>
            <a:custGeom>
              <a:avLst/>
              <a:gdLst/>
              <a:ahLst/>
              <a:cxnLst/>
              <a:rect l="l" t="t" r="r" b="b"/>
              <a:pathLst>
                <a:path w="28" h="52" extrusionOk="0">
                  <a:moveTo>
                    <a:pt x="27" y="52"/>
                  </a:moveTo>
                  <a:cubicBezTo>
                    <a:pt x="21" y="50"/>
                    <a:pt x="15" y="48"/>
                    <a:pt x="10" y="44"/>
                  </a:cubicBezTo>
                  <a:cubicBezTo>
                    <a:pt x="12" y="41"/>
                    <a:pt x="16" y="43"/>
                    <a:pt x="19" y="41"/>
                  </a:cubicBezTo>
                  <a:cubicBezTo>
                    <a:pt x="16" y="41"/>
                    <a:pt x="13" y="44"/>
                    <a:pt x="9" y="43"/>
                  </a:cubicBezTo>
                  <a:cubicBezTo>
                    <a:pt x="7" y="41"/>
                    <a:pt x="8" y="39"/>
                    <a:pt x="7" y="37"/>
                  </a:cubicBezTo>
                  <a:cubicBezTo>
                    <a:pt x="7" y="36"/>
                    <a:pt x="7" y="36"/>
                    <a:pt x="8" y="35"/>
                  </a:cubicBezTo>
                  <a:cubicBezTo>
                    <a:pt x="8" y="33"/>
                    <a:pt x="11" y="34"/>
                    <a:pt x="12" y="33"/>
                  </a:cubicBezTo>
                  <a:cubicBezTo>
                    <a:pt x="10" y="33"/>
                    <a:pt x="9" y="35"/>
                    <a:pt x="7" y="34"/>
                  </a:cubicBezTo>
                  <a:cubicBezTo>
                    <a:pt x="6" y="31"/>
                    <a:pt x="5" y="28"/>
                    <a:pt x="5" y="24"/>
                  </a:cubicBezTo>
                  <a:cubicBezTo>
                    <a:pt x="8" y="21"/>
                    <a:pt x="12" y="23"/>
                    <a:pt x="15" y="21"/>
                  </a:cubicBezTo>
                  <a:cubicBezTo>
                    <a:pt x="11" y="21"/>
                    <a:pt x="8" y="23"/>
                    <a:pt x="4" y="23"/>
                  </a:cubicBezTo>
                  <a:cubicBezTo>
                    <a:pt x="4" y="20"/>
                    <a:pt x="3" y="18"/>
                    <a:pt x="3" y="16"/>
                  </a:cubicBezTo>
                  <a:cubicBezTo>
                    <a:pt x="4" y="13"/>
                    <a:pt x="6" y="14"/>
                    <a:pt x="8" y="13"/>
                  </a:cubicBezTo>
                  <a:cubicBezTo>
                    <a:pt x="6" y="14"/>
                    <a:pt x="4" y="14"/>
                    <a:pt x="2" y="15"/>
                  </a:cubicBezTo>
                  <a:cubicBezTo>
                    <a:pt x="2" y="11"/>
                    <a:pt x="1" y="8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" y="2"/>
                    <a:pt x="7" y="2"/>
                    <a:pt x="10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2"/>
                    <a:pt x="17" y="3"/>
                  </a:cubicBezTo>
                  <a:cubicBezTo>
                    <a:pt x="20" y="19"/>
                    <a:pt x="23" y="35"/>
                    <a:pt x="27" y="50"/>
                  </a:cubicBezTo>
                  <a:cubicBezTo>
                    <a:pt x="28" y="51"/>
                    <a:pt x="28" y="52"/>
                    <a:pt x="27" y="52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18"/>
            <p:cNvSpPr/>
            <p:nvPr/>
          </p:nvSpPr>
          <p:spPr>
            <a:xfrm>
              <a:off x="3348038" y="2117725"/>
              <a:ext cx="57150" cy="14288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0" y="3"/>
                  </a:moveTo>
                  <a:cubicBezTo>
                    <a:pt x="5" y="2"/>
                    <a:pt x="10" y="1"/>
                    <a:pt x="14" y="0"/>
                  </a:cubicBezTo>
                  <a:cubicBezTo>
                    <a:pt x="14" y="0"/>
                    <a:pt x="14" y="0"/>
                    <a:pt x="15" y="1"/>
                  </a:cubicBezTo>
                  <a:cubicBezTo>
                    <a:pt x="10" y="3"/>
                    <a:pt x="5" y="3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18"/>
            <p:cNvSpPr/>
            <p:nvPr/>
          </p:nvSpPr>
          <p:spPr>
            <a:xfrm>
              <a:off x="3298825" y="1893888"/>
              <a:ext cx="52388" cy="15875"/>
            </a:xfrm>
            <a:custGeom>
              <a:avLst/>
              <a:gdLst/>
              <a:ahLst/>
              <a:cxnLst/>
              <a:rect l="l" t="t" r="r" b="b"/>
              <a:pathLst>
                <a:path w="14" h="4" extrusionOk="0">
                  <a:moveTo>
                    <a:pt x="0" y="3"/>
                  </a:moveTo>
                  <a:cubicBezTo>
                    <a:pt x="5" y="1"/>
                    <a:pt x="9" y="0"/>
                    <a:pt x="14" y="0"/>
                  </a:cubicBezTo>
                  <a:cubicBezTo>
                    <a:pt x="10" y="2"/>
                    <a:pt x="5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3317875" y="1965325"/>
              <a:ext cx="52388" cy="15875"/>
            </a:xfrm>
            <a:custGeom>
              <a:avLst/>
              <a:gdLst/>
              <a:ahLst/>
              <a:cxnLst/>
              <a:rect l="l" t="t" r="r" b="b"/>
              <a:pathLst>
                <a:path w="14" h="4" extrusionOk="0">
                  <a:moveTo>
                    <a:pt x="0" y="3"/>
                  </a:moveTo>
                  <a:cubicBezTo>
                    <a:pt x="4" y="2"/>
                    <a:pt x="9" y="0"/>
                    <a:pt x="14" y="1"/>
                  </a:cubicBezTo>
                  <a:cubicBezTo>
                    <a:pt x="9" y="3"/>
                    <a:pt x="4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3290888" y="1860550"/>
              <a:ext cx="34925" cy="14288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0" y="3"/>
                  </a:moveTo>
                  <a:cubicBezTo>
                    <a:pt x="2" y="0"/>
                    <a:pt x="5" y="1"/>
                    <a:pt x="7" y="0"/>
                  </a:cubicBezTo>
                  <a:cubicBezTo>
                    <a:pt x="8" y="0"/>
                    <a:pt x="8" y="0"/>
                    <a:pt x="9" y="1"/>
                  </a:cubicBezTo>
                  <a:cubicBezTo>
                    <a:pt x="9" y="2"/>
                    <a:pt x="8" y="2"/>
                    <a:pt x="7" y="2"/>
                  </a:cubicBezTo>
                  <a:cubicBezTo>
                    <a:pt x="5" y="3"/>
                    <a:pt x="3" y="3"/>
                    <a:pt x="1" y="4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3306763" y="1935163"/>
              <a:ext cx="33338" cy="15875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1" y="2"/>
                  </a:moveTo>
                  <a:cubicBezTo>
                    <a:pt x="3" y="1"/>
                    <a:pt x="6" y="1"/>
                    <a:pt x="9" y="0"/>
                  </a:cubicBezTo>
                  <a:cubicBezTo>
                    <a:pt x="7" y="3"/>
                    <a:pt x="4" y="3"/>
                    <a:pt x="1" y="4"/>
                  </a:cubicBezTo>
                  <a:cubicBezTo>
                    <a:pt x="0" y="3"/>
                    <a:pt x="0" y="3"/>
                    <a:pt x="1" y="2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3359150" y="2162175"/>
              <a:ext cx="34925" cy="11113"/>
            </a:xfrm>
            <a:custGeom>
              <a:avLst/>
              <a:gdLst/>
              <a:ahLst/>
              <a:cxnLst/>
              <a:rect l="l" t="t" r="r" b="b"/>
              <a:pathLst>
                <a:path w="9" h="3" extrusionOk="0">
                  <a:moveTo>
                    <a:pt x="0" y="2"/>
                  </a:moveTo>
                  <a:cubicBezTo>
                    <a:pt x="3" y="1"/>
                    <a:pt x="5" y="0"/>
                    <a:pt x="9" y="1"/>
                  </a:cubicBezTo>
                  <a:cubicBezTo>
                    <a:pt x="6" y="3"/>
                    <a:pt x="3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3325813" y="2011363"/>
              <a:ext cx="33338" cy="14288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0" y="2"/>
                  </a:moveTo>
                  <a:cubicBezTo>
                    <a:pt x="2" y="1"/>
                    <a:pt x="5" y="1"/>
                    <a:pt x="7" y="0"/>
                  </a:cubicBezTo>
                  <a:cubicBezTo>
                    <a:pt x="8" y="0"/>
                    <a:pt x="8" y="0"/>
                    <a:pt x="8" y="1"/>
                  </a:cubicBezTo>
                  <a:cubicBezTo>
                    <a:pt x="9" y="2"/>
                    <a:pt x="8" y="2"/>
                    <a:pt x="7" y="2"/>
                  </a:cubicBezTo>
                  <a:cubicBezTo>
                    <a:pt x="5" y="3"/>
                    <a:pt x="3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3340100" y="2087563"/>
              <a:ext cx="34925" cy="14288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0" y="3"/>
                  </a:moveTo>
                  <a:cubicBezTo>
                    <a:pt x="2" y="0"/>
                    <a:pt x="6" y="1"/>
                    <a:pt x="8" y="0"/>
                  </a:cubicBezTo>
                  <a:cubicBezTo>
                    <a:pt x="8" y="0"/>
                    <a:pt x="9" y="0"/>
                    <a:pt x="9" y="1"/>
                  </a:cubicBezTo>
                  <a:cubicBezTo>
                    <a:pt x="9" y="2"/>
                    <a:pt x="8" y="2"/>
                    <a:pt x="8" y="2"/>
                  </a:cubicBezTo>
                  <a:cubicBezTo>
                    <a:pt x="5" y="2"/>
                    <a:pt x="3" y="3"/>
                    <a:pt x="1" y="4"/>
                  </a:cubicBezTo>
                  <a:cubicBezTo>
                    <a:pt x="1" y="3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3359150" y="2181225"/>
              <a:ext cx="7938" cy="26988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0" y="0"/>
                  </a:moveTo>
                  <a:cubicBezTo>
                    <a:pt x="2" y="1"/>
                    <a:pt x="1" y="3"/>
                    <a:pt x="2" y="5"/>
                  </a:cubicBezTo>
                  <a:cubicBezTo>
                    <a:pt x="2" y="6"/>
                    <a:pt x="2" y="6"/>
                    <a:pt x="2" y="7"/>
                  </a:cubicBezTo>
                  <a:cubicBezTo>
                    <a:pt x="0" y="5"/>
                    <a:pt x="1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3260725" y="1444625"/>
              <a:ext cx="307975" cy="823913"/>
            </a:xfrm>
            <a:custGeom>
              <a:avLst/>
              <a:gdLst/>
              <a:ahLst/>
              <a:cxnLst/>
              <a:rect l="l" t="t" r="r" b="b"/>
              <a:pathLst>
                <a:path w="81" h="218" extrusionOk="0">
                  <a:moveTo>
                    <a:pt x="7" y="8"/>
                  </a:moveTo>
                  <a:cubicBezTo>
                    <a:pt x="16" y="6"/>
                    <a:pt x="26" y="3"/>
                    <a:pt x="35" y="1"/>
                  </a:cubicBezTo>
                  <a:cubicBezTo>
                    <a:pt x="37" y="1"/>
                    <a:pt x="39" y="1"/>
                    <a:pt x="41" y="0"/>
                  </a:cubicBezTo>
                  <a:cubicBezTo>
                    <a:pt x="44" y="0"/>
                    <a:pt x="44" y="2"/>
                    <a:pt x="44" y="3"/>
                  </a:cubicBezTo>
                  <a:cubicBezTo>
                    <a:pt x="46" y="8"/>
                    <a:pt x="46" y="13"/>
                    <a:pt x="48" y="18"/>
                  </a:cubicBezTo>
                  <a:cubicBezTo>
                    <a:pt x="48" y="19"/>
                    <a:pt x="48" y="20"/>
                    <a:pt x="49" y="21"/>
                  </a:cubicBezTo>
                  <a:cubicBezTo>
                    <a:pt x="49" y="26"/>
                    <a:pt x="50" y="30"/>
                    <a:pt x="51" y="34"/>
                  </a:cubicBezTo>
                  <a:cubicBezTo>
                    <a:pt x="52" y="36"/>
                    <a:pt x="52" y="37"/>
                    <a:pt x="52" y="39"/>
                  </a:cubicBezTo>
                  <a:cubicBezTo>
                    <a:pt x="52" y="40"/>
                    <a:pt x="52" y="41"/>
                    <a:pt x="53" y="42"/>
                  </a:cubicBezTo>
                  <a:cubicBezTo>
                    <a:pt x="54" y="47"/>
                    <a:pt x="56" y="53"/>
                    <a:pt x="57" y="59"/>
                  </a:cubicBezTo>
                  <a:cubicBezTo>
                    <a:pt x="57" y="60"/>
                    <a:pt x="57" y="61"/>
                    <a:pt x="57" y="61"/>
                  </a:cubicBezTo>
                  <a:cubicBezTo>
                    <a:pt x="59" y="67"/>
                    <a:pt x="60" y="73"/>
                    <a:pt x="61" y="78"/>
                  </a:cubicBezTo>
                  <a:cubicBezTo>
                    <a:pt x="61" y="79"/>
                    <a:pt x="62" y="80"/>
                    <a:pt x="62" y="81"/>
                  </a:cubicBezTo>
                  <a:cubicBezTo>
                    <a:pt x="62" y="86"/>
                    <a:pt x="64" y="90"/>
                    <a:pt x="65" y="94"/>
                  </a:cubicBezTo>
                  <a:cubicBezTo>
                    <a:pt x="65" y="96"/>
                    <a:pt x="65" y="97"/>
                    <a:pt x="65" y="98"/>
                  </a:cubicBezTo>
                  <a:cubicBezTo>
                    <a:pt x="65" y="100"/>
                    <a:pt x="66" y="101"/>
                    <a:pt x="66" y="102"/>
                  </a:cubicBezTo>
                  <a:cubicBezTo>
                    <a:pt x="68" y="107"/>
                    <a:pt x="69" y="113"/>
                    <a:pt x="70" y="119"/>
                  </a:cubicBezTo>
                  <a:cubicBezTo>
                    <a:pt x="70" y="120"/>
                    <a:pt x="70" y="120"/>
                    <a:pt x="71" y="121"/>
                  </a:cubicBezTo>
                  <a:cubicBezTo>
                    <a:pt x="72" y="127"/>
                    <a:pt x="73" y="132"/>
                    <a:pt x="74" y="138"/>
                  </a:cubicBezTo>
                  <a:cubicBezTo>
                    <a:pt x="75" y="139"/>
                    <a:pt x="75" y="140"/>
                    <a:pt x="75" y="141"/>
                  </a:cubicBezTo>
                  <a:cubicBezTo>
                    <a:pt x="76" y="145"/>
                    <a:pt x="77" y="150"/>
                    <a:pt x="78" y="154"/>
                  </a:cubicBezTo>
                  <a:cubicBezTo>
                    <a:pt x="78" y="155"/>
                    <a:pt x="79" y="157"/>
                    <a:pt x="79" y="158"/>
                  </a:cubicBezTo>
                  <a:cubicBezTo>
                    <a:pt x="78" y="160"/>
                    <a:pt x="80" y="160"/>
                    <a:pt x="80" y="160"/>
                  </a:cubicBezTo>
                  <a:cubicBezTo>
                    <a:pt x="81" y="161"/>
                    <a:pt x="81" y="161"/>
                    <a:pt x="81" y="161"/>
                  </a:cubicBezTo>
                  <a:cubicBezTo>
                    <a:pt x="81" y="166"/>
                    <a:pt x="80" y="171"/>
                    <a:pt x="80" y="176"/>
                  </a:cubicBezTo>
                  <a:cubicBezTo>
                    <a:pt x="80" y="178"/>
                    <a:pt x="79" y="179"/>
                    <a:pt x="78" y="179"/>
                  </a:cubicBezTo>
                  <a:cubicBezTo>
                    <a:pt x="75" y="180"/>
                    <a:pt x="74" y="182"/>
                    <a:pt x="74" y="185"/>
                  </a:cubicBezTo>
                  <a:cubicBezTo>
                    <a:pt x="74" y="188"/>
                    <a:pt x="76" y="188"/>
                    <a:pt x="78" y="189"/>
                  </a:cubicBezTo>
                  <a:cubicBezTo>
                    <a:pt x="79" y="189"/>
                    <a:pt x="79" y="190"/>
                    <a:pt x="80" y="190"/>
                  </a:cubicBezTo>
                  <a:cubicBezTo>
                    <a:pt x="80" y="192"/>
                    <a:pt x="80" y="193"/>
                    <a:pt x="80" y="195"/>
                  </a:cubicBezTo>
                  <a:cubicBezTo>
                    <a:pt x="81" y="201"/>
                    <a:pt x="79" y="207"/>
                    <a:pt x="79" y="214"/>
                  </a:cubicBezTo>
                  <a:cubicBezTo>
                    <a:pt x="79" y="215"/>
                    <a:pt x="79" y="216"/>
                    <a:pt x="78" y="217"/>
                  </a:cubicBezTo>
                  <a:cubicBezTo>
                    <a:pt x="78" y="217"/>
                    <a:pt x="78" y="217"/>
                    <a:pt x="77" y="218"/>
                  </a:cubicBezTo>
                  <a:cubicBezTo>
                    <a:pt x="77" y="218"/>
                    <a:pt x="77" y="218"/>
                    <a:pt x="77" y="218"/>
                  </a:cubicBezTo>
                  <a:cubicBezTo>
                    <a:pt x="74" y="217"/>
                    <a:pt x="70" y="217"/>
                    <a:pt x="67" y="216"/>
                  </a:cubicBezTo>
                  <a:cubicBezTo>
                    <a:pt x="60" y="214"/>
                    <a:pt x="53" y="213"/>
                    <a:pt x="46" y="210"/>
                  </a:cubicBezTo>
                  <a:cubicBezTo>
                    <a:pt x="43" y="200"/>
                    <a:pt x="41" y="190"/>
                    <a:pt x="39" y="180"/>
                  </a:cubicBezTo>
                  <a:cubicBezTo>
                    <a:pt x="37" y="173"/>
                    <a:pt x="35" y="165"/>
                    <a:pt x="34" y="158"/>
                  </a:cubicBezTo>
                  <a:cubicBezTo>
                    <a:pt x="32" y="151"/>
                    <a:pt x="30" y="143"/>
                    <a:pt x="29" y="136"/>
                  </a:cubicBezTo>
                  <a:cubicBezTo>
                    <a:pt x="26" y="124"/>
                    <a:pt x="24" y="112"/>
                    <a:pt x="21" y="99"/>
                  </a:cubicBezTo>
                  <a:cubicBezTo>
                    <a:pt x="21" y="99"/>
                    <a:pt x="20" y="98"/>
                    <a:pt x="20" y="98"/>
                  </a:cubicBezTo>
                  <a:cubicBezTo>
                    <a:pt x="19" y="88"/>
                    <a:pt x="16" y="79"/>
                    <a:pt x="14" y="69"/>
                  </a:cubicBezTo>
                  <a:cubicBezTo>
                    <a:pt x="12" y="59"/>
                    <a:pt x="10" y="49"/>
                    <a:pt x="7" y="39"/>
                  </a:cubicBezTo>
                  <a:cubicBezTo>
                    <a:pt x="7" y="39"/>
                    <a:pt x="7" y="39"/>
                    <a:pt x="7" y="38"/>
                  </a:cubicBezTo>
                  <a:cubicBezTo>
                    <a:pt x="6" y="38"/>
                    <a:pt x="5" y="36"/>
                    <a:pt x="5" y="35"/>
                  </a:cubicBezTo>
                  <a:cubicBezTo>
                    <a:pt x="4" y="28"/>
                    <a:pt x="2" y="21"/>
                    <a:pt x="1" y="14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3" y="9"/>
                    <a:pt x="5" y="8"/>
                    <a:pt x="7" y="8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3263900" y="1739900"/>
              <a:ext cx="53975" cy="17463"/>
            </a:xfrm>
            <a:custGeom>
              <a:avLst/>
              <a:gdLst/>
              <a:ahLst/>
              <a:cxnLst/>
              <a:rect l="l" t="t" r="r" b="b"/>
              <a:pathLst>
                <a:path w="14" h="5" extrusionOk="0">
                  <a:moveTo>
                    <a:pt x="0" y="3"/>
                  </a:moveTo>
                  <a:cubicBezTo>
                    <a:pt x="5" y="3"/>
                    <a:pt x="9" y="0"/>
                    <a:pt x="14" y="0"/>
                  </a:cubicBezTo>
                  <a:cubicBezTo>
                    <a:pt x="14" y="1"/>
                    <a:pt x="14" y="1"/>
                    <a:pt x="14" y="2"/>
                  </a:cubicBezTo>
                  <a:cubicBezTo>
                    <a:pt x="10" y="3"/>
                    <a:pt x="5" y="4"/>
                    <a:pt x="0" y="5"/>
                  </a:cubicBezTo>
                  <a:cubicBezTo>
                    <a:pt x="0" y="4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18"/>
            <p:cNvSpPr/>
            <p:nvPr/>
          </p:nvSpPr>
          <p:spPr>
            <a:xfrm>
              <a:off x="3214688" y="1516063"/>
              <a:ext cx="53975" cy="15875"/>
            </a:xfrm>
            <a:custGeom>
              <a:avLst/>
              <a:gdLst/>
              <a:ahLst/>
              <a:cxnLst/>
              <a:rect l="l" t="t" r="r" b="b"/>
              <a:pathLst>
                <a:path w="14" h="4" extrusionOk="0">
                  <a:moveTo>
                    <a:pt x="0" y="2"/>
                  </a:moveTo>
                  <a:cubicBezTo>
                    <a:pt x="5" y="1"/>
                    <a:pt x="9" y="0"/>
                    <a:pt x="14" y="0"/>
                  </a:cubicBezTo>
                  <a:cubicBezTo>
                    <a:pt x="14" y="0"/>
                    <a:pt x="14" y="0"/>
                    <a:pt x="14" y="1"/>
                  </a:cubicBezTo>
                  <a:cubicBezTo>
                    <a:pt x="9" y="2"/>
                    <a:pt x="5" y="3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18"/>
            <p:cNvSpPr/>
            <p:nvPr/>
          </p:nvSpPr>
          <p:spPr>
            <a:xfrm>
              <a:off x="3241675" y="1636713"/>
              <a:ext cx="30163" cy="11113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0" y="2"/>
                  </a:moveTo>
                  <a:cubicBezTo>
                    <a:pt x="2" y="0"/>
                    <a:pt x="5" y="0"/>
                    <a:pt x="8" y="0"/>
                  </a:cubicBezTo>
                  <a:cubicBezTo>
                    <a:pt x="6" y="2"/>
                    <a:pt x="3" y="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18"/>
            <p:cNvSpPr/>
            <p:nvPr/>
          </p:nvSpPr>
          <p:spPr>
            <a:xfrm>
              <a:off x="3222625" y="1562100"/>
              <a:ext cx="38100" cy="11113"/>
            </a:xfrm>
            <a:custGeom>
              <a:avLst/>
              <a:gdLst/>
              <a:ahLst/>
              <a:cxnLst/>
              <a:rect l="l" t="t" r="r" b="b"/>
              <a:pathLst>
                <a:path w="10" h="3" extrusionOk="0">
                  <a:moveTo>
                    <a:pt x="0" y="1"/>
                  </a:moveTo>
                  <a:cubicBezTo>
                    <a:pt x="3" y="1"/>
                    <a:pt x="6" y="0"/>
                    <a:pt x="10" y="0"/>
                  </a:cubicBezTo>
                  <a:cubicBezTo>
                    <a:pt x="7" y="3"/>
                    <a:pt x="3" y="2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18"/>
            <p:cNvSpPr/>
            <p:nvPr/>
          </p:nvSpPr>
          <p:spPr>
            <a:xfrm>
              <a:off x="3255963" y="1709738"/>
              <a:ext cx="34925" cy="14288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0" y="2"/>
                  </a:moveTo>
                  <a:cubicBezTo>
                    <a:pt x="3" y="2"/>
                    <a:pt x="6" y="1"/>
                    <a:pt x="8" y="0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6" y="3"/>
                    <a:pt x="3" y="3"/>
                    <a:pt x="1" y="4"/>
                  </a:cubicBezTo>
                  <a:cubicBezTo>
                    <a:pt x="0" y="3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8"/>
            <p:cNvSpPr/>
            <p:nvPr/>
          </p:nvSpPr>
          <p:spPr>
            <a:xfrm>
              <a:off x="3473450" y="2200275"/>
              <a:ext cx="573088" cy="679450"/>
            </a:xfrm>
            <a:custGeom>
              <a:avLst/>
              <a:gdLst/>
              <a:ahLst/>
              <a:cxnLst/>
              <a:rect l="l" t="t" r="r" b="b"/>
              <a:pathLst>
                <a:path w="151" h="180" extrusionOk="0">
                  <a:moveTo>
                    <a:pt x="149" y="0"/>
                  </a:moveTo>
                  <a:cubicBezTo>
                    <a:pt x="149" y="0"/>
                    <a:pt x="149" y="0"/>
                    <a:pt x="148" y="1"/>
                  </a:cubicBezTo>
                  <a:cubicBezTo>
                    <a:pt x="148" y="3"/>
                    <a:pt x="146" y="4"/>
                    <a:pt x="144" y="5"/>
                  </a:cubicBezTo>
                  <a:cubicBezTo>
                    <a:pt x="137" y="10"/>
                    <a:pt x="129" y="13"/>
                    <a:pt x="121" y="15"/>
                  </a:cubicBezTo>
                  <a:cubicBezTo>
                    <a:pt x="119" y="16"/>
                    <a:pt x="117" y="16"/>
                    <a:pt x="117" y="18"/>
                  </a:cubicBezTo>
                  <a:cubicBezTo>
                    <a:pt x="117" y="23"/>
                    <a:pt x="117" y="27"/>
                    <a:pt x="116" y="32"/>
                  </a:cubicBezTo>
                  <a:cubicBezTo>
                    <a:pt x="116" y="37"/>
                    <a:pt x="116" y="41"/>
                    <a:pt x="115" y="45"/>
                  </a:cubicBezTo>
                  <a:cubicBezTo>
                    <a:pt x="114" y="49"/>
                    <a:pt x="115" y="53"/>
                    <a:pt x="113" y="58"/>
                  </a:cubicBezTo>
                  <a:cubicBezTo>
                    <a:pt x="112" y="62"/>
                    <a:pt x="112" y="66"/>
                    <a:pt x="111" y="70"/>
                  </a:cubicBezTo>
                  <a:cubicBezTo>
                    <a:pt x="110" y="73"/>
                    <a:pt x="110" y="77"/>
                    <a:pt x="108" y="81"/>
                  </a:cubicBezTo>
                  <a:cubicBezTo>
                    <a:pt x="103" y="94"/>
                    <a:pt x="99" y="106"/>
                    <a:pt x="90" y="117"/>
                  </a:cubicBezTo>
                  <a:cubicBezTo>
                    <a:pt x="83" y="126"/>
                    <a:pt x="75" y="134"/>
                    <a:pt x="64" y="137"/>
                  </a:cubicBezTo>
                  <a:cubicBezTo>
                    <a:pt x="59" y="139"/>
                    <a:pt x="53" y="141"/>
                    <a:pt x="48" y="142"/>
                  </a:cubicBezTo>
                  <a:cubicBezTo>
                    <a:pt x="34" y="146"/>
                    <a:pt x="21" y="149"/>
                    <a:pt x="7" y="150"/>
                  </a:cubicBezTo>
                  <a:cubicBezTo>
                    <a:pt x="5" y="150"/>
                    <a:pt x="2" y="149"/>
                    <a:pt x="0" y="152"/>
                  </a:cubicBezTo>
                  <a:cubicBezTo>
                    <a:pt x="0" y="161"/>
                    <a:pt x="5" y="167"/>
                    <a:pt x="14" y="170"/>
                  </a:cubicBezTo>
                  <a:cubicBezTo>
                    <a:pt x="15" y="170"/>
                    <a:pt x="17" y="171"/>
                    <a:pt x="19" y="172"/>
                  </a:cubicBezTo>
                  <a:cubicBezTo>
                    <a:pt x="39" y="177"/>
                    <a:pt x="59" y="180"/>
                    <a:pt x="80" y="176"/>
                  </a:cubicBezTo>
                  <a:cubicBezTo>
                    <a:pt x="92" y="174"/>
                    <a:pt x="104" y="171"/>
                    <a:pt x="114" y="162"/>
                  </a:cubicBezTo>
                  <a:cubicBezTo>
                    <a:pt x="116" y="156"/>
                    <a:pt x="117" y="150"/>
                    <a:pt x="118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9" y="143"/>
                    <a:pt x="119" y="142"/>
                    <a:pt x="119" y="141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20" y="137"/>
                    <a:pt x="121" y="134"/>
                    <a:pt x="122" y="130"/>
                  </a:cubicBezTo>
                  <a:cubicBezTo>
                    <a:pt x="126" y="111"/>
                    <a:pt x="130" y="91"/>
                    <a:pt x="135" y="71"/>
                  </a:cubicBezTo>
                  <a:cubicBezTo>
                    <a:pt x="135" y="70"/>
                    <a:pt x="136" y="70"/>
                    <a:pt x="136" y="69"/>
                  </a:cubicBezTo>
                  <a:cubicBezTo>
                    <a:pt x="139" y="57"/>
                    <a:pt x="142" y="46"/>
                    <a:pt x="144" y="34"/>
                  </a:cubicBezTo>
                  <a:cubicBezTo>
                    <a:pt x="145" y="31"/>
                    <a:pt x="145" y="28"/>
                    <a:pt x="146" y="25"/>
                  </a:cubicBezTo>
                  <a:cubicBezTo>
                    <a:pt x="148" y="18"/>
                    <a:pt x="149" y="11"/>
                    <a:pt x="151" y="4"/>
                  </a:cubicBezTo>
                  <a:cubicBezTo>
                    <a:pt x="151" y="2"/>
                    <a:pt x="151" y="1"/>
                    <a:pt x="149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8"/>
            <p:cNvSpPr/>
            <p:nvPr/>
          </p:nvSpPr>
          <p:spPr>
            <a:xfrm>
              <a:off x="3568700" y="1939925"/>
              <a:ext cx="531813" cy="336550"/>
            </a:xfrm>
            <a:custGeom>
              <a:avLst/>
              <a:gdLst/>
              <a:ahLst/>
              <a:cxnLst/>
              <a:rect l="l" t="t" r="r" b="b"/>
              <a:pathLst>
                <a:path w="140" h="89" extrusionOk="0">
                  <a:moveTo>
                    <a:pt x="119" y="67"/>
                  </a:moveTo>
                  <a:cubicBezTo>
                    <a:pt x="119" y="69"/>
                    <a:pt x="118" y="70"/>
                    <a:pt x="117" y="71"/>
                  </a:cubicBezTo>
                  <a:cubicBezTo>
                    <a:pt x="116" y="70"/>
                    <a:pt x="115" y="71"/>
                    <a:pt x="114" y="72"/>
                  </a:cubicBezTo>
                  <a:cubicBezTo>
                    <a:pt x="111" y="73"/>
                    <a:pt x="108" y="72"/>
                    <a:pt x="105" y="72"/>
                  </a:cubicBezTo>
                  <a:cubicBezTo>
                    <a:pt x="102" y="72"/>
                    <a:pt x="100" y="72"/>
                    <a:pt x="99" y="75"/>
                  </a:cubicBezTo>
                  <a:cubicBezTo>
                    <a:pt x="98" y="77"/>
                    <a:pt x="97" y="79"/>
                    <a:pt x="95" y="79"/>
                  </a:cubicBezTo>
                  <a:cubicBezTo>
                    <a:pt x="93" y="81"/>
                    <a:pt x="90" y="80"/>
                    <a:pt x="88" y="82"/>
                  </a:cubicBezTo>
                  <a:cubicBezTo>
                    <a:pt x="85" y="82"/>
                    <a:pt x="83" y="82"/>
                    <a:pt x="81" y="83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77" y="84"/>
                    <a:pt x="74" y="84"/>
                    <a:pt x="71" y="85"/>
                  </a:cubicBezTo>
                  <a:cubicBezTo>
                    <a:pt x="70" y="85"/>
                    <a:pt x="69" y="86"/>
                    <a:pt x="68" y="86"/>
                  </a:cubicBezTo>
                  <a:cubicBezTo>
                    <a:pt x="68" y="85"/>
                    <a:pt x="67" y="85"/>
                    <a:pt x="66" y="85"/>
                  </a:cubicBezTo>
                  <a:cubicBezTo>
                    <a:pt x="63" y="86"/>
                    <a:pt x="63" y="84"/>
                    <a:pt x="64" y="82"/>
                  </a:cubicBezTo>
                  <a:cubicBezTo>
                    <a:pt x="65" y="80"/>
                    <a:pt x="67" y="78"/>
                    <a:pt x="69" y="76"/>
                  </a:cubicBezTo>
                  <a:cubicBezTo>
                    <a:pt x="71" y="72"/>
                    <a:pt x="73" y="69"/>
                    <a:pt x="75" y="66"/>
                  </a:cubicBezTo>
                  <a:cubicBezTo>
                    <a:pt x="79" y="60"/>
                    <a:pt x="83" y="55"/>
                    <a:pt x="87" y="49"/>
                  </a:cubicBezTo>
                  <a:cubicBezTo>
                    <a:pt x="91" y="44"/>
                    <a:pt x="95" y="38"/>
                    <a:pt x="98" y="33"/>
                  </a:cubicBezTo>
                  <a:cubicBezTo>
                    <a:pt x="100" y="30"/>
                    <a:pt x="100" y="30"/>
                    <a:pt x="97" y="29"/>
                  </a:cubicBezTo>
                  <a:cubicBezTo>
                    <a:pt x="91" y="28"/>
                    <a:pt x="86" y="28"/>
                    <a:pt x="80" y="28"/>
                  </a:cubicBezTo>
                  <a:cubicBezTo>
                    <a:pt x="78" y="28"/>
                    <a:pt x="75" y="29"/>
                    <a:pt x="73" y="29"/>
                  </a:cubicBezTo>
                  <a:cubicBezTo>
                    <a:pt x="63" y="31"/>
                    <a:pt x="55" y="37"/>
                    <a:pt x="48" y="43"/>
                  </a:cubicBezTo>
                  <a:cubicBezTo>
                    <a:pt x="46" y="44"/>
                    <a:pt x="45" y="45"/>
                    <a:pt x="44" y="47"/>
                  </a:cubicBezTo>
                  <a:cubicBezTo>
                    <a:pt x="43" y="48"/>
                    <a:pt x="43" y="49"/>
                    <a:pt x="42" y="50"/>
                  </a:cubicBezTo>
                  <a:cubicBezTo>
                    <a:pt x="41" y="51"/>
                    <a:pt x="41" y="52"/>
                    <a:pt x="40" y="53"/>
                  </a:cubicBezTo>
                  <a:cubicBezTo>
                    <a:pt x="34" y="63"/>
                    <a:pt x="30" y="73"/>
                    <a:pt x="32" y="84"/>
                  </a:cubicBezTo>
                  <a:cubicBezTo>
                    <a:pt x="32" y="86"/>
                    <a:pt x="32" y="88"/>
                    <a:pt x="29" y="88"/>
                  </a:cubicBezTo>
                  <a:cubicBezTo>
                    <a:pt x="22" y="88"/>
                    <a:pt x="15" y="89"/>
                    <a:pt x="8" y="88"/>
                  </a:cubicBezTo>
                  <a:cubicBezTo>
                    <a:pt x="6" y="88"/>
                    <a:pt x="4" y="88"/>
                    <a:pt x="2" y="87"/>
                  </a:cubicBezTo>
                  <a:cubicBezTo>
                    <a:pt x="2" y="86"/>
                    <a:pt x="2" y="86"/>
                    <a:pt x="2" y="85"/>
                  </a:cubicBezTo>
                  <a:cubicBezTo>
                    <a:pt x="4" y="83"/>
                    <a:pt x="6" y="85"/>
                    <a:pt x="8" y="84"/>
                  </a:cubicBezTo>
                  <a:cubicBezTo>
                    <a:pt x="6" y="84"/>
                    <a:pt x="4" y="84"/>
                    <a:pt x="2" y="83"/>
                  </a:cubicBezTo>
                  <a:cubicBezTo>
                    <a:pt x="0" y="78"/>
                    <a:pt x="1" y="73"/>
                    <a:pt x="4" y="69"/>
                  </a:cubicBezTo>
                  <a:cubicBezTo>
                    <a:pt x="6" y="67"/>
                    <a:pt x="8" y="70"/>
                    <a:pt x="11" y="70"/>
                  </a:cubicBezTo>
                  <a:cubicBezTo>
                    <a:pt x="9" y="69"/>
                    <a:pt x="6" y="69"/>
                    <a:pt x="4" y="68"/>
                  </a:cubicBezTo>
                  <a:cubicBezTo>
                    <a:pt x="4" y="64"/>
                    <a:pt x="6" y="61"/>
                    <a:pt x="7" y="58"/>
                  </a:cubicBezTo>
                  <a:cubicBezTo>
                    <a:pt x="8" y="56"/>
                    <a:pt x="8" y="54"/>
                    <a:pt x="10" y="53"/>
                  </a:cubicBezTo>
                  <a:cubicBezTo>
                    <a:pt x="13" y="52"/>
                    <a:pt x="14" y="53"/>
                    <a:pt x="16" y="54"/>
                  </a:cubicBezTo>
                  <a:cubicBezTo>
                    <a:pt x="15" y="53"/>
                    <a:pt x="13" y="53"/>
                    <a:pt x="12" y="51"/>
                  </a:cubicBezTo>
                  <a:cubicBezTo>
                    <a:pt x="12" y="45"/>
                    <a:pt x="16" y="41"/>
                    <a:pt x="20" y="38"/>
                  </a:cubicBezTo>
                  <a:cubicBezTo>
                    <a:pt x="22" y="38"/>
                    <a:pt x="23" y="40"/>
                    <a:pt x="25" y="40"/>
                  </a:cubicBezTo>
                  <a:cubicBezTo>
                    <a:pt x="24" y="39"/>
                    <a:pt x="22" y="39"/>
                    <a:pt x="21" y="36"/>
                  </a:cubicBezTo>
                  <a:cubicBezTo>
                    <a:pt x="21" y="34"/>
                    <a:pt x="23" y="33"/>
                    <a:pt x="24" y="31"/>
                  </a:cubicBezTo>
                  <a:cubicBezTo>
                    <a:pt x="25" y="31"/>
                    <a:pt x="25" y="30"/>
                    <a:pt x="25" y="30"/>
                  </a:cubicBezTo>
                  <a:cubicBezTo>
                    <a:pt x="29" y="25"/>
                    <a:pt x="29" y="25"/>
                    <a:pt x="33" y="29"/>
                  </a:cubicBezTo>
                  <a:cubicBezTo>
                    <a:pt x="30" y="26"/>
                    <a:pt x="30" y="25"/>
                    <a:pt x="33" y="22"/>
                  </a:cubicBezTo>
                  <a:cubicBezTo>
                    <a:pt x="35" y="21"/>
                    <a:pt x="37" y="19"/>
                    <a:pt x="39" y="17"/>
                  </a:cubicBezTo>
                  <a:cubicBezTo>
                    <a:pt x="40" y="17"/>
                    <a:pt x="40" y="17"/>
                    <a:pt x="41" y="17"/>
                  </a:cubicBezTo>
                  <a:cubicBezTo>
                    <a:pt x="43" y="17"/>
                    <a:pt x="44" y="19"/>
                    <a:pt x="45" y="20"/>
                  </a:cubicBezTo>
                  <a:cubicBezTo>
                    <a:pt x="45" y="19"/>
                    <a:pt x="42" y="18"/>
                    <a:pt x="43" y="16"/>
                  </a:cubicBezTo>
                  <a:cubicBezTo>
                    <a:pt x="45" y="13"/>
                    <a:pt x="49" y="11"/>
                    <a:pt x="52" y="10"/>
                  </a:cubicBezTo>
                  <a:cubicBezTo>
                    <a:pt x="53" y="9"/>
                    <a:pt x="53" y="9"/>
                    <a:pt x="54" y="10"/>
                  </a:cubicBezTo>
                  <a:cubicBezTo>
                    <a:pt x="57" y="10"/>
                    <a:pt x="57" y="13"/>
                    <a:pt x="58" y="14"/>
                  </a:cubicBezTo>
                  <a:cubicBezTo>
                    <a:pt x="57" y="12"/>
                    <a:pt x="56" y="11"/>
                    <a:pt x="56" y="8"/>
                  </a:cubicBezTo>
                  <a:cubicBezTo>
                    <a:pt x="57" y="7"/>
                    <a:pt x="59" y="7"/>
                    <a:pt x="60" y="6"/>
                  </a:cubicBezTo>
                  <a:cubicBezTo>
                    <a:pt x="63" y="5"/>
                    <a:pt x="66" y="3"/>
                    <a:pt x="70" y="4"/>
                  </a:cubicBezTo>
                  <a:cubicBezTo>
                    <a:pt x="71" y="5"/>
                    <a:pt x="71" y="7"/>
                    <a:pt x="71" y="8"/>
                  </a:cubicBezTo>
                  <a:cubicBezTo>
                    <a:pt x="71" y="7"/>
                    <a:pt x="71" y="5"/>
                    <a:pt x="72" y="4"/>
                  </a:cubicBezTo>
                  <a:cubicBezTo>
                    <a:pt x="74" y="1"/>
                    <a:pt x="77" y="3"/>
                    <a:pt x="80" y="2"/>
                  </a:cubicBezTo>
                  <a:cubicBezTo>
                    <a:pt x="81" y="2"/>
                    <a:pt x="82" y="2"/>
                    <a:pt x="83" y="2"/>
                  </a:cubicBezTo>
                  <a:cubicBezTo>
                    <a:pt x="85" y="4"/>
                    <a:pt x="84" y="6"/>
                    <a:pt x="84" y="8"/>
                  </a:cubicBezTo>
                  <a:cubicBezTo>
                    <a:pt x="85" y="6"/>
                    <a:pt x="84" y="4"/>
                    <a:pt x="85" y="2"/>
                  </a:cubicBezTo>
                  <a:cubicBezTo>
                    <a:pt x="86" y="1"/>
                    <a:pt x="87" y="1"/>
                    <a:pt x="89" y="1"/>
                  </a:cubicBezTo>
                  <a:cubicBezTo>
                    <a:pt x="92" y="1"/>
                    <a:pt x="95" y="0"/>
                    <a:pt x="98" y="1"/>
                  </a:cubicBezTo>
                  <a:cubicBezTo>
                    <a:pt x="100" y="2"/>
                    <a:pt x="99" y="3"/>
                    <a:pt x="99" y="5"/>
                  </a:cubicBezTo>
                  <a:cubicBezTo>
                    <a:pt x="99" y="6"/>
                    <a:pt x="98" y="8"/>
                    <a:pt x="98" y="10"/>
                  </a:cubicBezTo>
                  <a:cubicBezTo>
                    <a:pt x="98" y="10"/>
                    <a:pt x="99" y="10"/>
                    <a:pt x="98" y="10"/>
                  </a:cubicBezTo>
                  <a:cubicBezTo>
                    <a:pt x="98" y="10"/>
                    <a:pt x="98" y="10"/>
                    <a:pt x="98" y="9"/>
                  </a:cubicBezTo>
                  <a:cubicBezTo>
                    <a:pt x="99" y="7"/>
                    <a:pt x="99" y="4"/>
                    <a:pt x="100" y="1"/>
                  </a:cubicBezTo>
                  <a:cubicBezTo>
                    <a:pt x="101" y="1"/>
                    <a:pt x="102" y="1"/>
                    <a:pt x="103" y="1"/>
                  </a:cubicBezTo>
                  <a:cubicBezTo>
                    <a:pt x="105" y="1"/>
                    <a:pt x="107" y="1"/>
                    <a:pt x="108" y="2"/>
                  </a:cubicBezTo>
                  <a:cubicBezTo>
                    <a:pt x="110" y="2"/>
                    <a:pt x="112" y="2"/>
                    <a:pt x="113" y="3"/>
                  </a:cubicBezTo>
                  <a:cubicBezTo>
                    <a:pt x="115" y="6"/>
                    <a:pt x="112" y="8"/>
                    <a:pt x="112" y="10"/>
                  </a:cubicBezTo>
                  <a:cubicBezTo>
                    <a:pt x="113" y="8"/>
                    <a:pt x="113" y="5"/>
                    <a:pt x="116" y="3"/>
                  </a:cubicBezTo>
                  <a:cubicBezTo>
                    <a:pt x="120" y="3"/>
                    <a:pt x="123" y="4"/>
                    <a:pt x="127" y="6"/>
                  </a:cubicBezTo>
                  <a:cubicBezTo>
                    <a:pt x="128" y="7"/>
                    <a:pt x="127" y="8"/>
                    <a:pt x="126" y="10"/>
                  </a:cubicBezTo>
                  <a:cubicBezTo>
                    <a:pt x="126" y="11"/>
                    <a:pt x="125" y="12"/>
                    <a:pt x="124" y="14"/>
                  </a:cubicBezTo>
                  <a:cubicBezTo>
                    <a:pt x="126" y="11"/>
                    <a:pt x="127" y="9"/>
                    <a:pt x="129" y="6"/>
                  </a:cubicBezTo>
                  <a:cubicBezTo>
                    <a:pt x="132" y="6"/>
                    <a:pt x="135" y="8"/>
                    <a:pt x="138" y="9"/>
                  </a:cubicBezTo>
                  <a:cubicBezTo>
                    <a:pt x="140" y="9"/>
                    <a:pt x="140" y="11"/>
                    <a:pt x="139" y="13"/>
                  </a:cubicBezTo>
                  <a:cubicBezTo>
                    <a:pt x="137" y="16"/>
                    <a:pt x="135" y="19"/>
                    <a:pt x="133" y="22"/>
                  </a:cubicBezTo>
                  <a:cubicBezTo>
                    <a:pt x="129" y="29"/>
                    <a:pt x="126" y="35"/>
                    <a:pt x="121" y="41"/>
                  </a:cubicBezTo>
                  <a:cubicBezTo>
                    <a:pt x="120" y="42"/>
                    <a:pt x="119" y="44"/>
                    <a:pt x="118" y="45"/>
                  </a:cubicBezTo>
                  <a:cubicBezTo>
                    <a:pt x="116" y="50"/>
                    <a:pt x="113" y="54"/>
                    <a:pt x="110" y="58"/>
                  </a:cubicBezTo>
                  <a:cubicBezTo>
                    <a:pt x="109" y="59"/>
                    <a:pt x="110" y="61"/>
                    <a:pt x="109" y="63"/>
                  </a:cubicBezTo>
                  <a:cubicBezTo>
                    <a:pt x="111" y="64"/>
                    <a:pt x="113" y="63"/>
                    <a:pt x="116" y="64"/>
                  </a:cubicBezTo>
                  <a:cubicBezTo>
                    <a:pt x="117" y="64"/>
                    <a:pt x="120" y="64"/>
                    <a:pt x="119" y="67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18"/>
            <p:cNvSpPr/>
            <p:nvPr/>
          </p:nvSpPr>
          <p:spPr>
            <a:xfrm>
              <a:off x="3697288" y="2162175"/>
              <a:ext cx="158750" cy="109538"/>
            </a:xfrm>
            <a:custGeom>
              <a:avLst/>
              <a:gdLst/>
              <a:ahLst/>
              <a:cxnLst/>
              <a:rect l="l" t="t" r="r" b="b"/>
              <a:pathLst>
                <a:path w="42" h="29" extrusionOk="0">
                  <a:moveTo>
                    <a:pt x="42" y="7"/>
                  </a:moveTo>
                  <a:cubicBezTo>
                    <a:pt x="39" y="12"/>
                    <a:pt x="36" y="16"/>
                    <a:pt x="32" y="21"/>
                  </a:cubicBezTo>
                  <a:cubicBezTo>
                    <a:pt x="29" y="25"/>
                    <a:pt x="29" y="25"/>
                    <a:pt x="34" y="27"/>
                  </a:cubicBezTo>
                  <a:cubicBezTo>
                    <a:pt x="27" y="28"/>
                    <a:pt x="19" y="28"/>
                    <a:pt x="12" y="29"/>
                  </a:cubicBezTo>
                  <a:cubicBezTo>
                    <a:pt x="9" y="29"/>
                    <a:pt x="7" y="28"/>
                    <a:pt x="4" y="29"/>
                  </a:cubicBezTo>
                  <a:cubicBezTo>
                    <a:pt x="3" y="29"/>
                    <a:pt x="3" y="29"/>
                    <a:pt x="2" y="29"/>
                  </a:cubicBezTo>
                  <a:cubicBezTo>
                    <a:pt x="1" y="29"/>
                    <a:pt x="1" y="29"/>
                    <a:pt x="0" y="28"/>
                  </a:cubicBezTo>
                  <a:cubicBezTo>
                    <a:pt x="0" y="23"/>
                    <a:pt x="2" y="18"/>
                    <a:pt x="2" y="13"/>
                  </a:cubicBezTo>
                  <a:cubicBezTo>
                    <a:pt x="3" y="10"/>
                    <a:pt x="4" y="8"/>
                    <a:pt x="3" y="5"/>
                  </a:cubicBezTo>
                  <a:cubicBezTo>
                    <a:pt x="3" y="3"/>
                    <a:pt x="4" y="2"/>
                    <a:pt x="6" y="0"/>
                  </a:cubicBezTo>
                  <a:cubicBezTo>
                    <a:pt x="13" y="0"/>
                    <a:pt x="21" y="2"/>
                    <a:pt x="29" y="2"/>
                  </a:cubicBezTo>
                  <a:cubicBezTo>
                    <a:pt x="32" y="3"/>
                    <a:pt x="35" y="3"/>
                    <a:pt x="39" y="4"/>
                  </a:cubicBezTo>
                  <a:cubicBezTo>
                    <a:pt x="40" y="4"/>
                    <a:pt x="42" y="4"/>
                    <a:pt x="42" y="7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18"/>
            <p:cNvSpPr/>
            <p:nvPr/>
          </p:nvSpPr>
          <p:spPr>
            <a:xfrm>
              <a:off x="3594100" y="2136775"/>
              <a:ext cx="130175" cy="139700"/>
            </a:xfrm>
            <a:custGeom>
              <a:avLst/>
              <a:gdLst/>
              <a:ahLst/>
              <a:cxnLst/>
              <a:rect l="l" t="t" r="r" b="b"/>
              <a:pathLst>
                <a:path w="34" h="37" extrusionOk="0">
                  <a:moveTo>
                    <a:pt x="33" y="8"/>
                  </a:moveTo>
                  <a:cubicBezTo>
                    <a:pt x="31" y="17"/>
                    <a:pt x="30" y="26"/>
                    <a:pt x="28" y="36"/>
                  </a:cubicBezTo>
                  <a:cubicBezTo>
                    <a:pt x="28" y="36"/>
                    <a:pt x="27" y="36"/>
                    <a:pt x="27" y="36"/>
                  </a:cubicBezTo>
                  <a:cubicBezTo>
                    <a:pt x="18" y="36"/>
                    <a:pt x="10" y="37"/>
                    <a:pt x="1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0" y="36"/>
                    <a:pt x="0" y="36"/>
                  </a:cubicBezTo>
                  <a:cubicBezTo>
                    <a:pt x="0" y="36"/>
                    <a:pt x="1" y="36"/>
                    <a:pt x="1" y="35"/>
                  </a:cubicBezTo>
                  <a:cubicBezTo>
                    <a:pt x="8" y="35"/>
                    <a:pt x="14" y="35"/>
                    <a:pt x="21" y="35"/>
                  </a:cubicBezTo>
                  <a:cubicBezTo>
                    <a:pt x="23" y="36"/>
                    <a:pt x="24" y="35"/>
                    <a:pt x="24" y="32"/>
                  </a:cubicBezTo>
                  <a:cubicBezTo>
                    <a:pt x="22" y="21"/>
                    <a:pt x="25" y="9"/>
                    <a:pt x="33" y="0"/>
                  </a:cubicBezTo>
                  <a:cubicBezTo>
                    <a:pt x="34" y="1"/>
                    <a:pt x="34" y="2"/>
                    <a:pt x="34" y="4"/>
                  </a:cubicBezTo>
                  <a:cubicBezTo>
                    <a:pt x="34" y="4"/>
                    <a:pt x="34" y="5"/>
                    <a:pt x="34" y="5"/>
                  </a:cubicBezTo>
                  <a:cubicBezTo>
                    <a:pt x="34" y="7"/>
                    <a:pt x="34" y="7"/>
                    <a:pt x="33" y="8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18"/>
            <p:cNvSpPr/>
            <p:nvPr/>
          </p:nvSpPr>
          <p:spPr>
            <a:xfrm>
              <a:off x="3929063" y="2203450"/>
              <a:ext cx="71438" cy="34925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0" y="9"/>
                  </a:moveTo>
                  <a:cubicBezTo>
                    <a:pt x="0" y="8"/>
                    <a:pt x="1" y="8"/>
                    <a:pt x="2" y="7"/>
                  </a:cubicBezTo>
                  <a:cubicBezTo>
                    <a:pt x="4" y="0"/>
                    <a:pt x="9" y="0"/>
                    <a:pt x="14" y="1"/>
                  </a:cubicBezTo>
                  <a:cubicBezTo>
                    <a:pt x="16" y="2"/>
                    <a:pt x="18" y="2"/>
                    <a:pt x="19" y="2"/>
                  </a:cubicBezTo>
                  <a:cubicBezTo>
                    <a:pt x="13" y="5"/>
                    <a:pt x="7" y="8"/>
                    <a:pt x="0" y="9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18"/>
            <p:cNvSpPr/>
            <p:nvPr/>
          </p:nvSpPr>
          <p:spPr>
            <a:xfrm>
              <a:off x="3362325" y="2192338"/>
              <a:ext cx="57150" cy="19050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" y="4"/>
                  </a:moveTo>
                  <a:cubicBezTo>
                    <a:pt x="0" y="3"/>
                    <a:pt x="0" y="3"/>
                    <a:pt x="1" y="2"/>
                  </a:cubicBezTo>
                  <a:cubicBezTo>
                    <a:pt x="6" y="2"/>
                    <a:pt x="10" y="0"/>
                    <a:pt x="15" y="0"/>
                  </a:cubicBezTo>
                  <a:cubicBezTo>
                    <a:pt x="11" y="3"/>
                    <a:pt x="6" y="3"/>
                    <a:pt x="2" y="4"/>
                  </a:cubicBezTo>
                  <a:cubicBezTo>
                    <a:pt x="1" y="5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18"/>
            <p:cNvSpPr/>
            <p:nvPr/>
          </p:nvSpPr>
          <p:spPr>
            <a:xfrm>
              <a:off x="3598863" y="2271713"/>
              <a:ext cx="106363" cy="4763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0"/>
                  </a:moveTo>
                  <a:cubicBezTo>
                    <a:pt x="9" y="0"/>
                    <a:pt x="18" y="1"/>
                    <a:pt x="27" y="0"/>
                  </a:cubicBezTo>
                  <a:cubicBezTo>
                    <a:pt x="27" y="0"/>
                    <a:pt x="28" y="0"/>
                    <a:pt x="28" y="0"/>
                  </a:cubicBezTo>
                  <a:cubicBezTo>
                    <a:pt x="27" y="1"/>
                    <a:pt x="25" y="1"/>
                    <a:pt x="24" y="1"/>
                  </a:cubicBezTo>
                  <a:cubicBezTo>
                    <a:pt x="17" y="1"/>
                    <a:pt x="11" y="1"/>
                    <a:pt x="4" y="1"/>
                  </a:cubicBezTo>
                  <a:cubicBezTo>
                    <a:pt x="3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8"/>
            <p:cNvSpPr/>
            <p:nvPr/>
          </p:nvSpPr>
          <p:spPr>
            <a:xfrm>
              <a:off x="3552825" y="2260600"/>
              <a:ext cx="46038" cy="11113"/>
            </a:xfrm>
            <a:custGeom>
              <a:avLst/>
              <a:gdLst/>
              <a:ahLst/>
              <a:cxnLst/>
              <a:rect l="l" t="t" r="r" b="b"/>
              <a:pathLst>
                <a:path w="12" h="3" extrusionOk="0">
                  <a:moveTo>
                    <a:pt x="12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8" y="3"/>
                    <a:pt x="4" y="3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0"/>
                    <a:pt x="4" y="0"/>
                    <a:pt x="6" y="1"/>
                  </a:cubicBezTo>
                  <a:cubicBezTo>
                    <a:pt x="8" y="2"/>
                    <a:pt x="10" y="2"/>
                    <a:pt x="12" y="2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18"/>
            <p:cNvSpPr/>
            <p:nvPr/>
          </p:nvSpPr>
          <p:spPr>
            <a:xfrm>
              <a:off x="3514725" y="2260600"/>
              <a:ext cx="38100" cy="7938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0" y="0"/>
                  </a:moveTo>
                  <a:cubicBezTo>
                    <a:pt x="4" y="0"/>
                    <a:pt x="7" y="0"/>
                    <a:pt x="10" y="2"/>
                  </a:cubicBezTo>
                  <a:cubicBezTo>
                    <a:pt x="7" y="2"/>
                    <a:pt x="3" y="1"/>
                    <a:pt x="0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18"/>
            <p:cNvSpPr/>
            <p:nvPr/>
          </p:nvSpPr>
          <p:spPr>
            <a:xfrm>
              <a:off x="3713163" y="2268538"/>
              <a:ext cx="30163" cy="7938"/>
            </a:xfrm>
            <a:custGeom>
              <a:avLst/>
              <a:gdLst/>
              <a:ahLst/>
              <a:cxnLst/>
              <a:rect l="l" t="t" r="r" b="b"/>
              <a:pathLst>
                <a:path w="8" h="2" extrusionOk="0">
                  <a:moveTo>
                    <a:pt x="0" y="1"/>
                  </a:moveTo>
                  <a:cubicBezTo>
                    <a:pt x="3" y="0"/>
                    <a:pt x="5" y="1"/>
                    <a:pt x="8" y="1"/>
                  </a:cubicBezTo>
                  <a:cubicBezTo>
                    <a:pt x="5" y="2"/>
                    <a:pt x="3" y="1"/>
                    <a:pt x="0" y="1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18"/>
            <p:cNvSpPr/>
            <p:nvPr/>
          </p:nvSpPr>
          <p:spPr>
            <a:xfrm>
              <a:off x="3875088" y="2249488"/>
              <a:ext cx="26988" cy="3175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0" y="1"/>
                  </a:moveTo>
                  <a:cubicBezTo>
                    <a:pt x="2" y="0"/>
                    <a:pt x="4" y="0"/>
                    <a:pt x="7" y="0"/>
                  </a:cubicBezTo>
                  <a:cubicBezTo>
                    <a:pt x="5" y="1"/>
                    <a:pt x="2" y="1"/>
                    <a:pt x="0" y="1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18"/>
            <p:cNvSpPr/>
            <p:nvPr/>
          </p:nvSpPr>
          <p:spPr>
            <a:xfrm>
              <a:off x="3282950" y="1814513"/>
              <a:ext cx="53975" cy="19050"/>
            </a:xfrm>
            <a:custGeom>
              <a:avLst/>
              <a:gdLst/>
              <a:ahLst/>
              <a:cxnLst/>
              <a:rect l="l" t="t" r="r" b="b"/>
              <a:pathLst>
                <a:path w="14" h="5" extrusionOk="0">
                  <a:moveTo>
                    <a:pt x="13" y="0"/>
                  </a:moveTo>
                  <a:cubicBezTo>
                    <a:pt x="14" y="2"/>
                    <a:pt x="13" y="2"/>
                    <a:pt x="12" y="2"/>
                  </a:cubicBezTo>
                  <a:cubicBezTo>
                    <a:pt x="8" y="3"/>
                    <a:pt x="4" y="4"/>
                    <a:pt x="0" y="5"/>
                  </a:cubicBezTo>
                  <a:cubicBezTo>
                    <a:pt x="0" y="3"/>
                    <a:pt x="1" y="3"/>
                    <a:pt x="2" y="2"/>
                  </a:cubicBezTo>
                  <a:cubicBezTo>
                    <a:pt x="6" y="2"/>
                    <a:pt x="10" y="1"/>
                    <a:pt x="13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18"/>
            <p:cNvSpPr/>
            <p:nvPr/>
          </p:nvSpPr>
          <p:spPr>
            <a:xfrm>
              <a:off x="3230563" y="1587500"/>
              <a:ext cx="57150" cy="19050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" y="5"/>
                  </a:moveTo>
                  <a:cubicBezTo>
                    <a:pt x="0" y="4"/>
                    <a:pt x="1" y="3"/>
                    <a:pt x="2" y="3"/>
                  </a:cubicBezTo>
                  <a:cubicBezTo>
                    <a:pt x="6" y="2"/>
                    <a:pt x="10" y="1"/>
                    <a:pt x="13" y="0"/>
                  </a:cubicBezTo>
                  <a:cubicBezTo>
                    <a:pt x="14" y="0"/>
                    <a:pt x="14" y="1"/>
                    <a:pt x="15" y="1"/>
                  </a:cubicBezTo>
                  <a:cubicBezTo>
                    <a:pt x="10" y="4"/>
                    <a:pt x="5" y="4"/>
                    <a:pt x="1" y="5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18"/>
            <p:cNvSpPr/>
            <p:nvPr/>
          </p:nvSpPr>
          <p:spPr>
            <a:xfrm>
              <a:off x="3249613" y="1663700"/>
              <a:ext cx="52388" cy="19050"/>
            </a:xfrm>
            <a:custGeom>
              <a:avLst/>
              <a:gdLst/>
              <a:ahLst/>
              <a:cxnLst/>
              <a:rect l="l" t="t" r="r" b="b"/>
              <a:pathLst>
                <a:path w="14" h="5" extrusionOk="0">
                  <a:moveTo>
                    <a:pt x="0" y="3"/>
                  </a:moveTo>
                  <a:cubicBezTo>
                    <a:pt x="5" y="2"/>
                    <a:pt x="9" y="1"/>
                    <a:pt x="14" y="0"/>
                  </a:cubicBezTo>
                  <a:cubicBezTo>
                    <a:pt x="14" y="1"/>
                    <a:pt x="14" y="1"/>
                    <a:pt x="14" y="2"/>
                  </a:cubicBezTo>
                  <a:cubicBezTo>
                    <a:pt x="9" y="3"/>
                    <a:pt x="5" y="4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3271838" y="1784350"/>
              <a:ext cx="34925" cy="15875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1" y="4"/>
                  </a:moveTo>
                  <a:cubicBezTo>
                    <a:pt x="0" y="4"/>
                    <a:pt x="1" y="3"/>
                    <a:pt x="1" y="2"/>
                  </a:cubicBezTo>
                  <a:cubicBezTo>
                    <a:pt x="3" y="2"/>
                    <a:pt x="5" y="1"/>
                    <a:pt x="8" y="1"/>
                  </a:cubicBezTo>
                  <a:cubicBezTo>
                    <a:pt x="8" y="1"/>
                    <a:pt x="9" y="0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6" y="3"/>
                    <a:pt x="3" y="4"/>
                    <a:pt x="1" y="4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18"/>
            <p:cNvSpPr/>
            <p:nvPr/>
          </p:nvSpPr>
          <p:spPr>
            <a:xfrm>
              <a:off x="3332163" y="2041525"/>
              <a:ext cx="53975" cy="19050"/>
            </a:xfrm>
            <a:custGeom>
              <a:avLst/>
              <a:gdLst/>
              <a:ahLst/>
              <a:cxnLst/>
              <a:rect l="l" t="t" r="r" b="b"/>
              <a:pathLst>
                <a:path w="14" h="5" extrusionOk="0">
                  <a:moveTo>
                    <a:pt x="14" y="0"/>
                  </a:moveTo>
                  <a:cubicBezTo>
                    <a:pt x="14" y="2"/>
                    <a:pt x="13" y="2"/>
                    <a:pt x="12" y="2"/>
                  </a:cubicBezTo>
                  <a:cubicBezTo>
                    <a:pt x="8" y="3"/>
                    <a:pt x="4" y="4"/>
                    <a:pt x="0" y="5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6" y="2"/>
                    <a:pt x="10" y="0"/>
                    <a:pt x="14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18"/>
            <p:cNvSpPr/>
            <p:nvPr/>
          </p:nvSpPr>
          <p:spPr>
            <a:xfrm>
              <a:off x="3730625" y="1811338"/>
              <a:ext cx="190500" cy="166688"/>
            </a:xfrm>
            <a:custGeom>
              <a:avLst/>
              <a:gdLst/>
              <a:ahLst/>
              <a:cxnLst/>
              <a:rect l="l" t="t" r="r" b="b"/>
              <a:pathLst>
                <a:path w="50" h="44" extrusionOk="0">
                  <a:moveTo>
                    <a:pt x="3" y="32"/>
                  </a:moveTo>
                  <a:cubicBezTo>
                    <a:pt x="2" y="27"/>
                    <a:pt x="0" y="22"/>
                    <a:pt x="2" y="17"/>
                  </a:cubicBezTo>
                  <a:cubicBezTo>
                    <a:pt x="5" y="10"/>
                    <a:pt x="10" y="6"/>
                    <a:pt x="17" y="4"/>
                  </a:cubicBezTo>
                  <a:cubicBezTo>
                    <a:pt x="18" y="3"/>
                    <a:pt x="20" y="3"/>
                    <a:pt x="21" y="3"/>
                  </a:cubicBezTo>
                  <a:cubicBezTo>
                    <a:pt x="25" y="0"/>
                    <a:pt x="29" y="2"/>
                    <a:pt x="33" y="4"/>
                  </a:cubicBezTo>
                  <a:cubicBezTo>
                    <a:pt x="40" y="6"/>
                    <a:pt x="45" y="10"/>
                    <a:pt x="47" y="18"/>
                  </a:cubicBezTo>
                  <a:cubicBezTo>
                    <a:pt x="47" y="18"/>
                    <a:pt x="47" y="19"/>
                    <a:pt x="48" y="20"/>
                  </a:cubicBezTo>
                  <a:cubicBezTo>
                    <a:pt x="50" y="25"/>
                    <a:pt x="49" y="33"/>
                    <a:pt x="45" y="36"/>
                  </a:cubicBezTo>
                  <a:cubicBezTo>
                    <a:pt x="44" y="36"/>
                    <a:pt x="43" y="36"/>
                    <a:pt x="42" y="36"/>
                  </a:cubicBezTo>
                  <a:cubicBezTo>
                    <a:pt x="42" y="37"/>
                    <a:pt x="41" y="37"/>
                    <a:pt x="40" y="37"/>
                  </a:cubicBezTo>
                  <a:cubicBezTo>
                    <a:pt x="39" y="37"/>
                    <a:pt x="38" y="37"/>
                    <a:pt x="37" y="37"/>
                  </a:cubicBezTo>
                  <a:cubicBezTo>
                    <a:pt x="36" y="35"/>
                    <a:pt x="36" y="34"/>
                    <a:pt x="37" y="33"/>
                  </a:cubicBezTo>
                  <a:cubicBezTo>
                    <a:pt x="39" y="30"/>
                    <a:pt x="40" y="26"/>
                    <a:pt x="39" y="23"/>
                  </a:cubicBezTo>
                  <a:cubicBezTo>
                    <a:pt x="37" y="15"/>
                    <a:pt x="28" y="10"/>
                    <a:pt x="20" y="13"/>
                  </a:cubicBezTo>
                  <a:cubicBezTo>
                    <a:pt x="13" y="15"/>
                    <a:pt x="10" y="23"/>
                    <a:pt x="12" y="30"/>
                  </a:cubicBezTo>
                  <a:cubicBezTo>
                    <a:pt x="13" y="33"/>
                    <a:pt x="15" y="35"/>
                    <a:pt x="17" y="36"/>
                  </a:cubicBezTo>
                  <a:cubicBezTo>
                    <a:pt x="18" y="38"/>
                    <a:pt x="19" y="39"/>
                    <a:pt x="18" y="41"/>
                  </a:cubicBezTo>
                  <a:cubicBezTo>
                    <a:pt x="16" y="42"/>
                    <a:pt x="15" y="42"/>
                    <a:pt x="14" y="43"/>
                  </a:cubicBezTo>
                  <a:cubicBezTo>
                    <a:pt x="13" y="44"/>
                    <a:pt x="12" y="44"/>
                    <a:pt x="11" y="44"/>
                  </a:cubicBezTo>
                  <a:cubicBezTo>
                    <a:pt x="10" y="44"/>
                    <a:pt x="10" y="44"/>
                    <a:pt x="9" y="44"/>
                  </a:cubicBezTo>
                  <a:cubicBezTo>
                    <a:pt x="9" y="41"/>
                    <a:pt x="8" y="39"/>
                    <a:pt x="5" y="37"/>
                  </a:cubicBezTo>
                  <a:cubicBezTo>
                    <a:pt x="4" y="36"/>
                    <a:pt x="3" y="34"/>
                    <a:pt x="3" y="32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18"/>
            <p:cNvSpPr/>
            <p:nvPr/>
          </p:nvSpPr>
          <p:spPr>
            <a:xfrm>
              <a:off x="3457575" y="1584325"/>
              <a:ext cx="61913" cy="90488"/>
            </a:xfrm>
            <a:custGeom>
              <a:avLst/>
              <a:gdLst/>
              <a:ahLst/>
              <a:cxnLst/>
              <a:rect l="l" t="t" r="r" b="b"/>
              <a:pathLst>
                <a:path w="16" h="24" extrusionOk="0">
                  <a:moveTo>
                    <a:pt x="4" y="23"/>
                  </a:moveTo>
                  <a:cubicBezTo>
                    <a:pt x="2" y="17"/>
                    <a:pt x="1" y="10"/>
                    <a:pt x="0" y="4"/>
                  </a:cubicBezTo>
                  <a:cubicBezTo>
                    <a:pt x="1" y="2"/>
                    <a:pt x="3" y="3"/>
                    <a:pt x="5" y="2"/>
                  </a:cubicBezTo>
                  <a:cubicBezTo>
                    <a:pt x="7" y="1"/>
                    <a:pt x="9" y="1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3"/>
                    <a:pt x="14" y="6"/>
                    <a:pt x="14" y="9"/>
                  </a:cubicBezTo>
                  <a:cubicBezTo>
                    <a:pt x="13" y="10"/>
                    <a:pt x="12" y="10"/>
                    <a:pt x="10" y="11"/>
                  </a:cubicBezTo>
                  <a:cubicBezTo>
                    <a:pt x="12" y="11"/>
                    <a:pt x="13" y="9"/>
                    <a:pt x="14" y="11"/>
                  </a:cubicBezTo>
                  <a:cubicBezTo>
                    <a:pt x="16" y="14"/>
                    <a:pt x="16" y="16"/>
                    <a:pt x="16" y="19"/>
                  </a:cubicBezTo>
                  <a:cubicBezTo>
                    <a:pt x="16" y="21"/>
                    <a:pt x="15" y="21"/>
                    <a:pt x="14" y="21"/>
                  </a:cubicBezTo>
                  <a:cubicBezTo>
                    <a:pt x="10" y="22"/>
                    <a:pt x="7" y="24"/>
                    <a:pt x="4" y="23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18"/>
            <p:cNvSpPr/>
            <p:nvPr/>
          </p:nvSpPr>
          <p:spPr>
            <a:xfrm>
              <a:off x="3473450" y="1660525"/>
              <a:ext cx="63500" cy="85725"/>
            </a:xfrm>
            <a:custGeom>
              <a:avLst/>
              <a:gdLst/>
              <a:ahLst/>
              <a:cxnLst/>
              <a:rect l="l" t="t" r="r" b="b"/>
              <a:pathLst>
                <a:path w="17" h="23" extrusionOk="0">
                  <a:moveTo>
                    <a:pt x="15" y="10"/>
                  </a:moveTo>
                  <a:cubicBezTo>
                    <a:pt x="16" y="13"/>
                    <a:pt x="17" y="17"/>
                    <a:pt x="17" y="20"/>
                  </a:cubicBezTo>
                  <a:cubicBezTo>
                    <a:pt x="13" y="22"/>
                    <a:pt x="9" y="23"/>
                    <a:pt x="4" y="23"/>
                  </a:cubicBezTo>
                  <a:cubicBezTo>
                    <a:pt x="3" y="16"/>
                    <a:pt x="2" y="10"/>
                    <a:pt x="0" y="4"/>
                  </a:cubicBezTo>
                  <a:cubicBezTo>
                    <a:pt x="4" y="2"/>
                    <a:pt x="8" y="0"/>
                    <a:pt x="13" y="2"/>
                  </a:cubicBezTo>
                  <a:cubicBezTo>
                    <a:pt x="13" y="2"/>
                    <a:pt x="13" y="2"/>
                    <a:pt x="14" y="2"/>
                  </a:cubicBezTo>
                  <a:cubicBezTo>
                    <a:pt x="13" y="4"/>
                    <a:pt x="14" y="6"/>
                    <a:pt x="15" y="9"/>
                  </a:cubicBezTo>
                  <a:cubicBezTo>
                    <a:pt x="14" y="10"/>
                    <a:pt x="12" y="9"/>
                    <a:pt x="11" y="10"/>
                  </a:cubicBezTo>
                  <a:cubicBezTo>
                    <a:pt x="12" y="10"/>
                    <a:pt x="14" y="9"/>
                    <a:pt x="15" y="1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01" name="Google Shape;801;p18"/>
            <p:cNvGrpSpPr/>
            <p:nvPr/>
          </p:nvGrpSpPr>
          <p:grpSpPr>
            <a:xfrm>
              <a:off x="3203575" y="1433513"/>
              <a:ext cx="300038" cy="173038"/>
              <a:chOff x="3203575" y="1433513"/>
              <a:chExt cx="300038" cy="173038"/>
            </a:xfrm>
          </p:grpSpPr>
          <p:sp>
            <p:nvSpPr>
              <p:cNvPr id="802" name="Google Shape;802;p18"/>
              <p:cNvSpPr/>
              <p:nvPr/>
            </p:nvSpPr>
            <p:spPr>
              <a:xfrm>
                <a:off x="3203575" y="1477963"/>
                <a:ext cx="84138" cy="128588"/>
              </a:xfrm>
              <a:custGeom>
                <a:avLst/>
                <a:gdLst/>
                <a:ahLst/>
                <a:cxnLst/>
                <a:rect l="l" t="t" r="r" b="b"/>
                <a:pathLst>
                  <a:path w="22" h="34" extrusionOk="0">
                    <a:moveTo>
                      <a:pt x="16" y="0"/>
                    </a:moveTo>
                    <a:cubicBezTo>
                      <a:pt x="16" y="8"/>
                      <a:pt x="19" y="15"/>
                      <a:pt x="21" y="23"/>
                    </a:cubicBezTo>
                    <a:cubicBezTo>
                      <a:pt x="21" y="25"/>
                      <a:pt x="21" y="27"/>
                      <a:pt x="22" y="29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17" y="31"/>
                      <a:pt x="12" y="31"/>
                      <a:pt x="8" y="34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7" y="31"/>
                      <a:pt x="6" y="28"/>
                      <a:pt x="6" y="25"/>
                    </a:cubicBezTo>
                    <a:cubicBezTo>
                      <a:pt x="7" y="23"/>
                      <a:pt x="9" y="24"/>
                      <a:pt x="10" y="23"/>
                    </a:cubicBezTo>
                    <a:cubicBezTo>
                      <a:pt x="9" y="24"/>
                      <a:pt x="7" y="25"/>
                      <a:pt x="5" y="23"/>
                    </a:cubicBezTo>
                    <a:cubicBezTo>
                      <a:pt x="4" y="20"/>
                      <a:pt x="4" y="17"/>
                      <a:pt x="3" y="14"/>
                    </a:cubicBezTo>
                    <a:cubicBezTo>
                      <a:pt x="6" y="12"/>
                      <a:pt x="10" y="12"/>
                      <a:pt x="13" y="11"/>
                    </a:cubicBezTo>
                    <a:cubicBezTo>
                      <a:pt x="10" y="11"/>
                      <a:pt x="7" y="14"/>
                      <a:pt x="3" y="12"/>
                    </a:cubicBezTo>
                    <a:cubicBezTo>
                      <a:pt x="0" y="4"/>
                      <a:pt x="0" y="4"/>
                      <a:pt x="8" y="2"/>
                    </a:cubicBezTo>
                    <a:cubicBezTo>
                      <a:pt x="11" y="1"/>
                      <a:pt x="13" y="1"/>
                      <a:pt x="16" y="0"/>
                    </a:cubicBezTo>
                    <a:close/>
                  </a:path>
                </a:pathLst>
              </a:custGeom>
              <a:solidFill>
                <a:srgbClr val="21447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18"/>
              <p:cNvSpPr/>
              <p:nvPr/>
            </p:nvSpPr>
            <p:spPr>
              <a:xfrm>
                <a:off x="3416300" y="1433513"/>
                <a:ext cx="71438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19" h="24" extrusionOk="0">
                    <a:moveTo>
                      <a:pt x="6" y="23"/>
                    </a:moveTo>
                    <a:cubicBezTo>
                      <a:pt x="4" y="17"/>
                      <a:pt x="4" y="11"/>
                      <a:pt x="2" y="6"/>
                    </a:cubicBezTo>
                    <a:cubicBezTo>
                      <a:pt x="2" y="5"/>
                      <a:pt x="1" y="4"/>
                      <a:pt x="0" y="3"/>
                    </a:cubicBezTo>
                    <a:cubicBezTo>
                      <a:pt x="4" y="2"/>
                      <a:pt x="8" y="1"/>
                      <a:pt x="11" y="1"/>
                    </a:cubicBezTo>
                    <a:cubicBezTo>
                      <a:pt x="14" y="0"/>
                      <a:pt x="15" y="0"/>
                      <a:pt x="15" y="3"/>
                    </a:cubicBezTo>
                    <a:cubicBezTo>
                      <a:pt x="15" y="5"/>
                      <a:pt x="16" y="7"/>
                      <a:pt x="17" y="9"/>
                    </a:cubicBezTo>
                    <a:cubicBezTo>
                      <a:pt x="15" y="10"/>
                      <a:pt x="14" y="10"/>
                      <a:pt x="12" y="11"/>
                    </a:cubicBezTo>
                    <a:cubicBezTo>
                      <a:pt x="14" y="11"/>
                      <a:pt x="15" y="9"/>
                      <a:pt x="17" y="11"/>
                    </a:cubicBezTo>
                    <a:cubicBezTo>
                      <a:pt x="18" y="14"/>
                      <a:pt x="19" y="17"/>
                      <a:pt x="19" y="20"/>
                    </a:cubicBezTo>
                    <a:cubicBezTo>
                      <a:pt x="15" y="22"/>
                      <a:pt x="11" y="24"/>
                      <a:pt x="6" y="23"/>
                    </a:cubicBezTo>
                    <a:close/>
                  </a:path>
                </a:pathLst>
              </a:custGeom>
              <a:solidFill>
                <a:srgbClr val="21447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18"/>
              <p:cNvSpPr/>
              <p:nvPr/>
            </p:nvSpPr>
            <p:spPr>
              <a:xfrm>
                <a:off x="3438525" y="1512888"/>
                <a:ext cx="65088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17" h="22" extrusionOk="0">
                    <a:moveTo>
                      <a:pt x="5" y="21"/>
                    </a:moveTo>
                    <a:cubicBezTo>
                      <a:pt x="2" y="16"/>
                      <a:pt x="2" y="10"/>
                      <a:pt x="0" y="4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5" y="1"/>
                      <a:pt x="9" y="0"/>
                      <a:pt x="13" y="1"/>
                    </a:cubicBezTo>
                    <a:cubicBezTo>
                      <a:pt x="14" y="3"/>
                      <a:pt x="15" y="5"/>
                      <a:pt x="15" y="8"/>
                    </a:cubicBezTo>
                    <a:cubicBezTo>
                      <a:pt x="14" y="10"/>
                      <a:pt x="11" y="9"/>
                      <a:pt x="10" y="10"/>
                    </a:cubicBezTo>
                    <a:cubicBezTo>
                      <a:pt x="12" y="9"/>
                      <a:pt x="14" y="9"/>
                      <a:pt x="15" y="8"/>
                    </a:cubicBezTo>
                    <a:cubicBezTo>
                      <a:pt x="16" y="12"/>
                      <a:pt x="17" y="15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3" y="21"/>
                      <a:pt x="9" y="22"/>
                      <a:pt x="5" y="21"/>
                    </a:cubicBezTo>
                    <a:close/>
                  </a:path>
                </a:pathLst>
              </a:custGeom>
              <a:solidFill>
                <a:srgbClr val="21447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5" name="Google Shape;805;p18"/>
            <p:cNvSpPr/>
            <p:nvPr/>
          </p:nvSpPr>
          <p:spPr>
            <a:xfrm>
              <a:off x="3473450" y="1655763"/>
              <a:ext cx="49213" cy="19050"/>
            </a:xfrm>
            <a:custGeom>
              <a:avLst/>
              <a:gdLst/>
              <a:ahLst/>
              <a:cxnLst/>
              <a:rect l="l" t="t" r="r" b="b"/>
              <a:pathLst>
                <a:path w="13" h="5" extrusionOk="0">
                  <a:moveTo>
                    <a:pt x="13" y="3"/>
                  </a:moveTo>
                  <a:cubicBezTo>
                    <a:pt x="8" y="3"/>
                    <a:pt x="4" y="4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4" y="3"/>
                    <a:pt x="8" y="1"/>
                    <a:pt x="12" y="0"/>
                  </a:cubicBezTo>
                  <a:cubicBezTo>
                    <a:pt x="13" y="1"/>
                    <a:pt x="13" y="2"/>
                    <a:pt x="13" y="3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18"/>
            <p:cNvSpPr/>
            <p:nvPr/>
          </p:nvSpPr>
          <p:spPr>
            <a:xfrm>
              <a:off x="3438525" y="1508125"/>
              <a:ext cx="49213" cy="15875"/>
            </a:xfrm>
            <a:custGeom>
              <a:avLst/>
              <a:gdLst/>
              <a:ahLst/>
              <a:cxnLst/>
              <a:rect l="l" t="t" r="r" b="b"/>
              <a:pathLst>
                <a:path w="13" h="4" extrusionOk="0">
                  <a:moveTo>
                    <a:pt x="13" y="2"/>
                  </a:moveTo>
                  <a:cubicBezTo>
                    <a:pt x="9" y="3"/>
                    <a:pt x="5" y="3"/>
                    <a:pt x="1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4" y="2"/>
                    <a:pt x="8" y="1"/>
                    <a:pt x="13" y="0"/>
                  </a:cubicBezTo>
                  <a:cubicBezTo>
                    <a:pt x="13" y="0"/>
                    <a:pt x="13" y="1"/>
                    <a:pt x="13" y="2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18"/>
            <p:cNvSpPr/>
            <p:nvPr/>
          </p:nvSpPr>
          <p:spPr>
            <a:xfrm>
              <a:off x="3446463" y="1466850"/>
              <a:ext cx="34925" cy="11113"/>
            </a:xfrm>
            <a:custGeom>
              <a:avLst/>
              <a:gdLst/>
              <a:ahLst/>
              <a:cxnLst/>
              <a:rect l="l" t="t" r="r" b="b"/>
              <a:pathLst>
                <a:path w="9" h="3" extrusionOk="0">
                  <a:moveTo>
                    <a:pt x="9" y="2"/>
                  </a:moveTo>
                  <a:cubicBezTo>
                    <a:pt x="6" y="2"/>
                    <a:pt x="4" y="3"/>
                    <a:pt x="0" y="3"/>
                  </a:cubicBezTo>
                  <a:cubicBezTo>
                    <a:pt x="3" y="0"/>
                    <a:pt x="6" y="0"/>
                    <a:pt x="9" y="0"/>
                  </a:cubicBezTo>
                  <a:cubicBezTo>
                    <a:pt x="9" y="1"/>
                    <a:pt x="9" y="1"/>
                    <a:pt x="9" y="2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3484563" y="1617663"/>
              <a:ext cx="26988" cy="12700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7" y="2"/>
                  </a:moveTo>
                  <a:cubicBezTo>
                    <a:pt x="5" y="2"/>
                    <a:pt x="3" y="3"/>
                    <a:pt x="1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7" y="1"/>
                    <a:pt x="7" y="1"/>
                    <a:pt x="7" y="2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3552825" y="1920875"/>
              <a:ext cx="166688" cy="139700"/>
            </a:xfrm>
            <a:custGeom>
              <a:avLst/>
              <a:gdLst/>
              <a:ahLst/>
              <a:cxnLst/>
              <a:rect l="l" t="t" r="r" b="b"/>
              <a:pathLst>
                <a:path w="44" h="37" extrusionOk="0">
                  <a:moveTo>
                    <a:pt x="43" y="22"/>
                  </a:moveTo>
                  <a:cubicBezTo>
                    <a:pt x="42" y="25"/>
                    <a:pt x="40" y="26"/>
                    <a:pt x="37" y="28"/>
                  </a:cubicBezTo>
                  <a:cubicBezTo>
                    <a:pt x="35" y="30"/>
                    <a:pt x="35" y="31"/>
                    <a:pt x="37" y="33"/>
                  </a:cubicBezTo>
                  <a:cubicBezTo>
                    <a:pt x="38" y="34"/>
                    <a:pt x="40" y="35"/>
                    <a:pt x="40" y="36"/>
                  </a:cubicBezTo>
                  <a:cubicBezTo>
                    <a:pt x="38" y="37"/>
                    <a:pt x="38" y="35"/>
                    <a:pt x="37" y="34"/>
                  </a:cubicBezTo>
                  <a:cubicBezTo>
                    <a:pt x="35" y="32"/>
                    <a:pt x="33" y="32"/>
                    <a:pt x="31" y="35"/>
                  </a:cubicBezTo>
                  <a:cubicBezTo>
                    <a:pt x="30" y="35"/>
                    <a:pt x="29" y="36"/>
                    <a:pt x="29" y="37"/>
                  </a:cubicBezTo>
                  <a:cubicBezTo>
                    <a:pt x="28" y="37"/>
                    <a:pt x="27" y="37"/>
                    <a:pt x="27" y="37"/>
                  </a:cubicBezTo>
                  <a:cubicBezTo>
                    <a:pt x="19" y="36"/>
                    <a:pt x="11" y="36"/>
                    <a:pt x="3" y="34"/>
                  </a:cubicBezTo>
                  <a:cubicBezTo>
                    <a:pt x="2" y="34"/>
                    <a:pt x="0" y="35"/>
                    <a:pt x="1" y="33"/>
                  </a:cubicBezTo>
                  <a:cubicBezTo>
                    <a:pt x="2" y="31"/>
                    <a:pt x="3" y="30"/>
                    <a:pt x="3" y="28"/>
                  </a:cubicBezTo>
                  <a:cubicBezTo>
                    <a:pt x="3" y="26"/>
                    <a:pt x="4" y="24"/>
                    <a:pt x="6" y="23"/>
                  </a:cubicBezTo>
                  <a:cubicBezTo>
                    <a:pt x="7" y="23"/>
                    <a:pt x="6" y="22"/>
                    <a:pt x="7" y="23"/>
                  </a:cubicBezTo>
                  <a:cubicBezTo>
                    <a:pt x="7" y="23"/>
                    <a:pt x="6" y="23"/>
                    <a:pt x="6" y="23"/>
                  </a:cubicBezTo>
                  <a:cubicBezTo>
                    <a:pt x="5" y="23"/>
                    <a:pt x="4" y="23"/>
                    <a:pt x="4" y="22"/>
                  </a:cubicBezTo>
                  <a:cubicBezTo>
                    <a:pt x="3" y="21"/>
                    <a:pt x="5" y="20"/>
                    <a:pt x="6" y="20"/>
                  </a:cubicBezTo>
                  <a:cubicBezTo>
                    <a:pt x="7" y="19"/>
                    <a:pt x="9" y="19"/>
                    <a:pt x="11" y="18"/>
                  </a:cubicBezTo>
                  <a:cubicBezTo>
                    <a:pt x="17" y="14"/>
                    <a:pt x="22" y="8"/>
                    <a:pt x="24" y="1"/>
                  </a:cubicBezTo>
                  <a:cubicBezTo>
                    <a:pt x="24" y="0"/>
                    <a:pt x="25" y="0"/>
                    <a:pt x="26" y="0"/>
                  </a:cubicBezTo>
                  <a:cubicBezTo>
                    <a:pt x="29" y="0"/>
                    <a:pt x="31" y="0"/>
                    <a:pt x="34" y="0"/>
                  </a:cubicBezTo>
                  <a:cubicBezTo>
                    <a:pt x="36" y="2"/>
                    <a:pt x="36" y="5"/>
                    <a:pt x="37" y="7"/>
                  </a:cubicBezTo>
                  <a:cubicBezTo>
                    <a:pt x="38" y="11"/>
                    <a:pt x="40" y="14"/>
                    <a:pt x="41" y="18"/>
                  </a:cubicBezTo>
                  <a:cubicBezTo>
                    <a:pt x="42" y="19"/>
                    <a:pt x="44" y="20"/>
                    <a:pt x="43" y="22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3556000" y="2049463"/>
              <a:ext cx="106363" cy="134938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" y="0"/>
                  </a:moveTo>
                  <a:cubicBezTo>
                    <a:pt x="3" y="0"/>
                    <a:pt x="3" y="0"/>
                    <a:pt x="4" y="0"/>
                  </a:cubicBezTo>
                  <a:cubicBezTo>
                    <a:pt x="12" y="1"/>
                    <a:pt x="20" y="2"/>
                    <a:pt x="28" y="3"/>
                  </a:cubicBezTo>
                  <a:cubicBezTo>
                    <a:pt x="27" y="4"/>
                    <a:pt x="25" y="5"/>
                    <a:pt x="25" y="7"/>
                  </a:cubicBezTo>
                  <a:cubicBezTo>
                    <a:pt x="24" y="8"/>
                    <a:pt x="24" y="9"/>
                    <a:pt x="23" y="9"/>
                  </a:cubicBezTo>
                  <a:cubicBezTo>
                    <a:pt x="20" y="13"/>
                    <a:pt x="17" y="17"/>
                    <a:pt x="15" y="22"/>
                  </a:cubicBezTo>
                  <a:cubicBezTo>
                    <a:pt x="15" y="23"/>
                    <a:pt x="15" y="23"/>
                    <a:pt x="14" y="24"/>
                  </a:cubicBezTo>
                  <a:cubicBezTo>
                    <a:pt x="13" y="26"/>
                    <a:pt x="12" y="27"/>
                    <a:pt x="11" y="29"/>
                  </a:cubicBezTo>
                  <a:cubicBezTo>
                    <a:pt x="9" y="27"/>
                    <a:pt x="10" y="24"/>
                    <a:pt x="9" y="21"/>
                  </a:cubicBezTo>
                  <a:cubicBezTo>
                    <a:pt x="9" y="19"/>
                    <a:pt x="10" y="17"/>
                    <a:pt x="9" y="15"/>
                  </a:cubicBezTo>
                  <a:cubicBezTo>
                    <a:pt x="9" y="14"/>
                    <a:pt x="8" y="13"/>
                    <a:pt x="7" y="13"/>
                  </a:cubicBezTo>
                  <a:cubicBezTo>
                    <a:pt x="6" y="13"/>
                    <a:pt x="5" y="15"/>
                    <a:pt x="5" y="16"/>
                  </a:cubicBezTo>
                  <a:cubicBezTo>
                    <a:pt x="6" y="21"/>
                    <a:pt x="5" y="26"/>
                    <a:pt x="5" y="31"/>
                  </a:cubicBezTo>
                  <a:cubicBezTo>
                    <a:pt x="4" y="33"/>
                    <a:pt x="5" y="36"/>
                    <a:pt x="1" y="35"/>
                  </a:cubicBezTo>
                  <a:cubicBezTo>
                    <a:pt x="1" y="33"/>
                    <a:pt x="1" y="32"/>
                    <a:pt x="1" y="30"/>
                  </a:cubicBezTo>
                  <a:cubicBezTo>
                    <a:pt x="0" y="26"/>
                    <a:pt x="0" y="23"/>
                    <a:pt x="1" y="19"/>
                  </a:cubicBezTo>
                  <a:cubicBezTo>
                    <a:pt x="2" y="15"/>
                    <a:pt x="2" y="10"/>
                    <a:pt x="2" y="6"/>
                  </a:cubicBezTo>
                  <a:cubicBezTo>
                    <a:pt x="2" y="5"/>
                    <a:pt x="2" y="3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3556000" y="2090738"/>
              <a:ext cx="42863" cy="177800"/>
            </a:xfrm>
            <a:custGeom>
              <a:avLst/>
              <a:gdLst/>
              <a:ahLst/>
              <a:cxnLst/>
              <a:rect l="l" t="t" r="r" b="b"/>
              <a:pathLst>
                <a:path w="11" h="47" extrusionOk="0">
                  <a:moveTo>
                    <a:pt x="1" y="24"/>
                  </a:moveTo>
                  <a:cubicBezTo>
                    <a:pt x="3" y="24"/>
                    <a:pt x="4" y="23"/>
                    <a:pt x="3" y="21"/>
                  </a:cubicBezTo>
                  <a:cubicBezTo>
                    <a:pt x="3" y="15"/>
                    <a:pt x="5" y="9"/>
                    <a:pt x="4" y="4"/>
                  </a:cubicBezTo>
                  <a:cubicBezTo>
                    <a:pt x="4" y="3"/>
                    <a:pt x="3" y="0"/>
                    <a:pt x="6" y="1"/>
                  </a:cubicBezTo>
                  <a:cubicBezTo>
                    <a:pt x="7" y="1"/>
                    <a:pt x="11" y="0"/>
                    <a:pt x="11" y="4"/>
                  </a:cubicBezTo>
                  <a:cubicBezTo>
                    <a:pt x="11" y="9"/>
                    <a:pt x="11" y="13"/>
                    <a:pt x="11" y="18"/>
                  </a:cubicBezTo>
                  <a:cubicBezTo>
                    <a:pt x="10" y="21"/>
                    <a:pt x="9" y="24"/>
                    <a:pt x="8" y="27"/>
                  </a:cubicBezTo>
                  <a:cubicBezTo>
                    <a:pt x="8" y="28"/>
                    <a:pt x="8" y="29"/>
                    <a:pt x="8" y="29"/>
                  </a:cubicBezTo>
                  <a:cubicBezTo>
                    <a:pt x="5" y="33"/>
                    <a:pt x="5" y="38"/>
                    <a:pt x="5" y="43"/>
                  </a:cubicBezTo>
                  <a:cubicBezTo>
                    <a:pt x="5" y="43"/>
                    <a:pt x="5" y="44"/>
                    <a:pt x="5" y="45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3" y="47"/>
                    <a:pt x="1" y="47"/>
                    <a:pt x="0" y="46"/>
                  </a:cubicBezTo>
                  <a:cubicBezTo>
                    <a:pt x="0" y="39"/>
                    <a:pt x="1" y="31"/>
                    <a:pt x="1" y="24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18"/>
            <p:cNvSpPr/>
            <p:nvPr/>
          </p:nvSpPr>
          <p:spPr>
            <a:xfrm>
              <a:off x="3506788" y="1806575"/>
              <a:ext cx="68263" cy="92075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3" y="0"/>
                  </a:moveTo>
                  <a:cubicBezTo>
                    <a:pt x="13" y="3"/>
                    <a:pt x="14" y="7"/>
                    <a:pt x="15" y="10"/>
                  </a:cubicBezTo>
                  <a:cubicBezTo>
                    <a:pt x="14" y="11"/>
                    <a:pt x="12" y="11"/>
                    <a:pt x="10" y="11"/>
                  </a:cubicBezTo>
                  <a:cubicBezTo>
                    <a:pt x="12" y="11"/>
                    <a:pt x="13" y="10"/>
                    <a:pt x="15" y="12"/>
                  </a:cubicBezTo>
                  <a:cubicBezTo>
                    <a:pt x="15" y="12"/>
                    <a:pt x="16" y="13"/>
                    <a:pt x="16" y="14"/>
                  </a:cubicBezTo>
                  <a:cubicBezTo>
                    <a:pt x="17" y="15"/>
                    <a:pt x="18" y="17"/>
                    <a:pt x="18" y="19"/>
                  </a:cubicBezTo>
                  <a:cubicBezTo>
                    <a:pt x="18" y="19"/>
                    <a:pt x="18" y="20"/>
                    <a:pt x="17" y="21"/>
                  </a:cubicBezTo>
                  <a:cubicBezTo>
                    <a:pt x="13" y="23"/>
                    <a:pt x="9" y="24"/>
                    <a:pt x="4" y="23"/>
                  </a:cubicBezTo>
                  <a:cubicBezTo>
                    <a:pt x="3" y="17"/>
                    <a:pt x="2" y="11"/>
                    <a:pt x="0" y="5"/>
                  </a:cubicBezTo>
                  <a:cubicBezTo>
                    <a:pt x="2" y="3"/>
                    <a:pt x="4" y="3"/>
                    <a:pt x="6" y="2"/>
                  </a:cubicBezTo>
                  <a:cubicBezTo>
                    <a:pt x="8" y="2"/>
                    <a:pt x="10" y="2"/>
                    <a:pt x="12" y="1"/>
                  </a:cubicBezTo>
                  <a:cubicBezTo>
                    <a:pt x="12" y="1"/>
                    <a:pt x="12" y="0"/>
                    <a:pt x="13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18"/>
            <p:cNvSpPr/>
            <p:nvPr/>
          </p:nvSpPr>
          <p:spPr>
            <a:xfrm>
              <a:off x="3525838" y="1890713"/>
              <a:ext cx="68263" cy="82550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4" y="21"/>
                  </a:moveTo>
                  <a:cubicBezTo>
                    <a:pt x="2" y="15"/>
                    <a:pt x="1" y="9"/>
                    <a:pt x="0" y="3"/>
                  </a:cubicBezTo>
                  <a:cubicBezTo>
                    <a:pt x="3" y="1"/>
                    <a:pt x="8" y="0"/>
                    <a:pt x="12" y="0"/>
                  </a:cubicBezTo>
                  <a:cubicBezTo>
                    <a:pt x="15" y="2"/>
                    <a:pt x="15" y="5"/>
                    <a:pt x="15" y="7"/>
                  </a:cubicBezTo>
                  <a:cubicBezTo>
                    <a:pt x="14" y="9"/>
                    <a:pt x="11" y="8"/>
                    <a:pt x="10" y="9"/>
                  </a:cubicBezTo>
                  <a:cubicBezTo>
                    <a:pt x="11" y="9"/>
                    <a:pt x="13" y="8"/>
                    <a:pt x="15" y="9"/>
                  </a:cubicBezTo>
                  <a:cubicBezTo>
                    <a:pt x="17" y="12"/>
                    <a:pt x="18" y="15"/>
                    <a:pt x="17" y="19"/>
                  </a:cubicBezTo>
                  <a:cubicBezTo>
                    <a:pt x="13" y="20"/>
                    <a:pt x="8" y="22"/>
                    <a:pt x="4" y="21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3492500" y="1739900"/>
              <a:ext cx="63500" cy="82550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12" y="1"/>
                  </a:moveTo>
                  <a:cubicBezTo>
                    <a:pt x="13" y="3"/>
                    <a:pt x="14" y="5"/>
                    <a:pt x="14" y="7"/>
                  </a:cubicBezTo>
                  <a:cubicBezTo>
                    <a:pt x="13" y="10"/>
                    <a:pt x="10" y="9"/>
                    <a:pt x="8" y="11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10" y="9"/>
                    <a:pt x="12" y="9"/>
                    <a:pt x="15" y="8"/>
                  </a:cubicBezTo>
                  <a:cubicBezTo>
                    <a:pt x="15" y="12"/>
                    <a:pt x="16" y="15"/>
                    <a:pt x="17" y="18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3" y="20"/>
                    <a:pt x="9" y="22"/>
                    <a:pt x="4" y="21"/>
                  </a:cubicBezTo>
                  <a:cubicBezTo>
                    <a:pt x="2" y="16"/>
                    <a:pt x="2" y="10"/>
                    <a:pt x="0" y="4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4" y="1"/>
                    <a:pt x="8" y="0"/>
                    <a:pt x="12" y="1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3541713" y="1965325"/>
              <a:ext cx="60325" cy="79375"/>
            </a:xfrm>
            <a:custGeom>
              <a:avLst/>
              <a:gdLst/>
              <a:ahLst/>
              <a:cxnLst/>
              <a:rect l="l" t="t" r="r" b="b"/>
              <a:pathLst>
                <a:path w="16" h="21" extrusionOk="0">
                  <a:moveTo>
                    <a:pt x="15" y="7"/>
                  </a:moveTo>
                  <a:cubicBezTo>
                    <a:pt x="12" y="8"/>
                    <a:pt x="9" y="8"/>
                    <a:pt x="7" y="10"/>
                  </a:cubicBezTo>
                  <a:cubicBezTo>
                    <a:pt x="8" y="11"/>
                    <a:pt x="10" y="10"/>
                    <a:pt x="12" y="10"/>
                  </a:cubicBezTo>
                  <a:cubicBezTo>
                    <a:pt x="8" y="12"/>
                    <a:pt x="6" y="15"/>
                    <a:pt x="7" y="19"/>
                  </a:cubicBezTo>
                  <a:cubicBezTo>
                    <a:pt x="7" y="21"/>
                    <a:pt x="6" y="21"/>
                    <a:pt x="4" y="21"/>
                  </a:cubicBezTo>
                  <a:cubicBezTo>
                    <a:pt x="2" y="15"/>
                    <a:pt x="2" y="9"/>
                    <a:pt x="0" y="4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5" y="0"/>
                    <a:pt x="9" y="0"/>
                    <a:pt x="13" y="0"/>
                  </a:cubicBezTo>
                  <a:cubicBezTo>
                    <a:pt x="15" y="2"/>
                    <a:pt x="16" y="4"/>
                    <a:pt x="15" y="7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3536950" y="2052638"/>
              <a:ext cx="31750" cy="109538"/>
            </a:xfrm>
            <a:custGeom>
              <a:avLst/>
              <a:gdLst/>
              <a:ahLst/>
              <a:cxnLst/>
              <a:rect l="l" t="t" r="r" b="b"/>
              <a:pathLst>
                <a:path w="8" h="29" extrusionOk="0">
                  <a:moveTo>
                    <a:pt x="7" y="0"/>
                  </a:moveTo>
                  <a:cubicBezTo>
                    <a:pt x="8" y="7"/>
                    <a:pt x="7" y="13"/>
                    <a:pt x="6" y="19"/>
                  </a:cubicBezTo>
                  <a:cubicBezTo>
                    <a:pt x="6" y="22"/>
                    <a:pt x="6" y="26"/>
                    <a:pt x="6" y="29"/>
                  </a:cubicBezTo>
                  <a:cubicBezTo>
                    <a:pt x="5" y="28"/>
                    <a:pt x="4" y="28"/>
                    <a:pt x="3" y="28"/>
                  </a:cubicBezTo>
                  <a:cubicBezTo>
                    <a:pt x="1" y="28"/>
                    <a:pt x="0" y="27"/>
                    <a:pt x="0" y="25"/>
                  </a:cubicBezTo>
                  <a:cubicBezTo>
                    <a:pt x="0" y="24"/>
                    <a:pt x="0" y="22"/>
                    <a:pt x="1" y="20"/>
                  </a:cubicBezTo>
                  <a:cubicBezTo>
                    <a:pt x="1" y="18"/>
                    <a:pt x="3" y="17"/>
                    <a:pt x="5" y="18"/>
                  </a:cubicBezTo>
                  <a:cubicBezTo>
                    <a:pt x="6" y="18"/>
                    <a:pt x="6" y="16"/>
                    <a:pt x="6" y="15"/>
                  </a:cubicBezTo>
                  <a:cubicBezTo>
                    <a:pt x="6" y="10"/>
                    <a:pt x="7" y="5"/>
                    <a:pt x="7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3536950" y="1958975"/>
              <a:ext cx="53975" cy="19050"/>
            </a:xfrm>
            <a:custGeom>
              <a:avLst/>
              <a:gdLst/>
              <a:ahLst/>
              <a:cxnLst/>
              <a:rect l="l" t="t" r="r" b="b"/>
              <a:pathLst>
                <a:path w="14" h="5" extrusionOk="0">
                  <a:moveTo>
                    <a:pt x="14" y="2"/>
                  </a:moveTo>
                  <a:cubicBezTo>
                    <a:pt x="10" y="3"/>
                    <a:pt x="6" y="4"/>
                    <a:pt x="2" y="5"/>
                  </a:cubicBezTo>
                  <a:cubicBezTo>
                    <a:pt x="1" y="5"/>
                    <a:pt x="0" y="4"/>
                    <a:pt x="1" y="3"/>
                  </a:cubicBezTo>
                  <a:cubicBezTo>
                    <a:pt x="5" y="2"/>
                    <a:pt x="9" y="1"/>
                    <a:pt x="14" y="0"/>
                  </a:cubicBezTo>
                  <a:cubicBezTo>
                    <a:pt x="14" y="1"/>
                    <a:pt x="14" y="2"/>
                    <a:pt x="14" y="2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18"/>
            <p:cNvSpPr/>
            <p:nvPr/>
          </p:nvSpPr>
          <p:spPr>
            <a:xfrm>
              <a:off x="3487738" y="1735138"/>
              <a:ext cx="49213" cy="15875"/>
            </a:xfrm>
            <a:custGeom>
              <a:avLst/>
              <a:gdLst/>
              <a:ahLst/>
              <a:cxnLst/>
              <a:rect l="l" t="t" r="r" b="b"/>
              <a:pathLst>
                <a:path w="13" h="4" extrusionOk="0">
                  <a:moveTo>
                    <a:pt x="13" y="2"/>
                  </a:moveTo>
                  <a:cubicBezTo>
                    <a:pt x="10" y="2"/>
                    <a:pt x="6" y="3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5" y="2"/>
                    <a:pt x="9" y="1"/>
                    <a:pt x="13" y="0"/>
                  </a:cubicBezTo>
                  <a:cubicBezTo>
                    <a:pt x="13" y="0"/>
                    <a:pt x="13" y="1"/>
                    <a:pt x="13" y="2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18"/>
            <p:cNvSpPr/>
            <p:nvPr/>
          </p:nvSpPr>
          <p:spPr>
            <a:xfrm>
              <a:off x="3522663" y="1882775"/>
              <a:ext cx="52388" cy="19050"/>
            </a:xfrm>
            <a:custGeom>
              <a:avLst/>
              <a:gdLst/>
              <a:ahLst/>
              <a:cxnLst/>
              <a:rect l="l" t="t" r="r" b="b"/>
              <a:pathLst>
                <a:path w="14" h="5" extrusionOk="0">
                  <a:moveTo>
                    <a:pt x="13" y="2"/>
                  </a:moveTo>
                  <a:cubicBezTo>
                    <a:pt x="9" y="3"/>
                    <a:pt x="5" y="4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4" y="2"/>
                    <a:pt x="9" y="1"/>
                    <a:pt x="13" y="0"/>
                  </a:cubicBezTo>
                  <a:cubicBezTo>
                    <a:pt x="14" y="1"/>
                    <a:pt x="14" y="2"/>
                    <a:pt x="13" y="2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18"/>
            <p:cNvSpPr/>
            <p:nvPr/>
          </p:nvSpPr>
          <p:spPr>
            <a:xfrm>
              <a:off x="3454400" y="1584325"/>
              <a:ext cx="52388" cy="15875"/>
            </a:xfrm>
            <a:custGeom>
              <a:avLst/>
              <a:gdLst/>
              <a:ahLst/>
              <a:cxnLst/>
              <a:rect l="l" t="t" r="r" b="b"/>
              <a:pathLst>
                <a:path w="14" h="4" extrusionOk="0">
                  <a:moveTo>
                    <a:pt x="1" y="2"/>
                  </a:moveTo>
                  <a:cubicBezTo>
                    <a:pt x="5" y="1"/>
                    <a:pt x="9" y="1"/>
                    <a:pt x="13" y="0"/>
                  </a:cubicBezTo>
                  <a:cubicBezTo>
                    <a:pt x="14" y="2"/>
                    <a:pt x="12" y="2"/>
                    <a:pt x="11" y="2"/>
                  </a:cubicBezTo>
                  <a:cubicBezTo>
                    <a:pt x="7" y="3"/>
                    <a:pt x="4" y="3"/>
                    <a:pt x="1" y="4"/>
                  </a:cubicBezTo>
                  <a:cubicBezTo>
                    <a:pt x="0" y="4"/>
                    <a:pt x="0" y="3"/>
                    <a:pt x="1" y="2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18"/>
            <p:cNvSpPr/>
            <p:nvPr/>
          </p:nvSpPr>
          <p:spPr>
            <a:xfrm>
              <a:off x="3503613" y="1811338"/>
              <a:ext cx="52388" cy="14288"/>
            </a:xfrm>
            <a:custGeom>
              <a:avLst/>
              <a:gdLst/>
              <a:ahLst/>
              <a:cxnLst/>
              <a:rect l="l" t="t" r="r" b="b"/>
              <a:pathLst>
                <a:path w="14" h="4" extrusionOk="0">
                  <a:moveTo>
                    <a:pt x="1" y="2"/>
                  </a:moveTo>
                  <a:cubicBezTo>
                    <a:pt x="5" y="1"/>
                    <a:pt x="9" y="0"/>
                    <a:pt x="14" y="0"/>
                  </a:cubicBezTo>
                  <a:cubicBezTo>
                    <a:pt x="14" y="2"/>
                    <a:pt x="12" y="1"/>
                    <a:pt x="11" y="2"/>
                  </a:cubicBezTo>
                  <a:cubicBezTo>
                    <a:pt x="8" y="3"/>
                    <a:pt x="4" y="3"/>
                    <a:pt x="1" y="4"/>
                  </a:cubicBezTo>
                  <a:cubicBezTo>
                    <a:pt x="0" y="3"/>
                    <a:pt x="1" y="3"/>
                    <a:pt x="1" y="2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18"/>
            <p:cNvSpPr/>
            <p:nvPr/>
          </p:nvSpPr>
          <p:spPr>
            <a:xfrm>
              <a:off x="3719513" y="2041525"/>
              <a:ext cx="182563" cy="147638"/>
            </a:xfrm>
            <a:custGeom>
              <a:avLst/>
              <a:gdLst/>
              <a:ahLst/>
              <a:cxnLst/>
              <a:rect l="l" t="t" r="r" b="b"/>
              <a:pathLst>
                <a:path w="48" h="39" extrusionOk="0">
                  <a:moveTo>
                    <a:pt x="0" y="33"/>
                  </a:moveTo>
                  <a:cubicBezTo>
                    <a:pt x="0" y="32"/>
                    <a:pt x="0" y="31"/>
                    <a:pt x="1" y="31"/>
                  </a:cubicBezTo>
                  <a:cubicBezTo>
                    <a:pt x="1" y="28"/>
                    <a:pt x="3" y="28"/>
                    <a:pt x="5" y="28"/>
                  </a:cubicBezTo>
                  <a:cubicBezTo>
                    <a:pt x="13" y="29"/>
                    <a:pt x="20" y="30"/>
                    <a:pt x="28" y="31"/>
                  </a:cubicBezTo>
                  <a:cubicBezTo>
                    <a:pt x="34" y="32"/>
                    <a:pt x="34" y="32"/>
                    <a:pt x="34" y="26"/>
                  </a:cubicBezTo>
                  <a:cubicBezTo>
                    <a:pt x="34" y="25"/>
                    <a:pt x="34" y="25"/>
                    <a:pt x="34" y="24"/>
                  </a:cubicBezTo>
                  <a:cubicBezTo>
                    <a:pt x="34" y="22"/>
                    <a:pt x="33" y="20"/>
                    <a:pt x="33" y="18"/>
                  </a:cubicBezTo>
                  <a:cubicBezTo>
                    <a:pt x="33" y="14"/>
                    <a:pt x="32" y="10"/>
                    <a:pt x="32" y="5"/>
                  </a:cubicBezTo>
                  <a:cubicBezTo>
                    <a:pt x="31" y="4"/>
                    <a:pt x="31" y="3"/>
                    <a:pt x="33" y="1"/>
                  </a:cubicBezTo>
                  <a:cubicBezTo>
                    <a:pt x="35" y="1"/>
                    <a:pt x="37" y="0"/>
                    <a:pt x="40" y="0"/>
                  </a:cubicBezTo>
                  <a:cubicBezTo>
                    <a:pt x="42" y="1"/>
                    <a:pt x="42" y="3"/>
                    <a:pt x="42" y="4"/>
                  </a:cubicBezTo>
                  <a:cubicBezTo>
                    <a:pt x="42" y="8"/>
                    <a:pt x="44" y="12"/>
                    <a:pt x="44" y="16"/>
                  </a:cubicBezTo>
                  <a:cubicBezTo>
                    <a:pt x="44" y="19"/>
                    <a:pt x="47" y="20"/>
                    <a:pt x="48" y="22"/>
                  </a:cubicBezTo>
                  <a:cubicBezTo>
                    <a:pt x="44" y="28"/>
                    <a:pt x="40" y="33"/>
                    <a:pt x="36" y="39"/>
                  </a:cubicBezTo>
                  <a:cubicBezTo>
                    <a:pt x="36" y="37"/>
                    <a:pt x="34" y="37"/>
                    <a:pt x="32" y="37"/>
                  </a:cubicBezTo>
                  <a:cubicBezTo>
                    <a:pt x="21" y="35"/>
                    <a:pt x="10" y="35"/>
                    <a:pt x="0" y="33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3719513" y="2112963"/>
              <a:ext cx="133350" cy="53975"/>
            </a:xfrm>
            <a:custGeom>
              <a:avLst/>
              <a:gdLst/>
              <a:ahLst/>
              <a:cxnLst/>
              <a:rect l="l" t="t" r="r" b="b"/>
              <a:pathLst>
                <a:path w="35" h="14" extrusionOk="0">
                  <a:moveTo>
                    <a:pt x="34" y="5"/>
                  </a:moveTo>
                  <a:cubicBezTo>
                    <a:pt x="35" y="6"/>
                    <a:pt x="35" y="8"/>
                    <a:pt x="35" y="10"/>
                  </a:cubicBezTo>
                  <a:cubicBezTo>
                    <a:pt x="35" y="14"/>
                    <a:pt x="35" y="14"/>
                    <a:pt x="30" y="14"/>
                  </a:cubicBezTo>
                  <a:cubicBezTo>
                    <a:pt x="21" y="12"/>
                    <a:pt x="12" y="11"/>
                    <a:pt x="3" y="10"/>
                  </a:cubicBezTo>
                  <a:cubicBezTo>
                    <a:pt x="2" y="10"/>
                    <a:pt x="1" y="11"/>
                    <a:pt x="1" y="12"/>
                  </a:cubicBezTo>
                  <a:cubicBezTo>
                    <a:pt x="1" y="11"/>
                    <a:pt x="0" y="10"/>
                    <a:pt x="0" y="10"/>
                  </a:cubicBezTo>
                  <a:cubicBezTo>
                    <a:pt x="0" y="8"/>
                    <a:pt x="1" y="6"/>
                    <a:pt x="1" y="4"/>
                  </a:cubicBezTo>
                  <a:cubicBezTo>
                    <a:pt x="2" y="3"/>
                    <a:pt x="2" y="1"/>
                    <a:pt x="4" y="0"/>
                  </a:cubicBezTo>
                  <a:cubicBezTo>
                    <a:pt x="14" y="0"/>
                    <a:pt x="23" y="1"/>
                    <a:pt x="33" y="4"/>
                  </a:cubicBezTo>
                  <a:cubicBezTo>
                    <a:pt x="34" y="4"/>
                    <a:pt x="34" y="4"/>
                    <a:pt x="34" y="5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18"/>
            <p:cNvSpPr/>
            <p:nvPr/>
          </p:nvSpPr>
          <p:spPr>
            <a:xfrm>
              <a:off x="3981450" y="2109788"/>
              <a:ext cx="73025" cy="71438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8" y="0"/>
                  </a:moveTo>
                  <a:cubicBezTo>
                    <a:pt x="12" y="3"/>
                    <a:pt x="15" y="5"/>
                    <a:pt x="19" y="7"/>
                  </a:cubicBezTo>
                  <a:cubicBezTo>
                    <a:pt x="15" y="9"/>
                    <a:pt x="14" y="12"/>
                    <a:pt x="11" y="15"/>
                  </a:cubicBezTo>
                  <a:cubicBezTo>
                    <a:pt x="9" y="18"/>
                    <a:pt x="7" y="19"/>
                    <a:pt x="5" y="16"/>
                  </a:cubicBezTo>
                  <a:cubicBezTo>
                    <a:pt x="3" y="15"/>
                    <a:pt x="2" y="14"/>
                    <a:pt x="0" y="13"/>
                  </a:cubicBezTo>
                  <a:cubicBezTo>
                    <a:pt x="3" y="8"/>
                    <a:pt x="5" y="4"/>
                    <a:pt x="8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18"/>
            <p:cNvSpPr/>
            <p:nvPr/>
          </p:nvSpPr>
          <p:spPr>
            <a:xfrm>
              <a:off x="3735388" y="2098675"/>
              <a:ext cx="120650" cy="33338"/>
            </a:xfrm>
            <a:custGeom>
              <a:avLst/>
              <a:gdLst/>
              <a:ahLst/>
              <a:cxnLst/>
              <a:rect l="l" t="t" r="r" b="b"/>
              <a:pathLst>
                <a:path w="32" h="9" extrusionOk="0">
                  <a:moveTo>
                    <a:pt x="3" y="0"/>
                  </a:moveTo>
                  <a:cubicBezTo>
                    <a:pt x="12" y="1"/>
                    <a:pt x="21" y="2"/>
                    <a:pt x="30" y="4"/>
                  </a:cubicBezTo>
                  <a:cubicBezTo>
                    <a:pt x="30" y="5"/>
                    <a:pt x="32" y="7"/>
                    <a:pt x="30" y="9"/>
                  </a:cubicBezTo>
                  <a:cubicBezTo>
                    <a:pt x="21" y="7"/>
                    <a:pt x="11" y="6"/>
                    <a:pt x="1" y="5"/>
                  </a:cubicBezTo>
                  <a:cubicBezTo>
                    <a:pt x="1" y="5"/>
                    <a:pt x="0" y="5"/>
                    <a:pt x="0" y="4"/>
                  </a:cubicBezTo>
                  <a:cubicBezTo>
                    <a:pt x="0" y="2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18"/>
            <p:cNvSpPr/>
            <p:nvPr/>
          </p:nvSpPr>
          <p:spPr>
            <a:xfrm>
              <a:off x="3571875" y="2252663"/>
              <a:ext cx="41275" cy="11113"/>
            </a:xfrm>
            <a:custGeom>
              <a:avLst/>
              <a:gdLst/>
              <a:ahLst/>
              <a:cxnLst/>
              <a:rect l="l" t="t" r="r" b="b"/>
              <a:pathLst>
                <a:path w="11" h="3" extrusionOk="0">
                  <a:moveTo>
                    <a:pt x="1" y="2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4" y="0"/>
                    <a:pt x="6" y="0"/>
                    <a:pt x="9" y="0"/>
                  </a:cubicBezTo>
                  <a:cubicBezTo>
                    <a:pt x="10" y="1"/>
                    <a:pt x="11" y="1"/>
                    <a:pt x="11" y="2"/>
                  </a:cubicBezTo>
                  <a:cubicBezTo>
                    <a:pt x="11" y="3"/>
                    <a:pt x="10" y="3"/>
                    <a:pt x="9" y="3"/>
                  </a:cubicBezTo>
                  <a:cubicBezTo>
                    <a:pt x="6" y="2"/>
                    <a:pt x="4" y="2"/>
                    <a:pt x="1" y="2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18"/>
            <p:cNvSpPr/>
            <p:nvPr/>
          </p:nvSpPr>
          <p:spPr>
            <a:xfrm>
              <a:off x="3883025" y="1943100"/>
              <a:ext cx="7938" cy="38100"/>
            </a:xfrm>
            <a:custGeom>
              <a:avLst/>
              <a:gdLst/>
              <a:ahLst/>
              <a:cxnLst/>
              <a:rect l="l" t="t" r="r" b="b"/>
              <a:pathLst>
                <a:path w="2" h="10" extrusionOk="0">
                  <a:moveTo>
                    <a:pt x="0" y="2"/>
                  </a:moveTo>
                  <a:cubicBezTo>
                    <a:pt x="1" y="1"/>
                    <a:pt x="2" y="0"/>
                    <a:pt x="2" y="1"/>
                  </a:cubicBezTo>
                  <a:cubicBezTo>
                    <a:pt x="2" y="4"/>
                    <a:pt x="2" y="6"/>
                    <a:pt x="2" y="8"/>
                  </a:cubicBezTo>
                  <a:cubicBezTo>
                    <a:pt x="2" y="9"/>
                    <a:pt x="2" y="10"/>
                    <a:pt x="1" y="10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6"/>
                    <a:pt x="0" y="4"/>
                    <a:pt x="0" y="2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18"/>
            <p:cNvSpPr/>
            <p:nvPr/>
          </p:nvSpPr>
          <p:spPr>
            <a:xfrm>
              <a:off x="3932238" y="1947863"/>
              <a:ext cx="15875" cy="36513"/>
            </a:xfrm>
            <a:custGeom>
              <a:avLst/>
              <a:gdLst/>
              <a:ahLst/>
              <a:cxnLst/>
              <a:rect l="l" t="t" r="r" b="b"/>
              <a:pathLst>
                <a:path w="4" h="10" extrusionOk="0">
                  <a:moveTo>
                    <a:pt x="3" y="0"/>
                  </a:moveTo>
                  <a:cubicBezTo>
                    <a:pt x="3" y="0"/>
                    <a:pt x="4" y="0"/>
                    <a:pt x="4" y="0"/>
                  </a:cubicBezTo>
                  <a:cubicBezTo>
                    <a:pt x="4" y="3"/>
                    <a:pt x="3" y="6"/>
                    <a:pt x="3" y="9"/>
                  </a:cubicBezTo>
                  <a:cubicBezTo>
                    <a:pt x="3" y="9"/>
                    <a:pt x="2" y="10"/>
                    <a:pt x="1" y="10"/>
                  </a:cubicBezTo>
                  <a:cubicBezTo>
                    <a:pt x="0" y="10"/>
                    <a:pt x="1" y="9"/>
                    <a:pt x="1" y="8"/>
                  </a:cubicBezTo>
                  <a:cubicBezTo>
                    <a:pt x="1" y="5"/>
                    <a:pt x="2" y="3"/>
                    <a:pt x="3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18"/>
            <p:cNvSpPr/>
            <p:nvPr/>
          </p:nvSpPr>
          <p:spPr>
            <a:xfrm>
              <a:off x="4035425" y="1962150"/>
              <a:ext cx="22225" cy="38100"/>
            </a:xfrm>
            <a:custGeom>
              <a:avLst/>
              <a:gdLst/>
              <a:ahLst/>
              <a:cxnLst/>
              <a:rect l="l" t="t" r="r" b="b"/>
              <a:pathLst>
                <a:path w="6" h="10" extrusionOk="0">
                  <a:moveTo>
                    <a:pt x="4" y="1"/>
                  </a:moveTo>
                  <a:cubicBezTo>
                    <a:pt x="5" y="0"/>
                    <a:pt x="5" y="0"/>
                    <a:pt x="6" y="1"/>
                  </a:cubicBezTo>
                  <a:cubicBezTo>
                    <a:pt x="4" y="4"/>
                    <a:pt x="3" y="8"/>
                    <a:pt x="0" y="10"/>
                  </a:cubicBezTo>
                  <a:cubicBezTo>
                    <a:pt x="0" y="7"/>
                    <a:pt x="3" y="4"/>
                    <a:pt x="4" y="1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18"/>
            <p:cNvSpPr/>
            <p:nvPr/>
          </p:nvSpPr>
          <p:spPr>
            <a:xfrm>
              <a:off x="3986213" y="1951038"/>
              <a:ext cx="19050" cy="41275"/>
            </a:xfrm>
            <a:custGeom>
              <a:avLst/>
              <a:gdLst/>
              <a:ahLst/>
              <a:cxnLst/>
              <a:rect l="l" t="t" r="r" b="b"/>
              <a:pathLst>
                <a:path w="5" h="11" extrusionOk="0">
                  <a:moveTo>
                    <a:pt x="3" y="1"/>
                  </a:moveTo>
                  <a:cubicBezTo>
                    <a:pt x="4" y="0"/>
                    <a:pt x="5" y="0"/>
                    <a:pt x="5" y="1"/>
                  </a:cubicBezTo>
                  <a:cubicBezTo>
                    <a:pt x="4" y="4"/>
                    <a:pt x="3" y="8"/>
                    <a:pt x="0" y="11"/>
                  </a:cubicBezTo>
                  <a:cubicBezTo>
                    <a:pt x="0" y="7"/>
                    <a:pt x="3" y="4"/>
                    <a:pt x="3" y="1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18"/>
            <p:cNvSpPr/>
            <p:nvPr/>
          </p:nvSpPr>
          <p:spPr>
            <a:xfrm>
              <a:off x="3587750" y="2192338"/>
              <a:ext cx="33338" cy="19050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2" y="1"/>
                    <a:pt x="5" y="2"/>
                    <a:pt x="7" y="2"/>
                  </a:cubicBezTo>
                  <a:cubicBezTo>
                    <a:pt x="8" y="3"/>
                    <a:pt x="9" y="3"/>
                    <a:pt x="9" y="4"/>
                  </a:cubicBezTo>
                  <a:cubicBezTo>
                    <a:pt x="8" y="5"/>
                    <a:pt x="7" y="4"/>
                    <a:pt x="6" y="4"/>
                  </a:cubicBezTo>
                  <a:cubicBezTo>
                    <a:pt x="4" y="4"/>
                    <a:pt x="2" y="3"/>
                    <a:pt x="0" y="2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18"/>
            <p:cNvSpPr/>
            <p:nvPr/>
          </p:nvSpPr>
          <p:spPr>
            <a:xfrm>
              <a:off x="3609975" y="2132013"/>
              <a:ext cx="33338" cy="19050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0" y="2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3" y="2"/>
                    <a:pt x="7" y="2"/>
                    <a:pt x="9" y="5"/>
                  </a:cubicBezTo>
                  <a:cubicBezTo>
                    <a:pt x="5" y="5"/>
                    <a:pt x="3" y="3"/>
                    <a:pt x="0" y="2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18"/>
            <p:cNvSpPr/>
            <p:nvPr/>
          </p:nvSpPr>
          <p:spPr>
            <a:xfrm>
              <a:off x="3643313" y="2074863"/>
              <a:ext cx="31750" cy="26988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0" y="2"/>
                  </a:moveTo>
                  <a:cubicBezTo>
                    <a:pt x="0" y="1"/>
                    <a:pt x="1" y="1"/>
                    <a:pt x="2" y="0"/>
                  </a:cubicBezTo>
                  <a:cubicBezTo>
                    <a:pt x="3" y="3"/>
                    <a:pt x="7" y="3"/>
                    <a:pt x="8" y="7"/>
                  </a:cubicBezTo>
                  <a:cubicBezTo>
                    <a:pt x="5" y="6"/>
                    <a:pt x="3" y="4"/>
                    <a:pt x="0" y="2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18"/>
            <p:cNvSpPr/>
            <p:nvPr/>
          </p:nvSpPr>
          <p:spPr>
            <a:xfrm>
              <a:off x="3773488" y="1973263"/>
              <a:ext cx="26988" cy="30163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0" y="1"/>
                  </a:moveTo>
                  <a:cubicBezTo>
                    <a:pt x="1" y="0"/>
                    <a:pt x="1" y="0"/>
                    <a:pt x="3" y="0"/>
                  </a:cubicBezTo>
                  <a:cubicBezTo>
                    <a:pt x="3" y="1"/>
                    <a:pt x="4" y="3"/>
                    <a:pt x="5" y="4"/>
                  </a:cubicBezTo>
                  <a:cubicBezTo>
                    <a:pt x="5" y="5"/>
                    <a:pt x="7" y="6"/>
                    <a:pt x="5" y="7"/>
                  </a:cubicBezTo>
                  <a:cubicBezTo>
                    <a:pt x="4" y="8"/>
                    <a:pt x="4" y="6"/>
                    <a:pt x="3" y="5"/>
                  </a:cubicBezTo>
                  <a:cubicBezTo>
                    <a:pt x="2" y="4"/>
                    <a:pt x="2" y="2"/>
                    <a:pt x="0" y="1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18"/>
            <p:cNvSpPr/>
            <p:nvPr/>
          </p:nvSpPr>
          <p:spPr>
            <a:xfrm>
              <a:off x="3830638" y="1954213"/>
              <a:ext cx="11113" cy="30163"/>
            </a:xfrm>
            <a:custGeom>
              <a:avLst/>
              <a:gdLst/>
              <a:ahLst/>
              <a:cxnLst/>
              <a:rect l="l" t="t" r="r" b="b"/>
              <a:pathLst>
                <a:path w="3" h="8" extrusionOk="0">
                  <a:moveTo>
                    <a:pt x="0" y="1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3"/>
                    <a:pt x="3" y="5"/>
                    <a:pt x="3" y="8"/>
                  </a:cubicBezTo>
                  <a:cubicBezTo>
                    <a:pt x="1" y="6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18"/>
            <p:cNvSpPr/>
            <p:nvPr/>
          </p:nvSpPr>
          <p:spPr>
            <a:xfrm>
              <a:off x="3724275" y="200025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1"/>
                  </a:moveTo>
                  <a:cubicBezTo>
                    <a:pt x="1" y="1"/>
                    <a:pt x="1" y="0"/>
                    <a:pt x="2" y="0"/>
                  </a:cubicBezTo>
                  <a:cubicBezTo>
                    <a:pt x="3" y="2"/>
                    <a:pt x="6" y="4"/>
                    <a:pt x="7" y="7"/>
                  </a:cubicBezTo>
                  <a:cubicBezTo>
                    <a:pt x="3" y="6"/>
                    <a:pt x="3" y="3"/>
                    <a:pt x="0" y="1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18"/>
            <p:cNvSpPr/>
            <p:nvPr/>
          </p:nvSpPr>
          <p:spPr>
            <a:xfrm>
              <a:off x="3716338" y="2128838"/>
              <a:ext cx="7938" cy="22225"/>
            </a:xfrm>
            <a:custGeom>
              <a:avLst/>
              <a:gdLst/>
              <a:ahLst/>
              <a:cxnLst/>
              <a:rect l="l" t="t" r="r" b="b"/>
              <a:pathLst>
                <a:path w="2" h="6" extrusionOk="0">
                  <a:moveTo>
                    <a:pt x="2" y="0"/>
                  </a:moveTo>
                  <a:cubicBezTo>
                    <a:pt x="2" y="2"/>
                    <a:pt x="2" y="4"/>
                    <a:pt x="1" y="6"/>
                  </a:cubicBezTo>
                  <a:cubicBezTo>
                    <a:pt x="0" y="5"/>
                    <a:pt x="1" y="3"/>
                    <a:pt x="1" y="2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18"/>
            <p:cNvSpPr/>
            <p:nvPr/>
          </p:nvSpPr>
          <p:spPr>
            <a:xfrm>
              <a:off x="3530600" y="1844675"/>
              <a:ext cx="33338" cy="11113"/>
            </a:xfrm>
            <a:custGeom>
              <a:avLst/>
              <a:gdLst/>
              <a:ahLst/>
              <a:cxnLst/>
              <a:rect l="l" t="t" r="r" b="b"/>
              <a:pathLst>
                <a:path w="9" h="3" extrusionOk="0">
                  <a:moveTo>
                    <a:pt x="9" y="2"/>
                  </a:moveTo>
                  <a:cubicBezTo>
                    <a:pt x="6" y="1"/>
                    <a:pt x="4" y="3"/>
                    <a:pt x="0" y="2"/>
                  </a:cubicBezTo>
                  <a:cubicBezTo>
                    <a:pt x="3" y="0"/>
                    <a:pt x="6" y="0"/>
                    <a:pt x="9" y="0"/>
                  </a:cubicBezTo>
                  <a:cubicBezTo>
                    <a:pt x="9" y="0"/>
                    <a:pt x="9" y="1"/>
                    <a:pt x="9" y="2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18"/>
            <p:cNvSpPr/>
            <p:nvPr/>
          </p:nvSpPr>
          <p:spPr>
            <a:xfrm>
              <a:off x="3500438" y="1693863"/>
              <a:ext cx="30163" cy="11113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8" y="1"/>
                  </a:moveTo>
                  <a:cubicBezTo>
                    <a:pt x="6" y="2"/>
                    <a:pt x="4" y="2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8" y="0"/>
                    <a:pt x="8" y="1"/>
                    <a:pt x="8" y="1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18"/>
            <p:cNvSpPr/>
            <p:nvPr/>
          </p:nvSpPr>
          <p:spPr>
            <a:xfrm>
              <a:off x="3514725" y="1765300"/>
              <a:ext cx="34925" cy="15875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9" y="1"/>
                  </a:moveTo>
                  <a:cubicBezTo>
                    <a:pt x="6" y="4"/>
                    <a:pt x="4" y="4"/>
                    <a:pt x="0" y="4"/>
                  </a:cubicBezTo>
                  <a:cubicBezTo>
                    <a:pt x="3" y="1"/>
                    <a:pt x="6" y="2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18"/>
            <p:cNvSpPr/>
            <p:nvPr/>
          </p:nvSpPr>
          <p:spPr>
            <a:xfrm>
              <a:off x="3465513" y="1543050"/>
              <a:ext cx="30163" cy="14288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0"/>
                  </a:moveTo>
                  <a:cubicBezTo>
                    <a:pt x="6" y="4"/>
                    <a:pt x="3" y="2"/>
                    <a:pt x="0" y="3"/>
                  </a:cubicBezTo>
                  <a:cubicBezTo>
                    <a:pt x="2" y="0"/>
                    <a:pt x="5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18"/>
            <p:cNvSpPr/>
            <p:nvPr/>
          </p:nvSpPr>
          <p:spPr>
            <a:xfrm>
              <a:off x="3648075" y="1893888"/>
              <a:ext cx="33338" cy="30163"/>
            </a:xfrm>
            <a:custGeom>
              <a:avLst/>
              <a:gdLst/>
              <a:ahLst/>
              <a:cxnLst/>
              <a:rect l="l" t="t" r="r" b="b"/>
              <a:pathLst>
                <a:path w="9" h="8" extrusionOk="0">
                  <a:moveTo>
                    <a:pt x="1" y="7"/>
                  </a:moveTo>
                  <a:cubicBezTo>
                    <a:pt x="1" y="7"/>
                    <a:pt x="1" y="6"/>
                    <a:pt x="1" y="5"/>
                  </a:cubicBezTo>
                  <a:cubicBezTo>
                    <a:pt x="2" y="3"/>
                    <a:pt x="0" y="0"/>
                    <a:pt x="3" y="0"/>
                  </a:cubicBezTo>
                  <a:cubicBezTo>
                    <a:pt x="7" y="0"/>
                    <a:pt x="9" y="3"/>
                    <a:pt x="9" y="7"/>
                  </a:cubicBezTo>
                  <a:cubicBezTo>
                    <a:pt x="9" y="7"/>
                    <a:pt x="9" y="8"/>
                    <a:pt x="9" y="8"/>
                  </a:cubicBezTo>
                  <a:cubicBezTo>
                    <a:pt x="6" y="8"/>
                    <a:pt x="3" y="8"/>
                    <a:pt x="1" y="7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8"/>
            <p:cNvSpPr/>
            <p:nvPr/>
          </p:nvSpPr>
          <p:spPr>
            <a:xfrm>
              <a:off x="3552825" y="1916113"/>
              <a:ext cx="26988" cy="15875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7" y="0"/>
                  </a:moveTo>
                  <a:cubicBezTo>
                    <a:pt x="7" y="1"/>
                    <a:pt x="7" y="2"/>
                    <a:pt x="7" y="2"/>
                  </a:cubicBezTo>
                  <a:cubicBezTo>
                    <a:pt x="5" y="3"/>
                    <a:pt x="4" y="3"/>
                    <a:pt x="2" y="3"/>
                  </a:cubicBezTo>
                  <a:cubicBezTo>
                    <a:pt x="1" y="3"/>
                    <a:pt x="0" y="4"/>
                    <a:pt x="0" y="3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3" y="1"/>
                    <a:pt x="5" y="1"/>
                    <a:pt x="7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4" name="Google Shape;844;p18"/>
          <p:cNvGrpSpPr/>
          <p:nvPr/>
        </p:nvGrpSpPr>
        <p:grpSpPr>
          <a:xfrm>
            <a:off x="9914904" y="1987348"/>
            <a:ext cx="310524" cy="500685"/>
            <a:chOff x="3203575" y="1433513"/>
            <a:chExt cx="896938" cy="1446212"/>
          </a:xfrm>
        </p:grpSpPr>
        <p:sp>
          <p:nvSpPr>
            <p:cNvPr id="845" name="Google Shape;845;p18"/>
            <p:cNvSpPr/>
            <p:nvPr/>
          </p:nvSpPr>
          <p:spPr>
            <a:xfrm>
              <a:off x="3937000" y="2147888"/>
              <a:ext cx="109538" cy="63500"/>
            </a:xfrm>
            <a:custGeom>
              <a:avLst/>
              <a:gdLst/>
              <a:ahLst/>
              <a:cxnLst/>
              <a:rect l="l" t="t" r="r" b="b"/>
              <a:pathLst>
                <a:path w="29" h="17" extrusionOk="0">
                  <a:moveTo>
                    <a:pt x="5" y="0"/>
                  </a:moveTo>
                  <a:cubicBezTo>
                    <a:pt x="13" y="3"/>
                    <a:pt x="21" y="8"/>
                    <a:pt x="28" y="12"/>
                  </a:cubicBezTo>
                  <a:cubicBezTo>
                    <a:pt x="28" y="14"/>
                    <a:pt x="29" y="16"/>
                    <a:pt x="27" y="17"/>
                  </a:cubicBezTo>
                  <a:cubicBezTo>
                    <a:pt x="19" y="12"/>
                    <a:pt x="10" y="7"/>
                    <a:pt x="1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1" y="1"/>
                    <a:pt x="3" y="0"/>
                    <a:pt x="5" y="0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18"/>
            <p:cNvSpPr/>
            <p:nvPr/>
          </p:nvSpPr>
          <p:spPr>
            <a:xfrm>
              <a:off x="3340100" y="2200275"/>
              <a:ext cx="584200" cy="574675"/>
            </a:xfrm>
            <a:custGeom>
              <a:avLst/>
              <a:gdLst/>
              <a:ahLst/>
              <a:cxnLst/>
              <a:rect l="l" t="t" r="r" b="b"/>
              <a:pathLst>
                <a:path w="154" h="152" extrusionOk="0">
                  <a:moveTo>
                    <a:pt x="35" y="152"/>
                  </a:moveTo>
                  <a:cubicBezTo>
                    <a:pt x="32" y="140"/>
                    <a:pt x="29" y="127"/>
                    <a:pt x="26" y="114"/>
                  </a:cubicBezTo>
                  <a:cubicBezTo>
                    <a:pt x="25" y="110"/>
                    <a:pt x="24" y="105"/>
                    <a:pt x="23" y="101"/>
                  </a:cubicBezTo>
                  <a:cubicBezTo>
                    <a:pt x="21" y="100"/>
                    <a:pt x="21" y="98"/>
                    <a:pt x="20" y="96"/>
                  </a:cubicBezTo>
                  <a:cubicBezTo>
                    <a:pt x="14" y="67"/>
                    <a:pt x="7" y="38"/>
                    <a:pt x="1" y="9"/>
                  </a:cubicBezTo>
                  <a:cubicBezTo>
                    <a:pt x="0" y="7"/>
                    <a:pt x="0" y="5"/>
                    <a:pt x="0" y="3"/>
                  </a:cubicBezTo>
                  <a:cubicBezTo>
                    <a:pt x="1" y="0"/>
                    <a:pt x="3" y="2"/>
                    <a:pt x="4" y="3"/>
                  </a:cubicBezTo>
                  <a:cubicBezTo>
                    <a:pt x="11" y="8"/>
                    <a:pt x="18" y="11"/>
                    <a:pt x="25" y="14"/>
                  </a:cubicBezTo>
                  <a:cubicBezTo>
                    <a:pt x="29" y="16"/>
                    <a:pt x="33" y="17"/>
                    <a:pt x="37" y="18"/>
                  </a:cubicBezTo>
                  <a:cubicBezTo>
                    <a:pt x="41" y="19"/>
                    <a:pt x="43" y="21"/>
                    <a:pt x="45" y="23"/>
                  </a:cubicBezTo>
                  <a:cubicBezTo>
                    <a:pt x="44" y="20"/>
                    <a:pt x="45" y="20"/>
                    <a:pt x="48" y="20"/>
                  </a:cubicBezTo>
                  <a:cubicBezTo>
                    <a:pt x="57" y="21"/>
                    <a:pt x="65" y="23"/>
                    <a:pt x="74" y="23"/>
                  </a:cubicBezTo>
                  <a:cubicBezTo>
                    <a:pt x="86" y="24"/>
                    <a:pt x="97" y="24"/>
                    <a:pt x="109" y="23"/>
                  </a:cubicBezTo>
                  <a:cubicBezTo>
                    <a:pt x="123" y="22"/>
                    <a:pt x="136" y="21"/>
                    <a:pt x="149" y="17"/>
                  </a:cubicBezTo>
                  <a:cubicBezTo>
                    <a:pt x="150" y="17"/>
                    <a:pt x="151" y="17"/>
                    <a:pt x="152" y="17"/>
                  </a:cubicBezTo>
                  <a:cubicBezTo>
                    <a:pt x="154" y="21"/>
                    <a:pt x="153" y="25"/>
                    <a:pt x="153" y="28"/>
                  </a:cubicBezTo>
                  <a:cubicBezTo>
                    <a:pt x="152" y="35"/>
                    <a:pt x="152" y="42"/>
                    <a:pt x="151" y="48"/>
                  </a:cubicBezTo>
                  <a:cubicBezTo>
                    <a:pt x="150" y="56"/>
                    <a:pt x="148" y="63"/>
                    <a:pt x="147" y="70"/>
                  </a:cubicBezTo>
                  <a:cubicBezTo>
                    <a:pt x="146" y="72"/>
                    <a:pt x="146" y="74"/>
                    <a:pt x="146" y="77"/>
                  </a:cubicBezTo>
                  <a:cubicBezTo>
                    <a:pt x="146" y="77"/>
                    <a:pt x="146" y="77"/>
                    <a:pt x="146" y="78"/>
                  </a:cubicBezTo>
                  <a:cubicBezTo>
                    <a:pt x="140" y="87"/>
                    <a:pt x="138" y="99"/>
                    <a:pt x="133" y="108"/>
                  </a:cubicBezTo>
                  <a:cubicBezTo>
                    <a:pt x="122" y="127"/>
                    <a:pt x="106" y="139"/>
                    <a:pt x="85" y="143"/>
                  </a:cubicBezTo>
                  <a:cubicBezTo>
                    <a:pt x="78" y="145"/>
                    <a:pt x="70" y="147"/>
                    <a:pt x="62" y="148"/>
                  </a:cubicBezTo>
                  <a:cubicBezTo>
                    <a:pt x="57" y="150"/>
                    <a:pt x="52" y="150"/>
                    <a:pt x="46" y="151"/>
                  </a:cubicBezTo>
                  <a:cubicBezTo>
                    <a:pt x="43" y="151"/>
                    <a:pt x="39" y="151"/>
                    <a:pt x="35" y="152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18"/>
            <p:cNvSpPr/>
            <p:nvPr/>
          </p:nvSpPr>
          <p:spPr>
            <a:xfrm>
              <a:off x="3375025" y="2252663"/>
              <a:ext cx="139700" cy="446088"/>
            </a:xfrm>
            <a:custGeom>
              <a:avLst/>
              <a:gdLst/>
              <a:ahLst/>
              <a:cxnLst/>
              <a:rect l="l" t="t" r="r" b="b"/>
              <a:pathLst>
                <a:path w="37" h="118" extrusionOk="0">
                  <a:moveTo>
                    <a:pt x="0" y="0"/>
                  </a:moveTo>
                  <a:cubicBezTo>
                    <a:pt x="6" y="3"/>
                    <a:pt x="10" y="6"/>
                    <a:pt x="15" y="8"/>
                  </a:cubicBezTo>
                  <a:cubicBezTo>
                    <a:pt x="19" y="9"/>
                    <a:pt x="23" y="10"/>
                    <a:pt x="27" y="11"/>
                  </a:cubicBezTo>
                  <a:cubicBezTo>
                    <a:pt x="28" y="12"/>
                    <a:pt x="30" y="13"/>
                    <a:pt x="30" y="11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3" y="12"/>
                    <a:pt x="35" y="13"/>
                    <a:pt x="37" y="14"/>
                  </a:cubicBezTo>
                  <a:cubicBezTo>
                    <a:pt x="37" y="14"/>
                    <a:pt x="37" y="16"/>
                    <a:pt x="37" y="17"/>
                  </a:cubicBezTo>
                  <a:cubicBezTo>
                    <a:pt x="37" y="25"/>
                    <a:pt x="36" y="33"/>
                    <a:pt x="35" y="42"/>
                  </a:cubicBezTo>
                  <a:cubicBezTo>
                    <a:pt x="34" y="48"/>
                    <a:pt x="34" y="55"/>
                    <a:pt x="33" y="62"/>
                  </a:cubicBezTo>
                  <a:cubicBezTo>
                    <a:pt x="33" y="73"/>
                    <a:pt x="32" y="84"/>
                    <a:pt x="30" y="95"/>
                  </a:cubicBezTo>
                  <a:cubicBezTo>
                    <a:pt x="30" y="102"/>
                    <a:pt x="29" y="108"/>
                    <a:pt x="29" y="115"/>
                  </a:cubicBezTo>
                  <a:cubicBezTo>
                    <a:pt x="29" y="116"/>
                    <a:pt x="29" y="117"/>
                    <a:pt x="28" y="118"/>
                  </a:cubicBezTo>
                  <a:cubicBezTo>
                    <a:pt x="18" y="79"/>
                    <a:pt x="9" y="40"/>
                    <a:pt x="0" y="0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18"/>
            <p:cNvSpPr/>
            <p:nvPr/>
          </p:nvSpPr>
          <p:spPr>
            <a:xfrm>
              <a:off x="3332163" y="2184400"/>
              <a:ext cx="706438" cy="109538"/>
            </a:xfrm>
            <a:custGeom>
              <a:avLst/>
              <a:gdLst/>
              <a:ahLst/>
              <a:cxnLst/>
              <a:rect l="l" t="t" r="r" b="b"/>
              <a:pathLst>
                <a:path w="186" h="29" extrusionOk="0">
                  <a:moveTo>
                    <a:pt x="3" y="8"/>
                  </a:moveTo>
                  <a:cubicBezTo>
                    <a:pt x="0" y="3"/>
                    <a:pt x="4" y="2"/>
                    <a:pt x="7" y="0"/>
                  </a:cubicBezTo>
                  <a:cubicBezTo>
                    <a:pt x="9" y="1"/>
                    <a:pt x="8" y="3"/>
                    <a:pt x="9" y="5"/>
                  </a:cubicBezTo>
                  <a:cubicBezTo>
                    <a:pt x="9" y="5"/>
                    <a:pt x="10" y="6"/>
                    <a:pt x="11" y="6"/>
                  </a:cubicBezTo>
                  <a:cubicBezTo>
                    <a:pt x="16" y="10"/>
                    <a:pt x="22" y="12"/>
                    <a:pt x="28" y="14"/>
                  </a:cubicBezTo>
                  <a:cubicBezTo>
                    <a:pt x="34" y="16"/>
                    <a:pt x="41" y="17"/>
                    <a:pt x="48" y="19"/>
                  </a:cubicBezTo>
                  <a:cubicBezTo>
                    <a:pt x="51" y="20"/>
                    <a:pt x="54" y="21"/>
                    <a:pt x="58" y="21"/>
                  </a:cubicBezTo>
                  <a:cubicBezTo>
                    <a:pt x="58" y="21"/>
                    <a:pt x="58" y="21"/>
                    <a:pt x="59" y="21"/>
                  </a:cubicBezTo>
                  <a:cubicBezTo>
                    <a:pt x="62" y="22"/>
                    <a:pt x="66" y="22"/>
                    <a:pt x="70" y="22"/>
                  </a:cubicBezTo>
                  <a:cubicBezTo>
                    <a:pt x="70" y="22"/>
                    <a:pt x="71" y="22"/>
                    <a:pt x="71" y="23"/>
                  </a:cubicBezTo>
                  <a:cubicBezTo>
                    <a:pt x="80" y="23"/>
                    <a:pt x="89" y="23"/>
                    <a:pt x="97" y="22"/>
                  </a:cubicBezTo>
                  <a:cubicBezTo>
                    <a:pt x="98" y="22"/>
                    <a:pt x="99" y="22"/>
                    <a:pt x="100" y="22"/>
                  </a:cubicBezTo>
                  <a:cubicBezTo>
                    <a:pt x="103" y="22"/>
                    <a:pt x="106" y="22"/>
                    <a:pt x="108" y="22"/>
                  </a:cubicBezTo>
                  <a:cubicBezTo>
                    <a:pt x="115" y="21"/>
                    <a:pt x="122" y="21"/>
                    <a:pt x="129" y="20"/>
                  </a:cubicBezTo>
                  <a:cubicBezTo>
                    <a:pt x="131" y="20"/>
                    <a:pt x="132" y="19"/>
                    <a:pt x="133" y="19"/>
                  </a:cubicBezTo>
                  <a:cubicBezTo>
                    <a:pt x="136" y="19"/>
                    <a:pt x="139" y="18"/>
                    <a:pt x="142" y="18"/>
                  </a:cubicBezTo>
                  <a:cubicBezTo>
                    <a:pt x="142" y="18"/>
                    <a:pt x="143" y="18"/>
                    <a:pt x="143" y="18"/>
                  </a:cubicBezTo>
                  <a:cubicBezTo>
                    <a:pt x="145" y="17"/>
                    <a:pt x="147" y="17"/>
                    <a:pt x="150" y="16"/>
                  </a:cubicBezTo>
                  <a:cubicBezTo>
                    <a:pt x="152" y="15"/>
                    <a:pt x="154" y="14"/>
                    <a:pt x="157" y="14"/>
                  </a:cubicBezTo>
                  <a:cubicBezTo>
                    <a:pt x="163" y="12"/>
                    <a:pt x="170" y="9"/>
                    <a:pt x="176" y="6"/>
                  </a:cubicBezTo>
                  <a:cubicBezTo>
                    <a:pt x="177" y="6"/>
                    <a:pt x="178" y="5"/>
                    <a:pt x="179" y="5"/>
                  </a:cubicBezTo>
                  <a:cubicBezTo>
                    <a:pt x="181" y="4"/>
                    <a:pt x="184" y="1"/>
                    <a:pt x="186" y="5"/>
                  </a:cubicBezTo>
                  <a:cubicBezTo>
                    <a:pt x="186" y="7"/>
                    <a:pt x="185" y="8"/>
                    <a:pt x="183" y="9"/>
                  </a:cubicBezTo>
                  <a:cubicBezTo>
                    <a:pt x="175" y="14"/>
                    <a:pt x="165" y="18"/>
                    <a:pt x="155" y="21"/>
                  </a:cubicBezTo>
                  <a:cubicBezTo>
                    <a:pt x="155" y="21"/>
                    <a:pt x="154" y="21"/>
                    <a:pt x="154" y="22"/>
                  </a:cubicBezTo>
                  <a:cubicBezTo>
                    <a:pt x="136" y="26"/>
                    <a:pt x="118" y="28"/>
                    <a:pt x="100" y="29"/>
                  </a:cubicBezTo>
                  <a:cubicBezTo>
                    <a:pt x="83" y="29"/>
                    <a:pt x="65" y="28"/>
                    <a:pt x="47" y="25"/>
                  </a:cubicBezTo>
                  <a:cubicBezTo>
                    <a:pt x="47" y="27"/>
                    <a:pt x="49" y="27"/>
                    <a:pt x="49" y="29"/>
                  </a:cubicBezTo>
                  <a:cubicBezTo>
                    <a:pt x="48" y="29"/>
                    <a:pt x="47" y="28"/>
                    <a:pt x="47" y="28"/>
                  </a:cubicBezTo>
                  <a:cubicBezTo>
                    <a:pt x="43" y="24"/>
                    <a:pt x="38" y="23"/>
                    <a:pt x="33" y="21"/>
                  </a:cubicBezTo>
                  <a:cubicBezTo>
                    <a:pt x="23" y="18"/>
                    <a:pt x="13" y="14"/>
                    <a:pt x="5" y="7"/>
                  </a:cubicBezTo>
                  <a:cubicBezTo>
                    <a:pt x="4" y="7"/>
                    <a:pt x="3" y="5"/>
                    <a:pt x="3" y="8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8"/>
            <p:cNvSpPr/>
            <p:nvPr/>
          </p:nvSpPr>
          <p:spPr>
            <a:xfrm>
              <a:off x="4013200" y="2184400"/>
              <a:ext cx="25400" cy="23813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7" y="3"/>
                  </a:moveTo>
                  <a:cubicBezTo>
                    <a:pt x="7" y="3"/>
                    <a:pt x="7" y="4"/>
                    <a:pt x="7" y="4"/>
                  </a:cubicBezTo>
                  <a:cubicBezTo>
                    <a:pt x="7" y="4"/>
                    <a:pt x="7" y="5"/>
                    <a:pt x="7" y="5"/>
                  </a:cubicBezTo>
                  <a:cubicBezTo>
                    <a:pt x="4" y="2"/>
                    <a:pt x="2" y="6"/>
                    <a:pt x="0" y="6"/>
                  </a:cubicBezTo>
                  <a:cubicBezTo>
                    <a:pt x="0" y="4"/>
                    <a:pt x="1" y="3"/>
                    <a:pt x="2" y="1"/>
                  </a:cubicBezTo>
                  <a:cubicBezTo>
                    <a:pt x="4" y="0"/>
                    <a:pt x="6" y="0"/>
                    <a:pt x="7" y="3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18"/>
            <p:cNvSpPr/>
            <p:nvPr/>
          </p:nvSpPr>
          <p:spPr>
            <a:xfrm>
              <a:off x="3233738" y="1587500"/>
              <a:ext cx="106363" cy="246063"/>
            </a:xfrm>
            <a:custGeom>
              <a:avLst/>
              <a:gdLst/>
              <a:ahLst/>
              <a:cxnLst/>
              <a:rect l="l" t="t" r="r" b="b"/>
              <a:pathLst>
                <a:path w="28" h="65" extrusionOk="0">
                  <a:moveTo>
                    <a:pt x="2" y="15"/>
                  </a:moveTo>
                  <a:cubicBezTo>
                    <a:pt x="1" y="12"/>
                    <a:pt x="0" y="8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3"/>
                    <a:pt x="5" y="3"/>
                    <a:pt x="8" y="2"/>
                  </a:cubicBezTo>
                  <a:cubicBezTo>
                    <a:pt x="10" y="2"/>
                    <a:pt x="12" y="2"/>
                    <a:pt x="13" y="0"/>
                  </a:cubicBezTo>
                  <a:cubicBezTo>
                    <a:pt x="14" y="0"/>
                    <a:pt x="14" y="0"/>
                    <a:pt x="15" y="0"/>
                  </a:cubicBezTo>
                  <a:cubicBezTo>
                    <a:pt x="17" y="4"/>
                    <a:pt x="17" y="8"/>
                    <a:pt x="18" y="11"/>
                  </a:cubicBezTo>
                  <a:cubicBezTo>
                    <a:pt x="21" y="26"/>
                    <a:pt x="24" y="41"/>
                    <a:pt x="28" y="55"/>
                  </a:cubicBezTo>
                  <a:cubicBezTo>
                    <a:pt x="28" y="57"/>
                    <a:pt x="28" y="58"/>
                    <a:pt x="28" y="60"/>
                  </a:cubicBezTo>
                  <a:cubicBezTo>
                    <a:pt x="28" y="60"/>
                    <a:pt x="27" y="60"/>
                    <a:pt x="27" y="61"/>
                  </a:cubicBezTo>
                  <a:cubicBezTo>
                    <a:pt x="24" y="62"/>
                    <a:pt x="20" y="62"/>
                    <a:pt x="17" y="63"/>
                  </a:cubicBezTo>
                  <a:cubicBezTo>
                    <a:pt x="16" y="64"/>
                    <a:pt x="14" y="64"/>
                    <a:pt x="13" y="65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3" y="64"/>
                    <a:pt x="12" y="64"/>
                    <a:pt x="12" y="63"/>
                  </a:cubicBezTo>
                  <a:cubicBezTo>
                    <a:pt x="11" y="61"/>
                    <a:pt x="10" y="59"/>
                    <a:pt x="11" y="57"/>
                  </a:cubicBezTo>
                  <a:cubicBezTo>
                    <a:pt x="12" y="54"/>
                    <a:pt x="15" y="55"/>
                    <a:pt x="16" y="54"/>
                  </a:cubicBezTo>
                  <a:cubicBezTo>
                    <a:pt x="14" y="54"/>
                    <a:pt x="12" y="55"/>
                    <a:pt x="10" y="54"/>
                  </a:cubicBezTo>
                  <a:cubicBezTo>
                    <a:pt x="9" y="53"/>
                    <a:pt x="9" y="51"/>
                    <a:pt x="9" y="50"/>
                  </a:cubicBezTo>
                  <a:cubicBezTo>
                    <a:pt x="9" y="48"/>
                    <a:pt x="8" y="47"/>
                    <a:pt x="8" y="45"/>
                  </a:cubicBezTo>
                  <a:cubicBezTo>
                    <a:pt x="11" y="42"/>
                    <a:pt x="15" y="43"/>
                    <a:pt x="18" y="42"/>
                  </a:cubicBezTo>
                  <a:cubicBezTo>
                    <a:pt x="15" y="42"/>
                    <a:pt x="12" y="44"/>
                    <a:pt x="8" y="43"/>
                  </a:cubicBezTo>
                  <a:cubicBezTo>
                    <a:pt x="7" y="41"/>
                    <a:pt x="7" y="38"/>
                    <a:pt x="7" y="36"/>
                  </a:cubicBezTo>
                  <a:cubicBezTo>
                    <a:pt x="8" y="35"/>
                    <a:pt x="9" y="34"/>
                    <a:pt x="11" y="34"/>
                  </a:cubicBezTo>
                  <a:cubicBezTo>
                    <a:pt x="10" y="33"/>
                    <a:pt x="8" y="36"/>
                    <a:pt x="6" y="34"/>
                  </a:cubicBezTo>
                  <a:cubicBezTo>
                    <a:pt x="4" y="28"/>
                    <a:pt x="3" y="22"/>
                    <a:pt x="2" y="16"/>
                  </a:cubicBezTo>
                  <a:cubicBezTo>
                    <a:pt x="4" y="14"/>
                    <a:pt x="6" y="14"/>
                    <a:pt x="8" y="14"/>
                  </a:cubicBezTo>
                  <a:cubicBezTo>
                    <a:pt x="6" y="14"/>
                    <a:pt x="4" y="15"/>
                    <a:pt x="2" y="15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18"/>
            <p:cNvSpPr/>
            <p:nvPr/>
          </p:nvSpPr>
          <p:spPr>
            <a:xfrm>
              <a:off x="3282950" y="1814513"/>
              <a:ext cx="106363" cy="246063"/>
            </a:xfrm>
            <a:custGeom>
              <a:avLst/>
              <a:gdLst/>
              <a:ahLst/>
              <a:cxnLst/>
              <a:rect l="l" t="t" r="r" b="b"/>
              <a:pathLst>
                <a:path w="28" h="65" extrusionOk="0">
                  <a:moveTo>
                    <a:pt x="13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6" y="1"/>
                    <a:pt x="16" y="2"/>
                  </a:cubicBezTo>
                  <a:cubicBezTo>
                    <a:pt x="20" y="21"/>
                    <a:pt x="24" y="39"/>
                    <a:pt x="28" y="57"/>
                  </a:cubicBezTo>
                  <a:cubicBezTo>
                    <a:pt x="28" y="58"/>
                    <a:pt x="28" y="58"/>
                    <a:pt x="28" y="59"/>
                  </a:cubicBezTo>
                  <a:cubicBezTo>
                    <a:pt x="28" y="59"/>
                    <a:pt x="28" y="60"/>
                    <a:pt x="28" y="60"/>
                  </a:cubicBezTo>
                  <a:cubicBezTo>
                    <a:pt x="25" y="61"/>
                    <a:pt x="22" y="62"/>
                    <a:pt x="19" y="62"/>
                  </a:cubicBezTo>
                  <a:cubicBezTo>
                    <a:pt x="17" y="63"/>
                    <a:pt x="15" y="63"/>
                    <a:pt x="14" y="64"/>
                  </a:cubicBezTo>
                  <a:cubicBezTo>
                    <a:pt x="14" y="65"/>
                    <a:pt x="13" y="65"/>
                    <a:pt x="13" y="65"/>
                  </a:cubicBezTo>
                  <a:cubicBezTo>
                    <a:pt x="13" y="62"/>
                    <a:pt x="12" y="59"/>
                    <a:pt x="11" y="55"/>
                  </a:cubicBezTo>
                  <a:cubicBezTo>
                    <a:pt x="12" y="54"/>
                    <a:pt x="15" y="55"/>
                    <a:pt x="16" y="54"/>
                  </a:cubicBezTo>
                  <a:cubicBezTo>
                    <a:pt x="14" y="54"/>
                    <a:pt x="13" y="55"/>
                    <a:pt x="11" y="54"/>
                  </a:cubicBezTo>
                  <a:cubicBezTo>
                    <a:pt x="10" y="51"/>
                    <a:pt x="9" y="47"/>
                    <a:pt x="9" y="44"/>
                  </a:cubicBezTo>
                  <a:cubicBezTo>
                    <a:pt x="12" y="42"/>
                    <a:pt x="16" y="42"/>
                    <a:pt x="19" y="41"/>
                  </a:cubicBezTo>
                  <a:cubicBezTo>
                    <a:pt x="16" y="41"/>
                    <a:pt x="13" y="44"/>
                    <a:pt x="9" y="43"/>
                  </a:cubicBezTo>
                  <a:cubicBezTo>
                    <a:pt x="8" y="40"/>
                    <a:pt x="7" y="38"/>
                    <a:pt x="7" y="36"/>
                  </a:cubicBezTo>
                  <a:cubicBezTo>
                    <a:pt x="8" y="34"/>
                    <a:pt x="10" y="34"/>
                    <a:pt x="12" y="34"/>
                  </a:cubicBezTo>
                  <a:cubicBezTo>
                    <a:pt x="10" y="33"/>
                    <a:pt x="8" y="35"/>
                    <a:pt x="7" y="34"/>
                  </a:cubicBezTo>
                  <a:cubicBezTo>
                    <a:pt x="5" y="31"/>
                    <a:pt x="5" y="28"/>
                    <a:pt x="4" y="25"/>
                  </a:cubicBezTo>
                  <a:cubicBezTo>
                    <a:pt x="7" y="23"/>
                    <a:pt x="11" y="23"/>
                    <a:pt x="14" y="22"/>
                  </a:cubicBezTo>
                  <a:cubicBezTo>
                    <a:pt x="11" y="22"/>
                    <a:pt x="8" y="24"/>
                    <a:pt x="4" y="24"/>
                  </a:cubicBezTo>
                  <a:cubicBezTo>
                    <a:pt x="4" y="21"/>
                    <a:pt x="2" y="18"/>
                    <a:pt x="3" y="16"/>
                  </a:cubicBezTo>
                  <a:cubicBezTo>
                    <a:pt x="4" y="14"/>
                    <a:pt x="6" y="14"/>
                    <a:pt x="8" y="13"/>
                  </a:cubicBezTo>
                  <a:cubicBezTo>
                    <a:pt x="6" y="14"/>
                    <a:pt x="4" y="14"/>
                    <a:pt x="2" y="15"/>
                  </a:cubicBezTo>
                  <a:cubicBezTo>
                    <a:pt x="1" y="11"/>
                    <a:pt x="1" y="8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" y="3"/>
                    <a:pt x="7" y="3"/>
                    <a:pt x="10" y="2"/>
                  </a:cubicBezTo>
                  <a:cubicBezTo>
                    <a:pt x="11" y="1"/>
                    <a:pt x="13" y="1"/>
                    <a:pt x="13" y="0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18"/>
            <p:cNvSpPr/>
            <p:nvPr/>
          </p:nvSpPr>
          <p:spPr>
            <a:xfrm>
              <a:off x="3332163" y="2041525"/>
              <a:ext cx="106363" cy="196850"/>
            </a:xfrm>
            <a:custGeom>
              <a:avLst/>
              <a:gdLst/>
              <a:ahLst/>
              <a:cxnLst/>
              <a:rect l="l" t="t" r="r" b="b"/>
              <a:pathLst>
                <a:path w="28" h="52" extrusionOk="0">
                  <a:moveTo>
                    <a:pt x="27" y="52"/>
                  </a:moveTo>
                  <a:cubicBezTo>
                    <a:pt x="21" y="50"/>
                    <a:pt x="15" y="48"/>
                    <a:pt x="10" y="44"/>
                  </a:cubicBezTo>
                  <a:cubicBezTo>
                    <a:pt x="12" y="41"/>
                    <a:pt x="16" y="43"/>
                    <a:pt x="19" y="41"/>
                  </a:cubicBezTo>
                  <a:cubicBezTo>
                    <a:pt x="16" y="41"/>
                    <a:pt x="13" y="44"/>
                    <a:pt x="9" y="43"/>
                  </a:cubicBezTo>
                  <a:cubicBezTo>
                    <a:pt x="7" y="41"/>
                    <a:pt x="8" y="39"/>
                    <a:pt x="7" y="37"/>
                  </a:cubicBezTo>
                  <a:cubicBezTo>
                    <a:pt x="7" y="36"/>
                    <a:pt x="7" y="36"/>
                    <a:pt x="8" y="35"/>
                  </a:cubicBezTo>
                  <a:cubicBezTo>
                    <a:pt x="8" y="33"/>
                    <a:pt x="11" y="34"/>
                    <a:pt x="12" y="33"/>
                  </a:cubicBezTo>
                  <a:cubicBezTo>
                    <a:pt x="10" y="33"/>
                    <a:pt x="9" y="35"/>
                    <a:pt x="7" y="34"/>
                  </a:cubicBezTo>
                  <a:cubicBezTo>
                    <a:pt x="6" y="31"/>
                    <a:pt x="5" y="28"/>
                    <a:pt x="5" y="24"/>
                  </a:cubicBezTo>
                  <a:cubicBezTo>
                    <a:pt x="8" y="21"/>
                    <a:pt x="12" y="23"/>
                    <a:pt x="15" y="21"/>
                  </a:cubicBezTo>
                  <a:cubicBezTo>
                    <a:pt x="11" y="21"/>
                    <a:pt x="8" y="23"/>
                    <a:pt x="4" y="23"/>
                  </a:cubicBezTo>
                  <a:cubicBezTo>
                    <a:pt x="4" y="20"/>
                    <a:pt x="3" y="18"/>
                    <a:pt x="3" y="16"/>
                  </a:cubicBezTo>
                  <a:cubicBezTo>
                    <a:pt x="4" y="13"/>
                    <a:pt x="6" y="14"/>
                    <a:pt x="8" y="13"/>
                  </a:cubicBezTo>
                  <a:cubicBezTo>
                    <a:pt x="6" y="14"/>
                    <a:pt x="4" y="14"/>
                    <a:pt x="2" y="15"/>
                  </a:cubicBezTo>
                  <a:cubicBezTo>
                    <a:pt x="2" y="11"/>
                    <a:pt x="1" y="8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" y="2"/>
                    <a:pt x="7" y="2"/>
                    <a:pt x="10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2"/>
                    <a:pt x="17" y="3"/>
                  </a:cubicBezTo>
                  <a:cubicBezTo>
                    <a:pt x="20" y="19"/>
                    <a:pt x="23" y="35"/>
                    <a:pt x="27" y="50"/>
                  </a:cubicBezTo>
                  <a:cubicBezTo>
                    <a:pt x="28" y="51"/>
                    <a:pt x="28" y="52"/>
                    <a:pt x="27" y="52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18"/>
            <p:cNvSpPr/>
            <p:nvPr/>
          </p:nvSpPr>
          <p:spPr>
            <a:xfrm>
              <a:off x="3348038" y="2117725"/>
              <a:ext cx="57150" cy="14288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0" y="3"/>
                  </a:moveTo>
                  <a:cubicBezTo>
                    <a:pt x="5" y="2"/>
                    <a:pt x="10" y="1"/>
                    <a:pt x="14" y="0"/>
                  </a:cubicBezTo>
                  <a:cubicBezTo>
                    <a:pt x="14" y="0"/>
                    <a:pt x="14" y="0"/>
                    <a:pt x="15" y="1"/>
                  </a:cubicBezTo>
                  <a:cubicBezTo>
                    <a:pt x="10" y="3"/>
                    <a:pt x="5" y="3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18"/>
            <p:cNvSpPr/>
            <p:nvPr/>
          </p:nvSpPr>
          <p:spPr>
            <a:xfrm>
              <a:off x="3298825" y="1893888"/>
              <a:ext cx="52388" cy="15875"/>
            </a:xfrm>
            <a:custGeom>
              <a:avLst/>
              <a:gdLst/>
              <a:ahLst/>
              <a:cxnLst/>
              <a:rect l="l" t="t" r="r" b="b"/>
              <a:pathLst>
                <a:path w="14" h="4" extrusionOk="0">
                  <a:moveTo>
                    <a:pt x="0" y="3"/>
                  </a:moveTo>
                  <a:cubicBezTo>
                    <a:pt x="5" y="1"/>
                    <a:pt x="9" y="0"/>
                    <a:pt x="14" y="0"/>
                  </a:cubicBezTo>
                  <a:cubicBezTo>
                    <a:pt x="10" y="2"/>
                    <a:pt x="5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18"/>
            <p:cNvSpPr/>
            <p:nvPr/>
          </p:nvSpPr>
          <p:spPr>
            <a:xfrm>
              <a:off x="3317875" y="1965325"/>
              <a:ext cx="52388" cy="15875"/>
            </a:xfrm>
            <a:custGeom>
              <a:avLst/>
              <a:gdLst/>
              <a:ahLst/>
              <a:cxnLst/>
              <a:rect l="l" t="t" r="r" b="b"/>
              <a:pathLst>
                <a:path w="14" h="4" extrusionOk="0">
                  <a:moveTo>
                    <a:pt x="0" y="3"/>
                  </a:moveTo>
                  <a:cubicBezTo>
                    <a:pt x="4" y="2"/>
                    <a:pt x="9" y="0"/>
                    <a:pt x="14" y="1"/>
                  </a:cubicBezTo>
                  <a:cubicBezTo>
                    <a:pt x="9" y="3"/>
                    <a:pt x="4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18"/>
            <p:cNvSpPr/>
            <p:nvPr/>
          </p:nvSpPr>
          <p:spPr>
            <a:xfrm>
              <a:off x="3290888" y="1860550"/>
              <a:ext cx="34925" cy="14288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0" y="3"/>
                  </a:moveTo>
                  <a:cubicBezTo>
                    <a:pt x="2" y="0"/>
                    <a:pt x="5" y="1"/>
                    <a:pt x="7" y="0"/>
                  </a:cubicBezTo>
                  <a:cubicBezTo>
                    <a:pt x="8" y="0"/>
                    <a:pt x="8" y="0"/>
                    <a:pt x="9" y="1"/>
                  </a:cubicBezTo>
                  <a:cubicBezTo>
                    <a:pt x="9" y="2"/>
                    <a:pt x="8" y="2"/>
                    <a:pt x="7" y="2"/>
                  </a:cubicBezTo>
                  <a:cubicBezTo>
                    <a:pt x="5" y="3"/>
                    <a:pt x="3" y="3"/>
                    <a:pt x="1" y="4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18"/>
            <p:cNvSpPr/>
            <p:nvPr/>
          </p:nvSpPr>
          <p:spPr>
            <a:xfrm>
              <a:off x="3306763" y="1935163"/>
              <a:ext cx="33338" cy="15875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1" y="2"/>
                  </a:moveTo>
                  <a:cubicBezTo>
                    <a:pt x="3" y="1"/>
                    <a:pt x="6" y="1"/>
                    <a:pt x="9" y="0"/>
                  </a:cubicBezTo>
                  <a:cubicBezTo>
                    <a:pt x="7" y="3"/>
                    <a:pt x="4" y="3"/>
                    <a:pt x="1" y="4"/>
                  </a:cubicBezTo>
                  <a:cubicBezTo>
                    <a:pt x="0" y="3"/>
                    <a:pt x="0" y="3"/>
                    <a:pt x="1" y="2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18"/>
            <p:cNvSpPr/>
            <p:nvPr/>
          </p:nvSpPr>
          <p:spPr>
            <a:xfrm>
              <a:off x="3359150" y="2162175"/>
              <a:ext cx="34925" cy="11113"/>
            </a:xfrm>
            <a:custGeom>
              <a:avLst/>
              <a:gdLst/>
              <a:ahLst/>
              <a:cxnLst/>
              <a:rect l="l" t="t" r="r" b="b"/>
              <a:pathLst>
                <a:path w="9" h="3" extrusionOk="0">
                  <a:moveTo>
                    <a:pt x="0" y="2"/>
                  </a:moveTo>
                  <a:cubicBezTo>
                    <a:pt x="3" y="1"/>
                    <a:pt x="5" y="0"/>
                    <a:pt x="9" y="1"/>
                  </a:cubicBezTo>
                  <a:cubicBezTo>
                    <a:pt x="6" y="3"/>
                    <a:pt x="3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18"/>
            <p:cNvSpPr/>
            <p:nvPr/>
          </p:nvSpPr>
          <p:spPr>
            <a:xfrm>
              <a:off x="3325813" y="2011363"/>
              <a:ext cx="33338" cy="14288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0" y="2"/>
                  </a:moveTo>
                  <a:cubicBezTo>
                    <a:pt x="2" y="1"/>
                    <a:pt x="5" y="1"/>
                    <a:pt x="7" y="0"/>
                  </a:cubicBezTo>
                  <a:cubicBezTo>
                    <a:pt x="8" y="0"/>
                    <a:pt x="8" y="0"/>
                    <a:pt x="8" y="1"/>
                  </a:cubicBezTo>
                  <a:cubicBezTo>
                    <a:pt x="9" y="2"/>
                    <a:pt x="8" y="2"/>
                    <a:pt x="7" y="2"/>
                  </a:cubicBezTo>
                  <a:cubicBezTo>
                    <a:pt x="5" y="3"/>
                    <a:pt x="3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18"/>
            <p:cNvSpPr/>
            <p:nvPr/>
          </p:nvSpPr>
          <p:spPr>
            <a:xfrm>
              <a:off x="3340100" y="2087563"/>
              <a:ext cx="34925" cy="14288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0" y="3"/>
                  </a:moveTo>
                  <a:cubicBezTo>
                    <a:pt x="2" y="0"/>
                    <a:pt x="6" y="1"/>
                    <a:pt x="8" y="0"/>
                  </a:cubicBezTo>
                  <a:cubicBezTo>
                    <a:pt x="8" y="0"/>
                    <a:pt x="9" y="0"/>
                    <a:pt x="9" y="1"/>
                  </a:cubicBezTo>
                  <a:cubicBezTo>
                    <a:pt x="9" y="2"/>
                    <a:pt x="8" y="2"/>
                    <a:pt x="8" y="2"/>
                  </a:cubicBezTo>
                  <a:cubicBezTo>
                    <a:pt x="5" y="2"/>
                    <a:pt x="3" y="3"/>
                    <a:pt x="1" y="4"/>
                  </a:cubicBezTo>
                  <a:cubicBezTo>
                    <a:pt x="1" y="3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18"/>
            <p:cNvSpPr/>
            <p:nvPr/>
          </p:nvSpPr>
          <p:spPr>
            <a:xfrm>
              <a:off x="3359150" y="2181225"/>
              <a:ext cx="7938" cy="26988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0" y="0"/>
                  </a:moveTo>
                  <a:cubicBezTo>
                    <a:pt x="2" y="1"/>
                    <a:pt x="1" y="3"/>
                    <a:pt x="2" y="5"/>
                  </a:cubicBezTo>
                  <a:cubicBezTo>
                    <a:pt x="2" y="6"/>
                    <a:pt x="2" y="6"/>
                    <a:pt x="2" y="7"/>
                  </a:cubicBezTo>
                  <a:cubicBezTo>
                    <a:pt x="0" y="5"/>
                    <a:pt x="1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18"/>
            <p:cNvSpPr/>
            <p:nvPr/>
          </p:nvSpPr>
          <p:spPr>
            <a:xfrm>
              <a:off x="3260725" y="1444625"/>
              <a:ext cx="307975" cy="823913"/>
            </a:xfrm>
            <a:custGeom>
              <a:avLst/>
              <a:gdLst/>
              <a:ahLst/>
              <a:cxnLst/>
              <a:rect l="l" t="t" r="r" b="b"/>
              <a:pathLst>
                <a:path w="81" h="218" extrusionOk="0">
                  <a:moveTo>
                    <a:pt x="7" y="8"/>
                  </a:moveTo>
                  <a:cubicBezTo>
                    <a:pt x="16" y="6"/>
                    <a:pt x="26" y="3"/>
                    <a:pt x="35" y="1"/>
                  </a:cubicBezTo>
                  <a:cubicBezTo>
                    <a:pt x="37" y="1"/>
                    <a:pt x="39" y="1"/>
                    <a:pt x="41" y="0"/>
                  </a:cubicBezTo>
                  <a:cubicBezTo>
                    <a:pt x="44" y="0"/>
                    <a:pt x="44" y="2"/>
                    <a:pt x="44" y="3"/>
                  </a:cubicBezTo>
                  <a:cubicBezTo>
                    <a:pt x="46" y="8"/>
                    <a:pt x="46" y="13"/>
                    <a:pt x="48" y="18"/>
                  </a:cubicBezTo>
                  <a:cubicBezTo>
                    <a:pt x="48" y="19"/>
                    <a:pt x="48" y="20"/>
                    <a:pt x="49" y="21"/>
                  </a:cubicBezTo>
                  <a:cubicBezTo>
                    <a:pt x="49" y="26"/>
                    <a:pt x="50" y="30"/>
                    <a:pt x="51" y="34"/>
                  </a:cubicBezTo>
                  <a:cubicBezTo>
                    <a:pt x="52" y="36"/>
                    <a:pt x="52" y="37"/>
                    <a:pt x="52" y="39"/>
                  </a:cubicBezTo>
                  <a:cubicBezTo>
                    <a:pt x="52" y="40"/>
                    <a:pt x="52" y="41"/>
                    <a:pt x="53" y="42"/>
                  </a:cubicBezTo>
                  <a:cubicBezTo>
                    <a:pt x="54" y="47"/>
                    <a:pt x="56" y="53"/>
                    <a:pt x="57" y="59"/>
                  </a:cubicBezTo>
                  <a:cubicBezTo>
                    <a:pt x="57" y="60"/>
                    <a:pt x="57" y="61"/>
                    <a:pt x="57" y="61"/>
                  </a:cubicBezTo>
                  <a:cubicBezTo>
                    <a:pt x="59" y="67"/>
                    <a:pt x="60" y="73"/>
                    <a:pt x="61" y="78"/>
                  </a:cubicBezTo>
                  <a:cubicBezTo>
                    <a:pt x="61" y="79"/>
                    <a:pt x="62" y="80"/>
                    <a:pt x="62" y="81"/>
                  </a:cubicBezTo>
                  <a:cubicBezTo>
                    <a:pt x="62" y="86"/>
                    <a:pt x="64" y="90"/>
                    <a:pt x="65" y="94"/>
                  </a:cubicBezTo>
                  <a:cubicBezTo>
                    <a:pt x="65" y="96"/>
                    <a:pt x="65" y="97"/>
                    <a:pt x="65" y="98"/>
                  </a:cubicBezTo>
                  <a:cubicBezTo>
                    <a:pt x="65" y="100"/>
                    <a:pt x="66" y="101"/>
                    <a:pt x="66" y="102"/>
                  </a:cubicBezTo>
                  <a:cubicBezTo>
                    <a:pt x="68" y="107"/>
                    <a:pt x="69" y="113"/>
                    <a:pt x="70" y="119"/>
                  </a:cubicBezTo>
                  <a:cubicBezTo>
                    <a:pt x="70" y="120"/>
                    <a:pt x="70" y="120"/>
                    <a:pt x="71" y="121"/>
                  </a:cubicBezTo>
                  <a:cubicBezTo>
                    <a:pt x="72" y="127"/>
                    <a:pt x="73" y="132"/>
                    <a:pt x="74" y="138"/>
                  </a:cubicBezTo>
                  <a:cubicBezTo>
                    <a:pt x="75" y="139"/>
                    <a:pt x="75" y="140"/>
                    <a:pt x="75" y="141"/>
                  </a:cubicBezTo>
                  <a:cubicBezTo>
                    <a:pt x="76" y="145"/>
                    <a:pt x="77" y="150"/>
                    <a:pt x="78" y="154"/>
                  </a:cubicBezTo>
                  <a:cubicBezTo>
                    <a:pt x="78" y="155"/>
                    <a:pt x="79" y="157"/>
                    <a:pt x="79" y="158"/>
                  </a:cubicBezTo>
                  <a:cubicBezTo>
                    <a:pt x="78" y="160"/>
                    <a:pt x="80" y="160"/>
                    <a:pt x="80" y="160"/>
                  </a:cubicBezTo>
                  <a:cubicBezTo>
                    <a:pt x="81" y="161"/>
                    <a:pt x="81" y="161"/>
                    <a:pt x="81" y="161"/>
                  </a:cubicBezTo>
                  <a:cubicBezTo>
                    <a:pt x="81" y="166"/>
                    <a:pt x="80" y="171"/>
                    <a:pt x="80" y="176"/>
                  </a:cubicBezTo>
                  <a:cubicBezTo>
                    <a:pt x="80" y="178"/>
                    <a:pt x="79" y="179"/>
                    <a:pt x="78" y="179"/>
                  </a:cubicBezTo>
                  <a:cubicBezTo>
                    <a:pt x="75" y="180"/>
                    <a:pt x="74" y="182"/>
                    <a:pt x="74" y="185"/>
                  </a:cubicBezTo>
                  <a:cubicBezTo>
                    <a:pt x="74" y="188"/>
                    <a:pt x="76" y="188"/>
                    <a:pt x="78" y="189"/>
                  </a:cubicBezTo>
                  <a:cubicBezTo>
                    <a:pt x="79" y="189"/>
                    <a:pt x="79" y="190"/>
                    <a:pt x="80" y="190"/>
                  </a:cubicBezTo>
                  <a:cubicBezTo>
                    <a:pt x="80" y="192"/>
                    <a:pt x="80" y="193"/>
                    <a:pt x="80" y="195"/>
                  </a:cubicBezTo>
                  <a:cubicBezTo>
                    <a:pt x="81" y="201"/>
                    <a:pt x="79" y="207"/>
                    <a:pt x="79" y="214"/>
                  </a:cubicBezTo>
                  <a:cubicBezTo>
                    <a:pt x="79" y="215"/>
                    <a:pt x="79" y="216"/>
                    <a:pt x="78" y="217"/>
                  </a:cubicBezTo>
                  <a:cubicBezTo>
                    <a:pt x="78" y="217"/>
                    <a:pt x="78" y="217"/>
                    <a:pt x="77" y="218"/>
                  </a:cubicBezTo>
                  <a:cubicBezTo>
                    <a:pt x="77" y="218"/>
                    <a:pt x="77" y="218"/>
                    <a:pt x="77" y="218"/>
                  </a:cubicBezTo>
                  <a:cubicBezTo>
                    <a:pt x="74" y="217"/>
                    <a:pt x="70" y="217"/>
                    <a:pt x="67" y="216"/>
                  </a:cubicBezTo>
                  <a:cubicBezTo>
                    <a:pt x="60" y="214"/>
                    <a:pt x="53" y="213"/>
                    <a:pt x="46" y="210"/>
                  </a:cubicBezTo>
                  <a:cubicBezTo>
                    <a:pt x="43" y="200"/>
                    <a:pt x="41" y="190"/>
                    <a:pt x="39" y="180"/>
                  </a:cubicBezTo>
                  <a:cubicBezTo>
                    <a:pt x="37" y="173"/>
                    <a:pt x="35" y="165"/>
                    <a:pt x="34" y="158"/>
                  </a:cubicBezTo>
                  <a:cubicBezTo>
                    <a:pt x="32" y="151"/>
                    <a:pt x="30" y="143"/>
                    <a:pt x="29" y="136"/>
                  </a:cubicBezTo>
                  <a:cubicBezTo>
                    <a:pt x="26" y="124"/>
                    <a:pt x="24" y="112"/>
                    <a:pt x="21" y="99"/>
                  </a:cubicBezTo>
                  <a:cubicBezTo>
                    <a:pt x="21" y="99"/>
                    <a:pt x="20" y="98"/>
                    <a:pt x="20" y="98"/>
                  </a:cubicBezTo>
                  <a:cubicBezTo>
                    <a:pt x="19" y="88"/>
                    <a:pt x="16" y="79"/>
                    <a:pt x="14" y="69"/>
                  </a:cubicBezTo>
                  <a:cubicBezTo>
                    <a:pt x="12" y="59"/>
                    <a:pt x="10" y="49"/>
                    <a:pt x="7" y="39"/>
                  </a:cubicBezTo>
                  <a:cubicBezTo>
                    <a:pt x="7" y="39"/>
                    <a:pt x="7" y="39"/>
                    <a:pt x="7" y="38"/>
                  </a:cubicBezTo>
                  <a:cubicBezTo>
                    <a:pt x="6" y="38"/>
                    <a:pt x="5" y="36"/>
                    <a:pt x="5" y="35"/>
                  </a:cubicBezTo>
                  <a:cubicBezTo>
                    <a:pt x="4" y="28"/>
                    <a:pt x="2" y="21"/>
                    <a:pt x="1" y="14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3" y="9"/>
                    <a:pt x="5" y="8"/>
                    <a:pt x="7" y="8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18"/>
            <p:cNvSpPr/>
            <p:nvPr/>
          </p:nvSpPr>
          <p:spPr>
            <a:xfrm>
              <a:off x="3263900" y="1739900"/>
              <a:ext cx="53975" cy="17463"/>
            </a:xfrm>
            <a:custGeom>
              <a:avLst/>
              <a:gdLst/>
              <a:ahLst/>
              <a:cxnLst/>
              <a:rect l="l" t="t" r="r" b="b"/>
              <a:pathLst>
                <a:path w="14" h="5" extrusionOk="0">
                  <a:moveTo>
                    <a:pt x="0" y="3"/>
                  </a:moveTo>
                  <a:cubicBezTo>
                    <a:pt x="5" y="3"/>
                    <a:pt x="9" y="0"/>
                    <a:pt x="14" y="0"/>
                  </a:cubicBezTo>
                  <a:cubicBezTo>
                    <a:pt x="14" y="1"/>
                    <a:pt x="14" y="1"/>
                    <a:pt x="14" y="2"/>
                  </a:cubicBezTo>
                  <a:cubicBezTo>
                    <a:pt x="10" y="3"/>
                    <a:pt x="5" y="4"/>
                    <a:pt x="0" y="5"/>
                  </a:cubicBezTo>
                  <a:cubicBezTo>
                    <a:pt x="0" y="4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18"/>
            <p:cNvSpPr/>
            <p:nvPr/>
          </p:nvSpPr>
          <p:spPr>
            <a:xfrm>
              <a:off x="3214688" y="1516063"/>
              <a:ext cx="53975" cy="15875"/>
            </a:xfrm>
            <a:custGeom>
              <a:avLst/>
              <a:gdLst/>
              <a:ahLst/>
              <a:cxnLst/>
              <a:rect l="l" t="t" r="r" b="b"/>
              <a:pathLst>
                <a:path w="14" h="4" extrusionOk="0">
                  <a:moveTo>
                    <a:pt x="0" y="2"/>
                  </a:moveTo>
                  <a:cubicBezTo>
                    <a:pt x="5" y="1"/>
                    <a:pt x="9" y="0"/>
                    <a:pt x="14" y="0"/>
                  </a:cubicBezTo>
                  <a:cubicBezTo>
                    <a:pt x="14" y="0"/>
                    <a:pt x="14" y="0"/>
                    <a:pt x="14" y="1"/>
                  </a:cubicBezTo>
                  <a:cubicBezTo>
                    <a:pt x="9" y="2"/>
                    <a:pt x="5" y="3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18"/>
            <p:cNvSpPr/>
            <p:nvPr/>
          </p:nvSpPr>
          <p:spPr>
            <a:xfrm>
              <a:off x="3241675" y="1636713"/>
              <a:ext cx="30163" cy="11113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0" y="2"/>
                  </a:moveTo>
                  <a:cubicBezTo>
                    <a:pt x="2" y="0"/>
                    <a:pt x="5" y="0"/>
                    <a:pt x="8" y="0"/>
                  </a:cubicBezTo>
                  <a:cubicBezTo>
                    <a:pt x="6" y="2"/>
                    <a:pt x="3" y="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18"/>
            <p:cNvSpPr/>
            <p:nvPr/>
          </p:nvSpPr>
          <p:spPr>
            <a:xfrm>
              <a:off x="3222625" y="1562100"/>
              <a:ext cx="38100" cy="11113"/>
            </a:xfrm>
            <a:custGeom>
              <a:avLst/>
              <a:gdLst/>
              <a:ahLst/>
              <a:cxnLst/>
              <a:rect l="l" t="t" r="r" b="b"/>
              <a:pathLst>
                <a:path w="10" h="3" extrusionOk="0">
                  <a:moveTo>
                    <a:pt x="0" y="1"/>
                  </a:moveTo>
                  <a:cubicBezTo>
                    <a:pt x="3" y="1"/>
                    <a:pt x="6" y="0"/>
                    <a:pt x="10" y="0"/>
                  </a:cubicBezTo>
                  <a:cubicBezTo>
                    <a:pt x="7" y="3"/>
                    <a:pt x="3" y="2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18"/>
            <p:cNvSpPr/>
            <p:nvPr/>
          </p:nvSpPr>
          <p:spPr>
            <a:xfrm>
              <a:off x="3255963" y="1709738"/>
              <a:ext cx="34925" cy="14288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0" y="2"/>
                  </a:moveTo>
                  <a:cubicBezTo>
                    <a:pt x="3" y="2"/>
                    <a:pt x="6" y="1"/>
                    <a:pt x="8" y="0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6" y="3"/>
                    <a:pt x="3" y="3"/>
                    <a:pt x="1" y="4"/>
                  </a:cubicBezTo>
                  <a:cubicBezTo>
                    <a:pt x="0" y="3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18"/>
            <p:cNvSpPr/>
            <p:nvPr/>
          </p:nvSpPr>
          <p:spPr>
            <a:xfrm>
              <a:off x="3473450" y="2200275"/>
              <a:ext cx="573088" cy="679450"/>
            </a:xfrm>
            <a:custGeom>
              <a:avLst/>
              <a:gdLst/>
              <a:ahLst/>
              <a:cxnLst/>
              <a:rect l="l" t="t" r="r" b="b"/>
              <a:pathLst>
                <a:path w="151" h="180" extrusionOk="0">
                  <a:moveTo>
                    <a:pt x="149" y="0"/>
                  </a:moveTo>
                  <a:cubicBezTo>
                    <a:pt x="149" y="0"/>
                    <a:pt x="149" y="0"/>
                    <a:pt x="148" y="1"/>
                  </a:cubicBezTo>
                  <a:cubicBezTo>
                    <a:pt x="148" y="3"/>
                    <a:pt x="146" y="4"/>
                    <a:pt x="144" y="5"/>
                  </a:cubicBezTo>
                  <a:cubicBezTo>
                    <a:pt x="137" y="10"/>
                    <a:pt x="129" y="13"/>
                    <a:pt x="121" y="15"/>
                  </a:cubicBezTo>
                  <a:cubicBezTo>
                    <a:pt x="119" y="16"/>
                    <a:pt x="117" y="16"/>
                    <a:pt x="117" y="18"/>
                  </a:cubicBezTo>
                  <a:cubicBezTo>
                    <a:pt x="117" y="23"/>
                    <a:pt x="117" y="27"/>
                    <a:pt x="116" y="32"/>
                  </a:cubicBezTo>
                  <a:cubicBezTo>
                    <a:pt x="116" y="37"/>
                    <a:pt x="116" y="41"/>
                    <a:pt x="115" y="45"/>
                  </a:cubicBezTo>
                  <a:cubicBezTo>
                    <a:pt x="114" y="49"/>
                    <a:pt x="115" y="53"/>
                    <a:pt x="113" y="58"/>
                  </a:cubicBezTo>
                  <a:cubicBezTo>
                    <a:pt x="112" y="62"/>
                    <a:pt x="112" y="66"/>
                    <a:pt x="111" y="70"/>
                  </a:cubicBezTo>
                  <a:cubicBezTo>
                    <a:pt x="110" y="73"/>
                    <a:pt x="110" y="77"/>
                    <a:pt x="108" y="81"/>
                  </a:cubicBezTo>
                  <a:cubicBezTo>
                    <a:pt x="103" y="94"/>
                    <a:pt x="99" y="106"/>
                    <a:pt x="90" y="117"/>
                  </a:cubicBezTo>
                  <a:cubicBezTo>
                    <a:pt x="83" y="126"/>
                    <a:pt x="75" y="134"/>
                    <a:pt x="64" y="137"/>
                  </a:cubicBezTo>
                  <a:cubicBezTo>
                    <a:pt x="59" y="139"/>
                    <a:pt x="53" y="141"/>
                    <a:pt x="48" y="142"/>
                  </a:cubicBezTo>
                  <a:cubicBezTo>
                    <a:pt x="34" y="146"/>
                    <a:pt x="21" y="149"/>
                    <a:pt x="7" y="150"/>
                  </a:cubicBezTo>
                  <a:cubicBezTo>
                    <a:pt x="5" y="150"/>
                    <a:pt x="2" y="149"/>
                    <a:pt x="0" y="152"/>
                  </a:cubicBezTo>
                  <a:cubicBezTo>
                    <a:pt x="0" y="161"/>
                    <a:pt x="5" y="167"/>
                    <a:pt x="14" y="170"/>
                  </a:cubicBezTo>
                  <a:cubicBezTo>
                    <a:pt x="15" y="170"/>
                    <a:pt x="17" y="171"/>
                    <a:pt x="19" y="172"/>
                  </a:cubicBezTo>
                  <a:cubicBezTo>
                    <a:pt x="39" y="177"/>
                    <a:pt x="59" y="180"/>
                    <a:pt x="80" y="176"/>
                  </a:cubicBezTo>
                  <a:cubicBezTo>
                    <a:pt x="92" y="174"/>
                    <a:pt x="104" y="171"/>
                    <a:pt x="114" y="162"/>
                  </a:cubicBezTo>
                  <a:cubicBezTo>
                    <a:pt x="116" y="156"/>
                    <a:pt x="117" y="150"/>
                    <a:pt x="118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9" y="143"/>
                    <a:pt x="119" y="142"/>
                    <a:pt x="119" y="141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20" y="137"/>
                    <a:pt x="121" y="134"/>
                    <a:pt x="122" y="130"/>
                  </a:cubicBezTo>
                  <a:cubicBezTo>
                    <a:pt x="126" y="111"/>
                    <a:pt x="130" y="91"/>
                    <a:pt x="135" y="71"/>
                  </a:cubicBezTo>
                  <a:cubicBezTo>
                    <a:pt x="135" y="70"/>
                    <a:pt x="136" y="70"/>
                    <a:pt x="136" y="69"/>
                  </a:cubicBezTo>
                  <a:cubicBezTo>
                    <a:pt x="139" y="57"/>
                    <a:pt x="142" y="46"/>
                    <a:pt x="144" y="34"/>
                  </a:cubicBezTo>
                  <a:cubicBezTo>
                    <a:pt x="145" y="31"/>
                    <a:pt x="145" y="28"/>
                    <a:pt x="146" y="25"/>
                  </a:cubicBezTo>
                  <a:cubicBezTo>
                    <a:pt x="148" y="18"/>
                    <a:pt x="149" y="11"/>
                    <a:pt x="151" y="4"/>
                  </a:cubicBezTo>
                  <a:cubicBezTo>
                    <a:pt x="151" y="2"/>
                    <a:pt x="151" y="1"/>
                    <a:pt x="149" y="0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18"/>
            <p:cNvSpPr/>
            <p:nvPr/>
          </p:nvSpPr>
          <p:spPr>
            <a:xfrm>
              <a:off x="3568700" y="1939925"/>
              <a:ext cx="531813" cy="336550"/>
            </a:xfrm>
            <a:custGeom>
              <a:avLst/>
              <a:gdLst/>
              <a:ahLst/>
              <a:cxnLst/>
              <a:rect l="l" t="t" r="r" b="b"/>
              <a:pathLst>
                <a:path w="140" h="89" extrusionOk="0">
                  <a:moveTo>
                    <a:pt x="119" y="67"/>
                  </a:moveTo>
                  <a:cubicBezTo>
                    <a:pt x="119" y="69"/>
                    <a:pt x="118" y="70"/>
                    <a:pt x="117" y="71"/>
                  </a:cubicBezTo>
                  <a:cubicBezTo>
                    <a:pt x="116" y="70"/>
                    <a:pt x="115" y="71"/>
                    <a:pt x="114" y="72"/>
                  </a:cubicBezTo>
                  <a:cubicBezTo>
                    <a:pt x="111" y="73"/>
                    <a:pt x="108" y="72"/>
                    <a:pt x="105" y="72"/>
                  </a:cubicBezTo>
                  <a:cubicBezTo>
                    <a:pt x="102" y="72"/>
                    <a:pt x="100" y="72"/>
                    <a:pt x="99" y="75"/>
                  </a:cubicBezTo>
                  <a:cubicBezTo>
                    <a:pt x="98" y="77"/>
                    <a:pt x="97" y="79"/>
                    <a:pt x="95" y="79"/>
                  </a:cubicBezTo>
                  <a:cubicBezTo>
                    <a:pt x="93" y="81"/>
                    <a:pt x="90" y="80"/>
                    <a:pt x="88" y="82"/>
                  </a:cubicBezTo>
                  <a:cubicBezTo>
                    <a:pt x="85" y="82"/>
                    <a:pt x="83" y="82"/>
                    <a:pt x="81" y="83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77" y="84"/>
                    <a:pt x="74" y="84"/>
                    <a:pt x="71" y="85"/>
                  </a:cubicBezTo>
                  <a:cubicBezTo>
                    <a:pt x="70" y="85"/>
                    <a:pt x="69" y="86"/>
                    <a:pt x="68" y="86"/>
                  </a:cubicBezTo>
                  <a:cubicBezTo>
                    <a:pt x="68" y="85"/>
                    <a:pt x="67" y="85"/>
                    <a:pt x="66" y="85"/>
                  </a:cubicBezTo>
                  <a:cubicBezTo>
                    <a:pt x="63" y="86"/>
                    <a:pt x="63" y="84"/>
                    <a:pt x="64" y="82"/>
                  </a:cubicBezTo>
                  <a:cubicBezTo>
                    <a:pt x="65" y="80"/>
                    <a:pt x="67" y="78"/>
                    <a:pt x="69" y="76"/>
                  </a:cubicBezTo>
                  <a:cubicBezTo>
                    <a:pt x="71" y="72"/>
                    <a:pt x="73" y="69"/>
                    <a:pt x="75" y="66"/>
                  </a:cubicBezTo>
                  <a:cubicBezTo>
                    <a:pt x="79" y="60"/>
                    <a:pt x="83" y="55"/>
                    <a:pt x="87" y="49"/>
                  </a:cubicBezTo>
                  <a:cubicBezTo>
                    <a:pt x="91" y="44"/>
                    <a:pt x="95" y="38"/>
                    <a:pt x="98" y="33"/>
                  </a:cubicBezTo>
                  <a:cubicBezTo>
                    <a:pt x="100" y="30"/>
                    <a:pt x="100" y="30"/>
                    <a:pt x="97" y="29"/>
                  </a:cubicBezTo>
                  <a:cubicBezTo>
                    <a:pt x="91" y="28"/>
                    <a:pt x="86" y="28"/>
                    <a:pt x="80" y="28"/>
                  </a:cubicBezTo>
                  <a:cubicBezTo>
                    <a:pt x="78" y="28"/>
                    <a:pt x="75" y="29"/>
                    <a:pt x="73" y="29"/>
                  </a:cubicBezTo>
                  <a:cubicBezTo>
                    <a:pt x="63" y="31"/>
                    <a:pt x="55" y="37"/>
                    <a:pt x="48" y="43"/>
                  </a:cubicBezTo>
                  <a:cubicBezTo>
                    <a:pt x="46" y="44"/>
                    <a:pt x="45" y="45"/>
                    <a:pt x="44" y="47"/>
                  </a:cubicBezTo>
                  <a:cubicBezTo>
                    <a:pt x="43" y="48"/>
                    <a:pt x="43" y="49"/>
                    <a:pt x="42" y="50"/>
                  </a:cubicBezTo>
                  <a:cubicBezTo>
                    <a:pt x="41" y="51"/>
                    <a:pt x="41" y="52"/>
                    <a:pt x="40" y="53"/>
                  </a:cubicBezTo>
                  <a:cubicBezTo>
                    <a:pt x="34" y="63"/>
                    <a:pt x="30" y="73"/>
                    <a:pt x="32" y="84"/>
                  </a:cubicBezTo>
                  <a:cubicBezTo>
                    <a:pt x="32" y="86"/>
                    <a:pt x="32" y="88"/>
                    <a:pt x="29" y="88"/>
                  </a:cubicBezTo>
                  <a:cubicBezTo>
                    <a:pt x="22" y="88"/>
                    <a:pt x="15" y="89"/>
                    <a:pt x="8" y="88"/>
                  </a:cubicBezTo>
                  <a:cubicBezTo>
                    <a:pt x="6" y="88"/>
                    <a:pt x="4" y="88"/>
                    <a:pt x="2" y="87"/>
                  </a:cubicBezTo>
                  <a:cubicBezTo>
                    <a:pt x="2" y="86"/>
                    <a:pt x="2" y="86"/>
                    <a:pt x="2" y="85"/>
                  </a:cubicBezTo>
                  <a:cubicBezTo>
                    <a:pt x="4" y="83"/>
                    <a:pt x="6" y="85"/>
                    <a:pt x="8" y="84"/>
                  </a:cubicBezTo>
                  <a:cubicBezTo>
                    <a:pt x="6" y="84"/>
                    <a:pt x="4" y="84"/>
                    <a:pt x="2" y="83"/>
                  </a:cubicBezTo>
                  <a:cubicBezTo>
                    <a:pt x="0" y="78"/>
                    <a:pt x="1" y="73"/>
                    <a:pt x="4" y="69"/>
                  </a:cubicBezTo>
                  <a:cubicBezTo>
                    <a:pt x="6" y="67"/>
                    <a:pt x="8" y="70"/>
                    <a:pt x="11" y="70"/>
                  </a:cubicBezTo>
                  <a:cubicBezTo>
                    <a:pt x="9" y="69"/>
                    <a:pt x="6" y="69"/>
                    <a:pt x="4" y="68"/>
                  </a:cubicBezTo>
                  <a:cubicBezTo>
                    <a:pt x="4" y="64"/>
                    <a:pt x="6" y="61"/>
                    <a:pt x="7" y="58"/>
                  </a:cubicBezTo>
                  <a:cubicBezTo>
                    <a:pt x="8" y="56"/>
                    <a:pt x="8" y="54"/>
                    <a:pt x="10" y="53"/>
                  </a:cubicBezTo>
                  <a:cubicBezTo>
                    <a:pt x="13" y="52"/>
                    <a:pt x="14" y="53"/>
                    <a:pt x="16" y="54"/>
                  </a:cubicBezTo>
                  <a:cubicBezTo>
                    <a:pt x="15" y="53"/>
                    <a:pt x="13" y="53"/>
                    <a:pt x="12" y="51"/>
                  </a:cubicBezTo>
                  <a:cubicBezTo>
                    <a:pt x="12" y="45"/>
                    <a:pt x="16" y="41"/>
                    <a:pt x="20" y="38"/>
                  </a:cubicBezTo>
                  <a:cubicBezTo>
                    <a:pt x="22" y="38"/>
                    <a:pt x="23" y="40"/>
                    <a:pt x="25" y="40"/>
                  </a:cubicBezTo>
                  <a:cubicBezTo>
                    <a:pt x="24" y="39"/>
                    <a:pt x="22" y="39"/>
                    <a:pt x="21" y="36"/>
                  </a:cubicBezTo>
                  <a:cubicBezTo>
                    <a:pt x="21" y="34"/>
                    <a:pt x="23" y="33"/>
                    <a:pt x="24" y="31"/>
                  </a:cubicBezTo>
                  <a:cubicBezTo>
                    <a:pt x="25" y="31"/>
                    <a:pt x="25" y="30"/>
                    <a:pt x="25" y="30"/>
                  </a:cubicBezTo>
                  <a:cubicBezTo>
                    <a:pt x="29" y="25"/>
                    <a:pt x="29" y="25"/>
                    <a:pt x="33" y="29"/>
                  </a:cubicBezTo>
                  <a:cubicBezTo>
                    <a:pt x="30" y="26"/>
                    <a:pt x="30" y="25"/>
                    <a:pt x="33" y="22"/>
                  </a:cubicBezTo>
                  <a:cubicBezTo>
                    <a:pt x="35" y="21"/>
                    <a:pt x="37" y="19"/>
                    <a:pt x="39" y="17"/>
                  </a:cubicBezTo>
                  <a:cubicBezTo>
                    <a:pt x="40" y="17"/>
                    <a:pt x="40" y="17"/>
                    <a:pt x="41" y="17"/>
                  </a:cubicBezTo>
                  <a:cubicBezTo>
                    <a:pt x="43" y="17"/>
                    <a:pt x="44" y="19"/>
                    <a:pt x="45" y="20"/>
                  </a:cubicBezTo>
                  <a:cubicBezTo>
                    <a:pt x="45" y="19"/>
                    <a:pt x="42" y="18"/>
                    <a:pt x="43" y="16"/>
                  </a:cubicBezTo>
                  <a:cubicBezTo>
                    <a:pt x="45" y="13"/>
                    <a:pt x="49" y="11"/>
                    <a:pt x="52" y="10"/>
                  </a:cubicBezTo>
                  <a:cubicBezTo>
                    <a:pt x="53" y="9"/>
                    <a:pt x="53" y="9"/>
                    <a:pt x="54" y="10"/>
                  </a:cubicBezTo>
                  <a:cubicBezTo>
                    <a:pt x="57" y="10"/>
                    <a:pt x="57" y="13"/>
                    <a:pt x="58" y="14"/>
                  </a:cubicBezTo>
                  <a:cubicBezTo>
                    <a:pt x="57" y="12"/>
                    <a:pt x="56" y="11"/>
                    <a:pt x="56" y="8"/>
                  </a:cubicBezTo>
                  <a:cubicBezTo>
                    <a:pt x="57" y="7"/>
                    <a:pt x="59" y="7"/>
                    <a:pt x="60" y="6"/>
                  </a:cubicBezTo>
                  <a:cubicBezTo>
                    <a:pt x="63" y="5"/>
                    <a:pt x="66" y="3"/>
                    <a:pt x="70" y="4"/>
                  </a:cubicBezTo>
                  <a:cubicBezTo>
                    <a:pt x="71" y="5"/>
                    <a:pt x="71" y="7"/>
                    <a:pt x="71" y="8"/>
                  </a:cubicBezTo>
                  <a:cubicBezTo>
                    <a:pt x="71" y="7"/>
                    <a:pt x="71" y="5"/>
                    <a:pt x="72" y="4"/>
                  </a:cubicBezTo>
                  <a:cubicBezTo>
                    <a:pt x="74" y="1"/>
                    <a:pt x="77" y="3"/>
                    <a:pt x="80" y="2"/>
                  </a:cubicBezTo>
                  <a:cubicBezTo>
                    <a:pt x="81" y="2"/>
                    <a:pt x="82" y="2"/>
                    <a:pt x="83" y="2"/>
                  </a:cubicBezTo>
                  <a:cubicBezTo>
                    <a:pt x="85" y="4"/>
                    <a:pt x="84" y="6"/>
                    <a:pt x="84" y="8"/>
                  </a:cubicBezTo>
                  <a:cubicBezTo>
                    <a:pt x="85" y="6"/>
                    <a:pt x="84" y="4"/>
                    <a:pt x="85" y="2"/>
                  </a:cubicBezTo>
                  <a:cubicBezTo>
                    <a:pt x="86" y="1"/>
                    <a:pt x="87" y="1"/>
                    <a:pt x="89" y="1"/>
                  </a:cubicBezTo>
                  <a:cubicBezTo>
                    <a:pt x="92" y="1"/>
                    <a:pt x="95" y="0"/>
                    <a:pt x="98" y="1"/>
                  </a:cubicBezTo>
                  <a:cubicBezTo>
                    <a:pt x="100" y="2"/>
                    <a:pt x="99" y="3"/>
                    <a:pt x="99" y="5"/>
                  </a:cubicBezTo>
                  <a:cubicBezTo>
                    <a:pt x="99" y="6"/>
                    <a:pt x="98" y="8"/>
                    <a:pt x="98" y="10"/>
                  </a:cubicBezTo>
                  <a:cubicBezTo>
                    <a:pt x="98" y="10"/>
                    <a:pt x="99" y="10"/>
                    <a:pt x="98" y="10"/>
                  </a:cubicBezTo>
                  <a:cubicBezTo>
                    <a:pt x="98" y="10"/>
                    <a:pt x="98" y="10"/>
                    <a:pt x="98" y="9"/>
                  </a:cubicBezTo>
                  <a:cubicBezTo>
                    <a:pt x="99" y="7"/>
                    <a:pt x="99" y="4"/>
                    <a:pt x="100" y="1"/>
                  </a:cubicBezTo>
                  <a:cubicBezTo>
                    <a:pt x="101" y="1"/>
                    <a:pt x="102" y="1"/>
                    <a:pt x="103" y="1"/>
                  </a:cubicBezTo>
                  <a:cubicBezTo>
                    <a:pt x="105" y="1"/>
                    <a:pt x="107" y="1"/>
                    <a:pt x="108" y="2"/>
                  </a:cubicBezTo>
                  <a:cubicBezTo>
                    <a:pt x="110" y="2"/>
                    <a:pt x="112" y="2"/>
                    <a:pt x="113" y="3"/>
                  </a:cubicBezTo>
                  <a:cubicBezTo>
                    <a:pt x="115" y="6"/>
                    <a:pt x="112" y="8"/>
                    <a:pt x="112" y="10"/>
                  </a:cubicBezTo>
                  <a:cubicBezTo>
                    <a:pt x="113" y="8"/>
                    <a:pt x="113" y="5"/>
                    <a:pt x="116" y="3"/>
                  </a:cubicBezTo>
                  <a:cubicBezTo>
                    <a:pt x="120" y="3"/>
                    <a:pt x="123" y="4"/>
                    <a:pt x="127" y="6"/>
                  </a:cubicBezTo>
                  <a:cubicBezTo>
                    <a:pt x="128" y="7"/>
                    <a:pt x="127" y="8"/>
                    <a:pt x="126" y="10"/>
                  </a:cubicBezTo>
                  <a:cubicBezTo>
                    <a:pt x="126" y="11"/>
                    <a:pt x="125" y="12"/>
                    <a:pt x="124" y="14"/>
                  </a:cubicBezTo>
                  <a:cubicBezTo>
                    <a:pt x="126" y="11"/>
                    <a:pt x="127" y="9"/>
                    <a:pt x="129" y="6"/>
                  </a:cubicBezTo>
                  <a:cubicBezTo>
                    <a:pt x="132" y="6"/>
                    <a:pt x="135" y="8"/>
                    <a:pt x="138" y="9"/>
                  </a:cubicBezTo>
                  <a:cubicBezTo>
                    <a:pt x="140" y="9"/>
                    <a:pt x="140" y="11"/>
                    <a:pt x="139" y="13"/>
                  </a:cubicBezTo>
                  <a:cubicBezTo>
                    <a:pt x="137" y="16"/>
                    <a:pt x="135" y="19"/>
                    <a:pt x="133" y="22"/>
                  </a:cubicBezTo>
                  <a:cubicBezTo>
                    <a:pt x="129" y="29"/>
                    <a:pt x="126" y="35"/>
                    <a:pt x="121" y="41"/>
                  </a:cubicBezTo>
                  <a:cubicBezTo>
                    <a:pt x="120" y="42"/>
                    <a:pt x="119" y="44"/>
                    <a:pt x="118" y="45"/>
                  </a:cubicBezTo>
                  <a:cubicBezTo>
                    <a:pt x="116" y="50"/>
                    <a:pt x="113" y="54"/>
                    <a:pt x="110" y="58"/>
                  </a:cubicBezTo>
                  <a:cubicBezTo>
                    <a:pt x="109" y="59"/>
                    <a:pt x="110" y="61"/>
                    <a:pt x="109" y="63"/>
                  </a:cubicBezTo>
                  <a:cubicBezTo>
                    <a:pt x="111" y="64"/>
                    <a:pt x="113" y="63"/>
                    <a:pt x="116" y="64"/>
                  </a:cubicBezTo>
                  <a:cubicBezTo>
                    <a:pt x="117" y="64"/>
                    <a:pt x="120" y="64"/>
                    <a:pt x="119" y="67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18"/>
            <p:cNvSpPr/>
            <p:nvPr/>
          </p:nvSpPr>
          <p:spPr>
            <a:xfrm>
              <a:off x="3697288" y="2162175"/>
              <a:ext cx="158750" cy="109538"/>
            </a:xfrm>
            <a:custGeom>
              <a:avLst/>
              <a:gdLst/>
              <a:ahLst/>
              <a:cxnLst/>
              <a:rect l="l" t="t" r="r" b="b"/>
              <a:pathLst>
                <a:path w="42" h="29" extrusionOk="0">
                  <a:moveTo>
                    <a:pt x="42" y="7"/>
                  </a:moveTo>
                  <a:cubicBezTo>
                    <a:pt x="39" y="12"/>
                    <a:pt x="36" y="16"/>
                    <a:pt x="32" y="21"/>
                  </a:cubicBezTo>
                  <a:cubicBezTo>
                    <a:pt x="29" y="25"/>
                    <a:pt x="29" y="25"/>
                    <a:pt x="34" y="27"/>
                  </a:cubicBezTo>
                  <a:cubicBezTo>
                    <a:pt x="27" y="28"/>
                    <a:pt x="19" y="28"/>
                    <a:pt x="12" y="29"/>
                  </a:cubicBezTo>
                  <a:cubicBezTo>
                    <a:pt x="9" y="29"/>
                    <a:pt x="7" y="28"/>
                    <a:pt x="4" y="29"/>
                  </a:cubicBezTo>
                  <a:cubicBezTo>
                    <a:pt x="3" y="29"/>
                    <a:pt x="3" y="29"/>
                    <a:pt x="2" y="29"/>
                  </a:cubicBezTo>
                  <a:cubicBezTo>
                    <a:pt x="1" y="29"/>
                    <a:pt x="1" y="29"/>
                    <a:pt x="0" y="28"/>
                  </a:cubicBezTo>
                  <a:cubicBezTo>
                    <a:pt x="0" y="23"/>
                    <a:pt x="2" y="18"/>
                    <a:pt x="2" y="13"/>
                  </a:cubicBezTo>
                  <a:cubicBezTo>
                    <a:pt x="3" y="10"/>
                    <a:pt x="4" y="8"/>
                    <a:pt x="3" y="5"/>
                  </a:cubicBezTo>
                  <a:cubicBezTo>
                    <a:pt x="3" y="3"/>
                    <a:pt x="4" y="2"/>
                    <a:pt x="6" y="0"/>
                  </a:cubicBezTo>
                  <a:cubicBezTo>
                    <a:pt x="13" y="0"/>
                    <a:pt x="21" y="2"/>
                    <a:pt x="29" y="2"/>
                  </a:cubicBezTo>
                  <a:cubicBezTo>
                    <a:pt x="32" y="3"/>
                    <a:pt x="35" y="3"/>
                    <a:pt x="39" y="4"/>
                  </a:cubicBezTo>
                  <a:cubicBezTo>
                    <a:pt x="40" y="4"/>
                    <a:pt x="42" y="4"/>
                    <a:pt x="42" y="7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18"/>
            <p:cNvSpPr/>
            <p:nvPr/>
          </p:nvSpPr>
          <p:spPr>
            <a:xfrm>
              <a:off x="3594100" y="2136775"/>
              <a:ext cx="130175" cy="139700"/>
            </a:xfrm>
            <a:custGeom>
              <a:avLst/>
              <a:gdLst/>
              <a:ahLst/>
              <a:cxnLst/>
              <a:rect l="l" t="t" r="r" b="b"/>
              <a:pathLst>
                <a:path w="34" h="37" extrusionOk="0">
                  <a:moveTo>
                    <a:pt x="33" y="8"/>
                  </a:moveTo>
                  <a:cubicBezTo>
                    <a:pt x="31" y="17"/>
                    <a:pt x="30" y="26"/>
                    <a:pt x="28" y="36"/>
                  </a:cubicBezTo>
                  <a:cubicBezTo>
                    <a:pt x="28" y="36"/>
                    <a:pt x="27" y="36"/>
                    <a:pt x="27" y="36"/>
                  </a:cubicBezTo>
                  <a:cubicBezTo>
                    <a:pt x="18" y="36"/>
                    <a:pt x="10" y="37"/>
                    <a:pt x="1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0" y="36"/>
                    <a:pt x="0" y="36"/>
                  </a:cubicBezTo>
                  <a:cubicBezTo>
                    <a:pt x="0" y="36"/>
                    <a:pt x="1" y="36"/>
                    <a:pt x="1" y="35"/>
                  </a:cubicBezTo>
                  <a:cubicBezTo>
                    <a:pt x="8" y="35"/>
                    <a:pt x="14" y="35"/>
                    <a:pt x="21" y="35"/>
                  </a:cubicBezTo>
                  <a:cubicBezTo>
                    <a:pt x="23" y="36"/>
                    <a:pt x="24" y="35"/>
                    <a:pt x="24" y="32"/>
                  </a:cubicBezTo>
                  <a:cubicBezTo>
                    <a:pt x="22" y="21"/>
                    <a:pt x="25" y="9"/>
                    <a:pt x="33" y="0"/>
                  </a:cubicBezTo>
                  <a:cubicBezTo>
                    <a:pt x="34" y="1"/>
                    <a:pt x="34" y="2"/>
                    <a:pt x="34" y="4"/>
                  </a:cubicBezTo>
                  <a:cubicBezTo>
                    <a:pt x="34" y="4"/>
                    <a:pt x="34" y="5"/>
                    <a:pt x="34" y="5"/>
                  </a:cubicBezTo>
                  <a:cubicBezTo>
                    <a:pt x="34" y="7"/>
                    <a:pt x="34" y="7"/>
                    <a:pt x="33" y="8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18"/>
            <p:cNvSpPr/>
            <p:nvPr/>
          </p:nvSpPr>
          <p:spPr>
            <a:xfrm>
              <a:off x="3929063" y="2203450"/>
              <a:ext cx="71438" cy="34925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0" y="9"/>
                  </a:moveTo>
                  <a:cubicBezTo>
                    <a:pt x="0" y="8"/>
                    <a:pt x="1" y="8"/>
                    <a:pt x="2" y="7"/>
                  </a:cubicBezTo>
                  <a:cubicBezTo>
                    <a:pt x="4" y="0"/>
                    <a:pt x="9" y="0"/>
                    <a:pt x="14" y="1"/>
                  </a:cubicBezTo>
                  <a:cubicBezTo>
                    <a:pt x="16" y="2"/>
                    <a:pt x="18" y="2"/>
                    <a:pt x="19" y="2"/>
                  </a:cubicBezTo>
                  <a:cubicBezTo>
                    <a:pt x="13" y="5"/>
                    <a:pt x="7" y="8"/>
                    <a:pt x="0" y="9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18"/>
            <p:cNvSpPr/>
            <p:nvPr/>
          </p:nvSpPr>
          <p:spPr>
            <a:xfrm>
              <a:off x="3362325" y="2192338"/>
              <a:ext cx="57150" cy="19050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" y="4"/>
                  </a:moveTo>
                  <a:cubicBezTo>
                    <a:pt x="0" y="3"/>
                    <a:pt x="0" y="3"/>
                    <a:pt x="1" y="2"/>
                  </a:cubicBezTo>
                  <a:cubicBezTo>
                    <a:pt x="6" y="2"/>
                    <a:pt x="10" y="0"/>
                    <a:pt x="15" y="0"/>
                  </a:cubicBezTo>
                  <a:cubicBezTo>
                    <a:pt x="11" y="3"/>
                    <a:pt x="6" y="3"/>
                    <a:pt x="2" y="4"/>
                  </a:cubicBezTo>
                  <a:cubicBezTo>
                    <a:pt x="1" y="5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18"/>
            <p:cNvSpPr/>
            <p:nvPr/>
          </p:nvSpPr>
          <p:spPr>
            <a:xfrm>
              <a:off x="3598863" y="2271713"/>
              <a:ext cx="106363" cy="4763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0"/>
                  </a:moveTo>
                  <a:cubicBezTo>
                    <a:pt x="9" y="0"/>
                    <a:pt x="18" y="1"/>
                    <a:pt x="27" y="0"/>
                  </a:cubicBezTo>
                  <a:cubicBezTo>
                    <a:pt x="27" y="0"/>
                    <a:pt x="28" y="0"/>
                    <a:pt x="28" y="0"/>
                  </a:cubicBezTo>
                  <a:cubicBezTo>
                    <a:pt x="27" y="1"/>
                    <a:pt x="25" y="1"/>
                    <a:pt x="24" y="1"/>
                  </a:cubicBezTo>
                  <a:cubicBezTo>
                    <a:pt x="17" y="1"/>
                    <a:pt x="11" y="1"/>
                    <a:pt x="4" y="1"/>
                  </a:cubicBezTo>
                  <a:cubicBezTo>
                    <a:pt x="3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18"/>
            <p:cNvSpPr/>
            <p:nvPr/>
          </p:nvSpPr>
          <p:spPr>
            <a:xfrm>
              <a:off x="3552825" y="2260600"/>
              <a:ext cx="46038" cy="11113"/>
            </a:xfrm>
            <a:custGeom>
              <a:avLst/>
              <a:gdLst/>
              <a:ahLst/>
              <a:cxnLst/>
              <a:rect l="l" t="t" r="r" b="b"/>
              <a:pathLst>
                <a:path w="12" h="3" extrusionOk="0">
                  <a:moveTo>
                    <a:pt x="12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8" y="3"/>
                    <a:pt x="4" y="3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0"/>
                    <a:pt x="4" y="0"/>
                    <a:pt x="6" y="1"/>
                  </a:cubicBezTo>
                  <a:cubicBezTo>
                    <a:pt x="8" y="2"/>
                    <a:pt x="10" y="2"/>
                    <a:pt x="12" y="2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18"/>
            <p:cNvSpPr/>
            <p:nvPr/>
          </p:nvSpPr>
          <p:spPr>
            <a:xfrm>
              <a:off x="3514725" y="2260600"/>
              <a:ext cx="38100" cy="7938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0" y="0"/>
                  </a:moveTo>
                  <a:cubicBezTo>
                    <a:pt x="4" y="0"/>
                    <a:pt x="7" y="0"/>
                    <a:pt x="10" y="2"/>
                  </a:cubicBezTo>
                  <a:cubicBezTo>
                    <a:pt x="7" y="2"/>
                    <a:pt x="3" y="1"/>
                    <a:pt x="0" y="0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18"/>
            <p:cNvSpPr/>
            <p:nvPr/>
          </p:nvSpPr>
          <p:spPr>
            <a:xfrm>
              <a:off x="3713163" y="2268538"/>
              <a:ext cx="30163" cy="7938"/>
            </a:xfrm>
            <a:custGeom>
              <a:avLst/>
              <a:gdLst/>
              <a:ahLst/>
              <a:cxnLst/>
              <a:rect l="l" t="t" r="r" b="b"/>
              <a:pathLst>
                <a:path w="8" h="2" extrusionOk="0">
                  <a:moveTo>
                    <a:pt x="0" y="1"/>
                  </a:moveTo>
                  <a:cubicBezTo>
                    <a:pt x="3" y="0"/>
                    <a:pt x="5" y="1"/>
                    <a:pt x="8" y="1"/>
                  </a:cubicBezTo>
                  <a:cubicBezTo>
                    <a:pt x="5" y="2"/>
                    <a:pt x="3" y="1"/>
                    <a:pt x="0" y="1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18"/>
            <p:cNvSpPr/>
            <p:nvPr/>
          </p:nvSpPr>
          <p:spPr>
            <a:xfrm>
              <a:off x="3875088" y="2249488"/>
              <a:ext cx="26988" cy="3175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0" y="1"/>
                  </a:moveTo>
                  <a:cubicBezTo>
                    <a:pt x="2" y="0"/>
                    <a:pt x="4" y="0"/>
                    <a:pt x="7" y="0"/>
                  </a:cubicBezTo>
                  <a:cubicBezTo>
                    <a:pt x="5" y="1"/>
                    <a:pt x="2" y="1"/>
                    <a:pt x="0" y="1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18"/>
            <p:cNvSpPr/>
            <p:nvPr/>
          </p:nvSpPr>
          <p:spPr>
            <a:xfrm>
              <a:off x="3282950" y="1814513"/>
              <a:ext cx="53975" cy="19050"/>
            </a:xfrm>
            <a:custGeom>
              <a:avLst/>
              <a:gdLst/>
              <a:ahLst/>
              <a:cxnLst/>
              <a:rect l="l" t="t" r="r" b="b"/>
              <a:pathLst>
                <a:path w="14" h="5" extrusionOk="0">
                  <a:moveTo>
                    <a:pt x="13" y="0"/>
                  </a:moveTo>
                  <a:cubicBezTo>
                    <a:pt x="14" y="2"/>
                    <a:pt x="13" y="2"/>
                    <a:pt x="12" y="2"/>
                  </a:cubicBezTo>
                  <a:cubicBezTo>
                    <a:pt x="8" y="3"/>
                    <a:pt x="4" y="4"/>
                    <a:pt x="0" y="5"/>
                  </a:cubicBezTo>
                  <a:cubicBezTo>
                    <a:pt x="0" y="3"/>
                    <a:pt x="1" y="3"/>
                    <a:pt x="2" y="2"/>
                  </a:cubicBezTo>
                  <a:cubicBezTo>
                    <a:pt x="6" y="2"/>
                    <a:pt x="10" y="1"/>
                    <a:pt x="13" y="0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18"/>
            <p:cNvSpPr/>
            <p:nvPr/>
          </p:nvSpPr>
          <p:spPr>
            <a:xfrm>
              <a:off x="3230563" y="1587500"/>
              <a:ext cx="57150" cy="19050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1" y="5"/>
                  </a:moveTo>
                  <a:cubicBezTo>
                    <a:pt x="0" y="4"/>
                    <a:pt x="1" y="3"/>
                    <a:pt x="2" y="3"/>
                  </a:cubicBezTo>
                  <a:cubicBezTo>
                    <a:pt x="6" y="2"/>
                    <a:pt x="10" y="1"/>
                    <a:pt x="13" y="0"/>
                  </a:cubicBezTo>
                  <a:cubicBezTo>
                    <a:pt x="14" y="0"/>
                    <a:pt x="14" y="1"/>
                    <a:pt x="15" y="1"/>
                  </a:cubicBezTo>
                  <a:cubicBezTo>
                    <a:pt x="10" y="4"/>
                    <a:pt x="5" y="4"/>
                    <a:pt x="1" y="5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18"/>
            <p:cNvSpPr/>
            <p:nvPr/>
          </p:nvSpPr>
          <p:spPr>
            <a:xfrm>
              <a:off x="3249613" y="1663700"/>
              <a:ext cx="52388" cy="19050"/>
            </a:xfrm>
            <a:custGeom>
              <a:avLst/>
              <a:gdLst/>
              <a:ahLst/>
              <a:cxnLst/>
              <a:rect l="l" t="t" r="r" b="b"/>
              <a:pathLst>
                <a:path w="14" h="5" extrusionOk="0">
                  <a:moveTo>
                    <a:pt x="0" y="3"/>
                  </a:moveTo>
                  <a:cubicBezTo>
                    <a:pt x="5" y="2"/>
                    <a:pt x="9" y="1"/>
                    <a:pt x="14" y="0"/>
                  </a:cubicBezTo>
                  <a:cubicBezTo>
                    <a:pt x="14" y="1"/>
                    <a:pt x="14" y="1"/>
                    <a:pt x="14" y="2"/>
                  </a:cubicBezTo>
                  <a:cubicBezTo>
                    <a:pt x="9" y="3"/>
                    <a:pt x="5" y="4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18"/>
            <p:cNvSpPr/>
            <p:nvPr/>
          </p:nvSpPr>
          <p:spPr>
            <a:xfrm>
              <a:off x="3271838" y="1784350"/>
              <a:ext cx="34925" cy="15875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1" y="4"/>
                  </a:moveTo>
                  <a:cubicBezTo>
                    <a:pt x="0" y="4"/>
                    <a:pt x="1" y="3"/>
                    <a:pt x="1" y="2"/>
                  </a:cubicBezTo>
                  <a:cubicBezTo>
                    <a:pt x="3" y="2"/>
                    <a:pt x="5" y="1"/>
                    <a:pt x="8" y="1"/>
                  </a:cubicBezTo>
                  <a:cubicBezTo>
                    <a:pt x="8" y="1"/>
                    <a:pt x="9" y="0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6" y="3"/>
                    <a:pt x="3" y="4"/>
                    <a:pt x="1" y="4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18"/>
            <p:cNvSpPr/>
            <p:nvPr/>
          </p:nvSpPr>
          <p:spPr>
            <a:xfrm>
              <a:off x="3332163" y="2041525"/>
              <a:ext cx="53975" cy="19050"/>
            </a:xfrm>
            <a:custGeom>
              <a:avLst/>
              <a:gdLst/>
              <a:ahLst/>
              <a:cxnLst/>
              <a:rect l="l" t="t" r="r" b="b"/>
              <a:pathLst>
                <a:path w="14" h="5" extrusionOk="0">
                  <a:moveTo>
                    <a:pt x="14" y="0"/>
                  </a:moveTo>
                  <a:cubicBezTo>
                    <a:pt x="14" y="2"/>
                    <a:pt x="13" y="2"/>
                    <a:pt x="12" y="2"/>
                  </a:cubicBezTo>
                  <a:cubicBezTo>
                    <a:pt x="8" y="3"/>
                    <a:pt x="4" y="4"/>
                    <a:pt x="0" y="5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6" y="2"/>
                    <a:pt x="10" y="0"/>
                    <a:pt x="14" y="0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18"/>
            <p:cNvSpPr/>
            <p:nvPr/>
          </p:nvSpPr>
          <p:spPr>
            <a:xfrm>
              <a:off x="3730625" y="1811338"/>
              <a:ext cx="190500" cy="166688"/>
            </a:xfrm>
            <a:custGeom>
              <a:avLst/>
              <a:gdLst/>
              <a:ahLst/>
              <a:cxnLst/>
              <a:rect l="l" t="t" r="r" b="b"/>
              <a:pathLst>
                <a:path w="50" h="44" extrusionOk="0">
                  <a:moveTo>
                    <a:pt x="3" y="32"/>
                  </a:moveTo>
                  <a:cubicBezTo>
                    <a:pt x="2" y="27"/>
                    <a:pt x="0" y="22"/>
                    <a:pt x="2" y="17"/>
                  </a:cubicBezTo>
                  <a:cubicBezTo>
                    <a:pt x="5" y="10"/>
                    <a:pt x="10" y="6"/>
                    <a:pt x="17" y="4"/>
                  </a:cubicBezTo>
                  <a:cubicBezTo>
                    <a:pt x="18" y="3"/>
                    <a:pt x="20" y="3"/>
                    <a:pt x="21" y="3"/>
                  </a:cubicBezTo>
                  <a:cubicBezTo>
                    <a:pt x="25" y="0"/>
                    <a:pt x="29" y="2"/>
                    <a:pt x="33" y="4"/>
                  </a:cubicBezTo>
                  <a:cubicBezTo>
                    <a:pt x="40" y="6"/>
                    <a:pt x="45" y="10"/>
                    <a:pt x="47" y="18"/>
                  </a:cubicBezTo>
                  <a:cubicBezTo>
                    <a:pt x="47" y="18"/>
                    <a:pt x="47" y="19"/>
                    <a:pt x="48" y="20"/>
                  </a:cubicBezTo>
                  <a:cubicBezTo>
                    <a:pt x="50" y="25"/>
                    <a:pt x="49" y="33"/>
                    <a:pt x="45" y="36"/>
                  </a:cubicBezTo>
                  <a:cubicBezTo>
                    <a:pt x="44" y="36"/>
                    <a:pt x="43" y="36"/>
                    <a:pt x="42" y="36"/>
                  </a:cubicBezTo>
                  <a:cubicBezTo>
                    <a:pt x="42" y="37"/>
                    <a:pt x="41" y="37"/>
                    <a:pt x="40" y="37"/>
                  </a:cubicBezTo>
                  <a:cubicBezTo>
                    <a:pt x="39" y="37"/>
                    <a:pt x="38" y="37"/>
                    <a:pt x="37" y="37"/>
                  </a:cubicBezTo>
                  <a:cubicBezTo>
                    <a:pt x="36" y="35"/>
                    <a:pt x="36" y="34"/>
                    <a:pt x="37" y="33"/>
                  </a:cubicBezTo>
                  <a:cubicBezTo>
                    <a:pt x="39" y="30"/>
                    <a:pt x="40" y="26"/>
                    <a:pt x="39" y="23"/>
                  </a:cubicBezTo>
                  <a:cubicBezTo>
                    <a:pt x="37" y="15"/>
                    <a:pt x="28" y="10"/>
                    <a:pt x="20" y="13"/>
                  </a:cubicBezTo>
                  <a:cubicBezTo>
                    <a:pt x="13" y="15"/>
                    <a:pt x="10" y="23"/>
                    <a:pt x="12" y="30"/>
                  </a:cubicBezTo>
                  <a:cubicBezTo>
                    <a:pt x="13" y="33"/>
                    <a:pt x="15" y="35"/>
                    <a:pt x="17" y="36"/>
                  </a:cubicBezTo>
                  <a:cubicBezTo>
                    <a:pt x="18" y="38"/>
                    <a:pt x="19" y="39"/>
                    <a:pt x="18" y="41"/>
                  </a:cubicBezTo>
                  <a:cubicBezTo>
                    <a:pt x="16" y="42"/>
                    <a:pt x="15" y="42"/>
                    <a:pt x="14" y="43"/>
                  </a:cubicBezTo>
                  <a:cubicBezTo>
                    <a:pt x="13" y="44"/>
                    <a:pt x="12" y="44"/>
                    <a:pt x="11" y="44"/>
                  </a:cubicBezTo>
                  <a:cubicBezTo>
                    <a:pt x="10" y="44"/>
                    <a:pt x="10" y="44"/>
                    <a:pt x="9" y="44"/>
                  </a:cubicBezTo>
                  <a:cubicBezTo>
                    <a:pt x="9" y="41"/>
                    <a:pt x="8" y="39"/>
                    <a:pt x="5" y="37"/>
                  </a:cubicBezTo>
                  <a:cubicBezTo>
                    <a:pt x="4" y="36"/>
                    <a:pt x="3" y="34"/>
                    <a:pt x="3" y="32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18"/>
            <p:cNvSpPr/>
            <p:nvPr/>
          </p:nvSpPr>
          <p:spPr>
            <a:xfrm>
              <a:off x="3457575" y="1584325"/>
              <a:ext cx="61913" cy="90488"/>
            </a:xfrm>
            <a:custGeom>
              <a:avLst/>
              <a:gdLst/>
              <a:ahLst/>
              <a:cxnLst/>
              <a:rect l="l" t="t" r="r" b="b"/>
              <a:pathLst>
                <a:path w="16" h="24" extrusionOk="0">
                  <a:moveTo>
                    <a:pt x="4" y="23"/>
                  </a:moveTo>
                  <a:cubicBezTo>
                    <a:pt x="2" y="17"/>
                    <a:pt x="1" y="10"/>
                    <a:pt x="0" y="4"/>
                  </a:cubicBezTo>
                  <a:cubicBezTo>
                    <a:pt x="1" y="2"/>
                    <a:pt x="3" y="3"/>
                    <a:pt x="5" y="2"/>
                  </a:cubicBezTo>
                  <a:cubicBezTo>
                    <a:pt x="7" y="1"/>
                    <a:pt x="9" y="1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3"/>
                    <a:pt x="14" y="6"/>
                    <a:pt x="14" y="9"/>
                  </a:cubicBezTo>
                  <a:cubicBezTo>
                    <a:pt x="13" y="10"/>
                    <a:pt x="12" y="10"/>
                    <a:pt x="10" y="11"/>
                  </a:cubicBezTo>
                  <a:cubicBezTo>
                    <a:pt x="12" y="11"/>
                    <a:pt x="13" y="9"/>
                    <a:pt x="14" y="11"/>
                  </a:cubicBezTo>
                  <a:cubicBezTo>
                    <a:pt x="16" y="14"/>
                    <a:pt x="16" y="16"/>
                    <a:pt x="16" y="19"/>
                  </a:cubicBezTo>
                  <a:cubicBezTo>
                    <a:pt x="16" y="21"/>
                    <a:pt x="15" y="21"/>
                    <a:pt x="14" y="21"/>
                  </a:cubicBezTo>
                  <a:cubicBezTo>
                    <a:pt x="10" y="22"/>
                    <a:pt x="7" y="24"/>
                    <a:pt x="4" y="23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18"/>
            <p:cNvSpPr/>
            <p:nvPr/>
          </p:nvSpPr>
          <p:spPr>
            <a:xfrm>
              <a:off x="3473450" y="1660525"/>
              <a:ext cx="63500" cy="85725"/>
            </a:xfrm>
            <a:custGeom>
              <a:avLst/>
              <a:gdLst/>
              <a:ahLst/>
              <a:cxnLst/>
              <a:rect l="l" t="t" r="r" b="b"/>
              <a:pathLst>
                <a:path w="17" h="23" extrusionOk="0">
                  <a:moveTo>
                    <a:pt x="15" y="10"/>
                  </a:moveTo>
                  <a:cubicBezTo>
                    <a:pt x="16" y="13"/>
                    <a:pt x="17" y="17"/>
                    <a:pt x="17" y="20"/>
                  </a:cubicBezTo>
                  <a:cubicBezTo>
                    <a:pt x="13" y="22"/>
                    <a:pt x="9" y="23"/>
                    <a:pt x="4" y="23"/>
                  </a:cubicBezTo>
                  <a:cubicBezTo>
                    <a:pt x="3" y="16"/>
                    <a:pt x="2" y="10"/>
                    <a:pt x="0" y="4"/>
                  </a:cubicBezTo>
                  <a:cubicBezTo>
                    <a:pt x="4" y="2"/>
                    <a:pt x="8" y="0"/>
                    <a:pt x="13" y="2"/>
                  </a:cubicBezTo>
                  <a:cubicBezTo>
                    <a:pt x="13" y="2"/>
                    <a:pt x="13" y="2"/>
                    <a:pt x="14" y="2"/>
                  </a:cubicBezTo>
                  <a:cubicBezTo>
                    <a:pt x="13" y="4"/>
                    <a:pt x="14" y="6"/>
                    <a:pt x="15" y="9"/>
                  </a:cubicBezTo>
                  <a:cubicBezTo>
                    <a:pt x="14" y="10"/>
                    <a:pt x="12" y="9"/>
                    <a:pt x="11" y="10"/>
                  </a:cubicBezTo>
                  <a:cubicBezTo>
                    <a:pt x="12" y="10"/>
                    <a:pt x="14" y="9"/>
                    <a:pt x="15" y="10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7" name="Google Shape;887;p18"/>
            <p:cNvGrpSpPr/>
            <p:nvPr/>
          </p:nvGrpSpPr>
          <p:grpSpPr>
            <a:xfrm>
              <a:off x="3203575" y="1433513"/>
              <a:ext cx="300038" cy="173038"/>
              <a:chOff x="3203575" y="1433513"/>
              <a:chExt cx="300038" cy="173038"/>
            </a:xfrm>
          </p:grpSpPr>
          <p:sp>
            <p:nvSpPr>
              <p:cNvPr id="888" name="Google Shape;888;p18"/>
              <p:cNvSpPr/>
              <p:nvPr/>
            </p:nvSpPr>
            <p:spPr>
              <a:xfrm>
                <a:off x="3203575" y="1477963"/>
                <a:ext cx="84138" cy="128588"/>
              </a:xfrm>
              <a:custGeom>
                <a:avLst/>
                <a:gdLst/>
                <a:ahLst/>
                <a:cxnLst/>
                <a:rect l="l" t="t" r="r" b="b"/>
                <a:pathLst>
                  <a:path w="22" h="34" extrusionOk="0">
                    <a:moveTo>
                      <a:pt x="16" y="0"/>
                    </a:moveTo>
                    <a:cubicBezTo>
                      <a:pt x="16" y="8"/>
                      <a:pt x="19" y="15"/>
                      <a:pt x="21" y="23"/>
                    </a:cubicBezTo>
                    <a:cubicBezTo>
                      <a:pt x="21" y="25"/>
                      <a:pt x="21" y="27"/>
                      <a:pt x="22" y="29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17" y="31"/>
                      <a:pt x="12" y="31"/>
                      <a:pt x="8" y="34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7" y="31"/>
                      <a:pt x="6" y="28"/>
                      <a:pt x="6" y="25"/>
                    </a:cubicBezTo>
                    <a:cubicBezTo>
                      <a:pt x="7" y="23"/>
                      <a:pt x="9" y="24"/>
                      <a:pt x="10" y="23"/>
                    </a:cubicBezTo>
                    <a:cubicBezTo>
                      <a:pt x="9" y="24"/>
                      <a:pt x="7" y="25"/>
                      <a:pt x="5" y="23"/>
                    </a:cubicBezTo>
                    <a:cubicBezTo>
                      <a:pt x="4" y="20"/>
                      <a:pt x="4" y="17"/>
                      <a:pt x="3" y="14"/>
                    </a:cubicBezTo>
                    <a:cubicBezTo>
                      <a:pt x="6" y="12"/>
                      <a:pt x="10" y="12"/>
                      <a:pt x="13" y="11"/>
                    </a:cubicBezTo>
                    <a:cubicBezTo>
                      <a:pt x="10" y="11"/>
                      <a:pt x="7" y="14"/>
                      <a:pt x="3" y="12"/>
                    </a:cubicBezTo>
                    <a:cubicBezTo>
                      <a:pt x="0" y="4"/>
                      <a:pt x="0" y="4"/>
                      <a:pt x="8" y="2"/>
                    </a:cubicBezTo>
                    <a:cubicBezTo>
                      <a:pt x="11" y="1"/>
                      <a:pt x="13" y="1"/>
                      <a:pt x="16" y="0"/>
                    </a:cubicBezTo>
                    <a:close/>
                  </a:path>
                </a:pathLst>
              </a:custGeom>
              <a:solidFill>
                <a:srgbClr val="125AC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18"/>
              <p:cNvSpPr/>
              <p:nvPr/>
            </p:nvSpPr>
            <p:spPr>
              <a:xfrm>
                <a:off x="3416300" y="1433513"/>
                <a:ext cx="71438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19" h="24" extrusionOk="0">
                    <a:moveTo>
                      <a:pt x="6" y="23"/>
                    </a:moveTo>
                    <a:cubicBezTo>
                      <a:pt x="4" y="17"/>
                      <a:pt x="4" y="11"/>
                      <a:pt x="2" y="6"/>
                    </a:cubicBezTo>
                    <a:cubicBezTo>
                      <a:pt x="2" y="5"/>
                      <a:pt x="1" y="4"/>
                      <a:pt x="0" y="3"/>
                    </a:cubicBezTo>
                    <a:cubicBezTo>
                      <a:pt x="4" y="2"/>
                      <a:pt x="8" y="1"/>
                      <a:pt x="11" y="1"/>
                    </a:cubicBezTo>
                    <a:cubicBezTo>
                      <a:pt x="14" y="0"/>
                      <a:pt x="15" y="0"/>
                      <a:pt x="15" y="3"/>
                    </a:cubicBezTo>
                    <a:cubicBezTo>
                      <a:pt x="15" y="5"/>
                      <a:pt x="16" y="7"/>
                      <a:pt x="17" y="9"/>
                    </a:cubicBezTo>
                    <a:cubicBezTo>
                      <a:pt x="15" y="10"/>
                      <a:pt x="14" y="10"/>
                      <a:pt x="12" y="11"/>
                    </a:cubicBezTo>
                    <a:cubicBezTo>
                      <a:pt x="14" y="11"/>
                      <a:pt x="15" y="9"/>
                      <a:pt x="17" y="11"/>
                    </a:cubicBezTo>
                    <a:cubicBezTo>
                      <a:pt x="18" y="14"/>
                      <a:pt x="19" y="17"/>
                      <a:pt x="19" y="20"/>
                    </a:cubicBezTo>
                    <a:cubicBezTo>
                      <a:pt x="15" y="22"/>
                      <a:pt x="11" y="24"/>
                      <a:pt x="6" y="23"/>
                    </a:cubicBezTo>
                    <a:close/>
                  </a:path>
                </a:pathLst>
              </a:custGeom>
              <a:solidFill>
                <a:srgbClr val="125AC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18"/>
              <p:cNvSpPr/>
              <p:nvPr/>
            </p:nvSpPr>
            <p:spPr>
              <a:xfrm>
                <a:off x="3438525" y="1512888"/>
                <a:ext cx="65088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17" h="22" extrusionOk="0">
                    <a:moveTo>
                      <a:pt x="5" y="21"/>
                    </a:moveTo>
                    <a:cubicBezTo>
                      <a:pt x="2" y="16"/>
                      <a:pt x="2" y="10"/>
                      <a:pt x="0" y="4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5" y="1"/>
                      <a:pt x="9" y="0"/>
                      <a:pt x="13" y="1"/>
                    </a:cubicBezTo>
                    <a:cubicBezTo>
                      <a:pt x="14" y="3"/>
                      <a:pt x="15" y="5"/>
                      <a:pt x="15" y="8"/>
                    </a:cubicBezTo>
                    <a:cubicBezTo>
                      <a:pt x="14" y="10"/>
                      <a:pt x="11" y="9"/>
                      <a:pt x="10" y="10"/>
                    </a:cubicBezTo>
                    <a:cubicBezTo>
                      <a:pt x="12" y="9"/>
                      <a:pt x="14" y="9"/>
                      <a:pt x="15" y="8"/>
                    </a:cubicBezTo>
                    <a:cubicBezTo>
                      <a:pt x="16" y="12"/>
                      <a:pt x="17" y="15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3" y="21"/>
                      <a:pt x="9" y="22"/>
                      <a:pt x="5" y="21"/>
                    </a:cubicBezTo>
                    <a:close/>
                  </a:path>
                </a:pathLst>
              </a:custGeom>
              <a:solidFill>
                <a:srgbClr val="125AC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1" name="Google Shape;891;p18"/>
            <p:cNvSpPr/>
            <p:nvPr/>
          </p:nvSpPr>
          <p:spPr>
            <a:xfrm>
              <a:off x="3473450" y="1655763"/>
              <a:ext cx="49213" cy="19050"/>
            </a:xfrm>
            <a:custGeom>
              <a:avLst/>
              <a:gdLst/>
              <a:ahLst/>
              <a:cxnLst/>
              <a:rect l="l" t="t" r="r" b="b"/>
              <a:pathLst>
                <a:path w="13" h="5" extrusionOk="0">
                  <a:moveTo>
                    <a:pt x="13" y="3"/>
                  </a:moveTo>
                  <a:cubicBezTo>
                    <a:pt x="8" y="3"/>
                    <a:pt x="4" y="4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4" y="3"/>
                    <a:pt x="8" y="1"/>
                    <a:pt x="12" y="0"/>
                  </a:cubicBezTo>
                  <a:cubicBezTo>
                    <a:pt x="13" y="1"/>
                    <a:pt x="13" y="2"/>
                    <a:pt x="13" y="3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18"/>
            <p:cNvSpPr/>
            <p:nvPr/>
          </p:nvSpPr>
          <p:spPr>
            <a:xfrm>
              <a:off x="3438525" y="1508125"/>
              <a:ext cx="49213" cy="15875"/>
            </a:xfrm>
            <a:custGeom>
              <a:avLst/>
              <a:gdLst/>
              <a:ahLst/>
              <a:cxnLst/>
              <a:rect l="l" t="t" r="r" b="b"/>
              <a:pathLst>
                <a:path w="13" h="4" extrusionOk="0">
                  <a:moveTo>
                    <a:pt x="13" y="2"/>
                  </a:moveTo>
                  <a:cubicBezTo>
                    <a:pt x="9" y="3"/>
                    <a:pt x="5" y="3"/>
                    <a:pt x="1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4" y="2"/>
                    <a:pt x="8" y="1"/>
                    <a:pt x="13" y="0"/>
                  </a:cubicBezTo>
                  <a:cubicBezTo>
                    <a:pt x="13" y="0"/>
                    <a:pt x="13" y="1"/>
                    <a:pt x="13" y="2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18"/>
            <p:cNvSpPr/>
            <p:nvPr/>
          </p:nvSpPr>
          <p:spPr>
            <a:xfrm>
              <a:off x="3446463" y="1466850"/>
              <a:ext cx="34925" cy="11113"/>
            </a:xfrm>
            <a:custGeom>
              <a:avLst/>
              <a:gdLst/>
              <a:ahLst/>
              <a:cxnLst/>
              <a:rect l="l" t="t" r="r" b="b"/>
              <a:pathLst>
                <a:path w="9" h="3" extrusionOk="0">
                  <a:moveTo>
                    <a:pt x="9" y="2"/>
                  </a:moveTo>
                  <a:cubicBezTo>
                    <a:pt x="6" y="2"/>
                    <a:pt x="4" y="3"/>
                    <a:pt x="0" y="3"/>
                  </a:cubicBezTo>
                  <a:cubicBezTo>
                    <a:pt x="3" y="0"/>
                    <a:pt x="6" y="0"/>
                    <a:pt x="9" y="0"/>
                  </a:cubicBezTo>
                  <a:cubicBezTo>
                    <a:pt x="9" y="1"/>
                    <a:pt x="9" y="1"/>
                    <a:pt x="9" y="2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18"/>
            <p:cNvSpPr/>
            <p:nvPr/>
          </p:nvSpPr>
          <p:spPr>
            <a:xfrm>
              <a:off x="3484563" y="1617663"/>
              <a:ext cx="26988" cy="12700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7" y="2"/>
                  </a:moveTo>
                  <a:cubicBezTo>
                    <a:pt x="5" y="2"/>
                    <a:pt x="3" y="3"/>
                    <a:pt x="1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7" y="1"/>
                    <a:pt x="7" y="1"/>
                    <a:pt x="7" y="2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18"/>
            <p:cNvSpPr/>
            <p:nvPr/>
          </p:nvSpPr>
          <p:spPr>
            <a:xfrm>
              <a:off x="3552825" y="1920875"/>
              <a:ext cx="166688" cy="139700"/>
            </a:xfrm>
            <a:custGeom>
              <a:avLst/>
              <a:gdLst/>
              <a:ahLst/>
              <a:cxnLst/>
              <a:rect l="l" t="t" r="r" b="b"/>
              <a:pathLst>
                <a:path w="44" h="37" extrusionOk="0">
                  <a:moveTo>
                    <a:pt x="43" y="22"/>
                  </a:moveTo>
                  <a:cubicBezTo>
                    <a:pt x="42" y="25"/>
                    <a:pt x="40" y="26"/>
                    <a:pt x="37" y="28"/>
                  </a:cubicBezTo>
                  <a:cubicBezTo>
                    <a:pt x="35" y="30"/>
                    <a:pt x="35" y="31"/>
                    <a:pt x="37" y="33"/>
                  </a:cubicBezTo>
                  <a:cubicBezTo>
                    <a:pt x="38" y="34"/>
                    <a:pt x="40" y="35"/>
                    <a:pt x="40" y="36"/>
                  </a:cubicBezTo>
                  <a:cubicBezTo>
                    <a:pt x="38" y="37"/>
                    <a:pt x="38" y="35"/>
                    <a:pt x="37" y="34"/>
                  </a:cubicBezTo>
                  <a:cubicBezTo>
                    <a:pt x="35" y="32"/>
                    <a:pt x="33" y="32"/>
                    <a:pt x="31" y="35"/>
                  </a:cubicBezTo>
                  <a:cubicBezTo>
                    <a:pt x="30" y="35"/>
                    <a:pt x="29" y="36"/>
                    <a:pt x="29" y="37"/>
                  </a:cubicBezTo>
                  <a:cubicBezTo>
                    <a:pt x="28" y="37"/>
                    <a:pt x="27" y="37"/>
                    <a:pt x="27" y="37"/>
                  </a:cubicBezTo>
                  <a:cubicBezTo>
                    <a:pt x="19" y="36"/>
                    <a:pt x="11" y="36"/>
                    <a:pt x="3" y="34"/>
                  </a:cubicBezTo>
                  <a:cubicBezTo>
                    <a:pt x="2" y="34"/>
                    <a:pt x="0" y="35"/>
                    <a:pt x="1" y="33"/>
                  </a:cubicBezTo>
                  <a:cubicBezTo>
                    <a:pt x="2" y="31"/>
                    <a:pt x="3" y="30"/>
                    <a:pt x="3" y="28"/>
                  </a:cubicBezTo>
                  <a:cubicBezTo>
                    <a:pt x="3" y="26"/>
                    <a:pt x="4" y="24"/>
                    <a:pt x="6" y="23"/>
                  </a:cubicBezTo>
                  <a:cubicBezTo>
                    <a:pt x="7" y="23"/>
                    <a:pt x="6" y="22"/>
                    <a:pt x="7" y="23"/>
                  </a:cubicBezTo>
                  <a:cubicBezTo>
                    <a:pt x="7" y="23"/>
                    <a:pt x="6" y="23"/>
                    <a:pt x="6" y="23"/>
                  </a:cubicBezTo>
                  <a:cubicBezTo>
                    <a:pt x="5" y="23"/>
                    <a:pt x="4" y="23"/>
                    <a:pt x="4" y="22"/>
                  </a:cubicBezTo>
                  <a:cubicBezTo>
                    <a:pt x="3" y="21"/>
                    <a:pt x="5" y="20"/>
                    <a:pt x="6" y="20"/>
                  </a:cubicBezTo>
                  <a:cubicBezTo>
                    <a:pt x="7" y="19"/>
                    <a:pt x="9" y="19"/>
                    <a:pt x="11" y="18"/>
                  </a:cubicBezTo>
                  <a:cubicBezTo>
                    <a:pt x="17" y="14"/>
                    <a:pt x="22" y="8"/>
                    <a:pt x="24" y="1"/>
                  </a:cubicBezTo>
                  <a:cubicBezTo>
                    <a:pt x="24" y="0"/>
                    <a:pt x="25" y="0"/>
                    <a:pt x="26" y="0"/>
                  </a:cubicBezTo>
                  <a:cubicBezTo>
                    <a:pt x="29" y="0"/>
                    <a:pt x="31" y="0"/>
                    <a:pt x="34" y="0"/>
                  </a:cubicBezTo>
                  <a:cubicBezTo>
                    <a:pt x="36" y="2"/>
                    <a:pt x="36" y="5"/>
                    <a:pt x="37" y="7"/>
                  </a:cubicBezTo>
                  <a:cubicBezTo>
                    <a:pt x="38" y="11"/>
                    <a:pt x="40" y="14"/>
                    <a:pt x="41" y="18"/>
                  </a:cubicBezTo>
                  <a:cubicBezTo>
                    <a:pt x="42" y="19"/>
                    <a:pt x="44" y="20"/>
                    <a:pt x="43" y="22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18"/>
            <p:cNvSpPr/>
            <p:nvPr/>
          </p:nvSpPr>
          <p:spPr>
            <a:xfrm>
              <a:off x="3556000" y="2049463"/>
              <a:ext cx="106363" cy="134938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" y="0"/>
                  </a:moveTo>
                  <a:cubicBezTo>
                    <a:pt x="3" y="0"/>
                    <a:pt x="3" y="0"/>
                    <a:pt x="4" y="0"/>
                  </a:cubicBezTo>
                  <a:cubicBezTo>
                    <a:pt x="12" y="1"/>
                    <a:pt x="20" y="2"/>
                    <a:pt x="28" y="3"/>
                  </a:cubicBezTo>
                  <a:cubicBezTo>
                    <a:pt x="27" y="4"/>
                    <a:pt x="25" y="5"/>
                    <a:pt x="25" y="7"/>
                  </a:cubicBezTo>
                  <a:cubicBezTo>
                    <a:pt x="24" y="8"/>
                    <a:pt x="24" y="9"/>
                    <a:pt x="23" y="9"/>
                  </a:cubicBezTo>
                  <a:cubicBezTo>
                    <a:pt x="20" y="13"/>
                    <a:pt x="17" y="17"/>
                    <a:pt x="15" y="22"/>
                  </a:cubicBezTo>
                  <a:cubicBezTo>
                    <a:pt x="15" y="23"/>
                    <a:pt x="15" y="23"/>
                    <a:pt x="14" y="24"/>
                  </a:cubicBezTo>
                  <a:cubicBezTo>
                    <a:pt x="13" y="26"/>
                    <a:pt x="12" y="27"/>
                    <a:pt x="11" y="29"/>
                  </a:cubicBezTo>
                  <a:cubicBezTo>
                    <a:pt x="9" y="27"/>
                    <a:pt x="10" y="24"/>
                    <a:pt x="9" y="21"/>
                  </a:cubicBezTo>
                  <a:cubicBezTo>
                    <a:pt x="9" y="19"/>
                    <a:pt x="10" y="17"/>
                    <a:pt x="9" y="15"/>
                  </a:cubicBezTo>
                  <a:cubicBezTo>
                    <a:pt x="9" y="14"/>
                    <a:pt x="8" y="13"/>
                    <a:pt x="7" y="13"/>
                  </a:cubicBezTo>
                  <a:cubicBezTo>
                    <a:pt x="6" y="13"/>
                    <a:pt x="5" y="15"/>
                    <a:pt x="5" y="16"/>
                  </a:cubicBezTo>
                  <a:cubicBezTo>
                    <a:pt x="6" y="21"/>
                    <a:pt x="5" y="26"/>
                    <a:pt x="5" y="31"/>
                  </a:cubicBezTo>
                  <a:cubicBezTo>
                    <a:pt x="4" y="33"/>
                    <a:pt x="5" y="36"/>
                    <a:pt x="1" y="35"/>
                  </a:cubicBezTo>
                  <a:cubicBezTo>
                    <a:pt x="1" y="33"/>
                    <a:pt x="1" y="32"/>
                    <a:pt x="1" y="30"/>
                  </a:cubicBezTo>
                  <a:cubicBezTo>
                    <a:pt x="0" y="26"/>
                    <a:pt x="0" y="23"/>
                    <a:pt x="1" y="19"/>
                  </a:cubicBezTo>
                  <a:cubicBezTo>
                    <a:pt x="2" y="15"/>
                    <a:pt x="2" y="10"/>
                    <a:pt x="2" y="6"/>
                  </a:cubicBezTo>
                  <a:cubicBezTo>
                    <a:pt x="2" y="5"/>
                    <a:pt x="2" y="3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18"/>
            <p:cNvSpPr/>
            <p:nvPr/>
          </p:nvSpPr>
          <p:spPr>
            <a:xfrm>
              <a:off x="3556000" y="2090738"/>
              <a:ext cx="42863" cy="177800"/>
            </a:xfrm>
            <a:custGeom>
              <a:avLst/>
              <a:gdLst/>
              <a:ahLst/>
              <a:cxnLst/>
              <a:rect l="l" t="t" r="r" b="b"/>
              <a:pathLst>
                <a:path w="11" h="47" extrusionOk="0">
                  <a:moveTo>
                    <a:pt x="1" y="24"/>
                  </a:moveTo>
                  <a:cubicBezTo>
                    <a:pt x="3" y="24"/>
                    <a:pt x="4" y="23"/>
                    <a:pt x="3" y="21"/>
                  </a:cubicBezTo>
                  <a:cubicBezTo>
                    <a:pt x="3" y="15"/>
                    <a:pt x="5" y="9"/>
                    <a:pt x="4" y="4"/>
                  </a:cubicBezTo>
                  <a:cubicBezTo>
                    <a:pt x="4" y="3"/>
                    <a:pt x="3" y="0"/>
                    <a:pt x="6" y="1"/>
                  </a:cubicBezTo>
                  <a:cubicBezTo>
                    <a:pt x="7" y="1"/>
                    <a:pt x="11" y="0"/>
                    <a:pt x="11" y="4"/>
                  </a:cubicBezTo>
                  <a:cubicBezTo>
                    <a:pt x="11" y="9"/>
                    <a:pt x="11" y="13"/>
                    <a:pt x="11" y="18"/>
                  </a:cubicBezTo>
                  <a:cubicBezTo>
                    <a:pt x="10" y="21"/>
                    <a:pt x="9" y="24"/>
                    <a:pt x="8" y="27"/>
                  </a:cubicBezTo>
                  <a:cubicBezTo>
                    <a:pt x="8" y="28"/>
                    <a:pt x="8" y="29"/>
                    <a:pt x="8" y="29"/>
                  </a:cubicBezTo>
                  <a:cubicBezTo>
                    <a:pt x="5" y="33"/>
                    <a:pt x="5" y="38"/>
                    <a:pt x="5" y="43"/>
                  </a:cubicBezTo>
                  <a:cubicBezTo>
                    <a:pt x="5" y="43"/>
                    <a:pt x="5" y="44"/>
                    <a:pt x="5" y="45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3" y="47"/>
                    <a:pt x="1" y="47"/>
                    <a:pt x="0" y="46"/>
                  </a:cubicBezTo>
                  <a:cubicBezTo>
                    <a:pt x="0" y="39"/>
                    <a:pt x="1" y="31"/>
                    <a:pt x="1" y="24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18"/>
            <p:cNvSpPr/>
            <p:nvPr/>
          </p:nvSpPr>
          <p:spPr>
            <a:xfrm>
              <a:off x="3506788" y="1806575"/>
              <a:ext cx="68263" cy="92075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3" y="0"/>
                  </a:moveTo>
                  <a:cubicBezTo>
                    <a:pt x="13" y="3"/>
                    <a:pt x="14" y="7"/>
                    <a:pt x="15" y="10"/>
                  </a:cubicBezTo>
                  <a:cubicBezTo>
                    <a:pt x="14" y="11"/>
                    <a:pt x="12" y="11"/>
                    <a:pt x="10" y="11"/>
                  </a:cubicBezTo>
                  <a:cubicBezTo>
                    <a:pt x="12" y="11"/>
                    <a:pt x="13" y="10"/>
                    <a:pt x="15" y="12"/>
                  </a:cubicBezTo>
                  <a:cubicBezTo>
                    <a:pt x="15" y="12"/>
                    <a:pt x="16" y="13"/>
                    <a:pt x="16" y="14"/>
                  </a:cubicBezTo>
                  <a:cubicBezTo>
                    <a:pt x="17" y="15"/>
                    <a:pt x="18" y="17"/>
                    <a:pt x="18" y="19"/>
                  </a:cubicBezTo>
                  <a:cubicBezTo>
                    <a:pt x="18" y="19"/>
                    <a:pt x="18" y="20"/>
                    <a:pt x="17" y="21"/>
                  </a:cubicBezTo>
                  <a:cubicBezTo>
                    <a:pt x="13" y="23"/>
                    <a:pt x="9" y="24"/>
                    <a:pt x="4" y="23"/>
                  </a:cubicBezTo>
                  <a:cubicBezTo>
                    <a:pt x="3" y="17"/>
                    <a:pt x="2" y="11"/>
                    <a:pt x="0" y="5"/>
                  </a:cubicBezTo>
                  <a:cubicBezTo>
                    <a:pt x="2" y="3"/>
                    <a:pt x="4" y="3"/>
                    <a:pt x="6" y="2"/>
                  </a:cubicBezTo>
                  <a:cubicBezTo>
                    <a:pt x="8" y="2"/>
                    <a:pt x="10" y="2"/>
                    <a:pt x="12" y="1"/>
                  </a:cubicBezTo>
                  <a:cubicBezTo>
                    <a:pt x="12" y="1"/>
                    <a:pt x="12" y="0"/>
                    <a:pt x="13" y="0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18"/>
            <p:cNvSpPr/>
            <p:nvPr/>
          </p:nvSpPr>
          <p:spPr>
            <a:xfrm>
              <a:off x="3525838" y="1890713"/>
              <a:ext cx="68263" cy="82550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4" y="21"/>
                  </a:moveTo>
                  <a:cubicBezTo>
                    <a:pt x="2" y="15"/>
                    <a:pt x="1" y="9"/>
                    <a:pt x="0" y="3"/>
                  </a:cubicBezTo>
                  <a:cubicBezTo>
                    <a:pt x="3" y="1"/>
                    <a:pt x="8" y="0"/>
                    <a:pt x="12" y="0"/>
                  </a:cubicBezTo>
                  <a:cubicBezTo>
                    <a:pt x="15" y="2"/>
                    <a:pt x="15" y="5"/>
                    <a:pt x="15" y="7"/>
                  </a:cubicBezTo>
                  <a:cubicBezTo>
                    <a:pt x="14" y="9"/>
                    <a:pt x="11" y="8"/>
                    <a:pt x="10" y="9"/>
                  </a:cubicBezTo>
                  <a:cubicBezTo>
                    <a:pt x="11" y="9"/>
                    <a:pt x="13" y="8"/>
                    <a:pt x="15" y="9"/>
                  </a:cubicBezTo>
                  <a:cubicBezTo>
                    <a:pt x="17" y="12"/>
                    <a:pt x="18" y="15"/>
                    <a:pt x="17" y="19"/>
                  </a:cubicBezTo>
                  <a:cubicBezTo>
                    <a:pt x="13" y="20"/>
                    <a:pt x="8" y="22"/>
                    <a:pt x="4" y="21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18"/>
            <p:cNvSpPr/>
            <p:nvPr/>
          </p:nvSpPr>
          <p:spPr>
            <a:xfrm>
              <a:off x="3492500" y="1739900"/>
              <a:ext cx="63500" cy="82550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12" y="1"/>
                  </a:moveTo>
                  <a:cubicBezTo>
                    <a:pt x="13" y="3"/>
                    <a:pt x="14" y="5"/>
                    <a:pt x="14" y="7"/>
                  </a:cubicBezTo>
                  <a:cubicBezTo>
                    <a:pt x="13" y="10"/>
                    <a:pt x="10" y="9"/>
                    <a:pt x="8" y="11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10" y="9"/>
                    <a:pt x="12" y="9"/>
                    <a:pt x="15" y="8"/>
                  </a:cubicBezTo>
                  <a:cubicBezTo>
                    <a:pt x="15" y="12"/>
                    <a:pt x="16" y="15"/>
                    <a:pt x="17" y="18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3" y="20"/>
                    <a:pt x="9" y="22"/>
                    <a:pt x="4" y="21"/>
                  </a:cubicBezTo>
                  <a:cubicBezTo>
                    <a:pt x="2" y="16"/>
                    <a:pt x="2" y="10"/>
                    <a:pt x="0" y="4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4" y="1"/>
                    <a:pt x="8" y="0"/>
                    <a:pt x="12" y="1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18"/>
            <p:cNvSpPr/>
            <p:nvPr/>
          </p:nvSpPr>
          <p:spPr>
            <a:xfrm>
              <a:off x="3541713" y="1965325"/>
              <a:ext cx="60325" cy="79375"/>
            </a:xfrm>
            <a:custGeom>
              <a:avLst/>
              <a:gdLst/>
              <a:ahLst/>
              <a:cxnLst/>
              <a:rect l="l" t="t" r="r" b="b"/>
              <a:pathLst>
                <a:path w="16" h="21" extrusionOk="0">
                  <a:moveTo>
                    <a:pt x="15" y="7"/>
                  </a:moveTo>
                  <a:cubicBezTo>
                    <a:pt x="12" y="8"/>
                    <a:pt x="9" y="8"/>
                    <a:pt x="7" y="10"/>
                  </a:cubicBezTo>
                  <a:cubicBezTo>
                    <a:pt x="8" y="11"/>
                    <a:pt x="10" y="10"/>
                    <a:pt x="12" y="10"/>
                  </a:cubicBezTo>
                  <a:cubicBezTo>
                    <a:pt x="8" y="12"/>
                    <a:pt x="6" y="15"/>
                    <a:pt x="7" y="19"/>
                  </a:cubicBezTo>
                  <a:cubicBezTo>
                    <a:pt x="7" y="21"/>
                    <a:pt x="6" y="21"/>
                    <a:pt x="4" y="21"/>
                  </a:cubicBezTo>
                  <a:cubicBezTo>
                    <a:pt x="2" y="15"/>
                    <a:pt x="2" y="9"/>
                    <a:pt x="0" y="4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5" y="0"/>
                    <a:pt x="9" y="0"/>
                    <a:pt x="13" y="0"/>
                  </a:cubicBezTo>
                  <a:cubicBezTo>
                    <a:pt x="15" y="2"/>
                    <a:pt x="16" y="4"/>
                    <a:pt x="15" y="7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18"/>
            <p:cNvSpPr/>
            <p:nvPr/>
          </p:nvSpPr>
          <p:spPr>
            <a:xfrm>
              <a:off x="3536950" y="2052638"/>
              <a:ext cx="31750" cy="109538"/>
            </a:xfrm>
            <a:custGeom>
              <a:avLst/>
              <a:gdLst/>
              <a:ahLst/>
              <a:cxnLst/>
              <a:rect l="l" t="t" r="r" b="b"/>
              <a:pathLst>
                <a:path w="8" h="29" extrusionOk="0">
                  <a:moveTo>
                    <a:pt x="7" y="0"/>
                  </a:moveTo>
                  <a:cubicBezTo>
                    <a:pt x="8" y="7"/>
                    <a:pt x="7" y="13"/>
                    <a:pt x="6" y="19"/>
                  </a:cubicBezTo>
                  <a:cubicBezTo>
                    <a:pt x="6" y="22"/>
                    <a:pt x="6" y="26"/>
                    <a:pt x="6" y="29"/>
                  </a:cubicBezTo>
                  <a:cubicBezTo>
                    <a:pt x="5" y="28"/>
                    <a:pt x="4" y="28"/>
                    <a:pt x="3" y="28"/>
                  </a:cubicBezTo>
                  <a:cubicBezTo>
                    <a:pt x="1" y="28"/>
                    <a:pt x="0" y="27"/>
                    <a:pt x="0" y="25"/>
                  </a:cubicBezTo>
                  <a:cubicBezTo>
                    <a:pt x="0" y="24"/>
                    <a:pt x="0" y="22"/>
                    <a:pt x="1" y="20"/>
                  </a:cubicBezTo>
                  <a:cubicBezTo>
                    <a:pt x="1" y="18"/>
                    <a:pt x="3" y="17"/>
                    <a:pt x="5" y="18"/>
                  </a:cubicBezTo>
                  <a:cubicBezTo>
                    <a:pt x="6" y="18"/>
                    <a:pt x="6" y="16"/>
                    <a:pt x="6" y="15"/>
                  </a:cubicBezTo>
                  <a:cubicBezTo>
                    <a:pt x="6" y="10"/>
                    <a:pt x="7" y="5"/>
                    <a:pt x="7" y="0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18"/>
            <p:cNvSpPr/>
            <p:nvPr/>
          </p:nvSpPr>
          <p:spPr>
            <a:xfrm>
              <a:off x="3536950" y="1958975"/>
              <a:ext cx="53975" cy="19050"/>
            </a:xfrm>
            <a:custGeom>
              <a:avLst/>
              <a:gdLst/>
              <a:ahLst/>
              <a:cxnLst/>
              <a:rect l="l" t="t" r="r" b="b"/>
              <a:pathLst>
                <a:path w="14" h="5" extrusionOk="0">
                  <a:moveTo>
                    <a:pt x="14" y="2"/>
                  </a:moveTo>
                  <a:cubicBezTo>
                    <a:pt x="10" y="3"/>
                    <a:pt x="6" y="4"/>
                    <a:pt x="2" y="5"/>
                  </a:cubicBezTo>
                  <a:cubicBezTo>
                    <a:pt x="1" y="5"/>
                    <a:pt x="0" y="4"/>
                    <a:pt x="1" y="3"/>
                  </a:cubicBezTo>
                  <a:cubicBezTo>
                    <a:pt x="5" y="2"/>
                    <a:pt x="9" y="1"/>
                    <a:pt x="14" y="0"/>
                  </a:cubicBezTo>
                  <a:cubicBezTo>
                    <a:pt x="14" y="1"/>
                    <a:pt x="14" y="2"/>
                    <a:pt x="14" y="2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18"/>
            <p:cNvSpPr/>
            <p:nvPr/>
          </p:nvSpPr>
          <p:spPr>
            <a:xfrm>
              <a:off x="3487738" y="1735138"/>
              <a:ext cx="49213" cy="15875"/>
            </a:xfrm>
            <a:custGeom>
              <a:avLst/>
              <a:gdLst/>
              <a:ahLst/>
              <a:cxnLst/>
              <a:rect l="l" t="t" r="r" b="b"/>
              <a:pathLst>
                <a:path w="13" h="4" extrusionOk="0">
                  <a:moveTo>
                    <a:pt x="13" y="2"/>
                  </a:moveTo>
                  <a:cubicBezTo>
                    <a:pt x="10" y="2"/>
                    <a:pt x="6" y="3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5" y="2"/>
                    <a:pt x="9" y="1"/>
                    <a:pt x="13" y="0"/>
                  </a:cubicBezTo>
                  <a:cubicBezTo>
                    <a:pt x="13" y="0"/>
                    <a:pt x="13" y="1"/>
                    <a:pt x="13" y="2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18"/>
            <p:cNvSpPr/>
            <p:nvPr/>
          </p:nvSpPr>
          <p:spPr>
            <a:xfrm>
              <a:off x="3522663" y="1882775"/>
              <a:ext cx="52388" cy="19050"/>
            </a:xfrm>
            <a:custGeom>
              <a:avLst/>
              <a:gdLst/>
              <a:ahLst/>
              <a:cxnLst/>
              <a:rect l="l" t="t" r="r" b="b"/>
              <a:pathLst>
                <a:path w="14" h="5" extrusionOk="0">
                  <a:moveTo>
                    <a:pt x="13" y="2"/>
                  </a:moveTo>
                  <a:cubicBezTo>
                    <a:pt x="9" y="3"/>
                    <a:pt x="5" y="4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4" y="2"/>
                    <a:pt x="9" y="1"/>
                    <a:pt x="13" y="0"/>
                  </a:cubicBezTo>
                  <a:cubicBezTo>
                    <a:pt x="14" y="1"/>
                    <a:pt x="14" y="2"/>
                    <a:pt x="13" y="2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18"/>
            <p:cNvSpPr/>
            <p:nvPr/>
          </p:nvSpPr>
          <p:spPr>
            <a:xfrm>
              <a:off x="3454400" y="1584325"/>
              <a:ext cx="52388" cy="15875"/>
            </a:xfrm>
            <a:custGeom>
              <a:avLst/>
              <a:gdLst/>
              <a:ahLst/>
              <a:cxnLst/>
              <a:rect l="l" t="t" r="r" b="b"/>
              <a:pathLst>
                <a:path w="14" h="4" extrusionOk="0">
                  <a:moveTo>
                    <a:pt x="1" y="2"/>
                  </a:moveTo>
                  <a:cubicBezTo>
                    <a:pt x="5" y="1"/>
                    <a:pt x="9" y="1"/>
                    <a:pt x="13" y="0"/>
                  </a:cubicBezTo>
                  <a:cubicBezTo>
                    <a:pt x="14" y="2"/>
                    <a:pt x="12" y="2"/>
                    <a:pt x="11" y="2"/>
                  </a:cubicBezTo>
                  <a:cubicBezTo>
                    <a:pt x="7" y="3"/>
                    <a:pt x="4" y="3"/>
                    <a:pt x="1" y="4"/>
                  </a:cubicBezTo>
                  <a:cubicBezTo>
                    <a:pt x="0" y="4"/>
                    <a:pt x="0" y="3"/>
                    <a:pt x="1" y="2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18"/>
            <p:cNvSpPr/>
            <p:nvPr/>
          </p:nvSpPr>
          <p:spPr>
            <a:xfrm>
              <a:off x="3503613" y="1811338"/>
              <a:ext cx="52388" cy="14288"/>
            </a:xfrm>
            <a:custGeom>
              <a:avLst/>
              <a:gdLst/>
              <a:ahLst/>
              <a:cxnLst/>
              <a:rect l="l" t="t" r="r" b="b"/>
              <a:pathLst>
                <a:path w="14" h="4" extrusionOk="0">
                  <a:moveTo>
                    <a:pt x="1" y="2"/>
                  </a:moveTo>
                  <a:cubicBezTo>
                    <a:pt x="5" y="1"/>
                    <a:pt x="9" y="0"/>
                    <a:pt x="14" y="0"/>
                  </a:cubicBezTo>
                  <a:cubicBezTo>
                    <a:pt x="14" y="2"/>
                    <a:pt x="12" y="1"/>
                    <a:pt x="11" y="2"/>
                  </a:cubicBezTo>
                  <a:cubicBezTo>
                    <a:pt x="8" y="3"/>
                    <a:pt x="4" y="3"/>
                    <a:pt x="1" y="4"/>
                  </a:cubicBezTo>
                  <a:cubicBezTo>
                    <a:pt x="0" y="3"/>
                    <a:pt x="1" y="3"/>
                    <a:pt x="1" y="2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18"/>
            <p:cNvSpPr/>
            <p:nvPr/>
          </p:nvSpPr>
          <p:spPr>
            <a:xfrm>
              <a:off x="3719513" y="2041525"/>
              <a:ext cx="182563" cy="147638"/>
            </a:xfrm>
            <a:custGeom>
              <a:avLst/>
              <a:gdLst/>
              <a:ahLst/>
              <a:cxnLst/>
              <a:rect l="l" t="t" r="r" b="b"/>
              <a:pathLst>
                <a:path w="48" h="39" extrusionOk="0">
                  <a:moveTo>
                    <a:pt x="0" y="33"/>
                  </a:moveTo>
                  <a:cubicBezTo>
                    <a:pt x="0" y="32"/>
                    <a:pt x="0" y="31"/>
                    <a:pt x="1" y="31"/>
                  </a:cubicBezTo>
                  <a:cubicBezTo>
                    <a:pt x="1" y="28"/>
                    <a:pt x="3" y="28"/>
                    <a:pt x="5" y="28"/>
                  </a:cubicBezTo>
                  <a:cubicBezTo>
                    <a:pt x="13" y="29"/>
                    <a:pt x="20" y="30"/>
                    <a:pt x="28" y="31"/>
                  </a:cubicBezTo>
                  <a:cubicBezTo>
                    <a:pt x="34" y="32"/>
                    <a:pt x="34" y="32"/>
                    <a:pt x="34" y="26"/>
                  </a:cubicBezTo>
                  <a:cubicBezTo>
                    <a:pt x="34" y="25"/>
                    <a:pt x="34" y="25"/>
                    <a:pt x="34" y="24"/>
                  </a:cubicBezTo>
                  <a:cubicBezTo>
                    <a:pt x="34" y="22"/>
                    <a:pt x="33" y="20"/>
                    <a:pt x="33" y="18"/>
                  </a:cubicBezTo>
                  <a:cubicBezTo>
                    <a:pt x="33" y="14"/>
                    <a:pt x="32" y="10"/>
                    <a:pt x="32" y="5"/>
                  </a:cubicBezTo>
                  <a:cubicBezTo>
                    <a:pt x="31" y="4"/>
                    <a:pt x="31" y="3"/>
                    <a:pt x="33" y="1"/>
                  </a:cubicBezTo>
                  <a:cubicBezTo>
                    <a:pt x="35" y="1"/>
                    <a:pt x="37" y="0"/>
                    <a:pt x="40" y="0"/>
                  </a:cubicBezTo>
                  <a:cubicBezTo>
                    <a:pt x="42" y="1"/>
                    <a:pt x="42" y="3"/>
                    <a:pt x="42" y="4"/>
                  </a:cubicBezTo>
                  <a:cubicBezTo>
                    <a:pt x="42" y="8"/>
                    <a:pt x="44" y="12"/>
                    <a:pt x="44" y="16"/>
                  </a:cubicBezTo>
                  <a:cubicBezTo>
                    <a:pt x="44" y="19"/>
                    <a:pt x="47" y="20"/>
                    <a:pt x="48" y="22"/>
                  </a:cubicBezTo>
                  <a:cubicBezTo>
                    <a:pt x="44" y="28"/>
                    <a:pt x="40" y="33"/>
                    <a:pt x="36" y="39"/>
                  </a:cubicBezTo>
                  <a:cubicBezTo>
                    <a:pt x="36" y="37"/>
                    <a:pt x="34" y="37"/>
                    <a:pt x="32" y="37"/>
                  </a:cubicBezTo>
                  <a:cubicBezTo>
                    <a:pt x="21" y="35"/>
                    <a:pt x="10" y="35"/>
                    <a:pt x="0" y="33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18"/>
            <p:cNvSpPr/>
            <p:nvPr/>
          </p:nvSpPr>
          <p:spPr>
            <a:xfrm>
              <a:off x="3719513" y="2112963"/>
              <a:ext cx="133350" cy="53975"/>
            </a:xfrm>
            <a:custGeom>
              <a:avLst/>
              <a:gdLst/>
              <a:ahLst/>
              <a:cxnLst/>
              <a:rect l="l" t="t" r="r" b="b"/>
              <a:pathLst>
                <a:path w="35" h="14" extrusionOk="0">
                  <a:moveTo>
                    <a:pt x="34" y="5"/>
                  </a:moveTo>
                  <a:cubicBezTo>
                    <a:pt x="35" y="6"/>
                    <a:pt x="35" y="8"/>
                    <a:pt x="35" y="10"/>
                  </a:cubicBezTo>
                  <a:cubicBezTo>
                    <a:pt x="35" y="14"/>
                    <a:pt x="35" y="14"/>
                    <a:pt x="30" y="14"/>
                  </a:cubicBezTo>
                  <a:cubicBezTo>
                    <a:pt x="21" y="12"/>
                    <a:pt x="12" y="11"/>
                    <a:pt x="3" y="10"/>
                  </a:cubicBezTo>
                  <a:cubicBezTo>
                    <a:pt x="2" y="10"/>
                    <a:pt x="1" y="11"/>
                    <a:pt x="1" y="12"/>
                  </a:cubicBezTo>
                  <a:cubicBezTo>
                    <a:pt x="1" y="11"/>
                    <a:pt x="0" y="10"/>
                    <a:pt x="0" y="10"/>
                  </a:cubicBezTo>
                  <a:cubicBezTo>
                    <a:pt x="0" y="8"/>
                    <a:pt x="1" y="6"/>
                    <a:pt x="1" y="4"/>
                  </a:cubicBezTo>
                  <a:cubicBezTo>
                    <a:pt x="2" y="3"/>
                    <a:pt x="2" y="1"/>
                    <a:pt x="4" y="0"/>
                  </a:cubicBezTo>
                  <a:cubicBezTo>
                    <a:pt x="14" y="0"/>
                    <a:pt x="23" y="1"/>
                    <a:pt x="33" y="4"/>
                  </a:cubicBezTo>
                  <a:cubicBezTo>
                    <a:pt x="34" y="4"/>
                    <a:pt x="34" y="4"/>
                    <a:pt x="34" y="5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18"/>
            <p:cNvSpPr/>
            <p:nvPr/>
          </p:nvSpPr>
          <p:spPr>
            <a:xfrm>
              <a:off x="3981450" y="2109788"/>
              <a:ext cx="73025" cy="71438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8" y="0"/>
                  </a:moveTo>
                  <a:cubicBezTo>
                    <a:pt x="12" y="3"/>
                    <a:pt x="15" y="5"/>
                    <a:pt x="19" y="7"/>
                  </a:cubicBezTo>
                  <a:cubicBezTo>
                    <a:pt x="15" y="9"/>
                    <a:pt x="14" y="12"/>
                    <a:pt x="11" y="15"/>
                  </a:cubicBezTo>
                  <a:cubicBezTo>
                    <a:pt x="9" y="18"/>
                    <a:pt x="7" y="19"/>
                    <a:pt x="5" y="16"/>
                  </a:cubicBezTo>
                  <a:cubicBezTo>
                    <a:pt x="3" y="15"/>
                    <a:pt x="2" y="14"/>
                    <a:pt x="0" y="13"/>
                  </a:cubicBezTo>
                  <a:cubicBezTo>
                    <a:pt x="3" y="8"/>
                    <a:pt x="5" y="4"/>
                    <a:pt x="8" y="0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18"/>
            <p:cNvSpPr/>
            <p:nvPr/>
          </p:nvSpPr>
          <p:spPr>
            <a:xfrm>
              <a:off x="3735388" y="2098675"/>
              <a:ext cx="120650" cy="33338"/>
            </a:xfrm>
            <a:custGeom>
              <a:avLst/>
              <a:gdLst/>
              <a:ahLst/>
              <a:cxnLst/>
              <a:rect l="l" t="t" r="r" b="b"/>
              <a:pathLst>
                <a:path w="32" h="9" extrusionOk="0">
                  <a:moveTo>
                    <a:pt x="3" y="0"/>
                  </a:moveTo>
                  <a:cubicBezTo>
                    <a:pt x="12" y="1"/>
                    <a:pt x="21" y="2"/>
                    <a:pt x="30" y="4"/>
                  </a:cubicBezTo>
                  <a:cubicBezTo>
                    <a:pt x="30" y="5"/>
                    <a:pt x="32" y="7"/>
                    <a:pt x="30" y="9"/>
                  </a:cubicBezTo>
                  <a:cubicBezTo>
                    <a:pt x="21" y="7"/>
                    <a:pt x="11" y="6"/>
                    <a:pt x="1" y="5"/>
                  </a:cubicBezTo>
                  <a:cubicBezTo>
                    <a:pt x="1" y="5"/>
                    <a:pt x="0" y="5"/>
                    <a:pt x="0" y="4"/>
                  </a:cubicBezTo>
                  <a:cubicBezTo>
                    <a:pt x="0" y="2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18"/>
            <p:cNvSpPr/>
            <p:nvPr/>
          </p:nvSpPr>
          <p:spPr>
            <a:xfrm>
              <a:off x="3571875" y="2252663"/>
              <a:ext cx="41275" cy="11113"/>
            </a:xfrm>
            <a:custGeom>
              <a:avLst/>
              <a:gdLst/>
              <a:ahLst/>
              <a:cxnLst/>
              <a:rect l="l" t="t" r="r" b="b"/>
              <a:pathLst>
                <a:path w="11" h="3" extrusionOk="0">
                  <a:moveTo>
                    <a:pt x="1" y="2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4" y="0"/>
                    <a:pt x="6" y="0"/>
                    <a:pt x="9" y="0"/>
                  </a:cubicBezTo>
                  <a:cubicBezTo>
                    <a:pt x="10" y="1"/>
                    <a:pt x="11" y="1"/>
                    <a:pt x="11" y="2"/>
                  </a:cubicBezTo>
                  <a:cubicBezTo>
                    <a:pt x="11" y="3"/>
                    <a:pt x="10" y="3"/>
                    <a:pt x="9" y="3"/>
                  </a:cubicBezTo>
                  <a:cubicBezTo>
                    <a:pt x="6" y="2"/>
                    <a:pt x="4" y="2"/>
                    <a:pt x="1" y="2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18"/>
            <p:cNvSpPr/>
            <p:nvPr/>
          </p:nvSpPr>
          <p:spPr>
            <a:xfrm>
              <a:off x="3883025" y="1943100"/>
              <a:ext cx="7938" cy="38100"/>
            </a:xfrm>
            <a:custGeom>
              <a:avLst/>
              <a:gdLst/>
              <a:ahLst/>
              <a:cxnLst/>
              <a:rect l="l" t="t" r="r" b="b"/>
              <a:pathLst>
                <a:path w="2" h="10" extrusionOk="0">
                  <a:moveTo>
                    <a:pt x="0" y="2"/>
                  </a:moveTo>
                  <a:cubicBezTo>
                    <a:pt x="1" y="1"/>
                    <a:pt x="2" y="0"/>
                    <a:pt x="2" y="1"/>
                  </a:cubicBezTo>
                  <a:cubicBezTo>
                    <a:pt x="2" y="4"/>
                    <a:pt x="2" y="6"/>
                    <a:pt x="2" y="8"/>
                  </a:cubicBezTo>
                  <a:cubicBezTo>
                    <a:pt x="2" y="9"/>
                    <a:pt x="2" y="10"/>
                    <a:pt x="1" y="10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6"/>
                    <a:pt x="0" y="4"/>
                    <a:pt x="0" y="2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18"/>
            <p:cNvSpPr/>
            <p:nvPr/>
          </p:nvSpPr>
          <p:spPr>
            <a:xfrm>
              <a:off x="3932238" y="1947863"/>
              <a:ext cx="15875" cy="36513"/>
            </a:xfrm>
            <a:custGeom>
              <a:avLst/>
              <a:gdLst/>
              <a:ahLst/>
              <a:cxnLst/>
              <a:rect l="l" t="t" r="r" b="b"/>
              <a:pathLst>
                <a:path w="4" h="10" extrusionOk="0">
                  <a:moveTo>
                    <a:pt x="3" y="0"/>
                  </a:moveTo>
                  <a:cubicBezTo>
                    <a:pt x="3" y="0"/>
                    <a:pt x="4" y="0"/>
                    <a:pt x="4" y="0"/>
                  </a:cubicBezTo>
                  <a:cubicBezTo>
                    <a:pt x="4" y="3"/>
                    <a:pt x="3" y="6"/>
                    <a:pt x="3" y="9"/>
                  </a:cubicBezTo>
                  <a:cubicBezTo>
                    <a:pt x="3" y="9"/>
                    <a:pt x="2" y="10"/>
                    <a:pt x="1" y="10"/>
                  </a:cubicBezTo>
                  <a:cubicBezTo>
                    <a:pt x="0" y="10"/>
                    <a:pt x="1" y="9"/>
                    <a:pt x="1" y="8"/>
                  </a:cubicBezTo>
                  <a:cubicBezTo>
                    <a:pt x="1" y="5"/>
                    <a:pt x="2" y="3"/>
                    <a:pt x="3" y="0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18"/>
            <p:cNvSpPr/>
            <p:nvPr/>
          </p:nvSpPr>
          <p:spPr>
            <a:xfrm>
              <a:off x="4035425" y="1962150"/>
              <a:ext cx="22225" cy="38100"/>
            </a:xfrm>
            <a:custGeom>
              <a:avLst/>
              <a:gdLst/>
              <a:ahLst/>
              <a:cxnLst/>
              <a:rect l="l" t="t" r="r" b="b"/>
              <a:pathLst>
                <a:path w="6" h="10" extrusionOk="0">
                  <a:moveTo>
                    <a:pt x="4" y="1"/>
                  </a:moveTo>
                  <a:cubicBezTo>
                    <a:pt x="5" y="0"/>
                    <a:pt x="5" y="0"/>
                    <a:pt x="6" y="1"/>
                  </a:cubicBezTo>
                  <a:cubicBezTo>
                    <a:pt x="4" y="4"/>
                    <a:pt x="3" y="8"/>
                    <a:pt x="0" y="10"/>
                  </a:cubicBezTo>
                  <a:cubicBezTo>
                    <a:pt x="0" y="7"/>
                    <a:pt x="3" y="4"/>
                    <a:pt x="4" y="1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18"/>
            <p:cNvSpPr/>
            <p:nvPr/>
          </p:nvSpPr>
          <p:spPr>
            <a:xfrm>
              <a:off x="3986213" y="1951038"/>
              <a:ext cx="19050" cy="41275"/>
            </a:xfrm>
            <a:custGeom>
              <a:avLst/>
              <a:gdLst/>
              <a:ahLst/>
              <a:cxnLst/>
              <a:rect l="l" t="t" r="r" b="b"/>
              <a:pathLst>
                <a:path w="5" h="11" extrusionOk="0">
                  <a:moveTo>
                    <a:pt x="3" y="1"/>
                  </a:moveTo>
                  <a:cubicBezTo>
                    <a:pt x="4" y="0"/>
                    <a:pt x="5" y="0"/>
                    <a:pt x="5" y="1"/>
                  </a:cubicBezTo>
                  <a:cubicBezTo>
                    <a:pt x="4" y="4"/>
                    <a:pt x="3" y="8"/>
                    <a:pt x="0" y="11"/>
                  </a:cubicBezTo>
                  <a:cubicBezTo>
                    <a:pt x="0" y="7"/>
                    <a:pt x="3" y="4"/>
                    <a:pt x="3" y="1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18"/>
            <p:cNvSpPr/>
            <p:nvPr/>
          </p:nvSpPr>
          <p:spPr>
            <a:xfrm>
              <a:off x="3587750" y="2192338"/>
              <a:ext cx="33338" cy="19050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2" y="1"/>
                    <a:pt x="5" y="2"/>
                    <a:pt x="7" y="2"/>
                  </a:cubicBezTo>
                  <a:cubicBezTo>
                    <a:pt x="8" y="3"/>
                    <a:pt x="9" y="3"/>
                    <a:pt x="9" y="4"/>
                  </a:cubicBezTo>
                  <a:cubicBezTo>
                    <a:pt x="8" y="5"/>
                    <a:pt x="7" y="4"/>
                    <a:pt x="6" y="4"/>
                  </a:cubicBezTo>
                  <a:cubicBezTo>
                    <a:pt x="4" y="4"/>
                    <a:pt x="2" y="3"/>
                    <a:pt x="0" y="2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18"/>
            <p:cNvSpPr/>
            <p:nvPr/>
          </p:nvSpPr>
          <p:spPr>
            <a:xfrm>
              <a:off x="3609975" y="2132013"/>
              <a:ext cx="33338" cy="19050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0" y="2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3" y="2"/>
                    <a:pt x="7" y="2"/>
                    <a:pt x="9" y="5"/>
                  </a:cubicBezTo>
                  <a:cubicBezTo>
                    <a:pt x="5" y="5"/>
                    <a:pt x="3" y="3"/>
                    <a:pt x="0" y="2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18"/>
            <p:cNvSpPr/>
            <p:nvPr/>
          </p:nvSpPr>
          <p:spPr>
            <a:xfrm>
              <a:off x="3643313" y="2074863"/>
              <a:ext cx="31750" cy="26988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0" y="2"/>
                  </a:moveTo>
                  <a:cubicBezTo>
                    <a:pt x="0" y="1"/>
                    <a:pt x="1" y="1"/>
                    <a:pt x="2" y="0"/>
                  </a:cubicBezTo>
                  <a:cubicBezTo>
                    <a:pt x="3" y="3"/>
                    <a:pt x="7" y="3"/>
                    <a:pt x="8" y="7"/>
                  </a:cubicBezTo>
                  <a:cubicBezTo>
                    <a:pt x="5" y="6"/>
                    <a:pt x="3" y="4"/>
                    <a:pt x="0" y="2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18"/>
            <p:cNvSpPr/>
            <p:nvPr/>
          </p:nvSpPr>
          <p:spPr>
            <a:xfrm>
              <a:off x="3773488" y="1973263"/>
              <a:ext cx="26988" cy="30163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0" y="1"/>
                  </a:moveTo>
                  <a:cubicBezTo>
                    <a:pt x="1" y="0"/>
                    <a:pt x="1" y="0"/>
                    <a:pt x="3" y="0"/>
                  </a:cubicBezTo>
                  <a:cubicBezTo>
                    <a:pt x="3" y="1"/>
                    <a:pt x="4" y="3"/>
                    <a:pt x="5" y="4"/>
                  </a:cubicBezTo>
                  <a:cubicBezTo>
                    <a:pt x="5" y="5"/>
                    <a:pt x="7" y="6"/>
                    <a:pt x="5" y="7"/>
                  </a:cubicBezTo>
                  <a:cubicBezTo>
                    <a:pt x="4" y="8"/>
                    <a:pt x="4" y="6"/>
                    <a:pt x="3" y="5"/>
                  </a:cubicBezTo>
                  <a:cubicBezTo>
                    <a:pt x="2" y="4"/>
                    <a:pt x="2" y="2"/>
                    <a:pt x="0" y="1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18"/>
            <p:cNvSpPr/>
            <p:nvPr/>
          </p:nvSpPr>
          <p:spPr>
            <a:xfrm>
              <a:off x="3830638" y="1954213"/>
              <a:ext cx="11113" cy="30163"/>
            </a:xfrm>
            <a:custGeom>
              <a:avLst/>
              <a:gdLst/>
              <a:ahLst/>
              <a:cxnLst/>
              <a:rect l="l" t="t" r="r" b="b"/>
              <a:pathLst>
                <a:path w="3" h="8" extrusionOk="0">
                  <a:moveTo>
                    <a:pt x="0" y="1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3"/>
                    <a:pt x="3" y="5"/>
                    <a:pt x="3" y="8"/>
                  </a:cubicBezTo>
                  <a:cubicBezTo>
                    <a:pt x="1" y="6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18"/>
            <p:cNvSpPr/>
            <p:nvPr/>
          </p:nvSpPr>
          <p:spPr>
            <a:xfrm>
              <a:off x="3724275" y="200025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1"/>
                  </a:moveTo>
                  <a:cubicBezTo>
                    <a:pt x="1" y="1"/>
                    <a:pt x="1" y="0"/>
                    <a:pt x="2" y="0"/>
                  </a:cubicBezTo>
                  <a:cubicBezTo>
                    <a:pt x="3" y="2"/>
                    <a:pt x="6" y="4"/>
                    <a:pt x="7" y="7"/>
                  </a:cubicBezTo>
                  <a:cubicBezTo>
                    <a:pt x="3" y="6"/>
                    <a:pt x="3" y="3"/>
                    <a:pt x="0" y="1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18"/>
            <p:cNvSpPr/>
            <p:nvPr/>
          </p:nvSpPr>
          <p:spPr>
            <a:xfrm>
              <a:off x="3716338" y="2128838"/>
              <a:ext cx="7938" cy="22225"/>
            </a:xfrm>
            <a:custGeom>
              <a:avLst/>
              <a:gdLst/>
              <a:ahLst/>
              <a:cxnLst/>
              <a:rect l="l" t="t" r="r" b="b"/>
              <a:pathLst>
                <a:path w="2" h="6" extrusionOk="0">
                  <a:moveTo>
                    <a:pt x="2" y="0"/>
                  </a:moveTo>
                  <a:cubicBezTo>
                    <a:pt x="2" y="2"/>
                    <a:pt x="2" y="4"/>
                    <a:pt x="1" y="6"/>
                  </a:cubicBezTo>
                  <a:cubicBezTo>
                    <a:pt x="0" y="5"/>
                    <a:pt x="1" y="3"/>
                    <a:pt x="1" y="2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18"/>
            <p:cNvSpPr/>
            <p:nvPr/>
          </p:nvSpPr>
          <p:spPr>
            <a:xfrm>
              <a:off x="3530600" y="1844675"/>
              <a:ext cx="33338" cy="11113"/>
            </a:xfrm>
            <a:custGeom>
              <a:avLst/>
              <a:gdLst/>
              <a:ahLst/>
              <a:cxnLst/>
              <a:rect l="l" t="t" r="r" b="b"/>
              <a:pathLst>
                <a:path w="9" h="3" extrusionOk="0">
                  <a:moveTo>
                    <a:pt x="9" y="2"/>
                  </a:moveTo>
                  <a:cubicBezTo>
                    <a:pt x="6" y="1"/>
                    <a:pt x="4" y="3"/>
                    <a:pt x="0" y="2"/>
                  </a:cubicBezTo>
                  <a:cubicBezTo>
                    <a:pt x="3" y="0"/>
                    <a:pt x="6" y="0"/>
                    <a:pt x="9" y="0"/>
                  </a:cubicBezTo>
                  <a:cubicBezTo>
                    <a:pt x="9" y="0"/>
                    <a:pt x="9" y="1"/>
                    <a:pt x="9" y="2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18"/>
            <p:cNvSpPr/>
            <p:nvPr/>
          </p:nvSpPr>
          <p:spPr>
            <a:xfrm>
              <a:off x="3500438" y="1693863"/>
              <a:ext cx="30163" cy="11113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8" y="1"/>
                  </a:moveTo>
                  <a:cubicBezTo>
                    <a:pt x="6" y="2"/>
                    <a:pt x="4" y="2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8" y="0"/>
                    <a:pt x="8" y="1"/>
                    <a:pt x="8" y="1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18"/>
            <p:cNvSpPr/>
            <p:nvPr/>
          </p:nvSpPr>
          <p:spPr>
            <a:xfrm>
              <a:off x="3514725" y="1765300"/>
              <a:ext cx="34925" cy="15875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9" y="1"/>
                  </a:moveTo>
                  <a:cubicBezTo>
                    <a:pt x="6" y="4"/>
                    <a:pt x="4" y="4"/>
                    <a:pt x="0" y="4"/>
                  </a:cubicBezTo>
                  <a:cubicBezTo>
                    <a:pt x="3" y="1"/>
                    <a:pt x="6" y="2"/>
                    <a:pt x="8" y="0"/>
                  </a:cubicBezTo>
                  <a:cubicBezTo>
                    <a:pt x="8" y="1"/>
                    <a:pt x="8" y="1"/>
                    <a:pt x="9" y="1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18"/>
            <p:cNvSpPr/>
            <p:nvPr/>
          </p:nvSpPr>
          <p:spPr>
            <a:xfrm>
              <a:off x="3465513" y="1543050"/>
              <a:ext cx="30163" cy="14288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0"/>
                  </a:moveTo>
                  <a:cubicBezTo>
                    <a:pt x="6" y="4"/>
                    <a:pt x="3" y="2"/>
                    <a:pt x="0" y="3"/>
                  </a:cubicBezTo>
                  <a:cubicBezTo>
                    <a:pt x="2" y="0"/>
                    <a:pt x="5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18"/>
            <p:cNvSpPr/>
            <p:nvPr/>
          </p:nvSpPr>
          <p:spPr>
            <a:xfrm>
              <a:off x="3648075" y="1893888"/>
              <a:ext cx="33338" cy="30163"/>
            </a:xfrm>
            <a:custGeom>
              <a:avLst/>
              <a:gdLst/>
              <a:ahLst/>
              <a:cxnLst/>
              <a:rect l="l" t="t" r="r" b="b"/>
              <a:pathLst>
                <a:path w="9" h="8" extrusionOk="0">
                  <a:moveTo>
                    <a:pt x="1" y="7"/>
                  </a:moveTo>
                  <a:cubicBezTo>
                    <a:pt x="1" y="7"/>
                    <a:pt x="1" y="6"/>
                    <a:pt x="1" y="5"/>
                  </a:cubicBezTo>
                  <a:cubicBezTo>
                    <a:pt x="2" y="3"/>
                    <a:pt x="0" y="0"/>
                    <a:pt x="3" y="0"/>
                  </a:cubicBezTo>
                  <a:cubicBezTo>
                    <a:pt x="7" y="0"/>
                    <a:pt x="9" y="3"/>
                    <a:pt x="9" y="7"/>
                  </a:cubicBezTo>
                  <a:cubicBezTo>
                    <a:pt x="9" y="7"/>
                    <a:pt x="9" y="8"/>
                    <a:pt x="9" y="8"/>
                  </a:cubicBezTo>
                  <a:cubicBezTo>
                    <a:pt x="6" y="8"/>
                    <a:pt x="3" y="8"/>
                    <a:pt x="1" y="7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18"/>
            <p:cNvSpPr/>
            <p:nvPr/>
          </p:nvSpPr>
          <p:spPr>
            <a:xfrm>
              <a:off x="3552825" y="1916113"/>
              <a:ext cx="26988" cy="15875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7" y="0"/>
                  </a:moveTo>
                  <a:cubicBezTo>
                    <a:pt x="7" y="1"/>
                    <a:pt x="7" y="2"/>
                    <a:pt x="7" y="2"/>
                  </a:cubicBezTo>
                  <a:cubicBezTo>
                    <a:pt x="5" y="3"/>
                    <a:pt x="4" y="3"/>
                    <a:pt x="2" y="3"/>
                  </a:cubicBezTo>
                  <a:cubicBezTo>
                    <a:pt x="1" y="3"/>
                    <a:pt x="0" y="4"/>
                    <a:pt x="0" y="3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3" y="1"/>
                    <a:pt x="5" y="1"/>
                    <a:pt x="7" y="0"/>
                  </a:cubicBezTo>
                  <a:close/>
                </a:path>
              </a:pathLst>
            </a:custGeom>
            <a:solidFill>
              <a:srgbClr val="125A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0" name="Google Shape;930;p18"/>
          <p:cNvSpPr/>
          <p:nvPr/>
        </p:nvSpPr>
        <p:spPr>
          <a:xfrm>
            <a:off x="1992212" y="4645675"/>
            <a:ext cx="338883" cy="333208"/>
          </a:xfrm>
          <a:custGeom>
            <a:avLst/>
            <a:gdLst/>
            <a:ahLst/>
            <a:cxnLst/>
            <a:rect l="l" t="t" r="r" b="b"/>
            <a:pathLst>
              <a:path w="3851322" h="3786842" extrusionOk="0">
                <a:moveTo>
                  <a:pt x="3845029" y="1629937"/>
                </a:moveTo>
                <a:lnTo>
                  <a:pt x="3851322" y="1762720"/>
                </a:lnTo>
                <a:lnTo>
                  <a:pt x="3812477" y="1776859"/>
                </a:lnTo>
                <a:lnTo>
                  <a:pt x="3444864" y="1775585"/>
                </a:lnTo>
                <a:close/>
                <a:moveTo>
                  <a:pt x="3791299" y="1322869"/>
                </a:moveTo>
                <a:cubicBezTo>
                  <a:pt x="3804294" y="1363489"/>
                  <a:pt x="3813753" y="1405089"/>
                  <a:pt x="3820726" y="1447230"/>
                </a:cubicBezTo>
                <a:lnTo>
                  <a:pt x="2923542" y="1773779"/>
                </a:lnTo>
                <a:lnTo>
                  <a:pt x="2555935" y="1772505"/>
                </a:lnTo>
                <a:close/>
                <a:moveTo>
                  <a:pt x="3686733" y="1034305"/>
                </a:moveTo>
                <a:cubicBezTo>
                  <a:pt x="3706467" y="1071934"/>
                  <a:pt x="3722972" y="1111031"/>
                  <a:pt x="3736130" y="1151397"/>
                </a:cubicBezTo>
                <a:lnTo>
                  <a:pt x="2052009" y="1764367"/>
                </a:lnTo>
                <a:lnTo>
                  <a:pt x="2052009" y="1629296"/>
                </a:lnTo>
                <a:close/>
                <a:moveTo>
                  <a:pt x="3531650" y="764128"/>
                </a:moveTo>
                <a:cubicBezTo>
                  <a:pt x="3557479" y="799119"/>
                  <a:pt x="3581112" y="835525"/>
                  <a:pt x="3601539" y="873761"/>
                </a:cubicBezTo>
                <a:lnTo>
                  <a:pt x="2052009" y="1437744"/>
                </a:lnTo>
                <a:lnTo>
                  <a:pt x="2052009" y="1302673"/>
                </a:lnTo>
                <a:close/>
                <a:moveTo>
                  <a:pt x="3320179" y="514474"/>
                </a:moveTo>
                <a:lnTo>
                  <a:pt x="3414136" y="615348"/>
                </a:lnTo>
                <a:lnTo>
                  <a:pt x="2052009" y="1111121"/>
                </a:lnTo>
                <a:lnTo>
                  <a:pt x="2052009" y="976050"/>
                </a:lnTo>
                <a:close/>
                <a:moveTo>
                  <a:pt x="3038975" y="290201"/>
                </a:moveTo>
                <a:cubicBezTo>
                  <a:pt x="3082160" y="317774"/>
                  <a:pt x="3124087" y="347421"/>
                  <a:pt x="3164106" y="379728"/>
                </a:cubicBezTo>
                <a:lnTo>
                  <a:pt x="2052009" y="784498"/>
                </a:lnTo>
                <a:lnTo>
                  <a:pt x="2052009" y="649428"/>
                </a:lnTo>
                <a:close/>
                <a:moveTo>
                  <a:pt x="1800000" y="186842"/>
                </a:moveTo>
                <a:lnTo>
                  <a:pt x="1800000" y="1986842"/>
                </a:lnTo>
                <a:lnTo>
                  <a:pt x="3600000" y="1986842"/>
                </a:lnTo>
                <a:cubicBezTo>
                  <a:pt x="3600000" y="2980955"/>
                  <a:pt x="2794113" y="3786842"/>
                  <a:pt x="1800000" y="3786842"/>
                </a:cubicBezTo>
                <a:cubicBezTo>
                  <a:pt x="805887" y="3786842"/>
                  <a:pt x="0" y="2980955"/>
                  <a:pt x="0" y="1986842"/>
                </a:cubicBezTo>
                <a:cubicBezTo>
                  <a:pt x="0" y="992729"/>
                  <a:pt x="805887" y="186842"/>
                  <a:pt x="1800000" y="186842"/>
                </a:cubicBezTo>
                <a:close/>
                <a:moveTo>
                  <a:pt x="2653345" y="103936"/>
                </a:moveTo>
                <a:cubicBezTo>
                  <a:pt x="2713623" y="122781"/>
                  <a:pt x="2772066" y="146664"/>
                  <a:pt x="2828252" y="175345"/>
                </a:cubicBezTo>
                <a:lnTo>
                  <a:pt x="2052009" y="457876"/>
                </a:lnTo>
                <a:lnTo>
                  <a:pt x="2052009" y="322805"/>
                </a:lnTo>
                <a:close/>
                <a:moveTo>
                  <a:pt x="2052009" y="0"/>
                </a:moveTo>
                <a:cubicBezTo>
                  <a:pt x="2150315" y="0"/>
                  <a:pt x="2247800" y="7911"/>
                  <a:pt x="2343281" y="25238"/>
                </a:cubicBezTo>
                <a:lnTo>
                  <a:pt x="2052009" y="131252"/>
                </a:lnTo>
                <a:close/>
              </a:path>
            </a:pathLst>
          </a:custGeom>
          <a:solidFill>
            <a:srgbClr val="0085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1" name="Google Shape;93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0530" y="1803241"/>
            <a:ext cx="4637552" cy="3788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9"/>
          <p:cNvSpPr txBox="1">
            <a:spLocks noGrp="1"/>
          </p:cNvSpPr>
          <p:nvPr>
            <p:ph type="body" idx="1"/>
          </p:nvPr>
        </p:nvSpPr>
        <p:spPr>
          <a:xfrm>
            <a:off x="619125" y="271463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Infographic Style</a:t>
            </a:r>
            <a:endParaRPr/>
          </a:p>
        </p:txBody>
      </p:sp>
      <p:grpSp>
        <p:nvGrpSpPr>
          <p:cNvPr id="937" name="Google Shape;937;p19"/>
          <p:cNvGrpSpPr/>
          <p:nvPr/>
        </p:nvGrpSpPr>
        <p:grpSpPr>
          <a:xfrm>
            <a:off x="4157693" y="1578849"/>
            <a:ext cx="3744414" cy="3744416"/>
            <a:chOff x="2699794" y="1988840"/>
            <a:chExt cx="3744414" cy="3744416"/>
          </a:xfrm>
        </p:grpSpPr>
        <p:sp>
          <p:nvSpPr>
            <p:cNvPr id="938" name="Google Shape;938;p19"/>
            <p:cNvSpPr/>
            <p:nvPr/>
          </p:nvSpPr>
          <p:spPr>
            <a:xfrm rot="5400000">
              <a:off x="4570246" y="2375755"/>
              <a:ext cx="2260846" cy="1487016"/>
            </a:xfrm>
            <a:custGeom>
              <a:avLst/>
              <a:gdLst/>
              <a:ahLst/>
              <a:cxnLst/>
              <a:rect l="l" t="t" r="r" b="b"/>
              <a:pathLst>
                <a:path w="2260846" h="1487016" extrusionOk="0">
                  <a:moveTo>
                    <a:pt x="126" y="1487016"/>
                  </a:moveTo>
                  <a:cubicBezTo>
                    <a:pt x="-4997" y="1096104"/>
                    <a:pt x="146037" y="719300"/>
                    <a:pt x="419742" y="440151"/>
                  </a:cubicBezTo>
                  <a:cubicBezTo>
                    <a:pt x="693447" y="161002"/>
                    <a:pt x="1067203" y="2576"/>
                    <a:pt x="1458140" y="0"/>
                  </a:cubicBezTo>
                  <a:lnTo>
                    <a:pt x="1460343" y="334356"/>
                  </a:lnTo>
                  <a:lnTo>
                    <a:pt x="2018530" y="334356"/>
                  </a:lnTo>
                  <a:lnTo>
                    <a:pt x="2018530" y="213198"/>
                  </a:lnTo>
                  <a:lnTo>
                    <a:pt x="2260846" y="455514"/>
                  </a:lnTo>
                  <a:lnTo>
                    <a:pt x="2018530" y="697830"/>
                  </a:lnTo>
                  <a:lnTo>
                    <a:pt x="2018530" y="576672"/>
                  </a:lnTo>
                  <a:lnTo>
                    <a:pt x="1461940" y="576672"/>
                  </a:lnTo>
                  <a:cubicBezTo>
                    <a:pt x="1462705" y="692809"/>
                    <a:pt x="1463470" y="808946"/>
                    <a:pt x="1464235" y="925083"/>
                  </a:cubicBezTo>
                  <a:cubicBezTo>
                    <a:pt x="1319690" y="926035"/>
                    <a:pt x="1181497" y="984612"/>
                    <a:pt x="1080298" y="1087824"/>
                  </a:cubicBezTo>
                  <a:cubicBezTo>
                    <a:pt x="979099" y="1191036"/>
                    <a:pt x="923255" y="1330356"/>
                    <a:pt x="925149" y="1474891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19"/>
            <p:cNvSpPr/>
            <p:nvPr/>
          </p:nvSpPr>
          <p:spPr>
            <a:xfrm rot="10800000">
              <a:off x="4167603" y="4223716"/>
              <a:ext cx="2276605" cy="1509539"/>
            </a:xfrm>
            <a:custGeom>
              <a:avLst/>
              <a:gdLst/>
              <a:ahLst/>
              <a:cxnLst/>
              <a:rect l="l" t="t" r="r" b="b"/>
              <a:pathLst>
                <a:path w="2276605" h="1509539" extrusionOk="0">
                  <a:moveTo>
                    <a:pt x="593" y="1509539"/>
                  </a:moveTo>
                  <a:cubicBezTo>
                    <a:pt x="-10743" y="1110932"/>
                    <a:pt x="140588" y="724868"/>
                    <a:pt x="419780" y="440143"/>
                  </a:cubicBezTo>
                  <a:cubicBezTo>
                    <a:pt x="698972" y="155419"/>
                    <a:pt x="1081993" y="-3457"/>
                    <a:pt x="1480746" y="57"/>
                  </a:cubicBezTo>
                  <a:lnTo>
                    <a:pt x="1478073" y="303452"/>
                  </a:lnTo>
                  <a:lnTo>
                    <a:pt x="2034289" y="303452"/>
                  </a:lnTo>
                  <a:lnTo>
                    <a:pt x="2034289" y="182294"/>
                  </a:lnTo>
                  <a:lnTo>
                    <a:pt x="2276605" y="424610"/>
                  </a:lnTo>
                  <a:lnTo>
                    <a:pt x="2034289" y="666926"/>
                  </a:lnTo>
                  <a:lnTo>
                    <a:pt x="2034289" y="545768"/>
                  </a:lnTo>
                  <a:lnTo>
                    <a:pt x="1475937" y="545768"/>
                  </a:lnTo>
                  <a:lnTo>
                    <a:pt x="1472760" y="906248"/>
                  </a:lnTo>
                  <a:cubicBezTo>
                    <a:pt x="1320197" y="904903"/>
                    <a:pt x="1173654" y="965689"/>
                    <a:pt x="1066835" y="1074625"/>
                  </a:cubicBezTo>
                  <a:cubicBezTo>
                    <a:pt x="960016" y="1183560"/>
                    <a:pt x="902117" y="1331268"/>
                    <a:pt x="906454" y="1483775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19"/>
            <p:cNvSpPr/>
            <p:nvPr/>
          </p:nvSpPr>
          <p:spPr>
            <a:xfrm rot="-5400000">
              <a:off x="2295412" y="3861064"/>
              <a:ext cx="2276605" cy="1467779"/>
            </a:xfrm>
            <a:custGeom>
              <a:avLst/>
              <a:gdLst/>
              <a:ahLst/>
              <a:cxnLst/>
              <a:rect l="l" t="t" r="r" b="b"/>
              <a:pathLst>
                <a:path w="2276605" h="1467779" extrusionOk="0">
                  <a:moveTo>
                    <a:pt x="2276605" y="442016"/>
                  </a:moveTo>
                  <a:lnTo>
                    <a:pt x="2034289" y="684332"/>
                  </a:lnTo>
                  <a:lnTo>
                    <a:pt x="2034289" y="563174"/>
                  </a:lnTo>
                  <a:lnTo>
                    <a:pt x="1461851" y="563174"/>
                  </a:lnTo>
                  <a:cubicBezTo>
                    <a:pt x="1462645" y="683810"/>
                    <a:pt x="1463440" y="804446"/>
                    <a:pt x="1464235" y="925082"/>
                  </a:cubicBezTo>
                  <a:cubicBezTo>
                    <a:pt x="1165908" y="927048"/>
                    <a:pt x="925103" y="1169444"/>
                    <a:pt x="925103" y="1467778"/>
                  </a:cubicBezTo>
                  <a:lnTo>
                    <a:pt x="0" y="1467779"/>
                  </a:lnTo>
                  <a:cubicBezTo>
                    <a:pt x="0" y="660904"/>
                    <a:pt x="651282" y="5316"/>
                    <a:pt x="1458140" y="0"/>
                  </a:cubicBezTo>
                  <a:lnTo>
                    <a:pt x="1460254" y="320858"/>
                  </a:lnTo>
                  <a:lnTo>
                    <a:pt x="2034289" y="320858"/>
                  </a:lnTo>
                  <a:lnTo>
                    <a:pt x="2034289" y="199700"/>
                  </a:ln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19"/>
            <p:cNvSpPr/>
            <p:nvPr/>
          </p:nvSpPr>
          <p:spPr>
            <a:xfrm>
              <a:off x="3771050" y="3068111"/>
              <a:ext cx="1584000" cy="1584176"/>
            </a:xfrm>
            <a:prstGeom prst="roundRect">
              <a:avLst>
                <a:gd name="adj" fmla="val 30355"/>
              </a:avLst>
            </a:prstGeom>
            <a:solidFill>
              <a:srgbClr val="FFCF0E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19"/>
            <p:cNvSpPr/>
            <p:nvPr/>
          </p:nvSpPr>
          <p:spPr>
            <a:xfrm rot="5400000">
              <a:off x="3094948" y="1593716"/>
              <a:ext cx="1486295" cy="2276604"/>
            </a:xfrm>
            <a:custGeom>
              <a:avLst/>
              <a:gdLst/>
              <a:ahLst/>
              <a:cxnLst/>
              <a:rect l="l" t="t" r="r" b="b"/>
              <a:pathLst>
                <a:path w="1486295" h="2276604" extrusionOk="0">
                  <a:moveTo>
                    <a:pt x="0" y="818464"/>
                  </a:moveTo>
                  <a:lnTo>
                    <a:pt x="327724" y="816305"/>
                  </a:lnTo>
                  <a:lnTo>
                    <a:pt x="327724" y="242316"/>
                  </a:lnTo>
                  <a:lnTo>
                    <a:pt x="206566" y="242316"/>
                  </a:lnTo>
                  <a:lnTo>
                    <a:pt x="448882" y="0"/>
                  </a:lnTo>
                  <a:lnTo>
                    <a:pt x="691198" y="242316"/>
                  </a:lnTo>
                  <a:lnTo>
                    <a:pt x="570040" y="242316"/>
                  </a:lnTo>
                  <a:lnTo>
                    <a:pt x="570040" y="814708"/>
                  </a:lnTo>
                  <a:cubicBezTo>
                    <a:pt x="688388" y="813929"/>
                    <a:pt x="806735" y="813149"/>
                    <a:pt x="925083" y="812370"/>
                  </a:cubicBezTo>
                  <a:cubicBezTo>
                    <a:pt x="926035" y="956869"/>
                    <a:pt x="984574" y="1095021"/>
                    <a:pt x="1087729" y="1196214"/>
                  </a:cubicBezTo>
                  <a:cubicBezTo>
                    <a:pt x="1190884" y="1297406"/>
                    <a:pt x="1330135" y="1353282"/>
                    <a:pt x="1474625" y="1351460"/>
                  </a:cubicBezTo>
                  <a:lnTo>
                    <a:pt x="1486295" y="2276488"/>
                  </a:lnTo>
                  <a:cubicBezTo>
                    <a:pt x="1095506" y="2281418"/>
                    <a:pt x="718886" y="2130296"/>
                    <a:pt x="439894" y="1856610"/>
                  </a:cubicBezTo>
                  <a:cubicBezTo>
                    <a:pt x="160901" y="1582924"/>
                    <a:pt x="2575" y="1209276"/>
                    <a:pt x="0" y="818464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43" name="Google Shape;943;p19"/>
          <p:cNvSpPr txBox="1"/>
          <p:nvPr/>
        </p:nvSpPr>
        <p:spPr>
          <a:xfrm>
            <a:off x="5467498" y="3660875"/>
            <a:ext cx="110690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Add Text</a:t>
            </a: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4" name="Google Shape;944;p19"/>
          <p:cNvGrpSpPr/>
          <p:nvPr/>
        </p:nvGrpSpPr>
        <p:grpSpPr>
          <a:xfrm>
            <a:off x="7988154" y="2033343"/>
            <a:ext cx="3327107" cy="1065468"/>
            <a:chOff x="2079598" y="4324401"/>
            <a:chExt cx="4492794" cy="1065468"/>
          </a:xfrm>
        </p:grpSpPr>
        <p:sp>
          <p:nvSpPr>
            <p:cNvPr id="945" name="Google Shape;945;p19"/>
            <p:cNvSpPr txBox="1"/>
            <p:nvPr/>
          </p:nvSpPr>
          <p:spPr>
            <a:xfrm>
              <a:off x="2098431" y="4558872"/>
              <a:ext cx="4428212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Easy to change colors, photos and Text. </a:t>
              </a:r>
              <a:endParaRPr/>
            </a:p>
          </p:txBody>
        </p:sp>
        <p:sp>
          <p:nvSpPr>
            <p:cNvPr id="946" name="Google Shape;946;p19"/>
            <p:cNvSpPr txBox="1"/>
            <p:nvPr/>
          </p:nvSpPr>
          <p:spPr>
            <a:xfrm>
              <a:off x="2079598" y="4324401"/>
              <a:ext cx="449279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Content 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7" name="Google Shape;947;p19"/>
          <p:cNvGrpSpPr/>
          <p:nvPr/>
        </p:nvGrpSpPr>
        <p:grpSpPr>
          <a:xfrm>
            <a:off x="7988154" y="4598458"/>
            <a:ext cx="3327107" cy="1065468"/>
            <a:chOff x="2079598" y="4324401"/>
            <a:chExt cx="4492794" cy="1065468"/>
          </a:xfrm>
        </p:grpSpPr>
        <p:sp>
          <p:nvSpPr>
            <p:cNvPr id="948" name="Google Shape;948;p19"/>
            <p:cNvSpPr txBox="1"/>
            <p:nvPr/>
          </p:nvSpPr>
          <p:spPr>
            <a:xfrm>
              <a:off x="2098431" y="4558872"/>
              <a:ext cx="4428212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Easy to change colors, photos and Text. </a:t>
              </a:r>
              <a:endParaRPr/>
            </a:p>
          </p:txBody>
        </p:sp>
        <p:sp>
          <p:nvSpPr>
            <p:cNvPr id="949" name="Google Shape;949;p19"/>
            <p:cNvSpPr txBox="1"/>
            <p:nvPr/>
          </p:nvSpPr>
          <p:spPr>
            <a:xfrm>
              <a:off x="2079598" y="4324401"/>
              <a:ext cx="449279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Content 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0" name="Google Shape;950;p19"/>
          <p:cNvGrpSpPr/>
          <p:nvPr/>
        </p:nvGrpSpPr>
        <p:grpSpPr>
          <a:xfrm>
            <a:off x="729777" y="1324856"/>
            <a:ext cx="3328230" cy="1065468"/>
            <a:chOff x="2079598" y="4324401"/>
            <a:chExt cx="4492794" cy="1065468"/>
          </a:xfrm>
        </p:grpSpPr>
        <p:sp>
          <p:nvSpPr>
            <p:cNvPr id="951" name="Google Shape;951;p19"/>
            <p:cNvSpPr txBox="1"/>
            <p:nvPr/>
          </p:nvSpPr>
          <p:spPr>
            <a:xfrm>
              <a:off x="2098432" y="4558872"/>
              <a:ext cx="4428210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Easy to change colors, photos and Text. </a:t>
              </a:r>
              <a:endParaRPr/>
            </a:p>
          </p:txBody>
        </p:sp>
        <p:sp>
          <p:nvSpPr>
            <p:cNvPr id="952" name="Google Shape;952;p19"/>
            <p:cNvSpPr txBox="1"/>
            <p:nvPr/>
          </p:nvSpPr>
          <p:spPr>
            <a:xfrm>
              <a:off x="2079598" y="4324401"/>
              <a:ext cx="449279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Content 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19"/>
          <p:cNvGrpSpPr/>
          <p:nvPr/>
        </p:nvGrpSpPr>
        <p:grpSpPr>
          <a:xfrm>
            <a:off x="729777" y="3744050"/>
            <a:ext cx="3328230" cy="1065468"/>
            <a:chOff x="2079598" y="4324401"/>
            <a:chExt cx="4492794" cy="1065468"/>
          </a:xfrm>
        </p:grpSpPr>
        <p:sp>
          <p:nvSpPr>
            <p:cNvPr id="954" name="Google Shape;954;p19"/>
            <p:cNvSpPr txBox="1"/>
            <p:nvPr/>
          </p:nvSpPr>
          <p:spPr>
            <a:xfrm>
              <a:off x="2098432" y="4558872"/>
              <a:ext cx="4428210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Easy to change colors, photos and Text. </a:t>
              </a:r>
              <a:endParaRPr/>
            </a:p>
          </p:txBody>
        </p:sp>
        <p:sp>
          <p:nvSpPr>
            <p:cNvPr id="955" name="Google Shape;955;p19"/>
            <p:cNvSpPr txBox="1"/>
            <p:nvPr/>
          </p:nvSpPr>
          <p:spPr>
            <a:xfrm>
              <a:off x="2079598" y="4324401"/>
              <a:ext cx="449279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Content 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6" name="Google Shape;956;p19"/>
          <p:cNvSpPr/>
          <p:nvPr/>
        </p:nvSpPr>
        <p:spPr>
          <a:xfrm rot="-5400000">
            <a:off x="4647332" y="2151593"/>
            <a:ext cx="400465" cy="477460"/>
          </a:xfrm>
          <a:custGeom>
            <a:avLst/>
            <a:gdLst/>
            <a:ahLst/>
            <a:cxnLst/>
            <a:rect l="l" t="t" r="r" b="b"/>
            <a:pathLst>
              <a:path w="2708011" h="3228660" extrusionOk="0">
                <a:moveTo>
                  <a:pt x="1895121" y="2005092"/>
                </a:moveTo>
                <a:cubicBezTo>
                  <a:pt x="1769067" y="2196199"/>
                  <a:pt x="1559641" y="2315968"/>
                  <a:pt x="1331007" y="2327705"/>
                </a:cubicBezTo>
                <a:cubicBezTo>
                  <a:pt x="1102373" y="2339443"/>
                  <a:pt x="881783" y="2241749"/>
                  <a:pt x="736821" y="2064556"/>
                </a:cubicBezTo>
                <a:lnTo>
                  <a:pt x="885891" y="1942602"/>
                </a:lnTo>
                <a:cubicBezTo>
                  <a:pt x="992076" y="2072396"/>
                  <a:pt x="1153658" y="2143956"/>
                  <a:pt x="1321132" y="2135359"/>
                </a:cubicBezTo>
                <a:cubicBezTo>
                  <a:pt x="1488607" y="2126761"/>
                  <a:pt x="1642011" y="2039030"/>
                  <a:pt x="1734346" y="1899045"/>
                </a:cubicBezTo>
                <a:close/>
                <a:moveTo>
                  <a:pt x="2315256" y="2179725"/>
                </a:moveTo>
                <a:cubicBezTo>
                  <a:pt x="2124977" y="2519973"/>
                  <a:pt x="1777729" y="2743099"/>
                  <a:pt x="1389179" y="2774782"/>
                </a:cubicBezTo>
                <a:cubicBezTo>
                  <a:pt x="1000629" y="2806465"/>
                  <a:pt x="621821" y="2642541"/>
                  <a:pt x="378934" y="2337614"/>
                </a:cubicBezTo>
                <a:lnTo>
                  <a:pt x="519502" y="2225645"/>
                </a:lnTo>
                <a:cubicBezTo>
                  <a:pt x="725082" y="2483736"/>
                  <a:pt x="1045705" y="2622480"/>
                  <a:pt x="1374574" y="2595664"/>
                </a:cubicBezTo>
                <a:cubicBezTo>
                  <a:pt x="1703443" y="2568848"/>
                  <a:pt x="1997353" y="2379994"/>
                  <a:pt x="2158406" y="2092008"/>
                </a:cubicBezTo>
                <a:close/>
                <a:moveTo>
                  <a:pt x="2315941" y="1615003"/>
                </a:moveTo>
                <a:lnTo>
                  <a:pt x="272242" y="1615003"/>
                </a:lnTo>
                <a:lnTo>
                  <a:pt x="872561" y="666216"/>
                </a:lnTo>
                <a:lnTo>
                  <a:pt x="872561" y="219906"/>
                </a:lnTo>
                <a:cubicBezTo>
                  <a:pt x="872561" y="98674"/>
                  <a:pt x="970839" y="396"/>
                  <a:pt x="1092071" y="396"/>
                </a:cubicBezTo>
                <a:lnTo>
                  <a:pt x="1293841" y="396"/>
                </a:lnTo>
                <a:lnTo>
                  <a:pt x="1294092" y="0"/>
                </a:lnTo>
                <a:lnTo>
                  <a:pt x="1294343" y="396"/>
                </a:lnTo>
                <a:lnTo>
                  <a:pt x="1470231" y="396"/>
                </a:lnTo>
                <a:cubicBezTo>
                  <a:pt x="1591463" y="396"/>
                  <a:pt x="1689741" y="98674"/>
                  <a:pt x="1689741" y="219906"/>
                </a:cubicBezTo>
                <a:lnTo>
                  <a:pt x="1689741" y="625313"/>
                </a:lnTo>
                <a:close/>
                <a:moveTo>
                  <a:pt x="2708011" y="2399368"/>
                </a:moveTo>
                <a:cubicBezTo>
                  <a:pt x="2440740" y="2877288"/>
                  <a:pt x="1950128" y="3187847"/>
                  <a:pt x="1403807" y="3224932"/>
                </a:cubicBezTo>
                <a:cubicBezTo>
                  <a:pt x="857486" y="3262017"/>
                  <a:pt x="329406" y="3020609"/>
                  <a:pt x="0" y="2583191"/>
                </a:cubicBezTo>
                <a:lnTo>
                  <a:pt x="143153" y="2475389"/>
                </a:lnTo>
                <a:cubicBezTo>
                  <a:pt x="436120" y="2864419"/>
                  <a:pt x="905784" y="3079123"/>
                  <a:pt x="1391671" y="3046140"/>
                </a:cubicBezTo>
                <a:cubicBezTo>
                  <a:pt x="1877558" y="3013157"/>
                  <a:pt x="2313899" y="2736952"/>
                  <a:pt x="2551604" y="231189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19"/>
          <p:cNvSpPr/>
          <p:nvPr/>
        </p:nvSpPr>
        <p:spPr>
          <a:xfrm>
            <a:off x="4688095" y="4383345"/>
            <a:ext cx="463325" cy="304504"/>
          </a:xfrm>
          <a:custGeom>
            <a:avLst/>
            <a:gdLst/>
            <a:ahLst/>
            <a:cxnLst/>
            <a:rect l="l" t="t" r="r" b="b"/>
            <a:pathLst>
              <a:path w="3240006" h="2129375" extrusionOk="0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19"/>
          <p:cNvSpPr/>
          <p:nvPr/>
        </p:nvSpPr>
        <p:spPr>
          <a:xfrm>
            <a:off x="5739225" y="2956891"/>
            <a:ext cx="581348" cy="586080"/>
          </a:xfrm>
          <a:custGeom>
            <a:avLst/>
            <a:gdLst/>
            <a:ahLst/>
            <a:cxnLst/>
            <a:rect l="l" t="t" r="r" b="b"/>
            <a:pathLst>
              <a:path w="3208412" h="3234532" extrusionOk="0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19"/>
          <p:cNvSpPr/>
          <p:nvPr/>
        </p:nvSpPr>
        <p:spPr>
          <a:xfrm>
            <a:off x="6934084" y="4309239"/>
            <a:ext cx="448968" cy="452717"/>
          </a:xfrm>
          <a:custGeom>
            <a:avLst/>
            <a:gdLst/>
            <a:ahLst/>
            <a:cxnLst/>
            <a:rect l="l" t="t" r="r" b="b"/>
            <a:pathLst>
              <a:path w="1652142" h="1665940" extrusionOk="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19"/>
          <p:cNvSpPr/>
          <p:nvPr/>
        </p:nvSpPr>
        <p:spPr>
          <a:xfrm>
            <a:off x="6936596" y="2211363"/>
            <a:ext cx="463325" cy="304504"/>
          </a:xfrm>
          <a:custGeom>
            <a:avLst/>
            <a:gdLst/>
            <a:ahLst/>
            <a:cxnLst/>
            <a:rect l="l" t="t" r="r" b="b"/>
            <a:pathLst>
              <a:path w="3240006" h="2129375" extrusionOk="0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oogle Shape;342;p2"/>
          <p:cNvGrpSpPr/>
          <p:nvPr/>
        </p:nvGrpSpPr>
        <p:grpSpPr>
          <a:xfrm>
            <a:off x="5946145" y="869517"/>
            <a:ext cx="4428788" cy="800219"/>
            <a:chOff x="6557475" y="1411926"/>
            <a:chExt cx="4507692" cy="800219"/>
          </a:xfrm>
        </p:grpSpPr>
        <p:sp>
          <p:nvSpPr>
            <p:cNvPr id="343" name="Google Shape;343;p2"/>
            <p:cNvSpPr txBox="1"/>
            <p:nvPr/>
          </p:nvSpPr>
          <p:spPr>
            <a:xfrm>
              <a:off x="6557475" y="1750480"/>
              <a:ext cx="4507692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</a:t>
              </a:r>
              <a:endParaRPr/>
            </a:p>
          </p:txBody>
        </p:sp>
        <p:sp>
          <p:nvSpPr>
            <p:cNvPr id="344" name="Google Shape;344;p2"/>
            <p:cNvSpPr txBox="1"/>
            <p:nvPr/>
          </p:nvSpPr>
          <p:spPr>
            <a:xfrm>
              <a:off x="6557475" y="1411926"/>
              <a:ext cx="45076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Contents Here</a:t>
              </a:r>
              <a:endPara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5" name="Google Shape;345;p2"/>
          <p:cNvSpPr txBox="1"/>
          <p:nvPr/>
        </p:nvSpPr>
        <p:spPr>
          <a:xfrm>
            <a:off x="4753009" y="1008016"/>
            <a:ext cx="9580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45700" rIns="1080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2"/>
          <p:cNvSpPr/>
          <p:nvPr/>
        </p:nvSpPr>
        <p:spPr>
          <a:xfrm>
            <a:off x="4753009" y="790578"/>
            <a:ext cx="958096" cy="958096"/>
          </a:xfrm>
          <a:custGeom>
            <a:avLst/>
            <a:gdLst/>
            <a:ahLst/>
            <a:cxnLst/>
            <a:rect l="l" t="t" r="r" b="b"/>
            <a:pathLst>
              <a:path w="1182653" h="1182653" extrusionOk="0">
                <a:moveTo>
                  <a:pt x="591326" y="99202"/>
                </a:moveTo>
                <a:cubicBezTo>
                  <a:pt x="573784" y="99202"/>
                  <a:pt x="556242" y="105856"/>
                  <a:pt x="542935" y="119164"/>
                </a:cubicBezTo>
                <a:lnTo>
                  <a:pt x="119164" y="542935"/>
                </a:lnTo>
                <a:cubicBezTo>
                  <a:pt x="92548" y="569550"/>
                  <a:pt x="92548" y="613102"/>
                  <a:pt x="119164" y="639718"/>
                </a:cubicBezTo>
                <a:lnTo>
                  <a:pt x="542935" y="1063489"/>
                </a:lnTo>
                <a:cubicBezTo>
                  <a:pt x="569550" y="1090104"/>
                  <a:pt x="613102" y="1090104"/>
                  <a:pt x="639718" y="1063489"/>
                </a:cubicBezTo>
                <a:lnTo>
                  <a:pt x="1063489" y="639718"/>
                </a:lnTo>
                <a:cubicBezTo>
                  <a:pt x="1090450" y="613102"/>
                  <a:pt x="1090450" y="569550"/>
                  <a:pt x="1063489" y="542935"/>
                </a:cubicBezTo>
                <a:lnTo>
                  <a:pt x="639718" y="119164"/>
                </a:lnTo>
                <a:cubicBezTo>
                  <a:pt x="626410" y="105856"/>
                  <a:pt x="608868" y="99202"/>
                  <a:pt x="591326" y="99202"/>
                </a:cubicBezTo>
                <a:close/>
                <a:moveTo>
                  <a:pt x="591327" y="0"/>
                </a:moveTo>
                <a:cubicBezTo>
                  <a:pt x="614226" y="0"/>
                  <a:pt x="637126" y="8728"/>
                  <a:pt x="654581" y="26183"/>
                </a:cubicBezTo>
                <a:lnTo>
                  <a:pt x="1156470" y="528072"/>
                </a:lnTo>
                <a:cubicBezTo>
                  <a:pt x="1191381" y="562983"/>
                  <a:pt x="1191381" y="619670"/>
                  <a:pt x="1156470" y="654581"/>
                </a:cubicBezTo>
                <a:lnTo>
                  <a:pt x="654581" y="1156470"/>
                </a:lnTo>
                <a:cubicBezTo>
                  <a:pt x="619670" y="1191381"/>
                  <a:pt x="562983" y="1191381"/>
                  <a:pt x="528072" y="1156470"/>
                </a:cubicBezTo>
                <a:lnTo>
                  <a:pt x="26184" y="654581"/>
                </a:lnTo>
                <a:cubicBezTo>
                  <a:pt x="-8728" y="619670"/>
                  <a:pt x="-8728" y="562983"/>
                  <a:pt x="26184" y="528072"/>
                </a:cubicBezTo>
                <a:lnTo>
                  <a:pt x="528072" y="26183"/>
                </a:lnTo>
                <a:cubicBezTo>
                  <a:pt x="545528" y="8728"/>
                  <a:pt x="568427" y="0"/>
                  <a:pt x="59132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7" name="Google Shape;347;p2"/>
          <p:cNvGrpSpPr/>
          <p:nvPr/>
        </p:nvGrpSpPr>
        <p:grpSpPr>
          <a:xfrm>
            <a:off x="6516769" y="2309100"/>
            <a:ext cx="4428788" cy="800219"/>
            <a:chOff x="6557475" y="1411926"/>
            <a:chExt cx="4507692" cy="800219"/>
          </a:xfrm>
        </p:grpSpPr>
        <p:sp>
          <p:nvSpPr>
            <p:cNvPr id="348" name="Google Shape;348;p2"/>
            <p:cNvSpPr txBox="1"/>
            <p:nvPr/>
          </p:nvSpPr>
          <p:spPr>
            <a:xfrm>
              <a:off x="6557475" y="1750480"/>
              <a:ext cx="4507692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</a:t>
              </a:r>
              <a:endParaRPr/>
            </a:p>
          </p:txBody>
        </p:sp>
        <p:sp>
          <p:nvSpPr>
            <p:cNvPr id="349" name="Google Shape;349;p2"/>
            <p:cNvSpPr txBox="1"/>
            <p:nvPr/>
          </p:nvSpPr>
          <p:spPr>
            <a:xfrm>
              <a:off x="6557475" y="1411926"/>
              <a:ext cx="45076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Contents Here</a:t>
              </a:r>
              <a:endPara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0" name="Google Shape;350;p2"/>
          <p:cNvSpPr txBox="1"/>
          <p:nvPr/>
        </p:nvSpPr>
        <p:spPr>
          <a:xfrm>
            <a:off x="5350009" y="2447599"/>
            <a:ext cx="9580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45700" rIns="1080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2"/>
          <p:cNvSpPr/>
          <p:nvPr/>
        </p:nvSpPr>
        <p:spPr>
          <a:xfrm>
            <a:off x="5350009" y="2230161"/>
            <a:ext cx="958096" cy="958096"/>
          </a:xfrm>
          <a:custGeom>
            <a:avLst/>
            <a:gdLst/>
            <a:ahLst/>
            <a:cxnLst/>
            <a:rect l="l" t="t" r="r" b="b"/>
            <a:pathLst>
              <a:path w="1182653" h="1182653" extrusionOk="0">
                <a:moveTo>
                  <a:pt x="591326" y="99202"/>
                </a:moveTo>
                <a:cubicBezTo>
                  <a:pt x="573784" y="99202"/>
                  <a:pt x="556242" y="105856"/>
                  <a:pt x="542935" y="119164"/>
                </a:cubicBezTo>
                <a:lnTo>
                  <a:pt x="119164" y="542935"/>
                </a:lnTo>
                <a:cubicBezTo>
                  <a:pt x="92548" y="569550"/>
                  <a:pt x="92548" y="613102"/>
                  <a:pt x="119164" y="639718"/>
                </a:cubicBezTo>
                <a:lnTo>
                  <a:pt x="542935" y="1063489"/>
                </a:lnTo>
                <a:cubicBezTo>
                  <a:pt x="569550" y="1090104"/>
                  <a:pt x="613102" y="1090104"/>
                  <a:pt x="639718" y="1063489"/>
                </a:cubicBezTo>
                <a:lnTo>
                  <a:pt x="1063489" y="639718"/>
                </a:lnTo>
                <a:cubicBezTo>
                  <a:pt x="1090450" y="613102"/>
                  <a:pt x="1090450" y="569550"/>
                  <a:pt x="1063489" y="542935"/>
                </a:cubicBezTo>
                <a:lnTo>
                  <a:pt x="639718" y="119164"/>
                </a:lnTo>
                <a:cubicBezTo>
                  <a:pt x="626410" y="105856"/>
                  <a:pt x="608868" y="99202"/>
                  <a:pt x="591326" y="99202"/>
                </a:cubicBezTo>
                <a:close/>
                <a:moveTo>
                  <a:pt x="591327" y="0"/>
                </a:moveTo>
                <a:cubicBezTo>
                  <a:pt x="614226" y="0"/>
                  <a:pt x="637126" y="8728"/>
                  <a:pt x="654581" y="26183"/>
                </a:cubicBezTo>
                <a:lnTo>
                  <a:pt x="1156470" y="528072"/>
                </a:lnTo>
                <a:cubicBezTo>
                  <a:pt x="1191381" y="562983"/>
                  <a:pt x="1191381" y="619670"/>
                  <a:pt x="1156470" y="654581"/>
                </a:cubicBezTo>
                <a:lnTo>
                  <a:pt x="654581" y="1156470"/>
                </a:lnTo>
                <a:cubicBezTo>
                  <a:pt x="619670" y="1191381"/>
                  <a:pt x="562983" y="1191381"/>
                  <a:pt x="528072" y="1156470"/>
                </a:cubicBezTo>
                <a:lnTo>
                  <a:pt x="26184" y="654581"/>
                </a:lnTo>
                <a:cubicBezTo>
                  <a:pt x="-8728" y="619670"/>
                  <a:pt x="-8728" y="562983"/>
                  <a:pt x="26184" y="528072"/>
                </a:cubicBezTo>
                <a:lnTo>
                  <a:pt x="528072" y="26183"/>
                </a:lnTo>
                <a:cubicBezTo>
                  <a:pt x="545528" y="8728"/>
                  <a:pt x="568427" y="0"/>
                  <a:pt x="59132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2" name="Google Shape;352;p2"/>
          <p:cNvGrpSpPr/>
          <p:nvPr/>
        </p:nvGrpSpPr>
        <p:grpSpPr>
          <a:xfrm>
            <a:off x="7087393" y="3748683"/>
            <a:ext cx="4428788" cy="800219"/>
            <a:chOff x="6557475" y="1411926"/>
            <a:chExt cx="4507692" cy="800219"/>
          </a:xfrm>
        </p:grpSpPr>
        <p:sp>
          <p:nvSpPr>
            <p:cNvPr id="353" name="Google Shape;353;p2"/>
            <p:cNvSpPr txBox="1"/>
            <p:nvPr/>
          </p:nvSpPr>
          <p:spPr>
            <a:xfrm>
              <a:off x="6557475" y="1750480"/>
              <a:ext cx="4507692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I </a:t>
              </a:r>
              <a:r>
                <a:rPr lang="en-US" sz="1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designed. 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"/>
            <p:cNvSpPr txBox="1"/>
            <p:nvPr/>
          </p:nvSpPr>
          <p:spPr>
            <a:xfrm>
              <a:off x="6557475" y="1411926"/>
              <a:ext cx="45076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Contents Here</a:t>
              </a:r>
              <a:endPara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5" name="Google Shape;355;p2"/>
          <p:cNvSpPr txBox="1"/>
          <p:nvPr/>
        </p:nvSpPr>
        <p:spPr>
          <a:xfrm>
            <a:off x="5920633" y="3887182"/>
            <a:ext cx="9580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45700" rIns="1080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2"/>
          <p:cNvSpPr/>
          <p:nvPr/>
        </p:nvSpPr>
        <p:spPr>
          <a:xfrm>
            <a:off x="5920633" y="3669744"/>
            <a:ext cx="958096" cy="958096"/>
          </a:xfrm>
          <a:custGeom>
            <a:avLst/>
            <a:gdLst/>
            <a:ahLst/>
            <a:cxnLst/>
            <a:rect l="l" t="t" r="r" b="b"/>
            <a:pathLst>
              <a:path w="1182653" h="1182653" extrusionOk="0">
                <a:moveTo>
                  <a:pt x="591326" y="99202"/>
                </a:moveTo>
                <a:cubicBezTo>
                  <a:pt x="573784" y="99202"/>
                  <a:pt x="556242" y="105856"/>
                  <a:pt x="542935" y="119164"/>
                </a:cubicBezTo>
                <a:lnTo>
                  <a:pt x="119164" y="542935"/>
                </a:lnTo>
                <a:cubicBezTo>
                  <a:pt x="92548" y="569550"/>
                  <a:pt x="92548" y="613102"/>
                  <a:pt x="119164" y="639718"/>
                </a:cubicBezTo>
                <a:lnTo>
                  <a:pt x="542935" y="1063489"/>
                </a:lnTo>
                <a:cubicBezTo>
                  <a:pt x="569550" y="1090104"/>
                  <a:pt x="613102" y="1090104"/>
                  <a:pt x="639718" y="1063489"/>
                </a:cubicBezTo>
                <a:lnTo>
                  <a:pt x="1063489" y="639718"/>
                </a:lnTo>
                <a:cubicBezTo>
                  <a:pt x="1090450" y="613102"/>
                  <a:pt x="1090450" y="569550"/>
                  <a:pt x="1063489" y="542935"/>
                </a:cubicBezTo>
                <a:lnTo>
                  <a:pt x="639718" y="119164"/>
                </a:lnTo>
                <a:cubicBezTo>
                  <a:pt x="626410" y="105856"/>
                  <a:pt x="608868" y="99202"/>
                  <a:pt x="591326" y="99202"/>
                </a:cubicBezTo>
                <a:close/>
                <a:moveTo>
                  <a:pt x="591327" y="0"/>
                </a:moveTo>
                <a:cubicBezTo>
                  <a:pt x="614226" y="0"/>
                  <a:pt x="637126" y="8728"/>
                  <a:pt x="654581" y="26183"/>
                </a:cubicBezTo>
                <a:lnTo>
                  <a:pt x="1156470" y="528072"/>
                </a:lnTo>
                <a:cubicBezTo>
                  <a:pt x="1191381" y="562983"/>
                  <a:pt x="1191381" y="619670"/>
                  <a:pt x="1156470" y="654581"/>
                </a:cubicBezTo>
                <a:lnTo>
                  <a:pt x="654581" y="1156470"/>
                </a:lnTo>
                <a:cubicBezTo>
                  <a:pt x="619670" y="1191381"/>
                  <a:pt x="562983" y="1191381"/>
                  <a:pt x="528072" y="1156470"/>
                </a:cubicBezTo>
                <a:lnTo>
                  <a:pt x="26184" y="654581"/>
                </a:lnTo>
                <a:cubicBezTo>
                  <a:pt x="-8728" y="619670"/>
                  <a:pt x="-8728" y="562983"/>
                  <a:pt x="26184" y="528072"/>
                </a:cubicBezTo>
                <a:lnTo>
                  <a:pt x="528072" y="26183"/>
                </a:lnTo>
                <a:cubicBezTo>
                  <a:pt x="545528" y="8728"/>
                  <a:pt x="568427" y="0"/>
                  <a:pt x="59132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7" name="Google Shape;357;p2"/>
          <p:cNvGrpSpPr/>
          <p:nvPr/>
        </p:nvGrpSpPr>
        <p:grpSpPr>
          <a:xfrm>
            <a:off x="7658018" y="5188266"/>
            <a:ext cx="4428788" cy="800219"/>
            <a:chOff x="6557475" y="1411926"/>
            <a:chExt cx="4507692" cy="800219"/>
          </a:xfrm>
        </p:grpSpPr>
        <p:sp>
          <p:nvSpPr>
            <p:cNvPr id="358" name="Google Shape;358;p2"/>
            <p:cNvSpPr txBox="1"/>
            <p:nvPr/>
          </p:nvSpPr>
          <p:spPr>
            <a:xfrm>
              <a:off x="6557475" y="1750480"/>
              <a:ext cx="4507692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</a:t>
              </a:r>
              <a:endParaRPr/>
            </a:p>
          </p:txBody>
        </p:sp>
        <p:sp>
          <p:nvSpPr>
            <p:cNvPr id="359" name="Google Shape;359;p2"/>
            <p:cNvSpPr txBox="1"/>
            <p:nvPr/>
          </p:nvSpPr>
          <p:spPr>
            <a:xfrm>
              <a:off x="6557475" y="1411926"/>
              <a:ext cx="45076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Contents Here</a:t>
              </a:r>
              <a:endPara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0" name="Google Shape;360;p2"/>
          <p:cNvSpPr txBox="1"/>
          <p:nvPr/>
        </p:nvSpPr>
        <p:spPr>
          <a:xfrm>
            <a:off x="6491258" y="5326765"/>
            <a:ext cx="9580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45700" rIns="1080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2"/>
          <p:cNvSpPr/>
          <p:nvPr/>
        </p:nvSpPr>
        <p:spPr>
          <a:xfrm>
            <a:off x="6491258" y="5109327"/>
            <a:ext cx="958096" cy="958096"/>
          </a:xfrm>
          <a:custGeom>
            <a:avLst/>
            <a:gdLst/>
            <a:ahLst/>
            <a:cxnLst/>
            <a:rect l="l" t="t" r="r" b="b"/>
            <a:pathLst>
              <a:path w="1182653" h="1182653" extrusionOk="0">
                <a:moveTo>
                  <a:pt x="591326" y="99202"/>
                </a:moveTo>
                <a:cubicBezTo>
                  <a:pt x="573784" y="99202"/>
                  <a:pt x="556242" y="105856"/>
                  <a:pt x="542935" y="119164"/>
                </a:cubicBezTo>
                <a:lnTo>
                  <a:pt x="119164" y="542935"/>
                </a:lnTo>
                <a:cubicBezTo>
                  <a:pt x="92548" y="569550"/>
                  <a:pt x="92548" y="613102"/>
                  <a:pt x="119164" y="639718"/>
                </a:cubicBezTo>
                <a:lnTo>
                  <a:pt x="542935" y="1063489"/>
                </a:lnTo>
                <a:cubicBezTo>
                  <a:pt x="569550" y="1090104"/>
                  <a:pt x="613102" y="1090104"/>
                  <a:pt x="639718" y="1063489"/>
                </a:cubicBezTo>
                <a:lnTo>
                  <a:pt x="1063489" y="639718"/>
                </a:lnTo>
                <a:cubicBezTo>
                  <a:pt x="1090450" y="613102"/>
                  <a:pt x="1090450" y="569550"/>
                  <a:pt x="1063489" y="542935"/>
                </a:cubicBezTo>
                <a:lnTo>
                  <a:pt x="639718" y="119164"/>
                </a:lnTo>
                <a:cubicBezTo>
                  <a:pt x="626410" y="105856"/>
                  <a:pt x="608868" y="99202"/>
                  <a:pt x="591326" y="99202"/>
                </a:cubicBezTo>
                <a:close/>
                <a:moveTo>
                  <a:pt x="591327" y="0"/>
                </a:moveTo>
                <a:cubicBezTo>
                  <a:pt x="614226" y="0"/>
                  <a:pt x="637126" y="8728"/>
                  <a:pt x="654581" y="26183"/>
                </a:cubicBezTo>
                <a:lnTo>
                  <a:pt x="1156470" y="528072"/>
                </a:lnTo>
                <a:cubicBezTo>
                  <a:pt x="1191381" y="562983"/>
                  <a:pt x="1191381" y="619670"/>
                  <a:pt x="1156470" y="654581"/>
                </a:cubicBezTo>
                <a:lnTo>
                  <a:pt x="654581" y="1156470"/>
                </a:lnTo>
                <a:cubicBezTo>
                  <a:pt x="619670" y="1191381"/>
                  <a:pt x="562983" y="1191381"/>
                  <a:pt x="528072" y="1156470"/>
                </a:cubicBezTo>
                <a:lnTo>
                  <a:pt x="26184" y="654581"/>
                </a:lnTo>
                <a:cubicBezTo>
                  <a:pt x="-8728" y="619670"/>
                  <a:pt x="-8728" y="562983"/>
                  <a:pt x="26184" y="528072"/>
                </a:cubicBezTo>
                <a:lnTo>
                  <a:pt x="528072" y="26183"/>
                </a:lnTo>
                <a:cubicBezTo>
                  <a:pt x="545528" y="8728"/>
                  <a:pt x="568427" y="0"/>
                  <a:pt x="59132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2"/>
          <p:cNvSpPr txBox="1"/>
          <p:nvPr/>
        </p:nvSpPr>
        <p:spPr>
          <a:xfrm>
            <a:off x="626112" y="484796"/>
            <a:ext cx="3228436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Doppio One"/>
                <a:ea typeface="Doppio One"/>
                <a:cs typeface="Doppio One"/>
                <a:sym typeface="Doppio One"/>
              </a:rPr>
              <a:t>Agenda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Doppio One"/>
                <a:ea typeface="Doppio One"/>
                <a:cs typeface="Doppio One"/>
                <a:sym typeface="Doppio One"/>
              </a:rPr>
              <a:t>Style</a:t>
            </a:r>
            <a:endParaRPr sz="4400">
              <a:solidFill>
                <a:schemeClr val="lt1"/>
              </a:solidFill>
              <a:latin typeface="Doppio One"/>
              <a:ea typeface="Doppio One"/>
              <a:cs typeface="Doppio One"/>
              <a:sym typeface="Doppio One"/>
            </a:endParaRPr>
          </a:p>
        </p:txBody>
      </p:sp>
      <p:sp>
        <p:nvSpPr>
          <p:cNvPr id="363" name="Google Shape;363;p2"/>
          <p:cNvSpPr/>
          <p:nvPr/>
        </p:nvSpPr>
        <p:spPr>
          <a:xfrm>
            <a:off x="1787525" y="1647825"/>
            <a:ext cx="3292475" cy="521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2"/>
          <p:cNvSpPr/>
          <p:nvPr/>
        </p:nvSpPr>
        <p:spPr>
          <a:xfrm>
            <a:off x="1790700" y="1646238"/>
            <a:ext cx="3294063" cy="5221288"/>
          </a:xfrm>
          <a:custGeom>
            <a:avLst/>
            <a:gdLst/>
            <a:ahLst/>
            <a:cxnLst/>
            <a:rect l="l" t="t" r="r" b="b"/>
            <a:pathLst>
              <a:path w="1342" h="2129" extrusionOk="0">
                <a:moveTo>
                  <a:pt x="1329" y="1420"/>
                </a:moveTo>
                <a:cubicBezTo>
                  <a:pt x="1311" y="1416"/>
                  <a:pt x="1303" y="1433"/>
                  <a:pt x="1291" y="1441"/>
                </a:cubicBezTo>
                <a:cubicBezTo>
                  <a:pt x="1286" y="1446"/>
                  <a:pt x="1280" y="1450"/>
                  <a:pt x="1276" y="1456"/>
                </a:cubicBezTo>
                <a:cubicBezTo>
                  <a:pt x="1240" y="1490"/>
                  <a:pt x="1202" y="1519"/>
                  <a:pt x="1164" y="1549"/>
                </a:cubicBezTo>
                <a:cubicBezTo>
                  <a:pt x="1146" y="1558"/>
                  <a:pt x="1144" y="1537"/>
                  <a:pt x="1132" y="1532"/>
                </a:cubicBezTo>
                <a:cubicBezTo>
                  <a:pt x="1125" y="1527"/>
                  <a:pt x="1118" y="1521"/>
                  <a:pt x="1112" y="1516"/>
                </a:cubicBezTo>
                <a:cubicBezTo>
                  <a:pt x="1112" y="1516"/>
                  <a:pt x="1112" y="1516"/>
                  <a:pt x="1112" y="1516"/>
                </a:cubicBezTo>
                <a:cubicBezTo>
                  <a:pt x="1112" y="1516"/>
                  <a:pt x="1112" y="1516"/>
                  <a:pt x="1112" y="1516"/>
                </a:cubicBezTo>
                <a:cubicBezTo>
                  <a:pt x="1108" y="1504"/>
                  <a:pt x="1091" y="1500"/>
                  <a:pt x="1091" y="1491"/>
                </a:cubicBezTo>
                <a:cubicBezTo>
                  <a:pt x="1089" y="1469"/>
                  <a:pt x="1072" y="1462"/>
                  <a:pt x="1059" y="1451"/>
                </a:cubicBezTo>
                <a:cubicBezTo>
                  <a:pt x="1048" y="1441"/>
                  <a:pt x="1034" y="1434"/>
                  <a:pt x="1019" y="1445"/>
                </a:cubicBezTo>
                <a:cubicBezTo>
                  <a:pt x="1019" y="1440"/>
                  <a:pt x="1014" y="1440"/>
                  <a:pt x="1011" y="1437"/>
                </a:cubicBezTo>
                <a:cubicBezTo>
                  <a:pt x="985" y="1416"/>
                  <a:pt x="958" y="1394"/>
                  <a:pt x="932" y="1373"/>
                </a:cubicBezTo>
                <a:cubicBezTo>
                  <a:pt x="925" y="1367"/>
                  <a:pt x="917" y="1365"/>
                  <a:pt x="908" y="1369"/>
                </a:cubicBezTo>
                <a:cubicBezTo>
                  <a:pt x="894" y="1376"/>
                  <a:pt x="885" y="1385"/>
                  <a:pt x="891" y="1402"/>
                </a:cubicBezTo>
                <a:cubicBezTo>
                  <a:pt x="891" y="1405"/>
                  <a:pt x="892" y="1408"/>
                  <a:pt x="896" y="1409"/>
                </a:cubicBezTo>
                <a:cubicBezTo>
                  <a:pt x="898" y="1412"/>
                  <a:pt x="901" y="1415"/>
                  <a:pt x="904" y="1417"/>
                </a:cubicBezTo>
                <a:cubicBezTo>
                  <a:pt x="917" y="1439"/>
                  <a:pt x="941" y="1447"/>
                  <a:pt x="959" y="1462"/>
                </a:cubicBezTo>
                <a:cubicBezTo>
                  <a:pt x="964" y="1467"/>
                  <a:pt x="970" y="1465"/>
                  <a:pt x="976" y="1465"/>
                </a:cubicBezTo>
                <a:cubicBezTo>
                  <a:pt x="976" y="1465"/>
                  <a:pt x="976" y="1465"/>
                  <a:pt x="976" y="1465"/>
                </a:cubicBezTo>
                <a:cubicBezTo>
                  <a:pt x="976" y="1465"/>
                  <a:pt x="976" y="1465"/>
                  <a:pt x="976" y="1465"/>
                </a:cubicBezTo>
                <a:cubicBezTo>
                  <a:pt x="976" y="1465"/>
                  <a:pt x="976" y="1465"/>
                  <a:pt x="976" y="1465"/>
                </a:cubicBezTo>
                <a:cubicBezTo>
                  <a:pt x="958" y="1485"/>
                  <a:pt x="939" y="1505"/>
                  <a:pt x="922" y="1525"/>
                </a:cubicBezTo>
                <a:cubicBezTo>
                  <a:pt x="906" y="1545"/>
                  <a:pt x="887" y="1561"/>
                  <a:pt x="877" y="1585"/>
                </a:cubicBezTo>
                <a:cubicBezTo>
                  <a:pt x="877" y="1585"/>
                  <a:pt x="877" y="1585"/>
                  <a:pt x="877" y="1585"/>
                </a:cubicBezTo>
                <a:cubicBezTo>
                  <a:pt x="877" y="1585"/>
                  <a:pt x="877" y="1585"/>
                  <a:pt x="877" y="1585"/>
                </a:cubicBezTo>
                <a:cubicBezTo>
                  <a:pt x="867" y="1576"/>
                  <a:pt x="857" y="1575"/>
                  <a:pt x="846" y="1581"/>
                </a:cubicBezTo>
                <a:cubicBezTo>
                  <a:pt x="839" y="1585"/>
                  <a:pt x="832" y="1591"/>
                  <a:pt x="824" y="1584"/>
                </a:cubicBezTo>
                <a:cubicBezTo>
                  <a:pt x="823" y="1507"/>
                  <a:pt x="803" y="1433"/>
                  <a:pt x="787" y="1358"/>
                </a:cubicBezTo>
                <a:cubicBezTo>
                  <a:pt x="785" y="1352"/>
                  <a:pt x="782" y="1347"/>
                  <a:pt x="776" y="1344"/>
                </a:cubicBezTo>
                <a:cubicBezTo>
                  <a:pt x="775" y="1343"/>
                  <a:pt x="774" y="1342"/>
                  <a:pt x="773" y="1340"/>
                </a:cubicBezTo>
                <a:cubicBezTo>
                  <a:pt x="773" y="1340"/>
                  <a:pt x="773" y="1340"/>
                  <a:pt x="773" y="1340"/>
                </a:cubicBezTo>
                <a:cubicBezTo>
                  <a:pt x="771" y="1330"/>
                  <a:pt x="762" y="1324"/>
                  <a:pt x="756" y="1316"/>
                </a:cubicBezTo>
                <a:cubicBezTo>
                  <a:pt x="748" y="1287"/>
                  <a:pt x="734" y="1258"/>
                  <a:pt x="733" y="1228"/>
                </a:cubicBezTo>
                <a:cubicBezTo>
                  <a:pt x="732" y="1193"/>
                  <a:pt x="721" y="1167"/>
                  <a:pt x="693" y="1147"/>
                </a:cubicBezTo>
                <a:cubicBezTo>
                  <a:pt x="691" y="1145"/>
                  <a:pt x="689" y="1143"/>
                  <a:pt x="687" y="1141"/>
                </a:cubicBezTo>
                <a:cubicBezTo>
                  <a:pt x="687" y="1141"/>
                  <a:pt x="687" y="1141"/>
                  <a:pt x="687" y="1141"/>
                </a:cubicBezTo>
                <a:cubicBezTo>
                  <a:pt x="687" y="1141"/>
                  <a:pt x="687" y="1141"/>
                  <a:pt x="687" y="1141"/>
                </a:cubicBezTo>
                <a:cubicBezTo>
                  <a:pt x="686" y="1132"/>
                  <a:pt x="691" y="1125"/>
                  <a:pt x="695" y="1117"/>
                </a:cubicBezTo>
                <a:cubicBezTo>
                  <a:pt x="708" y="1085"/>
                  <a:pt x="730" y="1058"/>
                  <a:pt x="740" y="1025"/>
                </a:cubicBezTo>
                <a:cubicBezTo>
                  <a:pt x="740" y="1025"/>
                  <a:pt x="740" y="1025"/>
                  <a:pt x="740" y="1025"/>
                </a:cubicBezTo>
                <a:cubicBezTo>
                  <a:pt x="740" y="1025"/>
                  <a:pt x="740" y="1025"/>
                  <a:pt x="740" y="1025"/>
                </a:cubicBezTo>
                <a:cubicBezTo>
                  <a:pt x="751" y="1015"/>
                  <a:pt x="753" y="999"/>
                  <a:pt x="762" y="986"/>
                </a:cubicBezTo>
                <a:cubicBezTo>
                  <a:pt x="785" y="979"/>
                  <a:pt x="808" y="972"/>
                  <a:pt x="832" y="964"/>
                </a:cubicBezTo>
                <a:cubicBezTo>
                  <a:pt x="832" y="964"/>
                  <a:pt x="832" y="964"/>
                  <a:pt x="832" y="964"/>
                </a:cubicBezTo>
                <a:cubicBezTo>
                  <a:pt x="834" y="968"/>
                  <a:pt x="834" y="968"/>
                  <a:pt x="834" y="968"/>
                </a:cubicBezTo>
                <a:cubicBezTo>
                  <a:pt x="834" y="968"/>
                  <a:pt x="834" y="969"/>
                  <a:pt x="834" y="969"/>
                </a:cubicBezTo>
                <a:cubicBezTo>
                  <a:pt x="847" y="961"/>
                  <a:pt x="862" y="957"/>
                  <a:pt x="878" y="959"/>
                </a:cubicBezTo>
                <a:cubicBezTo>
                  <a:pt x="879" y="959"/>
                  <a:pt x="881" y="959"/>
                  <a:pt x="882" y="960"/>
                </a:cubicBezTo>
                <a:cubicBezTo>
                  <a:pt x="884" y="958"/>
                  <a:pt x="886" y="957"/>
                  <a:pt x="888" y="956"/>
                </a:cubicBezTo>
                <a:cubicBezTo>
                  <a:pt x="888" y="956"/>
                  <a:pt x="888" y="956"/>
                  <a:pt x="888" y="956"/>
                </a:cubicBezTo>
                <a:cubicBezTo>
                  <a:pt x="888" y="956"/>
                  <a:pt x="888" y="956"/>
                  <a:pt x="888" y="956"/>
                </a:cubicBezTo>
                <a:cubicBezTo>
                  <a:pt x="898" y="949"/>
                  <a:pt x="910" y="944"/>
                  <a:pt x="922" y="942"/>
                </a:cubicBezTo>
                <a:cubicBezTo>
                  <a:pt x="955" y="935"/>
                  <a:pt x="987" y="925"/>
                  <a:pt x="1014" y="905"/>
                </a:cubicBezTo>
                <a:cubicBezTo>
                  <a:pt x="1045" y="884"/>
                  <a:pt x="1063" y="867"/>
                  <a:pt x="1044" y="822"/>
                </a:cubicBezTo>
                <a:cubicBezTo>
                  <a:pt x="1026" y="778"/>
                  <a:pt x="1005" y="736"/>
                  <a:pt x="983" y="693"/>
                </a:cubicBezTo>
                <a:cubicBezTo>
                  <a:pt x="966" y="657"/>
                  <a:pt x="965" y="658"/>
                  <a:pt x="994" y="633"/>
                </a:cubicBezTo>
                <a:cubicBezTo>
                  <a:pt x="998" y="630"/>
                  <a:pt x="1001" y="625"/>
                  <a:pt x="1005" y="622"/>
                </a:cubicBezTo>
                <a:cubicBezTo>
                  <a:pt x="1020" y="614"/>
                  <a:pt x="1016" y="605"/>
                  <a:pt x="1008" y="595"/>
                </a:cubicBezTo>
                <a:cubicBezTo>
                  <a:pt x="990" y="572"/>
                  <a:pt x="973" y="549"/>
                  <a:pt x="955" y="527"/>
                </a:cubicBezTo>
                <a:cubicBezTo>
                  <a:pt x="933" y="500"/>
                  <a:pt x="914" y="470"/>
                  <a:pt x="888" y="445"/>
                </a:cubicBezTo>
                <a:cubicBezTo>
                  <a:pt x="885" y="441"/>
                  <a:pt x="883" y="438"/>
                  <a:pt x="880" y="434"/>
                </a:cubicBezTo>
                <a:cubicBezTo>
                  <a:pt x="880" y="434"/>
                  <a:pt x="880" y="434"/>
                  <a:pt x="880" y="434"/>
                </a:cubicBezTo>
                <a:cubicBezTo>
                  <a:pt x="880" y="434"/>
                  <a:pt x="880" y="434"/>
                  <a:pt x="880" y="434"/>
                </a:cubicBezTo>
                <a:cubicBezTo>
                  <a:pt x="881" y="433"/>
                  <a:pt x="881" y="432"/>
                  <a:pt x="880" y="430"/>
                </a:cubicBezTo>
                <a:cubicBezTo>
                  <a:pt x="946" y="403"/>
                  <a:pt x="993" y="351"/>
                  <a:pt x="1044" y="303"/>
                </a:cubicBezTo>
                <a:cubicBezTo>
                  <a:pt x="1047" y="300"/>
                  <a:pt x="1050" y="296"/>
                  <a:pt x="1043" y="293"/>
                </a:cubicBezTo>
                <a:cubicBezTo>
                  <a:pt x="1043" y="293"/>
                  <a:pt x="1043" y="293"/>
                  <a:pt x="1043" y="293"/>
                </a:cubicBezTo>
                <a:cubicBezTo>
                  <a:pt x="1043" y="293"/>
                  <a:pt x="1043" y="293"/>
                  <a:pt x="1043" y="293"/>
                </a:cubicBezTo>
                <a:cubicBezTo>
                  <a:pt x="1035" y="284"/>
                  <a:pt x="1024" y="285"/>
                  <a:pt x="1013" y="285"/>
                </a:cubicBezTo>
                <a:cubicBezTo>
                  <a:pt x="954" y="285"/>
                  <a:pt x="894" y="293"/>
                  <a:pt x="835" y="299"/>
                </a:cubicBezTo>
                <a:cubicBezTo>
                  <a:pt x="821" y="263"/>
                  <a:pt x="802" y="229"/>
                  <a:pt x="782" y="196"/>
                </a:cubicBezTo>
                <a:cubicBezTo>
                  <a:pt x="782" y="196"/>
                  <a:pt x="782" y="196"/>
                  <a:pt x="782" y="196"/>
                </a:cubicBezTo>
                <a:cubicBezTo>
                  <a:pt x="782" y="196"/>
                  <a:pt x="782" y="196"/>
                  <a:pt x="782" y="196"/>
                </a:cubicBezTo>
                <a:cubicBezTo>
                  <a:pt x="777" y="190"/>
                  <a:pt x="773" y="184"/>
                  <a:pt x="768" y="177"/>
                </a:cubicBezTo>
                <a:cubicBezTo>
                  <a:pt x="724" y="114"/>
                  <a:pt x="667" y="66"/>
                  <a:pt x="600" y="30"/>
                </a:cubicBezTo>
                <a:cubicBezTo>
                  <a:pt x="596" y="29"/>
                  <a:pt x="593" y="30"/>
                  <a:pt x="590" y="28"/>
                </a:cubicBezTo>
                <a:cubicBezTo>
                  <a:pt x="547" y="8"/>
                  <a:pt x="502" y="2"/>
                  <a:pt x="455" y="1"/>
                </a:cubicBezTo>
                <a:cubicBezTo>
                  <a:pt x="431" y="0"/>
                  <a:pt x="408" y="8"/>
                  <a:pt x="384" y="6"/>
                </a:cubicBezTo>
                <a:cubicBezTo>
                  <a:pt x="320" y="17"/>
                  <a:pt x="264" y="46"/>
                  <a:pt x="210" y="79"/>
                </a:cubicBezTo>
                <a:cubicBezTo>
                  <a:pt x="192" y="89"/>
                  <a:pt x="175" y="99"/>
                  <a:pt x="162" y="116"/>
                </a:cubicBezTo>
                <a:cubicBezTo>
                  <a:pt x="161" y="115"/>
                  <a:pt x="160" y="115"/>
                  <a:pt x="159" y="115"/>
                </a:cubicBezTo>
                <a:cubicBezTo>
                  <a:pt x="136" y="121"/>
                  <a:pt x="126" y="142"/>
                  <a:pt x="111" y="158"/>
                </a:cubicBezTo>
                <a:cubicBezTo>
                  <a:pt x="66" y="205"/>
                  <a:pt x="35" y="262"/>
                  <a:pt x="15" y="324"/>
                </a:cubicBezTo>
                <a:cubicBezTo>
                  <a:pt x="8" y="344"/>
                  <a:pt x="6" y="365"/>
                  <a:pt x="0" y="385"/>
                </a:cubicBezTo>
                <a:cubicBezTo>
                  <a:pt x="0" y="509"/>
                  <a:pt x="0" y="509"/>
                  <a:pt x="0" y="509"/>
                </a:cubicBezTo>
                <a:cubicBezTo>
                  <a:pt x="4" y="512"/>
                  <a:pt x="3" y="516"/>
                  <a:pt x="4" y="520"/>
                </a:cubicBezTo>
                <a:cubicBezTo>
                  <a:pt x="10" y="547"/>
                  <a:pt x="13" y="575"/>
                  <a:pt x="22" y="601"/>
                </a:cubicBezTo>
                <a:cubicBezTo>
                  <a:pt x="38" y="650"/>
                  <a:pt x="64" y="694"/>
                  <a:pt x="92" y="736"/>
                </a:cubicBezTo>
                <a:cubicBezTo>
                  <a:pt x="102" y="751"/>
                  <a:pt x="113" y="760"/>
                  <a:pt x="131" y="755"/>
                </a:cubicBezTo>
                <a:cubicBezTo>
                  <a:pt x="131" y="755"/>
                  <a:pt x="131" y="755"/>
                  <a:pt x="131" y="755"/>
                </a:cubicBezTo>
                <a:cubicBezTo>
                  <a:pt x="131" y="755"/>
                  <a:pt x="131" y="755"/>
                  <a:pt x="131" y="755"/>
                </a:cubicBezTo>
                <a:cubicBezTo>
                  <a:pt x="141" y="769"/>
                  <a:pt x="150" y="783"/>
                  <a:pt x="159" y="797"/>
                </a:cubicBezTo>
                <a:cubicBezTo>
                  <a:pt x="209" y="867"/>
                  <a:pt x="264" y="931"/>
                  <a:pt x="352" y="956"/>
                </a:cubicBezTo>
                <a:cubicBezTo>
                  <a:pt x="372" y="962"/>
                  <a:pt x="392" y="968"/>
                  <a:pt x="412" y="974"/>
                </a:cubicBezTo>
                <a:cubicBezTo>
                  <a:pt x="413" y="974"/>
                  <a:pt x="413" y="974"/>
                  <a:pt x="413" y="974"/>
                </a:cubicBezTo>
                <a:cubicBezTo>
                  <a:pt x="413" y="974"/>
                  <a:pt x="413" y="974"/>
                  <a:pt x="413" y="974"/>
                </a:cubicBezTo>
                <a:cubicBezTo>
                  <a:pt x="413" y="991"/>
                  <a:pt x="405" y="1004"/>
                  <a:pt x="395" y="1016"/>
                </a:cubicBezTo>
                <a:cubicBezTo>
                  <a:pt x="383" y="1019"/>
                  <a:pt x="377" y="1025"/>
                  <a:pt x="375" y="1037"/>
                </a:cubicBezTo>
                <a:cubicBezTo>
                  <a:pt x="367" y="1080"/>
                  <a:pt x="351" y="1119"/>
                  <a:pt x="328" y="1156"/>
                </a:cubicBezTo>
                <a:cubicBezTo>
                  <a:pt x="316" y="1174"/>
                  <a:pt x="307" y="1194"/>
                  <a:pt x="296" y="1213"/>
                </a:cubicBezTo>
                <a:cubicBezTo>
                  <a:pt x="262" y="1270"/>
                  <a:pt x="241" y="1333"/>
                  <a:pt x="226" y="1397"/>
                </a:cubicBezTo>
                <a:cubicBezTo>
                  <a:pt x="217" y="1430"/>
                  <a:pt x="216" y="1463"/>
                  <a:pt x="221" y="1496"/>
                </a:cubicBezTo>
                <a:cubicBezTo>
                  <a:pt x="232" y="1566"/>
                  <a:pt x="245" y="1635"/>
                  <a:pt x="258" y="1704"/>
                </a:cubicBezTo>
                <a:cubicBezTo>
                  <a:pt x="277" y="1829"/>
                  <a:pt x="302" y="1953"/>
                  <a:pt x="313" y="2079"/>
                </a:cubicBezTo>
                <a:cubicBezTo>
                  <a:pt x="314" y="2093"/>
                  <a:pt x="321" y="2097"/>
                  <a:pt x="333" y="2101"/>
                </a:cubicBezTo>
                <a:cubicBezTo>
                  <a:pt x="427" y="2124"/>
                  <a:pt x="521" y="2129"/>
                  <a:pt x="617" y="2124"/>
                </a:cubicBezTo>
                <a:cubicBezTo>
                  <a:pt x="661" y="2121"/>
                  <a:pt x="706" y="2118"/>
                  <a:pt x="749" y="2105"/>
                </a:cubicBezTo>
                <a:cubicBezTo>
                  <a:pt x="768" y="2103"/>
                  <a:pt x="787" y="2098"/>
                  <a:pt x="806" y="2092"/>
                </a:cubicBezTo>
                <a:cubicBezTo>
                  <a:pt x="816" y="2089"/>
                  <a:pt x="820" y="2083"/>
                  <a:pt x="820" y="2073"/>
                </a:cubicBezTo>
                <a:cubicBezTo>
                  <a:pt x="819" y="2056"/>
                  <a:pt x="818" y="2039"/>
                  <a:pt x="819" y="2022"/>
                </a:cubicBezTo>
                <a:cubicBezTo>
                  <a:pt x="820" y="1988"/>
                  <a:pt x="822" y="1955"/>
                  <a:pt x="823" y="1921"/>
                </a:cubicBezTo>
                <a:cubicBezTo>
                  <a:pt x="823" y="1921"/>
                  <a:pt x="823" y="1921"/>
                  <a:pt x="823" y="1921"/>
                </a:cubicBezTo>
                <a:cubicBezTo>
                  <a:pt x="824" y="1916"/>
                  <a:pt x="825" y="1911"/>
                  <a:pt x="832" y="1912"/>
                </a:cubicBezTo>
                <a:cubicBezTo>
                  <a:pt x="844" y="1914"/>
                  <a:pt x="855" y="1918"/>
                  <a:pt x="868" y="1917"/>
                </a:cubicBezTo>
                <a:cubicBezTo>
                  <a:pt x="889" y="1924"/>
                  <a:pt x="910" y="1917"/>
                  <a:pt x="930" y="1910"/>
                </a:cubicBezTo>
                <a:cubicBezTo>
                  <a:pt x="988" y="1891"/>
                  <a:pt x="1039" y="1858"/>
                  <a:pt x="1084" y="1816"/>
                </a:cubicBezTo>
                <a:cubicBezTo>
                  <a:pt x="1100" y="1800"/>
                  <a:pt x="1118" y="1784"/>
                  <a:pt x="1124" y="1760"/>
                </a:cubicBezTo>
                <a:cubicBezTo>
                  <a:pt x="1128" y="1755"/>
                  <a:pt x="1128" y="1749"/>
                  <a:pt x="1129" y="1743"/>
                </a:cubicBezTo>
                <a:cubicBezTo>
                  <a:pt x="1129" y="1743"/>
                  <a:pt x="1129" y="1743"/>
                  <a:pt x="1129" y="1743"/>
                </a:cubicBezTo>
                <a:cubicBezTo>
                  <a:pt x="1129" y="1743"/>
                  <a:pt x="1129" y="1743"/>
                  <a:pt x="1129" y="1743"/>
                </a:cubicBezTo>
                <a:cubicBezTo>
                  <a:pt x="1132" y="1739"/>
                  <a:pt x="1134" y="1733"/>
                  <a:pt x="1140" y="1731"/>
                </a:cubicBezTo>
                <a:cubicBezTo>
                  <a:pt x="1159" y="1724"/>
                  <a:pt x="1171" y="1708"/>
                  <a:pt x="1186" y="1696"/>
                </a:cubicBezTo>
                <a:cubicBezTo>
                  <a:pt x="1205" y="1682"/>
                  <a:pt x="1212" y="1664"/>
                  <a:pt x="1211" y="1641"/>
                </a:cubicBezTo>
                <a:cubicBezTo>
                  <a:pt x="1210" y="1623"/>
                  <a:pt x="1211" y="1604"/>
                  <a:pt x="1214" y="1586"/>
                </a:cubicBezTo>
                <a:cubicBezTo>
                  <a:pt x="1216" y="1577"/>
                  <a:pt x="1217" y="1568"/>
                  <a:pt x="1211" y="1561"/>
                </a:cubicBezTo>
                <a:cubicBezTo>
                  <a:pt x="1245" y="1527"/>
                  <a:pt x="1284" y="1500"/>
                  <a:pt x="1319" y="1469"/>
                </a:cubicBezTo>
                <a:cubicBezTo>
                  <a:pt x="1325" y="1461"/>
                  <a:pt x="1334" y="1456"/>
                  <a:pt x="1339" y="1447"/>
                </a:cubicBezTo>
                <a:cubicBezTo>
                  <a:pt x="1342" y="1436"/>
                  <a:pt x="1337" y="1428"/>
                  <a:pt x="1329" y="1420"/>
                </a:cubicBezTo>
                <a:close/>
                <a:moveTo>
                  <a:pt x="539" y="598"/>
                </a:moveTo>
                <a:cubicBezTo>
                  <a:pt x="539" y="598"/>
                  <a:pt x="539" y="597"/>
                  <a:pt x="539" y="597"/>
                </a:cubicBezTo>
                <a:cubicBezTo>
                  <a:pt x="540" y="597"/>
                  <a:pt x="540" y="598"/>
                  <a:pt x="540" y="598"/>
                </a:cubicBezTo>
                <a:cubicBezTo>
                  <a:pt x="540" y="598"/>
                  <a:pt x="540" y="598"/>
                  <a:pt x="539" y="59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20"/>
          <p:cNvSpPr/>
          <p:nvPr/>
        </p:nvSpPr>
        <p:spPr>
          <a:xfrm>
            <a:off x="1340213" y="2632524"/>
            <a:ext cx="4968254" cy="1735840"/>
          </a:xfrm>
          <a:custGeom>
            <a:avLst/>
            <a:gdLst/>
            <a:ahLst/>
            <a:cxnLst/>
            <a:rect l="l" t="t" r="r" b="b"/>
            <a:pathLst>
              <a:path w="5400625" h="1368152" extrusionOk="0">
                <a:moveTo>
                  <a:pt x="25" y="0"/>
                </a:moveTo>
                <a:lnTo>
                  <a:pt x="5400625" y="0"/>
                </a:lnTo>
                <a:lnTo>
                  <a:pt x="5400625" y="1368152"/>
                </a:lnTo>
                <a:lnTo>
                  <a:pt x="25" y="1368152"/>
                </a:lnTo>
                <a:lnTo>
                  <a:pt x="25" y="283042"/>
                </a:lnTo>
                <a:lnTo>
                  <a:pt x="0" y="283045"/>
                </a:lnTo>
                <a:lnTo>
                  <a:pt x="0" y="7798"/>
                </a:lnTo>
                <a:lnTo>
                  <a:pt x="25" y="7782"/>
                </a:ln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p20"/>
          <p:cNvSpPr/>
          <p:nvPr/>
        </p:nvSpPr>
        <p:spPr>
          <a:xfrm>
            <a:off x="1532969" y="2808770"/>
            <a:ext cx="4570493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rPr>
              <a:t>Example Text : Get a modern PowerPoint  Presentation that is beautifully designed. I hope and I believe that this Template will your Time, Money and Reputation. Get a modern PowerPoint  Presentation that is beautifully designed. I hope and I believe that this Template will your Time, Money and Reputation. You can simply impress your audience and add a unique zing and appeal to your Presentations.</a:t>
            </a:r>
            <a:endParaRPr sz="1200">
              <a:solidFill>
                <a:srgbClr val="21447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Google Shape;967;p20"/>
          <p:cNvSpPr/>
          <p:nvPr/>
        </p:nvSpPr>
        <p:spPr>
          <a:xfrm>
            <a:off x="1410188" y="522366"/>
            <a:ext cx="3944141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Meet</a:t>
            </a:r>
            <a:r>
              <a:rPr lang="en-US" sz="5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Our</a:t>
            </a:r>
            <a:r>
              <a:rPr lang="en-US" sz="5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400" b="1">
                <a:solidFill>
                  <a:srgbClr val="FFCF0E"/>
                </a:solidFill>
                <a:latin typeface="Arial"/>
                <a:ea typeface="Arial"/>
                <a:cs typeface="Arial"/>
                <a:sym typeface="Arial"/>
              </a:rPr>
              <a:t>Team</a:t>
            </a:r>
            <a:endParaRPr sz="5400">
              <a:solidFill>
                <a:srgbClr val="FFCF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20"/>
          <p:cNvSpPr txBox="1"/>
          <p:nvPr/>
        </p:nvSpPr>
        <p:spPr>
          <a:xfrm>
            <a:off x="1721663" y="4571304"/>
            <a:ext cx="12241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/FACEBOOK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20"/>
          <p:cNvSpPr txBox="1"/>
          <p:nvPr/>
        </p:nvSpPr>
        <p:spPr>
          <a:xfrm>
            <a:off x="4552694" y="4574020"/>
            <a:ext cx="12241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@TWITTER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p20"/>
          <p:cNvSpPr/>
          <p:nvPr/>
        </p:nvSpPr>
        <p:spPr>
          <a:xfrm>
            <a:off x="4207226" y="4569453"/>
            <a:ext cx="311477" cy="311477"/>
          </a:xfrm>
          <a:custGeom>
            <a:avLst/>
            <a:gdLst/>
            <a:ahLst/>
            <a:cxnLst/>
            <a:rect l="l" t="t" r="r" b="b"/>
            <a:pathLst>
              <a:path w="3960000" h="3960000" extrusionOk="0">
                <a:moveTo>
                  <a:pt x="3160999" y="1374274"/>
                </a:moveTo>
                <a:cubicBezTo>
                  <a:pt x="3161390" y="1371268"/>
                  <a:pt x="3160138" y="1380887"/>
                  <a:pt x="3155132" y="1419362"/>
                </a:cubicBezTo>
                <a:cubicBezTo>
                  <a:pt x="3155132" y="1419362"/>
                  <a:pt x="3155131" y="1419362"/>
                  <a:pt x="3155131" y="1419362"/>
                </a:cubicBezTo>
                <a:cubicBezTo>
                  <a:pt x="3155133" y="1419346"/>
                  <a:pt x="3160347" y="1379282"/>
                  <a:pt x="3160999" y="1374274"/>
                </a:cubicBezTo>
                <a:close/>
                <a:moveTo>
                  <a:pt x="2538382" y="802616"/>
                </a:moveTo>
                <a:cubicBezTo>
                  <a:pt x="2197761" y="802616"/>
                  <a:pt x="1921633" y="1078744"/>
                  <a:pt x="1921633" y="1419365"/>
                </a:cubicBezTo>
                <a:cubicBezTo>
                  <a:pt x="1921633" y="1471638"/>
                  <a:pt x="1928136" y="1522392"/>
                  <a:pt x="1942445" y="1570340"/>
                </a:cubicBezTo>
                <a:cubicBezTo>
                  <a:pt x="1547199" y="1510736"/>
                  <a:pt x="1173928" y="1425572"/>
                  <a:pt x="752016" y="931012"/>
                </a:cubicBezTo>
                <a:cubicBezTo>
                  <a:pt x="555558" y="1323929"/>
                  <a:pt x="701457" y="1569504"/>
                  <a:pt x="934030" y="1745738"/>
                </a:cubicBezTo>
                <a:cubicBezTo>
                  <a:pt x="832912" y="1726959"/>
                  <a:pt x="757794" y="1716846"/>
                  <a:pt x="665343" y="1650397"/>
                </a:cubicBezTo>
                <a:cubicBezTo>
                  <a:pt x="692788" y="2037537"/>
                  <a:pt x="906583" y="2177657"/>
                  <a:pt x="1111709" y="2257108"/>
                </a:cubicBezTo>
                <a:cubicBezTo>
                  <a:pt x="1029370" y="2275887"/>
                  <a:pt x="986032" y="2268664"/>
                  <a:pt x="856023" y="2244108"/>
                </a:cubicBezTo>
                <a:cubicBezTo>
                  <a:pt x="968698" y="2582132"/>
                  <a:pt x="1241718" y="2664472"/>
                  <a:pt x="1402064" y="2660137"/>
                </a:cubicBezTo>
                <a:cubicBezTo>
                  <a:pt x="1212828" y="2802425"/>
                  <a:pt x="1063318" y="2869598"/>
                  <a:pt x="552668" y="2902822"/>
                </a:cubicBezTo>
                <a:cubicBezTo>
                  <a:pt x="978087" y="3213400"/>
                  <a:pt x="1650526" y="3189564"/>
                  <a:pt x="1978439" y="3093502"/>
                </a:cubicBezTo>
                <a:cubicBezTo>
                  <a:pt x="2679046" y="2850818"/>
                  <a:pt x="2894283" y="2547463"/>
                  <a:pt x="3053184" y="2031759"/>
                </a:cubicBezTo>
                <a:cubicBezTo>
                  <a:pt x="3132291" y="1592391"/>
                  <a:pt x="3116471" y="1716445"/>
                  <a:pt x="3155131" y="1419365"/>
                </a:cubicBezTo>
                <a:cubicBezTo>
                  <a:pt x="3155131" y="1419364"/>
                  <a:pt x="3155132" y="1419363"/>
                  <a:pt x="3155132" y="1419362"/>
                </a:cubicBezTo>
                <a:cubicBezTo>
                  <a:pt x="3257477" y="1315095"/>
                  <a:pt x="3372036" y="1223751"/>
                  <a:pt x="3407333" y="1117847"/>
                </a:cubicBezTo>
                <a:cubicBezTo>
                  <a:pt x="3307709" y="1140260"/>
                  <a:pt x="3221086" y="1197342"/>
                  <a:pt x="3108461" y="1185086"/>
                </a:cubicBezTo>
                <a:cubicBezTo>
                  <a:pt x="3188365" y="1141325"/>
                  <a:pt x="3284860" y="1028153"/>
                  <a:pt x="3334650" y="883134"/>
                </a:cubicBezTo>
                <a:cubicBezTo>
                  <a:pt x="3225580" y="952795"/>
                  <a:pt x="3152155" y="998691"/>
                  <a:pt x="2995677" y="1008938"/>
                </a:cubicBezTo>
                <a:cubicBezTo>
                  <a:pt x="2884471" y="881691"/>
                  <a:pt x="2720661" y="802616"/>
                  <a:pt x="2538382" y="80261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20"/>
          <p:cNvSpPr/>
          <p:nvPr/>
        </p:nvSpPr>
        <p:spPr>
          <a:xfrm>
            <a:off x="1410188" y="4569453"/>
            <a:ext cx="311477" cy="311477"/>
          </a:xfrm>
          <a:custGeom>
            <a:avLst/>
            <a:gdLst/>
            <a:ahLst/>
            <a:cxnLst/>
            <a:rect l="l" t="t" r="r" b="b"/>
            <a:pathLst>
              <a:path w="3960000" h="3960000" extrusionOk="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48643" y="674567"/>
                  <a:pt x="3369037" y="759137"/>
                </a:cubicBezTo>
                <a:cubicBezTo>
                  <a:pt x="3391941" y="611142"/>
                  <a:pt x="3398988" y="447290"/>
                  <a:pt x="3443034" y="304580"/>
                </a:cubicBezTo>
                <a:cubicBezTo>
                  <a:pt x="3382140" y="251394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20"/>
          <p:cNvSpPr txBox="1"/>
          <p:nvPr/>
        </p:nvSpPr>
        <p:spPr>
          <a:xfrm>
            <a:off x="1324340" y="4880929"/>
            <a:ext cx="215756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simply impress your audience and add a unique zing and appeal to your Presentations.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20"/>
          <p:cNvSpPr txBox="1"/>
          <p:nvPr/>
        </p:nvSpPr>
        <p:spPr>
          <a:xfrm>
            <a:off x="4150904" y="4880929"/>
            <a:ext cx="215756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simply impress your audience and add a unique zing and appeal to your Presentations.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21"/>
          <p:cNvSpPr txBox="1"/>
          <p:nvPr/>
        </p:nvSpPr>
        <p:spPr>
          <a:xfrm>
            <a:off x="1521490" y="756627"/>
            <a:ext cx="7431671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THEME PPT</a:t>
            </a:r>
            <a:r>
              <a:rPr lang="en-US" sz="32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>
                <a:solidFill>
                  <a:srgbClr val="EDBD08"/>
                </a:solidFill>
                <a:latin typeface="Arial"/>
                <a:ea typeface="Arial"/>
                <a:cs typeface="Arial"/>
                <a:sym typeface="Arial"/>
              </a:rPr>
              <a:t>Layout Clean Text </a:t>
            </a:r>
            <a:r>
              <a:rPr lang="en-US" sz="320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Slide</a:t>
            </a:r>
            <a:r>
              <a:rPr lang="en-US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your Presentation</a:t>
            </a:r>
            <a:endParaRPr sz="3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9" name="Google Shape;979;p21"/>
          <p:cNvSpPr txBox="1"/>
          <p:nvPr/>
        </p:nvSpPr>
        <p:spPr>
          <a:xfrm>
            <a:off x="849504" y="5686572"/>
            <a:ext cx="100312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rPr>
              <a:t>Get a modern PowerPoint  Presentation that is beautifully designed. I hope and I believe that this Template will your Time. Easy to change colors, photos. You can simply impress your audience and add a unique zing and appeal to your Presentations. Get a modern PowerPoint  Presentation that is beautifully designed. I hope and I believe that this Template will your Time. Easy to change colors, photos. </a:t>
            </a:r>
            <a:endParaRPr sz="1200">
              <a:solidFill>
                <a:srgbClr val="21447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21"/>
          <p:cNvSpPr/>
          <p:nvPr/>
        </p:nvSpPr>
        <p:spPr>
          <a:xfrm>
            <a:off x="1" y="1416818"/>
            <a:ext cx="12185901" cy="4149969"/>
          </a:xfrm>
          <a:prstGeom prst="rect">
            <a:avLst/>
          </a:prstGeom>
          <a:solidFill>
            <a:srgbClr val="21447A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81" name="Google Shape;981;p21"/>
          <p:cNvCxnSpPr>
            <a:stCxn id="980" idx="1"/>
            <a:endCxn id="980" idx="3"/>
          </p:cNvCxnSpPr>
          <p:nvPr/>
        </p:nvCxnSpPr>
        <p:spPr>
          <a:xfrm>
            <a:off x="1" y="3491802"/>
            <a:ext cx="121860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2" name="Google Shape;982;p21"/>
          <p:cNvSpPr/>
          <p:nvPr/>
        </p:nvSpPr>
        <p:spPr>
          <a:xfrm>
            <a:off x="1521490" y="3423138"/>
            <a:ext cx="152396" cy="15239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21"/>
          <p:cNvSpPr/>
          <p:nvPr/>
        </p:nvSpPr>
        <p:spPr>
          <a:xfrm>
            <a:off x="3399958" y="3423138"/>
            <a:ext cx="152396" cy="15239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21"/>
          <p:cNvSpPr/>
          <p:nvPr/>
        </p:nvSpPr>
        <p:spPr>
          <a:xfrm>
            <a:off x="5278426" y="3423138"/>
            <a:ext cx="152396" cy="15239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21"/>
          <p:cNvSpPr/>
          <p:nvPr/>
        </p:nvSpPr>
        <p:spPr>
          <a:xfrm>
            <a:off x="7156894" y="3423138"/>
            <a:ext cx="152396" cy="15239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21"/>
          <p:cNvSpPr/>
          <p:nvPr/>
        </p:nvSpPr>
        <p:spPr>
          <a:xfrm>
            <a:off x="9035362" y="3423138"/>
            <a:ext cx="152396" cy="15239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21"/>
          <p:cNvSpPr/>
          <p:nvPr/>
        </p:nvSpPr>
        <p:spPr>
          <a:xfrm>
            <a:off x="10913830" y="3423138"/>
            <a:ext cx="152396" cy="15239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21"/>
          <p:cNvSpPr/>
          <p:nvPr/>
        </p:nvSpPr>
        <p:spPr>
          <a:xfrm>
            <a:off x="8925475" y="2614100"/>
            <a:ext cx="372169" cy="492524"/>
          </a:xfrm>
          <a:custGeom>
            <a:avLst/>
            <a:gdLst/>
            <a:ahLst/>
            <a:cxnLst/>
            <a:rect l="l" t="t" r="r" b="b"/>
            <a:pathLst>
              <a:path w="2448272" h="3240000" extrusionOk="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rgbClr val="EDBD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21"/>
          <p:cNvSpPr/>
          <p:nvPr/>
        </p:nvSpPr>
        <p:spPr>
          <a:xfrm>
            <a:off x="3211234" y="3934755"/>
            <a:ext cx="529844" cy="448015"/>
          </a:xfrm>
          <a:custGeom>
            <a:avLst/>
            <a:gdLst/>
            <a:ahLst/>
            <a:cxnLst/>
            <a:rect l="l" t="t" r="r" b="b"/>
            <a:pathLst>
              <a:path w="2736304" h="2313707" extrusionOk="0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EDBD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21"/>
          <p:cNvSpPr/>
          <p:nvPr/>
        </p:nvSpPr>
        <p:spPr>
          <a:xfrm>
            <a:off x="7097445" y="3924015"/>
            <a:ext cx="271294" cy="469495"/>
          </a:xfrm>
          <a:custGeom>
            <a:avLst/>
            <a:gdLst/>
            <a:ahLst/>
            <a:cxnLst/>
            <a:rect l="l" t="t" r="r" b="b"/>
            <a:pathLst>
              <a:path w="1872208" h="3240000" extrusionOk="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EDBD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21"/>
          <p:cNvSpPr/>
          <p:nvPr/>
        </p:nvSpPr>
        <p:spPr>
          <a:xfrm>
            <a:off x="5109097" y="2665286"/>
            <a:ext cx="491054" cy="390153"/>
          </a:xfrm>
          <a:custGeom>
            <a:avLst/>
            <a:gdLst/>
            <a:ahLst/>
            <a:cxnLst/>
            <a:rect l="l" t="t" r="r" b="b"/>
            <a:pathLst>
              <a:path w="3240000" h="2574247" extrusionOk="0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rgbClr val="EDBD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21"/>
          <p:cNvSpPr/>
          <p:nvPr/>
        </p:nvSpPr>
        <p:spPr>
          <a:xfrm>
            <a:off x="1343611" y="2602046"/>
            <a:ext cx="508153" cy="516633"/>
          </a:xfrm>
          <a:custGeom>
            <a:avLst/>
            <a:gdLst/>
            <a:ahLst/>
            <a:cxnLst/>
            <a:rect l="l" t="t" r="r" b="b"/>
            <a:pathLst>
              <a:path w="3186824" h="3060919" extrusionOk="0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rgbClr val="EDBD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21"/>
          <p:cNvSpPr/>
          <p:nvPr/>
        </p:nvSpPr>
        <p:spPr>
          <a:xfrm>
            <a:off x="10880775" y="3968626"/>
            <a:ext cx="370902" cy="380272"/>
          </a:xfrm>
          <a:custGeom>
            <a:avLst/>
            <a:gdLst/>
            <a:ahLst/>
            <a:cxnLst/>
            <a:rect l="l" t="t" r="r" b="b"/>
            <a:pathLst>
              <a:path w="2296594" h="2354614" extrusionOk="0">
                <a:moveTo>
                  <a:pt x="2279828" y="1747911"/>
                </a:moveTo>
                <a:lnTo>
                  <a:pt x="1827734" y="1826397"/>
                </a:lnTo>
                <a:cubicBezTo>
                  <a:pt x="1873911" y="1907728"/>
                  <a:pt x="1985925" y="2047581"/>
                  <a:pt x="1955292" y="2095993"/>
                </a:cubicBezTo>
                <a:cubicBezTo>
                  <a:pt x="1897354" y="2139325"/>
                  <a:pt x="1773581" y="2007092"/>
                  <a:pt x="1682725" y="1962642"/>
                </a:cubicBezTo>
                <a:lnTo>
                  <a:pt x="1528801" y="2354614"/>
                </a:lnTo>
                <a:lnTo>
                  <a:pt x="1380670" y="2120909"/>
                </a:lnTo>
                <a:lnTo>
                  <a:pt x="1495730" y="1788220"/>
                </a:lnTo>
                <a:lnTo>
                  <a:pt x="856016" y="1302141"/>
                </a:lnTo>
                <a:lnTo>
                  <a:pt x="415139" y="2322305"/>
                </a:lnTo>
                <a:lnTo>
                  <a:pt x="293372" y="2052938"/>
                </a:lnTo>
                <a:cubicBezTo>
                  <a:pt x="369114" y="1624466"/>
                  <a:pt x="437192" y="1303314"/>
                  <a:pt x="512934" y="874842"/>
                </a:cubicBezTo>
                <a:cubicBezTo>
                  <a:pt x="317583" y="650129"/>
                  <a:pt x="-71270" y="102295"/>
                  <a:pt x="11355" y="5598"/>
                </a:cubicBezTo>
                <a:cubicBezTo>
                  <a:pt x="111253" y="-52136"/>
                  <a:pt x="623957" y="350637"/>
                  <a:pt x="840899" y="570880"/>
                </a:cubicBezTo>
                <a:lnTo>
                  <a:pt x="2041628" y="514690"/>
                </a:lnTo>
                <a:lnTo>
                  <a:pt x="2296594" y="662822"/>
                </a:lnTo>
                <a:lnTo>
                  <a:pt x="1209417" y="996610"/>
                </a:lnTo>
                <a:lnTo>
                  <a:pt x="1676705" y="1608616"/>
                </a:lnTo>
                <a:cubicBezTo>
                  <a:pt x="1795450" y="1589109"/>
                  <a:pt x="2095119" y="1557409"/>
                  <a:pt x="2095119" y="1557409"/>
                </a:cubicBezTo>
              </a:path>
            </a:pathLst>
          </a:custGeom>
          <a:solidFill>
            <a:srgbClr val="EDBD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94" name="Google Shape;994;p21"/>
          <p:cNvGrpSpPr/>
          <p:nvPr/>
        </p:nvGrpSpPr>
        <p:grpSpPr>
          <a:xfrm>
            <a:off x="747763" y="3818814"/>
            <a:ext cx="1699847" cy="1048024"/>
            <a:chOff x="803640" y="3362835"/>
            <a:chExt cx="2059657" cy="1048024"/>
          </a:xfrm>
        </p:grpSpPr>
        <p:sp>
          <p:nvSpPr>
            <p:cNvPr id="995" name="Google Shape;995;p21"/>
            <p:cNvSpPr txBox="1"/>
            <p:nvPr/>
          </p:nvSpPr>
          <p:spPr>
            <a:xfrm>
              <a:off x="803640" y="3579862"/>
              <a:ext cx="2059657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</a:t>
              </a:r>
              <a:endParaRPr/>
            </a:p>
          </p:txBody>
        </p:sp>
        <p:sp>
          <p:nvSpPr>
            <p:cNvPr id="996" name="Google Shape;996;p21"/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Your Text  Here</a:t>
              </a:r>
              <a:endPara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97" name="Google Shape;997;p21"/>
          <p:cNvGrpSpPr/>
          <p:nvPr/>
        </p:nvGrpSpPr>
        <p:grpSpPr>
          <a:xfrm>
            <a:off x="4504702" y="3818814"/>
            <a:ext cx="1699847" cy="1048024"/>
            <a:chOff x="803640" y="3362835"/>
            <a:chExt cx="2059657" cy="1048024"/>
          </a:xfrm>
        </p:grpSpPr>
        <p:sp>
          <p:nvSpPr>
            <p:cNvPr id="998" name="Google Shape;998;p21"/>
            <p:cNvSpPr txBox="1"/>
            <p:nvPr/>
          </p:nvSpPr>
          <p:spPr>
            <a:xfrm>
              <a:off x="803640" y="3579862"/>
              <a:ext cx="2059657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</a:t>
              </a:r>
              <a:endParaRPr/>
            </a:p>
          </p:txBody>
        </p:sp>
        <p:sp>
          <p:nvSpPr>
            <p:cNvPr id="999" name="Google Shape;999;p21"/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Your Text  Here</a:t>
              </a:r>
              <a:endPara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0" name="Google Shape;1000;p21"/>
          <p:cNvGrpSpPr/>
          <p:nvPr/>
        </p:nvGrpSpPr>
        <p:grpSpPr>
          <a:xfrm>
            <a:off x="8261641" y="3818814"/>
            <a:ext cx="1699847" cy="1048024"/>
            <a:chOff x="803640" y="3362835"/>
            <a:chExt cx="2059657" cy="1048024"/>
          </a:xfrm>
        </p:grpSpPr>
        <p:sp>
          <p:nvSpPr>
            <p:cNvPr id="1001" name="Google Shape;1001;p21"/>
            <p:cNvSpPr txBox="1"/>
            <p:nvPr/>
          </p:nvSpPr>
          <p:spPr>
            <a:xfrm>
              <a:off x="803640" y="3579862"/>
              <a:ext cx="2059657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</a:t>
              </a:r>
              <a:endParaRPr/>
            </a:p>
          </p:txBody>
        </p:sp>
        <p:sp>
          <p:nvSpPr>
            <p:cNvPr id="1002" name="Google Shape;1002;p21"/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Your Text  Here</a:t>
              </a:r>
              <a:endPara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3" name="Google Shape;1003;p21"/>
          <p:cNvGrpSpPr/>
          <p:nvPr/>
        </p:nvGrpSpPr>
        <p:grpSpPr>
          <a:xfrm>
            <a:off x="2620367" y="2153639"/>
            <a:ext cx="1699847" cy="1048024"/>
            <a:chOff x="803640" y="3362835"/>
            <a:chExt cx="2059657" cy="1048024"/>
          </a:xfrm>
        </p:grpSpPr>
        <p:sp>
          <p:nvSpPr>
            <p:cNvPr id="1004" name="Google Shape;1004;p21"/>
            <p:cNvSpPr txBox="1"/>
            <p:nvPr/>
          </p:nvSpPr>
          <p:spPr>
            <a:xfrm>
              <a:off x="803640" y="3579862"/>
              <a:ext cx="2059657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</a:t>
              </a:r>
              <a:endParaRPr/>
            </a:p>
          </p:txBody>
        </p:sp>
        <p:sp>
          <p:nvSpPr>
            <p:cNvPr id="1005" name="Google Shape;1005;p21"/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Your Text  Here</a:t>
              </a:r>
              <a:endPara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6" name="Google Shape;1006;p21"/>
          <p:cNvGrpSpPr/>
          <p:nvPr/>
        </p:nvGrpSpPr>
        <p:grpSpPr>
          <a:xfrm>
            <a:off x="6377306" y="2153639"/>
            <a:ext cx="1699847" cy="1048024"/>
            <a:chOff x="803640" y="3362835"/>
            <a:chExt cx="2059657" cy="1048024"/>
          </a:xfrm>
        </p:grpSpPr>
        <p:sp>
          <p:nvSpPr>
            <p:cNvPr id="1007" name="Google Shape;1007;p21"/>
            <p:cNvSpPr txBox="1"/>
            <p:nvPr/>
          </p:nvSpPr>
          <p:spPr>
            <a:xfrm>
              <a:off x="803640" y="3579862"/>
              <a:ext cx="2059657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</a:t>
              </a:r>
              <a:endParaRPr/>
            </a:p>
          </p:txBody>
        </p:sp>
        <p:sp>
          <p:nvSpPr>
            <p:cNvPr id="1008" name="Google Shape;1008;p21"/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Your Text  Here</a:t>
              </a:r>
              <a:endPara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9" name="Google Shape;1009;p21"/>
          <p:cNvGrpSpPr/>
          <p:nvPr/>
        </p:nvGrpSpPr>
        <p:grpSpPr>
          <a:xfrm>
            <a:off x="10134245" y="2153639"/>
            <a:ext cx="1699847" cy="1048024"/>
            <a:chOff x="803640" y="3362835"/>
            <a:chExt cx="2059657" cy="1048024"/>
          </a:xfrm>
        </p:grpSpPr>
        <p:sp>
          <p:nvSpPr>
            <p:cNvPr id="1010" name="Google Shape;1010;p21"/>
            <p:cNvSpPr txBox="1"/>
            <p:nvPr/>
          </p:nvSpPr>
          <p:spPr>
            <a:xfrm>
              <a:off x="803640" y="3579862"/>
              <a:ext cx="2059657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</a:t>
              </a:r>
              <a:endParaRPr/>
            </a:p>
          </p:txBody>
        </p:sp>
        <p:sp>
          <p:nvSpPr>
            <p:cNvPr id="1011" name="Google Shape;1011;p21"/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Your Text  Here</a:t>
              </a:r>
              <a:endPara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22"/>
          <p:cNvSpPr txBox="1">
            <a:spLocks noGrp="1"/>
          </p:cNvSpPr>
          <p:nvPr>
            <p:ph type="body" idx="1"/>
          </p:nvPr>
        </p:nvSpPr>
        <p:spPr>
          <a:xfrm>
            <a:off x="619125" y="271463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447A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rPr>
              <a:t>Infographic Style</a:t>
            </a:r>
            <a:endParaRPr/>
          </a:p>
        </p:txBody>
      </p:sp>
      <p:grpSp>
        <p:nvGrpSpPr>
          <p:cNvPr id="1017" name="Google Shape;1017;p22"/>
          <p:cNvGrpSpPr/>
          <p:nvPr/>
        </p:nvGrpSpPr>
        <p:grpSpPr>
          <a:xfrm>
            <a:off x="8686367" y="1908780"/>
            <a:ext cx="2738140" cy="1085948"/>
            <a:chOff x="302738" y="4417056"/>
            <a:chExt cx="2851594" cy="1085948"/>
          </a:xfrm>
        </p:grpSpPr>
        <p:sp>
          <p:nvSpPr>
            <p:cNvPr id="1018" name="Google Shape;1018;p22"/>
            <p:cNvSpPr txBox="1"/>
            <p:nvPr/>
          </p:nvSpPr>
          <p:spPr>
            <a:xfrm>
              <a:off x="302738" y="4417056"/>
              <a:ext cx="285159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21447A"/>
                  </a:solidFill>
                  <a:latin typeface="Arial"/>
                  <a:ea typeface="Arial"/>
                  <a:cs typeface="Arial"/>
                  <a:sym typeface="Arial"/>
                </a:rPr>
                <a:t>Content  Here</a:t>
              </a:r>
              <a:endParaRPr sz="1200" b="1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22"/>
            <p:cNvSpPr txBox="1"/>
            <p:nvPr/>
          </p:nvSpPr>
          <p:spPr>
            <a:xfrm>
              <a:off x="302738" y="4672007"/>
              <a:ext cx="28515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21447A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hope and I believe that this Template will your Time.</a:t>
              </a:r>
              <a:endParaRPr sz="1200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0" name="Google Shape;1020;p22"/>
          <p:cNvGrpSpPr/>
          <p:nvPr/>
        </p:nvGrpSpPr>
        <p:grpSpPr>
          <a:xfrm>
            <a:off x="810431" y="5134908"/>
            <a:ext cx="2738140" cy="1085948"/>
            <a:chOff x="302738" y="4417056"/>
            <a:chExt cx="2851594" cy="1085948"/>
          </a:xfrm>
        </p:grpSpPr>
        <p:sp>
          <p:nvSpPr>
            <p:cNvPr id="1021" name="Google Shape;1021;p22"/>
            <p:cNvSpPr txBox="1"/>
            <p:nvPr/>
          </p:nvSpPr>
          <p:spPr>
            <a:xfrm>
              <a:off x="302738" y="4417056"/>
              <a:ext cx="285159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91425" bIns="45700" anchor="ctr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21447A"/>
                  </a:solidFill>
                  <a:latin typeface="Arial"/>
                  <a:ea typeface="Arial"/>
                  <a:cs typeface="Arial"/>
                  <a:sym typeface="Arial"/>
                </a:rPr>
                <a:t>Content  Here</a:t>
              </a:r>
              <a:endParaRPr sz="1200" b="1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22"/>
            <p:cNvSpPr txBox="1"/>
            <p:nvPr/>
          </p:nvSpPr>
          <p:spPr>
            <a:xfrm>
              <a:off x="302738" y="4672007"/>
              <a:ext cx="28515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21447A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hope and I believe that this Template will your Time.</a:t>
              </a:r>
              <a:endParaRPr sz="1200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3" name="Google Shape;1023;p22"/>
          <p:cNvGrpSpPr/>
          <p:nvPr/>
        </p:nvGrpSpPr>
        <p:grpSpPr>
          <a:xfrm>
            <a:off x="810431" y="1967266"/>
            <a:ext cx="2738140" cy="1085948"/>
            <a:chOff x="302738" y="4417056"/>
            <a:chExt cx="2851594" cy="1085948"/>
          </a:xfrm>
        </p:grpSpPr>
        <p:sp>
          <p:nvSpPr>
            <p:cNvPr id="1024" name="Google Shape;1024;p22"/>
            <p:cNvSpPr txBox="1"/>
            <p:nvPr/>
          </p:nvSpPr>
          <p:spPr>
            <a:xfrm>
              <a:off x="302738" y="4417056"/>
              <a:ext cx="285159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91425" bIns="45700" anchor="ctr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21447A"/>
                  </a:solidFill>
                  <a:latin typeface="Arial"/>
                  <a:ea typeface="Arial"/>
                  <a:cs typeface="Arial"/>
                  <a:sym typeface="Arial"/>
                </a:rPr>
                <a:t>Content  Here</a:t>
              </a:r>
              <a:endParaRPr sz="1200" b="1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 txBox="1"/>
            <p:nvPr/>
          </p:nvSpPr>
          <p:spPr>
            <a:xfrm>
              <a:off x="302738" y="4672007"/>
              <a:ext cx="28515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21447A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hope and I believe that this Template will your Time.</a:t>
              </a:r>
              <a:endParaRPr sz="1200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6" name="Google Shape;1026;p22"/>
          <p:cNvGrpSpPr/>
          <p:nvPr/>
        </p:nvGrpSpPr>
        <p:grpSpPr>
          <a:xfrm>
            <a:off x="8686367" y="5134908"/>
            <a:ext cx="2738140" cy="1085948"/>
            <a:chOff x="302738" y="4417056"/>
            <a:chExt cx="2851594" cy="1085948"/>
          </a:xfrm>
        </p:grpSpPr>
        <p:sp>
          <p:nvSpPr>
            <p:cNvPr id="1027" name="Google Shape;1027;p22"/>
            <p:cNvSpPr txBox="1"/>
            <p:nvPr/>
          </p:nvSpPr>
          <p:spPr>
            <a:xfrm>
              <a:off x="302738" y="4417056"/>
              <a:ext cx="285159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21447A"/>
                  </a:solidFill>
                  <a:latin typeface="Arial"/>
                  <a:ea typeface="Arial"/>
                  <a:cs typeface="Arial"/>
                  <a:sym typeface="Arial"/>
                </a:rPr>
                <a:t>Content  Here</a:t>
              </a:r>
              <a:endParaRPr sz="1200" b="1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 txBox="1"/>
            <p:nvPr/>
          </p:nvSpPr>
          <p:spPr>
            <a:xfrm>
              <a:off x="302738" y="4672007"/>
              <a:ext cx="28515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21447A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hope and I believe that this Template will your Time.</a:t>
              </a:r>
              <a:endParaRPr sz="1200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029" name="Google Shape;1029;p22"/>
          <p:cNvCxnSpPr/>
          <p:nvPr/>
        </p:nvCxnSpPr>
        <p:spPr>
          <a:xfrm rot="10800000" flipH="1">
            <a:off x="6692630" y="2047344"/>
            <a:ext cx="1780200" cy="1332000"/>
          </a:xfrm>
          <a:prstGeom prst="bentConnector3">
            <a:avLst>
              <a:gd name="adj1" fmla="val -274"/>
            </a:avLst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oval" w="med" len="med"/>
            <a:tailEnd type="oval" w="med" len="med"/>
          </a:ln>
        </p:spPr>
      </p:cxnSp>
      <p:cxnSp>
        <p:nvCxnSpPr>
          <p:cNvPr id="1030" name="Google Shape;1030;p22"/>
          <p:cNvCxnSpPr/>
          <p:nvPr/>
        </p:nvCxnSpPr>
        <p:spPr>
          <a:xfrm rot="10800000">
            <a:off x="7140194" y="4514408"/>
            <a:ext cx="1332600" cy="759000"/>
          </a:xfrm>
          <a:prstGeom prst="bentConnector3">
            <a:avLst>
              <a:gd name="adj1" fmla="val 98911"/>
            </a:avLst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oval" w="med" len="med"/>
            <a:tailEnd type="oval" w="med" len="med"/>
          </a:ln>
        </p:spPr>
      </p:cxnSp>
      <p:cxnSp>
        <p:nvCxnSpPr>
          <p:cNvPr id="1031" name="Google Shape;1031;p22"/>
          <p:cNvCxnSpPr/>
          <p:nvPr/>
        </p:nvCxnSpPr>
        <p:spPr>
          <a:xfrm rot="10800000" flipH="1">
            <a:off x="2845273" y="4543680"/>
            <a:ext cx="1597800" cy="529200"/>
          </a:xfrm>
          <a:prstGeom prst="bentConnector3">
            <a:avLst>
              <a:gd name="adj1" fmla="val -530"/>
            </a:avLst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oval" w="med" len="med"/>
            <a:tailEnd type="oval" w="med" len="med"/>
          </a:ln>
        </p:spPr>
      </p:cxnSp>
      <p:cxnSp>
        <p:nvCxnSpPr>
          <p:cNvPr id="1032" name="Google Shape;1032;p22"/>
          <p:cNvCxnSpPr/>
          <p:nvPr/>
        </p:nvCxnSpPr>
        <p:spPr>
          <a:xfrm>
            <a:off x="3720911" y="2105766"/>
            <a:ext cx="1150500" cy="270000"/>
          </a:xfrm>
          <a:prstGeom prst="bentConnector3">
            <a:avLst>
              <a:gd name="adj1" fmla="val 99891"/>
            </a:avLst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oval" w="med" len="med"/>
            <a:tailEnd type="oval" w="med" len="med"/>
          </a:ln>
        </p:spPr>
      </p:cxnSp>
      <p:sp>
        <p:nvSpPr>
          <p:cNvPr id="1033" name="Google Shape;1033;p22"/>
          <p:cNvSpPr/>
          <p:nvPr/>
        </p:nvSpPr>
        <p:spPr>
          <a:xfrm>
            <a:off x="5151491" y="3146251"/>
            <a:ext cx="1810271" cy="1814543"/>
          </a:xfrm>
          <a:custGeom>
            <a:avLst/>
            <a:gdLst/>
            <a:ahLst/>
            <a:cxnLst/>
            <a:rect l="l" t="t" r="r" b="b"/>
            <a:pathLst>
              <a:path w="1792010" h="1796239" extrusionOk="0">
                <a:moveTo>
                  <a:pt x="1702614" y="878442"/>
                </a:moveTo>
                <a:lnTo>
                  <a:pt x="1710060" y="883022"/>
                </a:lnTo>
                <a:lnTo>
                  <a:pt x="1702614" y="881183"/>
                </a:lnTo>
                <a:close/>
                <a:moveTo>
                  <a:pt x="896004" y="384279"/>
                </a:moveTo>
                <a:cubicBezTo>
                  <a:pt x="610735" y="384279"/>
                  <a:pt x="379479" y="615535"/>
                  <a:pt x="379479" y="900804"/>
                </a:cubicBezTo>
                <a:cubicBezTo>
                  <a:pt x="379479" y="1186073"/>
                  <a:pt x="610735" y="1417329"/>
                  <a:pt x="896004" y="1417329"/>
                </a:cubicBezTo>
                <a:cubicBezTo>
                  <a:pt x="1181273" y="1417329"/>
                  <a:pt x="1412529" y="1186073"/>
                  <a:pt x="1412529" y="900804"/>
                </a:cubicBezTo>
                <a:cubicBezTo>
                  <a:pt x="1412529" y="615535"/>
                  <a:pt x="1181273" y="384279"/>
                  <a:pt x="896004" y="384279"/>
                </a:cubicBezTo>
                <a:close/>
                <a:moveTo>
                  <a:pt x="998892" y="0"/>
                </a:moveTo>
                <a:lnTo>
                  <a:pt x="1263685" y="70112"/>
                </a:lnTo>
                <a:lnTo>
                  <a:pt x="1259890" y="292970"/>
                </a:lnTo>
                <a:lnTo>
                  <a:pt x="1252964" y="291136"/>
                </a:lnTo>
                <a:cubicBezTo>
                  <a:pt x="1309401" y="322522"/>
                  <a:pt x="1360410" y="361009"/>
                  <a:pt x="1403555" y="406648"/>
                </a:cubicBezTo>
                <a:lnTo>
                  <a:pt x="1604328" y="357315"/>
                </a:lnTo>
                <a:lnTo>
                  <a:pt x="1733027" y="596499"/>
                </a:lnTo>
                <a:lnTo>
                  <a:pt x="1589970" y="723947"/>
                </a:lnTo>
                <a:cubicBezTo>
                  <a:pt x="1607903" y="788494"/>
                  <a:pt x="1616355" y="856084"/>
                  <a:pt x="1613321" y="924788"/>
                </a:cubicBezTo>
                <a:lnTo>
                  <a:pt x="1792010" y="1022811"/>
                </a:lnTo>
                <a:lnTo>
                  <a:pt x="1721058" y="1284473"/>
                </a:lnTo>
                <a:lnTo>
                  <a:pt x="1504230" y="1280870"/>
                </a:lnTo>
                <a:cubicBezTo>
                  <a:pt x="1476815" y="1326134"/>
                  <a:pt x="1443601" y="1366958"/>
                  <a:pt x="1406384" y="1403402"/>
                </a:cubicBezTo>
                <a:lnTo>
                  <a:pt x="1477592" y="1587057"/>
                </a:lnTo>
                <a:lnTo>
                  <a:pt x="1253035" y="1742435"/>
                </a:lnTo>
                <a:lnTo>
                  <a:pt x="1163834" y="1665910"/>
                </a:lnTo>
                <a:lnTo>
                  <a:pt x="1163667" y="1666097"/>
                </a:lnTo>
                <a:lnTo>
                  <a:pt x="1144343" y="1649188"/>
                </a:lnTo>
                <a:lnTo>
                  <a:pt x="1082710" y="1596313"/>
                </a:lnTo>
                <a:lnTo>
                  <a:pt x="1083384" y="1595846"/>
                </a:lnTo>
                <a:lnTo>
                  <a:pt x="1076108" y="1589478"/>
                </a:lnTo>
                <a:cubicBezTo>
                  <a:pt x="1019150" y="1605403"/>
                  <a:pt x="959511" y="1612813"/>
                  <a:pt x="898869" y="1612479"/>
                </a:cubicBezTo>
                <a:lnTo>
                  <a:pt x="795635" y="1796239"/>
                </a:lnTo>
                <a:lnTo>
                  <a:pt x="530840" y="1726127"/>
                </a:lnTo>
                <a:lnTo>
                  <a:pt x="534419" y="1515981"/>
                </a:lnTo>
                <a:cubicBezTo>
                  <a:pt x="478307" y="1484379"/>
                  <a:pt x="427627" y="1445732"/>
                  <a:pt x="384791" y="1400008"/>
                </a:cubicBezTo>
                <a:lnTo>
                  <a:pt x="388223" y="1407281"/>
                </a:lnTo>
                <a:lnTo>
                  <a:pt x="166784" y="1449671"/>
                </a:lnTo>
                <a:lnTo>
                  <a:pt x="50929" y="1204159"/>
                </a:lnTo>
                <a:lnTo>
                  <a:pt x="200689" y="1084166"/>
                </a:lnTo>
                <a:cubicBezTo>
                  <a:pt x="184704" y="1026270"/>
                  <a:pt x="176353" y="965934"/>
                  <a:pt x="176341" y="904529"/>
                </a:cubicBezTo>
                <a:lnTo>
                  <a:pt x="0" y="807794"/>
                </a:lnTo>
                <a:lnTo>
                  <a:pt x="70951" y="546132"/>
                </a:lnTo>
                <a:lnTo>
                  <a:pt x="273028" y="549491"/>
                </a:lnTo>
                <a:cubicBezTo>
                  <a:pt x="300443" y="501683"/>
                  <a:pt x="333547" y="458094"/>
                  <a:pt x="370996" y="419078"/>
                </a:cubicBezTo>
                <a:lnTo>
                  <a:pt x="303314" y="212794"/>
                </a:lnTo>
                <a:lnTo>
                  <a:pt x="535794" y="69242"/>
                </a:lnTo>
                <a:lnTo>
                  <a:pt x="698144" y="223973"/>
                </a:lnTo>
                <a:lnTo>
                  <a:pt x="696512" y="224981"/>
                </a:lnTo>
                <a:cubicBezTo>
                  <a:pt x="760334" y="205136"/>
                  <a:pt x="827716" y="195964"/>
                  <a:pt x="896341" y="196709"/>
                </a:cubicBezTo>
                <a:lnTo>
                  <a:pt x="889414" y="194876"/>
                </a:ln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22"/>
          <p:cNvSpPr/>
          <p:nvPr/>
        </p:nvSpPr>
        <p:spPr>
          <a:xfrm>
            <a:off x="6952736" y="3477595"/>
            <a:ext cx="1254243" cy="1257203"/>
          </a:xfrm>
          <a:custGeom>
            <a:avLst/>
            <a:gdLst/>
            <a:ahLst/>
            <a:cxnLst/>
            <a:rect l="l" t="t" r="r" b="b"/>
            <a:pathLst>
              <a:path w="1792010" h="1796239" extrusionOk="0">
                <a:moveTo>
                  <a:pt x="1702614" y="878442"/>
                </a:moveTo>
                <a:lnTo>
                  <a:pt x="1710060" y="883022"/>
                </a:lnTo>
                <a:lnTo>
                  <a:pt x="1702614" y="881183"/>
                </a:lnTo>
                <a:close/>
                <a:moveTo>
                  <a:pt x="896004" y="384279"/>
                </a:moveTo>
                <a:cubicBezTo>
                  <a:pt x="610735" y="384279"/>
                  <a:pt x="379479" y="615535"/>
                  <a:pt x="379479" y="900804"/>
                </a:cubicBezTo>
                <a:cubicBezTo>
                  <a:pt x="379479" y="1186073"/>
                  <a:pt x="610735" y="1417329"/>
                  <a:pt x="896004" y="1417329"/>
                </a:cubicBezTo>
                <a:cubicBezTo>
                  <a:pt x="1181273" y="1417329"/>
                  <a:pt x="1412529" y="1186073"/>
                  <a:pt x="1412529" y="900804"/>
                </a:cubicBezTo>
                <a:cubicBezTo>
                  <a:pt x="1412529" y="615535"/>
                  <a:pt x="1181273" y="384279"/>
                  <a:pt x="896004" y="384279"/>
                </a:cubicBezTo>
                <a:close/>
                <a:moveTo>
                  <a:pt x="998892" y="0"/>
                </a:moveTo>
                <a:lnTo>
                  <a:pt x="1263685" y="70112"/>
                </a:lnTo>
                <a:lnTo>
                  <a:pt x="1259890" y="292970"/>
                </a:lnTo>
                <a:lnTo>
                  <a:pt x="1252964" y="291136"/>
                </a:lnTo>
                <a:cubicBezTo>
                  <a:pt x="1309401" y="322522"/>
                  <a:pt x="1360410" y="361009"/>
                  <a:pt x="1403555" y="406648"/>
                </a:cubicBezTo>
                <a:lnTo>
                  <a:pt x="1604328" y="357315"/>
                </a:lnTo>
                <a:lnTo>
                  <a:pt x="1733027" y="596499"/>
                </a:lnTo>
                <a:lnTo>
                  <a:pt x="1589970" y="723947"/>
                </a:lnTo>
                <a:cubicBezTo>
                  <a:pt x="1607903" y="788494"/>
                  <a:pt x="1616355" y="856084"/>
                  <a:pt x="1613321" y="924788"/>
                </a:cubicBezTo>
                <a:lnTo>
                  <a:pt x="1792010" y="1022811"/>
                </a:lnTo>
                <a:lnTo>
                  <a:pt x="1721058" y="1284473"/>
                </a:lnTo>
                <a:lnTo>
                  <a:pt x="1504230" y="1280870"/>
                </a:lnTo>
                <a:cubicBezTo>
                  <a:pt x="1476815" y="1326134"/>
                  <a:pt x="1443601" y="1366958"/>
                  <a:pt x="1406384" y="1403402"/>
                </a:cubicBezTo>
                <a:lnTo>
                  <a:pt x="1477592" y="1587057"/>
                </a:lnTo>
                <a:lnTo>
                  <a:pt x="1253035" y="1742435"/>
                </a:lnTo>
                <a:lnTo>
                  <a:pt x="1163834" y="1665910"/>
                </a:lnTo>
                <a:lnTo>
                  <a:pt x="1163667" y="1666097"/>
                </a:lnTo>
                <a:lnTo>
                  <a:pt x="1144343" y="1649188"/>
                </a:lnTo>
                <a:lnTo>
                  <a:pt x="1082710" y="1596313"/>
                </a:lnTo>
                <a:lnTo>
                  <a:pt x="1083384" y="1595846"/>
                </a:lnTo>
                <a:lnTo>
                  <a:pt x="1076108" y="1589478"/>
                </a:lnTo>
                <a:cubicBezTo>
                  <a:pt x="1019150" y="1605403"/>
                  <a:pt x="959511" y="1612813"/>
                  <a:pt x="898869" y="1612479"/>
                </a:cubicBezTo>
                <a:lnTo>
                  <a:pt x="795635" y="1796239"/>
                </a:lnTo>
                <a:lnTo>
                  <a:pt x="530840" y="1726127"/>
                </a:lnTo>
                <a:lnTo>
                  <a:pt x="534419" y="1515981"/>
                </a:lnTo>
                <a:cubicBezTo>
                  <a:pt x="478307" y="1484379"/>
                  <a:pt x="427627" y="1445732"/>
                  <a:pt x="384791" y="1400008"/>
                </a:cubicBezTo>
                <a:lnTo>
                  <a:pt x="388223" y="1407281"/>
                </a:lnTo>
                <a:lnTo>
                  <a:pt x="166784" y="1449671"/>
                </a:lnTo>
                <a:lnTo>
                  <a:pt x="50929" y="1204159"/>
                </a:lnTo>
                <a:lnTo>
                  <a:pt x="200689" y="1084166"/>
                </a:lnTo>
                <a:cubicBezTo>
                  <a:pt x="184704" y="1026270"/>
                  <a:pt x="176353" y="965934"/>
                  <a:pt x="176341" y="904529"/>
                </a:cubicBezTo>
                <a:lnTo>
                  <a:pt x="0" y="807794"/>
                </a:lnTo>
                <a:lnTo>
                  <a:pt x="70951" y="546132"/>
                </a:lnTo>
                <a:lnTo>
                  <a:pt x="273028" y="549491"/>
                </a:lnTo>
                <a:cubicBezTo>
                  <a:pt x="300443" y="501683"/>
                  <a:pt x="333547" y="458094"/>
                  <a:pt x="370996" y="419078"/>
                </a:cubicBezTo>
                <a:lnTo>
                  <a:pt x="303314" y="212794"/>
                </a:lnTo>
                <a:lnTo>
                  <a:pt x="535794" y="69242"/>
                </a:lnTo>
                <a:lnTo>
                  <a:pt x="698144" y="223973"/>
                </a:lnTo>
                <a:lnTo>
                  <a:pt x="696512" y="224981"/>
                </a:lnTo>
                <a:cubicBezTo>
                  <a:pt x="760334" y="205136"/>
                  <a:pt x="827716" y="195964"/>
                  <a:pt x="896341" y="196709"/>
                </a:cubicBezTo>
                <a:lnTo>
                  <a:pt x="889414" y="19487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22"/>
          <p:cNvSpPr/>
          <p:nvPr/>
        </p:nvSpPr>
        <p:spPr>
          <a:xfrm>
            <a:off x="4407325" y="2391820"/>
            <a:ext cx="1254243" cy="1257203"/>
          </a:xfrm>
          <a:custGeom>
            <a:avLst/>
            <a:gdLst/>
            <a:ahLst/>
            <a:cxnLst/>
            <a:rect l="l" t="t" r="r" b="b"/>
            <a:pathLst>
              <a:path w="1792010" h="1796239" extrusionOk="0">
                <a:moveTo>
                  <a:pt x="1702614" y="878442"/>
                </a:moveTo>
                <a:lnTo>
                  <a:pt x="1710060" y="883022"/>
                </a:lnTo>
                <a:lnTo>
                  <a:pt x="1702614" y="881183"/>
                </a:lnTo>
                <a:close/>
                <a:moveTo>
                  <a:pt x="896004" y="384279"/>
                </a:moveTo>
                <a:cubicBezTo>
                  <a:pt x="610735" y="384279"/>
                  <a:pt x="379479" y="615535"/>
                  <a:pt x="379479" y="900804"/>
                </a:cubicBezTo>
                <a:cubicBezTo>
                  <a:pt x="379479" y="1186073"/>
                  <a:pt x="610735" y="1417329"/>
                  <a:pt x="896004" y="1417329"/>
                </a:cubicBezTo>
                <a:cubicBezTo>
                  <a:pt x="1181273" y="1417329"/>
                  <a:pt x="1412529" y="1186073"/>
                  <a:pt x="1412529" y="900804"/>
                </a:cubicBezTo>
                <a:cubicBezTo>
                  <a:pt x="1412529" y="615535"/>
                  <a:pt x="1181273" y="384279"/>
                  <a:pt x="896004" y="384279"/>
                </a:cubicBezTo>
                <a:close/>
                <a:moveTo>
                  <a:pt x="998892" y="0"/>
                </a:moveTo>
                <a:lnTo>
                  <a:pt x="1263685" y="70112"/>
                </a:lnTo>
                <a:lnTo>
                  <a:pt x="1259890" y="292970"/>
                </a:lnTo>
                <a:lnTo>
                  <a:pt x="1252964" y="291136"/>
                </a:lnTo>
                <a:cubicBezTo>
                  <a:pt x="1309401" y="322522"/>
                  <a:pt x="1360410" y="361009"/>
                  <a:pt x="1403555" y="406648"/>
                </a:cubicBezTo>
                <a:lnTo>
                  <a:pt x="1604328" y="357315"/>
                </a:lnTo>
                <a:lnTo>
                  <a:pt x="1733027" y="596499"/>
                </a:lnTo>
                <a:lnTo>
                  <a:pt x="1589970" y="723947"/>
                </a:lnTo>
                <a:cubicBezTo>
                  <a:pt x="1607903" y="788494"/>
                  <a:pt x="1616355" y="856084"/>
                  <a:pt x="1613321" y="924788"/>
                </a:cubicBezTo>
                <a:lnTo>
                  <a:pt x="1792010" y="1022811"/>
                </a:lnTo>
                <a:lnTo>
                  <a:pt x="1721058" y="1284473"/>
                </a:lnTo>
                <a:lnTo>
                  <a:pt x="1504230" y="1280870"/>
                </a:lnTo>
                <a:cubicBezTo>
                  <a:pt x="1476815" y="1326134"/>
                  <a:pt x="1443601" y="1366958"/>
                  <a:pt x="1406384" y="1403402"/>
                </a:cubicBezTo>
                <a:lnTo>
                  <a:pt x="1477592" y="1587057"/>
                </a:lnTo>
                <a:lnTo>
                  <a:pt x="1253035" y="1742435"/>
                </a:lnTo>
                <a:lnTo>
                  <a:pt x="1163834" y="1665910"/>
                </a:lnTo>
                <a:lnTo>
                  <a:pt x="1163667" y="1666097"/>
                </a:lnTo>
                <a:lnTo>
                  <a:pt x="1144343" y="1649188"/>
                </a:lnTo>
                <a:lnTo>
                  <a:pt x="1082710" y="1596313"/>
                </a:lnTo>
                <a:lnTo>
                  <a:pt x="1083384" y="1595846"/>
                </a:lnTo>
                <a:lnTo>
                  <a:pt x="1076108" y="1589478"/>
                </a:lnTo>
                <a:cubicBezTo>
                  <a:pt x="1019150" y="1605403"/>
                  <a:pt x="959511" y="1612813"/>
                  <a:pt x="898869" y="1612479"/>
                </a:cubicBezTo>
                <a:lnTo>
                  <a:pt x="795635" y="1796239"/>
                </a:lnTo>
                <a:lnTo>
                  <a:pt x="530840" y="1726127"/>
                </a:lnTo>
                <a:lnTo>
                  <a:pt x="534419" y="1515981"/>
                </a:lnTo>
                <a:cubicBezTo>
                  <a:pt x="478307" y="1484379"/>
                  <a:pt x="427627" y="1445732"/>
                  <a:pt x="384791" y="1400008"/>
                </a:cubicBezTo>
                <a:lnTo>
                  <a:pt x="388223" y="1407281"/>
                </a:lnTo>
                <a:lnTo>
                  <a:pt x="166784" y="1449671"/>
                </a:lnTo>
                <a:lnTo>
                  <a:pt x="50929" y="1204159"/>
                </a:lnTo>
                <a:lnTo>
                  <a:pt x="200689" y="1084166"/>
                </a:lnTo>
                <a:cubicBezTo>
                  <a:pt x="184704" y="1026270"/>
                  <a:pt x="176353" y="965934"/>
                  <a:pt x="176341" y="904529"/>
                </a:cubicBezTo>
                <a:lnTo>
                  <a:pt x="0" y="807794"/>
                </a:lnTo>
                <a:lnTo>
                  <a:pt x="70951" y="546132"/>
                </a:lnTo>
                <a:lnTo>
                  <a:pt x="273028" y="549491"/>
                </a:lnTo>
                <a:cubicBezTo>
                  <a:pt x="300443" y="501683"/>
                  <a:pt x="333547" y="458094"/>
                  <a:pt x="370996" y="419078"/>
                </a:cubicBezTo>
                <a:lnTo>
                  <a:pt x="303314" y="212794"/>
                </a:lnTo>
                <a:lnTo>
                  <a:pt x="535794" y="69242"/>
                </a:lnTo>
                <a:lnTo>
                  <a:pt x="698144" y="223973"/>
                </a:lnTo>
                <a:lnTo>
                  <a:pt x="696512" y="224981"/>
                </a:lnTo>
                <a:cubicBezTo>
                  <a:pt x="760334" y="205136"/>
                  <a:pt x="827716" y="195964"/>
                  <a:pt x="896341" y="196709"/>
                </a:cubicBezTo>
                <a:lnTo>
                  <a:pt x="889414" y="19487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22"/>
          <p:cNvSpPr/>
          <p:nvPr/>
        </p:nvSpPr>
        <p:spPr>
          <a:xfrm>
            <a:off x="4354680" y="4403455"/>
            <a:ext cx="1254243" cy="1257203"/>
          </a:xfrm>
          <a:custGeom>
            <a:avLst/>
            <a:gdLst/>
            <a:ahLst/>
            <a:cxnLst/>
            <a:rect l="l" t="t" r="r" b="b"/>
            <a:pathLst>
              <a:path w="1792010" h="1796239" extrusionOk="0">
                <a:moveTo>
                  <a:pt x="1702614" y="878442"/>
                </a:moveTo>
                <a:lnTo>
                  <a:pt x="1710060" y="883022"/>
                </a:lnTo>
                <a:lnTo>
                  <a:pt x="1702614" y="881183"/>
                </a:lnTo>
                <a:close/>
                <a:moveTo>
                  <a:pt x="896004" y="384279"/>
                </a:moveTo>
                <a:cubicBezTo>
                  <a:pt x="610735" y="384279"/>
                  <a:pt x="379479" y="615535"/>
                  <a:pt x="379479" y="900804"/>
                </a:cubicBezTo>
                <a:cubicBezTo>
                  <a:pt x="379479" y="1186073"/>
                  <a:pt x="610735" y="1417329"/>
                  <a:pt x="896004" y="1417329"/>
                </a:cubicBezTo>
                <a:cubicBezTo>
                  <a:pt x="1181273" y="1417329"/>
                  <a:pt x="1412529" y="1186073"/>
                  <a:pt x="1412529" y="900804"/>
                </a:cubicBezTo>
                <a:cubicBezTo>
                  <a:pt x="1412529" y="615535"/>
                  <a:pt x="1181273" y="384279"/>
                  <a:pt x="896004" y="384279"/>
                </a:cubicBezTo>
                <a:close/>
                <a:moveTo>
                  <a:pt x="998892" y="0"/>
                </a:moveTo>
                <a:lnTo>
                  <a:pt x="1263685" y="70112"/>
                </a:lnTo>
                <a:lnTo>
                  <a:pt x="1259890" y="292970"/>
                </a:lnTo>
                <a:lnTo>
                  <a:pt x="1252964" y="291136"/>
                </a:lnTo>
                <a:cubicBezTo>
                  <a:pt x="1309401" y="322522"/>
                  <a:pt x="1360410" y="361009"/>
                  <a:pt x="1403555" y="406648"/>
                </a:cubicBezTo>
                <a:lnTo>
                  <a:pt x="1604328" y="357315"/>
                </a:lnTo>
                <a:lnTo>
                  <a:pt x="1733027" y="596499"/>
                </a:lnTo>
                <a:lnTo>
                  <a:pt x="1589970" y="723947"/>
                </a:lnTo>
                <a:cubicBezTo>
                  <a:pt x="1607903" y="788494"/>
                  <a:pt x="1616355" y="856084"/>
                  <a:pt x="1613321" y="924788"/>
                </a:cubicBezTo>
                <a:lnTo>
                  <a:pt x="1792010" y="1022811"/>
                </a:lnTo>
                <a:lnTo>
                  <a:pt x="1721058" y="1284473"/>
                </a:lnTo>
                <a:lnTo>
                  <a:pt x="1504230" y="1280870"/>
                </a:lnTo>
                <a:cubicBezTo>
                  <a:pt x="1476815" y="1326134"/>
                  <a:pt x="1443601" y="1366958"/>
                  <a:pt x="1406384" y="1403402"/>
                </a:cubicBezTo>
                <a:lnTo>
                  <a:pt x="1477592" y="1587057"/>
                </a:lnTo>
                <a:lnTo>
                  <a:pt x="1253035" y="1742435"/>
                </a:lnTo>
                <a:lnTo>
                  <a:pt x="1163834" y="1665910"/>
                </a:lnTo>
                <a:lnTo>
                  <a:pt x="1163667" y="1666097"/>
                </a:lnTo>
                <a:lnTo>
                  <a:pt x="1144343" y="1649188"/>
                </a:lnTo>
                <a:lnTo>
                  <a:pt x="1082710" y="1596313"/>
                </a:lnTo>
                <a:lnTo>
                  <a:pt x="1083384" y="1595846"/>
                </a:lnTo>
                <a:lnTo>
                  <a:pt x="1076108" y="1589478"/>
                </a:lnTo>
                <a:cubicBezTo>
                  <a:pt x="1019150" y="1605403"/>
                  <a:pt x="959511" y="1612813"/>
                  <a:pt x="898869" y="1612479"/>
                </a:cubicBezTo>
                <a:lnTo>
                  <a:pt x="795635" y="1796239"/>
                </a:lnTo>
                <a:lnTo>
                  <a:pt x="530840" y="1726127"/>
                </a:lnTo>
                <a:lnTo>
                  <a:pt x="534419" y="1515981"/>
                </a:lnTo>
                <a:cubicBezTo>
                  <a:pt x="478307" y="1484379"/>
                  <a:pt x="427627" y="1445732"/>
                  <a:pt x="384791" y="1400008"/>
                </a:cubicBezTo>
                <a:lnTo>
                  <a:pt x="388223" y="1407281"/>
                </a:lnTo>
                <a:lnTo>
                  <a:pt x="166784" y="1449671"/>
                </a:lnTo>
                <a:lnTo>
                  <a:pt x="50929" y="1204159"/>
                </a:lnTo>
                <a:lnTo>
                  <a:pt x="200689" y="1084166"/>
                </a:lnTo>
                <a:cubicBezTo>
                  <a:pt x="184704" y="1026270"/>
                  <a:pt x="176353" y="965934"/>
                  <a:pt x="176341" y="904529"/>
                </a:cubicBezTo>
                <a:lnTo>
                  <a:pt x="0" y="807794"/>
                </a:lnTo>
                <a:lnTo>
                  <a:pt x="70951" y="546132"/>
                </a:lnTo>
                <a:lnTo>
                  <a:pt x="273028" y="549491"/>
                </a:lnTo>
                <a:cubicBezTo>
                  <a:pt x="300443" y="501683"/>
                  <a:pt x="333547" y="458094"/>
                  <a:pt x="370996" y="419078"/>
                </a:cubicBezTo>
                <a:lnTo>
                  <a:pt x="303314" y="212794"/>
                </a:lnTo>
                <a:lnTo>
                  <a:pt x="535794" y="69242"/>
                </a:lnTo>
                <a:lnTo>
                  <a:pt x="698144" y="223973"/>
                </a:lnTo>
                <a:lnTo>
                  <a:pt x="696512" y="224981"/>
                </a:lnTo>
                <a:cubicBezTo>
                  <a:pt x="760334" y="205136"/>
                  <a:pt x="827716" y="195964"/>
                  <a:pt x="896341" y="196709"/>
                </a:cubicBezTo>
                <a:lnTo>
                  <a:pt x="889414" y="19487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p22"/>
          <p:cNvSpPr/>
          <p:nvPr/>
        </p:nvSpPr>
        <p:spPr>
          <a:xfrm>
            <a:off x="4816559" y="2871987"/>
            <a:ext cx="435772" cy="319352"/>
          </a:xfrm>
          <a:custGeom>
            <a:avLst/>
            <a:gdLst/>
            <a:ahLst/>
            <a:cxnLst/>
            <a:rect l="l" t="t" r="r" b="b"/>
            <a:pathLst>
              <a:path w="3248842" h="2380886" extrusionOk="0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p22"/>
          <p:cNvSpPr/>
          <p:nvPr/>
        </p:nvSpPr>
        <p:spPr>
          <a:xfrm>
            <a:off x="7353444" y="3988720"/>
            <a:ext cx="461850" cy="234952"/>
          </a:xfrm>
          <a:custGeom>
            <a:avLst/>
            <a:gdLst/>
            <a:ahLst/>
            <a:cxnLst/>
            <a:rect l="l" t="t" r="r" b="b"/>
            <a:pathLst>
              <a:path w="3261500" h="1659188" extrusionOk="0">
                <a:moveTo>
                  <a:pt x="121102" y="1436888"/>
                </a:moveTo>
                <a:lnTo>
                  <a:pt x="3045452" y="1436888"/>
                </a:lnTo>
                <a:cubicBezTo>
                  <a:pt x="3001437" y="1508238"/>
                  <a:pt x="2956882" y="1580993"/>
                  <a:pt x="2918729" y="1659188"/>
                </a:cubicBezTo>
                <a:lnTo>
                  <a:pt x="202648" y="1659188"/>
                </a:lnTo>
                <a:cubicBezTo>
                  <a:pt x="188127" y="1585004"/>
                  <a:pt x="156049" y="1510828"/>
                  <a:pt x="121102" y="1436888"/>
                </a:cubicBezTo>
                <a:close/>
                <a:moveTo>
                  <a:pt x="2814967" y="1119413"/>
                </a:moveTo>
                <a:lnTo>
                  <a:pt x="2814967" y="1227413"/>
                </a:lnTo>
                <a:lnTo>
                  <a:pt x="2922967" y="1227413"/>
                </a:lnTo>
                <a:lnTo>
                  <a:pt x="2922967" y="1119413"/>
                </a:lnTo>
                <a:close/>
                <a:moveTo>
                  <a:pt x="2600074" y="1119413"/>
                </a:moveTo>
                <a:lnTo>
                  <a:pt x="2600074" y="1227413"/>
                </a:lnTo>
                <a:lnTo>
                  <a:pt x="2708074" y="1227413"/>
                </a:lnTo>
                <a:lnTo>
                  <a:pt x="2708074" y="1119413"/>
                </a:lnTo>
                <a:close/>
                <a:moveTo>
                  <a:pt x="2385182" y="1119413"/>
                </a:moveTo>
                <a:lnTo>
                  <a:pt x="2385182" y="1227413"/>
                </a:lnTo>
                <a:lnTo>
                  <a:pt x="2493182" y="1227413"/>
                </a:lnTo>
                <a:lnTo>
                  <a:pt x="2493182" y="1119413"/>
                </a:lnTo>
                <a:close/>
                <a:moveTo>
                  <a:pt x="1716569" y="1119413"/>
                </a:moveTo>
                <a:lnTo>
                  <a:pt x="1716569" y="1227413"/>
                </a:lnTo>
                <a:lnTo>
                  <a:pt x="1824569" y="1227413"/>
                </a:lnTo>
                <a:lnTo>
                  <a:pt x="1824569" y="1119413"/>
                </a:lnTo>
                <a:close/>
                <a:moveTo>
                  <a:pt x="1501676" y="1119413"/>
                </a:moveTo>
                <a:lnTo>
                  <a:pt x="1501676" y="1227413"/>
                </a:lnTo>
                <a:lnTo>
                  <a:pt x="1609676" y="1227413"/>
                </a:lnTo>
                <a:lnTo>
                  <a:pt x="1609676" y="1119413"/>
                </a:lnTo>
                <a:close/>
                <a:moveTo>
                  <a:pt x="1286784" y="1119413"/>
                </a:moveTo>
                <a:lnTo>
                  <a:pt x="1286784" y="1227413"/>
                </a:lnTo>
                <a:lnTo>
                  <a:pt x="1394784" y="1227413"/>
                </a:lnTo>
                <a:lnTo>
                  <a:pt x="1394784" y="1119413"/>
                </a:lnTo>
                <a:close/>
                <a:moveTo>
                  <a:pt x="1071892" y="1119413"/>
                </a:moveTo>
                <a:lnTo>
                  <a:pt x="1071892" y="1227413"/>
                </a:lnTo>
                <a:lnTo>
                  <a:pt x="1179892" y="1227413"/>
                </a:lnTo>
                <a:lnTo>
                  <a:pt x="1179892" y="1119413"/>
                </a:lnTo>
                <a:close/>
                <a:moveTo>
                  <a:pt x="857000" y="1119413"/>
                </a:moveTo>
                <a:lnTo>
                  <a:pt x="857000" y="1227413"/>
                </a:lnTo>
                <a:lnTo>
                  <a:pt x="965000" y="1227413"/>
                </a:lnTo>
                <a:lnTo>
                  <a:pt x="965000" y="1119413"/>
                </a:lnTo>
                <a:close/>
                <a:moveTo>
                  <a:pt x="642108" y="1119413"/>
                </a:moveTo>
                <a:lnTo>
                  <a:pt x="642108" y="1227413"/>
                </a:lnTo>
                <a:lnTo>
                  <a:pt x="750108" y="1227413"/>
                </a:lnTo>
                <a:lnTo>
                  <a:pt x="750108" y="1119413"/>
                </a:lnTo>
                <a:close/>
                <a:moveTo>
                  <a:pt x="427216" y="1119413"/>
                </a:moveTo>
                <a:lnTo>
                  <a:pt x="427216" y="1227413"/>
                </a:lnTo>
                <a:lnTo>
                  <a:pt x="535216" y="1227413"/>
                </a:lnTo>
                <a:lnTo>
                  <a:pt x="535216" y="1119413"/>
                </a:lnTo>
                <a:close/>
                <a:moveTo>
                  <a:pt x="356387" y="794045"/>
                </a:moveTo>
                <a:lnTo>
                  <a:pt x="310667" y="896924"/>
                </a:lnTo>
                <a:lnTo>
                  <a:pt x="2620886" y="908354"/>
                </a:lnTo>
                <a:lnTo>
                  <a:pt x="2540130" y="801665"/>
                </a:lnTo>
                <a:close/>
                <a:moveTo>
                  <a:pt x="382676" y="631248"/>
                </a:moveTo>
                <a:lnTo>
                  <a:pt x="363625" y="730317"/>
                </a:lnTo>
                <a:lnTo>
                  <a:pt x="2492522" y="737937"/>
                </a:lnTo>
                <a:lnTo>
                  <a:pt x="2418771" y="631248"/>
                </a:lnTo>
                <a:close/>
                <a:moveTo>
                  <a:pt x="1756650" y="318899"/>
                </a:moveTo>
                <a:lnTo>
                  <a:pt x="1756650" y="477608"/>
                </a:lnTo>
                <a:lnTo>
                  <a:pt x="1900650" y="477608"/>
                </a:lnTo>
                <a:lnTo>
                  <a:pt x="1900650" y="318899"/>
                </a:lnTo>
                <a:close/>
                <a:moveTo>
                  <a:pt x="1470038" y="318899"/>
                </a:moveTo>
                <a:lnTo>
                  <a:pt x="1470038" y="477608"/>
                </a:lnTo>
                <a:lnTo>
                  <a:pt x="1614038" y="477608"/>
                </a:lnTo>
                <a:lnTo>
                  <a:pt x="1614038" y="318899"/>
                </a:lnTo>
                <a:close/>
                <a:moveTo>
                  <a:pt x="1183427" y="318899"/>
                </a:moveTo>
                <a:lnTo>
                  <a:pt x="1183427" y="477608"/>
                </a:lnTo>
                <a:lnTo>
                  <a:pt x="1327427" y="477608"/>
                </a:lnTo>
                <a:lnTo>
                  <a:pt x="1327427" y="318899"/>
                </a:lnTo>
                <a:close/>
                <a:moveTo>
                  <a:pt x="896816" y="318899"/>
                </a:moveTo>
                <a:lnTo>
                  <a:pt x="896816" y="477608"/>
                </a:lnTo>
                <a:lnTo>
                  <a:pt x="1040816" y="477608"/>
                </a:lnTo>
                <a:lnTo>
                  <a:pt x="1040816" y="318899"/>
                </a:lnTo>
                <a:close/>
                <a:moveTo>
                  <a:pt x="1190618" y="0"/>
                </a:moveTo>
                <a:lnTo>
                  <a:pt x="1271830" y="0"/>
                </a:lnTo>
                <a:lnTo>
                  <a:pt x="1308266" y="193836"/>
                </a:lnTo>
                <a:lnTo>
                  <a:pt x="1977660" y="193836"/>
                </a:lnTo>
                <a:lnTo>
                  <a:pt x="2138144" y="525639"/>
                </a:lnTo>
                <a:lnTo>
                  <a:pt x="2421400" y="525639"/>
                </a:lnTo>
                <a:lnTo>
                  <a:pt x="2750195" y="950920"/>
                </a:lnTo>
                <a:lnTo>
                  <a:pt x="3261500" y="937238"/>
                </a:lnTo>
                <a:cubicBezTo>
                  <a:pt x="3244841" y="1097170"/>
                  <a:pt x="3172191" y="1230845"/>
                  <a:pt x="3089450" y="1364888"/>
                </a:cubicBezTo>
                <a:lnTo>
                  <a:pt x="88044" y="1364888"/>
                </a:lnTo>
                <a:cubicBezTo>
                  <a:pt x="35437" y="1251413"/>
                  <a:pt x="-11245" y="1137942"/>
                  <a:pt x="2399" y="1024450"/>
                </a:cubicBezTo>
                <a:lnTo>
                  <a:pt x="197767" y="1019222"/>
                </a:lnTo>
                <a:lnTo>
                  <a:pt x="321162" y="525639"/>
                </a:lnTo>
                <a:lnTo>
                  <a:pt x="681951" y="525639"/>
                </a:lnTo>
                <a:lnTo>
                  <a:pt x="764901" y="193836"/>
                </a:lnTo>
                <a:lnTo>
                  <a:pt x="930048" y="193836"/>
                </a:lnTo>
                <a:lnTo>
                  <a:pt x="966373" y="588"/>
                </a:lnTo>
                <a:lnTo>
                  <a:pt x="1047585" y="588"/>
                </a:lnTo>
                <a:lnTo>
                  <a:pt x="1083910" y="193836"/>
                </a:lnTo>
                <a:lnTo>
                  <a:pt x="1154183" y="193836"/>
                </a:ln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22"/>
          <p:cNvSpPr/>
          <p:nvPr/>
        </p:nvSpPr>
        <p:spPr>
          <a:xfrm>
            <a:off x="4813952" y="4854786"/>
            <a:ext cx="370902" cy="380272"/>
          </a:xfrm>
          <a:custGeom>
            <a:avLst/>
            <a:gdLst/>
            <a:ahLst/>
            <a:cxnLst/>
            <a:rect l="l" t="t" r="r" b="b"/>
            <a:pathLst>
              <a:path w="2296594" h="2354614" extrusionOk="0">
                <a:moveTo>
                  <a:pt x="2279828" y="1747911"/>
                </a:moveTo>
                <a:lnTo>
                  <a:pt x="1827734" y="1826397"/>
                </a:lnTo>
                <a:cubicBezTo>
                  <a:pt x="1873911" y="1907728"/>
                  <a:pt x="1985925" y="2047581"/>
                  <a:pt x="1955292" y="2095993"/>
                </a:cubicBezTo>
                <a:cubicBezTo>
                  <a:pt x="1897354" y="2139325"/>
                  <a:pt x="1773581" y="2007092"/>
                  <a:pt x="1682725" y="1962642"/>
                </a:cubicBezTo>
                <a:lnTo>
                  <a:pt x="1528801" y="2354614"/>
                </a:lnTo>
                <a:lnTo>
                  <a:pt x="1380670" y="2120909"/>
                </a:lnTo>
                <a:lnTo>
                  <a:pt x="1495730" y="1788220"/>
                </a:lnTo>
                <a:lnTo>
                  <a:pt x="856016" y="1302141"/>
                </a:lnTo>
                <a:lnTo>
                  <a:pt x="415139" y="2322305"/>
                </a:lnTo>
                <a:lnTo>
                  <a:pt x="293372" y="2052938"/>
                </a:lnTo>
                <a:cubicBezTo>
                  <a:pt x="369114" y="1624466"/>
                  <a:pt x="437192" y="1303314"/>
                  <a:pt x="512934" y="874842"/>
                </a:cubicBezTo>
                <a:cubicBezTo>
                  <a:pt x="317583" y="650129"/>
                  <a:pt x="-71270" y="102295"/>
                  <a:pt x="11355" y="5598"/>
                </a:cubicBezTo>
                <a:cubicBezTo>
                  <a:pt x="111253" y="-52136"/>
                  <a:pt x="623957" y="350637"/>
                  <a:pt x="840899" y="570880"/>
                </a:cubicBezTo>
                <a:lnTo>
                  <a:pt x="2041628" y="514690"/>
                </a:lnTo>
                <a:lnTo>
                  <a:pt x="2296594" y="662822"/>
                </a:lnTo>
                <a:lnTo>
                  <a:pt x="1209417" y="996610"/>
                </a:lnTo>
                <a:lnTo>
                  <a:pt x="1676705" y="1608616"/>
                </a:lnTo>
                <a:cubicBezTo>
                  <a:pt x="1795450" y="1589109"/>
                  <a:pt x="2095119" y="1557409"/>
                  <a:pt x="2095119" y="1557409"/>
                </a:cubicBezTo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Google Shape;1040;p22"/>
          <p:cNvSpPr/>
          <p:nvPr/>
        </p:nvSpPr>
        <p:spPr>
          <a:xfrm rot="2700000">
            <a:off x="5927926" y="3679289"/>
            <a:ext cx="306172" cy="750225"/>
          </a:xfrm>
          <a:custGeom>
            <a:avLst/>
            <a:gdLst/>
            <a:ahLst/>
            <a:cxnLst/>
            <a:rect l="l" t="t" r="r" b="b"/>
            <a:pathLst>
              <a:path w="1060423" h="2598393" extrusionOk="0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23"/>
          <p:cNvSpPr txBox="1">
            <a:spLocks noGrp="1"/>
          </p:cNvSpPr>
          <p:nvPr>
            <p:ph type="body" idx="1"/>
          </p:nvPr>
        </p:nvSpPr>
        <p:spPr>
          <a:xfrm>
            <a:off x="619125" y="271463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447A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rPr>
              <a:t>Infographic Style</a:t>
            </a:r>
            <a:endParaRPr/>
          </a:p>
        </p:txBody>
      </p:sp>
      <p:grpSp>
        <p:nvGrpSpPr>
          <p:cNvPr id="1046" name="Google Shape;1046;p23"/>
          <p:cNvGrpSpPr/>
          <p:nvPr/>
        </p:nvGrpSpPr>
        <p:grpSpPr>
          <a:xfrm>
            <a:off x="1481544" y="1748826"/>
            <a:ext cx="2236448" cy="1041157"/>
            <a:chOff x="-475010" y="1129566"/>
            <a:chExt cx="4241713" cy="1041157"/>
          </a:xfrm>
        </p:grpSpPr>
        <p:sp>
          <p:nvSpPr>
            <p:cNvPr id="1047" name="Google Shape;1047;p23"/>
            <p:cNvSpPr txBox="1"/>
            <p:nvPr/>
          </p:nvSpPr>
          <p:spPr>
            <a:xfrm>
              <a:off x="-475010" y="1129566"/>
              <a:ext cx="4241713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Content 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23"/>
            <p:cNvSpPr txBox="1"/>
            <p:nvPr/>
          </p:nvSpPr>
          <p:spPr>
            <a:xfrm>
              <a:off x="-475010" y="1339726"/>
              <a:ext cx="42262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 </a:t>
              </a:r>
              <a:endParaRPr/>
            </a:p>
          </p:txBody>
        </p:sp>
      </p:grpSp>
      <p:grpSp>
        <p:nvGrpSpPr>
          <p:cNvPr id="1049" name="Google Shape;1049;p23"/>
          <p:cNvGrpSpPr/>
          <p:nvPr/>
        </p:nvGrpSpPr>
        <p:grpSpPr>
          <a:xfrm>
            <a:off x="1481544" y="4826842"/>
            <a:ext cx="2236448" cy="1041157"/>
            <a:chOff x="-475010" y="1129566"/>
            <a:chExt cx="4241713" cy="1041157"/>
          </a:xfrm>
        </p:grpSpPr>
        <p:sp>
          <p:nvSpPr>
            <p:cNvPr id="1050" name="Google Shape;1050;p23"/>
            <p:cNvSpPr txBox="1"/>
            <p:nvPr/>
          </p:nvSpPr>
          <p:spPr>
            <a:xfrm>
              <a:off x="-475010" y="1129566"/>
              <a:ext cx="4241713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Content 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23"/>
            <p:cNvSpPr txBox="1"/>
            <p:nvPr/>
          </p:nvSpPr>
          <p:spPr>
            <a:xfrm>
              <a:off x="-475010" y="1339726"/>
              <a:ext cx="42262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 </a:t>
              </a:r>
              <a:endParaRPr/>
            </a:p>
          </p:txBody>
        </p:sp>
      </p:grpSp>
      <p:grpSp>
        <p:nvGrpSpPr>
          <p:cNvPr id="1052" name="Google Shape;1052;p23"/>
          <p:cNvGrpSpPr/>
          <p:nvPr/>
        </p:nvGrpSpPr>
        <p:grpSpPr>
          <a:xfrm>
            <a:off x="8332302" y="1739597"/>
            <a:ext cx="2183226" cy="1041157"/>
            <a:chOff x="-475010" y="1129566"/>
            <a:chExt cx="4241713" cy="1041157"/>
          </a:xfrm>
        </p:grpSpPr>
        <p:sp>
          <p:nvSpPr>
            <p:cNvPr id="1053" name="Google Shape;1053;p23"/>
            <p:cNvSpPr txBox="1"/>
            <p:nvPr/>
          </p:nvSpPr>
          <p:spPr>
            <a:xfrm>
              <a:off x="-475010" y="1129566"/>
              <a:ext cx="4241713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Content 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23"/>
            <p:cNvSpPr txBox="1"/>
            <p:nvPr/>
          </p:nvSpPr>
          <p:spPr>
            <a:xfrm>
              <a:off x="-475010" y="1339726"/>
              <a:ext cx="4226291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 </a:t>
              </a:r>
              <a:endParaRPr/>
            </a:p>
          </p:txBody>
        </p:sp>
      </p:grpSp>
      <p:grpSp>
        <p:nvGrpSpPr>
          <p:cNvPr id="1055" name="Google Shape;1055;p23"/>
          <p:cNvGrpSpPr/>
          <p:nvPr/>
        </p:nvGrpSpPr>
        <p:grpSpPr>
          <a:xfrm>
            <a:off x="8332302" y="4769131"/>
            <a:ext cx="2183226" cy="1041157"/>
            <a:chOff x="-475010" y="1129566"/>
            <a:chExt cx="4241713" cy="1041157"/>
          </a:xfrm>
        </p:grpSpPr>
        <p:sp>
          <p:nvSpPr>
            <p:cNvPr id="1056" name="Google Shape;1056;p23"/>
            <p:cNvSpPr txBox="1"/>
            <p:nvPr/>
          </p:nvSpPr>
          <p:spPr>
            <a:xfrm>
              <a:off x="-475010" y="1129566"/>
              <a:ext cx="4241713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Content 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23"/>
            <p:cNvSpPr txBox="1"/>
            <p:nvPr/>
          </p:nvSpPr>
          <p:spPr>
            <a:xfrm>
              <a:off x="-475010" y="1339726"/>
              <a:ext cx="4226291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 </a:t>
              </a:r>
              <a:endParaRPr/>
            </a:p>
          </p:txBody>
        </p:sp>
      </p:grpSp>
      <p:cxnSp>
        <p:nvCxnSpPr>
          <p:cNvPr id="1058" name="Google Shape;1058;p23"/>
          <p:cNvCxnSpPr/>
          <p:nvPr/>
        </p:nvCxnSpPr>
        <p:spPr>
          <a:xfrm rot="10800000" flipH="1">
            <a:off x="6602924" y="1603545"/>
            <a:ext cx="4544400" cy="346500"/>
          </a:xfrm>
          <a:prstGeom prst="bentConnector3">
            <a:avLst>
              <a:gd name="adj1" fmla="val 167"/>
            </a:avLst>
          </a:prstGeom>
          <a:noFill/>
          <a:ln w="19050" cap="flat" cmpd="sng">
            <a:solidFill>
              <a:srgbClr val="21447A"/>
            </a:solidFill>
            <a:prstDash val="solid"/>
            <a:miter lim="800000"/>
            <a:headEnd type="oval" w="med" len="med"/>
            <a:tailEnd type="oval" w="med" len="med"/>
          </a:ln>
        </p:spPr>
      </p:cxnSp>
      <p:cxnSp>
        <p:nvCxnSpPr>
          <p:cNvPr id="1059" name="Google Shape;1059;p23"/>
          <p:cNvCxnSpPr/>
          <p:nvPr/>
        </p:nvCxnSpPr>
        <p:spPr>
          <a:xfrm rot="10800000" flipH="1">
            <a:off x="6617942" y="4679635"/>
            <a:ext cx="4529400" cy="729900"/>
          </a:xfrm>
          <a:prstGeom prst="bentConnector3">
            <a:avLst>
              <a:gd name="adj1" fmla="val 25661"/>
            </a:avLst>
          </a:prstGeom>
          <a:noFill/>
          <a:ln w="19050" cap="flat" cmpd="sng">
            <a:solidFill>
              <a:srgbClr val="21447A"/>
            </a:solidFill>
            <a:prstDash val="solid"/>
            <a:miter lim="800000"/>
            <a:headEnd type="oval" w="med" len="med"/>
            <a:tailEnd type="oval" w="med" len="med"/>
          </a:ln>
        </p:spPr>
      </p:cxnSp>
      <p:cxnSp>
        <p:nvCxnSpPr>
          <p:cNvPr id="1060" name="Google Shape;1060;p23"/>
          <p:cNvCxnSpPr/>
          <p:nvPr/>
        </p:nvCxnSpPr>
        <p:spPr>
          <a:xfrm rot="10800000">
            <a:off x="850244" y="1603545"/>
            <a:ext cx="4544400" cy="346500"/>
          </a:xfrm>
          <a:prstGeom prst="bentConnector3">
            <a:avLst>
              <a:gd name="adj1" fmla="val 167"/>
            </a:avLst>
          </a:prstGeom>
          <a:noFill/>
          <a:ln w="19050" cap="flat" cmpd="sng">
            <a:solidFill>
              <a:srgbClr val="21447A"/>
            </a:solidFill>
            <a:prstDash val="solid"/>
            <a:miter lim="800000"/>
            <a:headEnd type="oval" w="med" len="med"/>
            <a:tailEnd type="oval" w="med" len="med"/>
          </a:ln>
        </p:spPr>
      </p:cxnSp>
      <p:cxnSp>
        <p:nvCxnSpPr>
          <p:cNvPr id="1061" name="Google Shape;1061;p23"/>
          <p:cNvCxnSpPr/>
          <p:nvPr/>
        </p:nvCxnSpPr>
        <p:spPr>
          <a:xfrm rot="10800000">
            <a:off x="865244" y="4679635"/>
            <a:ext cx="4529400" cy="729900"/>
          </a:xfrm>
          <a:prstGeom prst="bentConnector3">
            <a:avLst>
              <a:gd name="adj1" fmla="val 25661"/>
            </a:avLst>
          </a:prstGeom>
          <a:noFill/>
          <a:ln w="19050" cap="flat" cmpd="sng">
            <a:solidFill>
              <a:srgbClr val="21447A"/>
            </a:solidFill>
            <a:prstDash val="solid"/>
            <a:miter lim="800000"/>
            <a:headEnd type="oval" w="med" len="med"/>
            <a:tailEnd type="oval" w="med" len="med"/>
          </a:ln>
        </p:spPr>
      </p:cxnSp>
      <p:sp>
        <p:nvSpPr>
          <p:cNvPr id="1062" name="Google Shape;1062;p23"/>
          <p:cNvSpPr/>
          <p:nvPr/>
        </p:nvSpPr>
        <p:spPr>
          <a:xfrm>
            <a:off x="930761" y="4894669"/>
            <a:ext cx="408813" cy="299784"/>
          </a:xfrm>
          <a:custGeom>
            <a:avLst/>
            <a:gdLst/>
            <a:ahLst/>
            <a:cxnLst/>
            <a:rect l="l" t="t" r="r" b="b"/>
            <a:pathLst>
              <a:path w="3240001" h="2375905" extrusionOk="0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23"/>
          <p:cNvSpPr/>
          <p:nvPr/>
        </p:nvSpPr>
        <p:spPr>
          <a:xfrm flipH="1">
            <a:off x="10583796" y="4862340"/>
            <a:ext cx="480795" cy="396627"/>
          </a:xfrm>
          <a:custGeom>
            <a:avLst/>
            <a:gdLst/>
            <a:ahLst/>
            <a:cxnLst/>
            <a:rect l="l" t="t" r="r" b="b"/>
            <a:pathLst>
              <a:path w="3217557" h="2654282" extrusionOk="0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4" name="Google Shape;1064;p23"/>
          <p:cNvSpPr/>
          <p:nvPr/>
        </p:nvSpPr>
        <p:spPr>
          <a:xfrm>
            <a:off x="923968" y="1795541"/>
            <a:ext cx="483785" cy="317950"/>
          </a:xfrm>
          <a:custGeom>
            <a:avLst/>
            <a:gdLst/>
            <a:ahLst/>
            <a:cxnLst/>
            <a:rect l="l" t="t" r="r" b="b"/>
            <a:pathLst>
              <a:path w="3240006" h="2129375" extrusionOk="0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23"/>
          <p:cNvSpPr/>
          <p:nvPr/>
        </p:nvSpPr>
        <p:spPr>
          <a:xfrm>
            <a:off x="10637136" y="1847522"/>
            <a:ext cx="441340" cy="368925"/>
          </a:xfrm>
          <a:custGeom>
            <a:avLst/>
            <a:gdLst/>
            <a:ahLst/>
            <a:cxnLst/>
            <a:rect l="l" t="t" r="r" b="b"/>
            <a:pathLst>
              <a:path w="3186824" h="2663936" extrusionOk="0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6" name="Google Shape;1066;p23"/>
          <p:cNvGrpSpPr/>
          <p:nvPr/>
        </p:nvGrpSpPr>
        <p:grpSpPr>
          <a:xfrm>
            <a:off x="3830638" y="2124075"/>
            <a:ext cx="4503738" cy="2454276"/>
            <a:chOff x="3830638" y="2124075"/>
            <a:chExt cx="4503738" cy="2454276"/>
          </a:xfrm>
        </p:grpSpPr>
        <p:sp>
          <p:nvSpPr>
            <p:cNvPr id="1067" name="Google Shape;1067;p23"/>
            <p:cNvSpPr/>
            <p:nvPr/>
          </p:nvSpPr>
          <p:spPr>
            <a:xfrm>
              <a:off x="6662738" y="2124075"/>
              <a:ext cx="1671638" cy="2454276"/>
            </a:xfrm>
            <a:custGeom>
              <a:avLst/>
              <a:gdLst/>
              <a:ahLst/>
              <a:cxnLst/>
              <a:rect l="l" t="t" r="r" b="b"/>
              <a:pathLst>
                <a:path w="379" h="555" extrusionOk="0">
                  <a:moveTo>
                    <a:pt x="55" y="555"/>
                  </a:moveTo>
                  <a:cubicBezTo>
                    <a:pt x="41" y="537"/>
                    <a:pt x="25" y="520"/>
                    <a:pt x="14" y="500"/>
                  </a:cubicBezTo>
                  <a:cubicBezTo>
                    <a:pt x="5" y="485"/>
                    <a:pt x="5" y="466"/>
                    <a:pt x="19" y="452"/>
                  </a:cubicBezTo>
                  <a:cubicBezTo>
                    <a:pt x="30" y="442"/>
                    <a:pt x="28" y="432"/>
                    <a:pt x="20" y="421"/>
                  </a:cubicBezTo>
                  <a:cubicBezTo>
                    <a:pt x="13" y="412"/>
                    <a:pt x="8" y="401"/>
                    <a:pt x="0" y="387"/>
                  </a:cubicBezTo>
                  <a:cubicBezTo>
                    <a:pt x="26" y="387"/>
                    <a:pt x="30" y="408"/>
                    <a:pt x="44" y="417"/>
                  </a:cubicBezTo>
                  <a:cubicBezTo>
                    <a:pt x="46" y="412"/>
                    <a:pt x="47" y="408"/>
                    <a:pt x="50" y="398"/>
                  </a:cubicBezTo>
                  <a:cubicBezTo>
                    <a:pt x="71" y="430"/>
                    <a:pt x="110" y="446"/>
                    <a:pt x="107" y="490"/>
                  </a:cubicBezTo>
                  <a:cubicBezTo>
                    <a:pt x="106" y="500"/>
                    <a:pt x="111" y="510"/>
                    <a:pt x="113" y="520"/>
                  </a:cubicBezTo>
                  <a:cubicBezTo>
                    <a:pt x="116" y="520"/>
                    <a:pt x="118" y="520"/>
                    <a:pt x="121" y="519"/>
                  </a:cubicBezTo>
                  <a:cubicBezTo>
                    <a:pt x="121" y="512"/>
                    <a:pt x="122" y="505"/>
                    <a:pt x="122" y="498"/>
                  </a:cubicBezTo>
                  <a:cubicBezTo>
                    <a:pt x="124" y="471"/>
                    <a:pt x="127" y="445"/>
                    <a:pt x="127" y="419"/>
                  </a:cubicBezTo>
                  <a:cubicBezTo>
                    <a:pt x="127" y="400"/>
                    <a:pt x="124" y="380"/>
                    <a:pt x="122" y="361"/>
                  </a:cubicBezTo>
                  <a:cubicBezTo>
                    <a:pt x="120" y="360"/>
                    <a:pt x="117" y="360"/>
                    <a:pt x="115" y="360"/>
                  </a:cubicBezTo>
                  <a:cubicBezTo>
                    <a:pt x="122" y="356"/>
                    <a:pt x="130" y="353"/>
                    <a:pt x="134" y="347"/>
                  </a:cubicBezTo>
                  <a:cubicBezTo>
                    <a:pt x="138" y="342"/>
                    <a:pt x="139" y="333"/>
                    <a:pt x="138" y="326"/>
                  </a:cubicBezTo>
                  <a:cubicBezTo>
                    <a:pt x="138" y="323"/>
                    <a:pt x="130" y="320"/>
                    <a:pt x="125" y="320"/>
                  </a:cubicBezTo>
                  <a:cubicBezTo>
                    <a:pt x="115" y="320"/>
                    <a:pt x="105" y="322"/>
                    <a:pt x="95" y="322"/>
                  </a:cubicBezTo>
                  <a:cubicBezTo>
                    <a:pt x="79" y="322"/>
                    <a:pt x="71" y="314"/>
                    <a:pt x="73" y="297"/>
                  </a:cubicBezTo>
                  <a:cubicBezTo>
                    <a:pt x="74" y="289"/>
                    <a:pt x="73" y="280"/>
                    <a:pt x="70" y="272"/>
                  </a:cubicBezTo>
                  <a:cubicBezTo>
                    <a:pt x="66" y="258"/>
                    <a:pt x="61" y="244"/>
                    <a:pt x="55" y="226"/>
                  </a:cubicBezTo>
                  <a:cubicBezTo>
                    <a:pt x="36" y="216"/>
                    <a:pt x="39" y="217"/>
                    <a:pt x="47" y="190"/>
                  </a:cubicBezTo>
                  <a:cubicBezTo>
                    <a:pt x="55" y="164"/>
                    <a:pt x="55" y="136"/>
                    <a:pt x="59" y="109"/>
                  </a:cubicBezTo>
                  <a:cubicBezTo>
                    <a:pt x="57" y="108"/>
                    <a:pt x="56" y="108"/>
                    <a:pt x="54" y="107"/>
                  </a:cubicBezTo>
                  <a:cubicBezTo>
                    <a:pt x="51" y="110"/>
                    <a:pt x="47" y="113"/>
                    <a:pt x="46" y="114"/>
                  </a:cubicBezTo>
                  <a:cubicBezTo>
                    <a:pt x="41" y="105"/>
                    <a:pt x="36" y="97"/>
                    <a:pt x="33" y="87"/>
                  </a:cubicBezTo>
                  <a:cubicBezTo>
                    <a:pt x="29" y="74"/>
                    <a:pt x="47" y="41"/>
                    <a:pt x="62" y="34"/>
                  </a:cubicBezTo>
                  <a:cubicBezTo>
                    <a:pt x="77" y="27"/>
                    <a:pt x="91" y="18"/>
                    <a:pt x="107" y="16"/>
                  </a:cubicBezTo>
                  <a:cubicBezTo>
                    <a:pt x="153" y="8"/>
                    <a:pt x="200" y="0"/>
                    <a:pt x="241" y="33"/>
                  </a:cubicBezTo>
                  <a:cubicBezTo>
                    <a:pt x="242" y="34"/>
                    <a:pt x="244" y="34"/>
                    <a:pt x="249" y="35"/>
                  </a:cubicBezTo>
                  <a:cubicBezTo>
                    <a:pt x="245" y="29"/>
                    <a:pt x="243" y="25"/>
                    <a:pt x="241" y="21"/>
                  </a:cubicBezTo>
                  <a:cubicBezTo>
                    <a:pt x="242" y="20"/>
                    <a:pt x="243" y="19"/>
                    <a:pt x="245" y="18"/>
                  </a:cubicBezTo>
                  <a:cubicBezTo>
                    <a:pt x="250" y="26"/>
                    <a:pt x="255" y="33"/>
                    <a:pt x="260" y="41"/>
                  </a:cubicBezTo>
                  <a:cubicBezTo>
                    <a:pt x="261" y="40"/>
                    <a:pt x="261" y="40"/>
                    <a:pt x="261" y="39"/>
                  </a:cubicBezTo>
                  <a:cubicBezTo>
                    <a:pt x="268" y="46"/>
                    <a:pt x="276" y="53"/>
                    <a:pt x="283" y="60"/>
                  </a:cubicBezTo>
                  <a:cubicBezTo>
                    <a:pt x="287" y="63"/>
                    <a:pt x="291" y="67"/>
                    <a:pt x="294" y="71"/>
                  </a:cubicBezTo>
                  <a:cubicBezTo>
                    <a:pt x="299" y="75"/>
                    <a:pt x="306" y="78"/>
                    <a:pt x="307" y="83"/>
                  </a:cubicBezTo>
                  <a:cubicBezTo>
                    <a:pt x="312" y="118"/>
                    <a:pt x="333" y="152"/>
                    <a:pt x="312" y="189"/>
                  </a:cubicBezTo>
                  <a:cubicBezTo>
                    <a:pt x="296" y="217"/>
                    <a:pt x="281" y="247"/>
                    <a:pt x="267" y="276"/>
                  </a:cubicBezTo>
                  <a:cubicBezTo>
                    <a:pt x="261" y="289"/>
                    <a:pt x="254" y="299"/>
                    <a:pt x="272" y="315"/>
                  </a:cubicBezTo>
                  <a:cubicBezTo>
                    <a:pt x="300" y="342"/>
                    <a:pt x="326" y="376"/>
                    <a:pt x="342" y="411"/>
                  </a:cubicBezTo>
                  <a:cubicBezTo>
                    <a:pt x="360" y="448"/>
                    <a:pt x="365" y="490"/>
                    <a:pt x="375" y="530"/>
                  </a:cubicBezTo>
                  <a:cubicBezTo>
                    <a:pt x="377" y="538"/>
                    <a:pt x="378" y="547"/>
                    <a:pt x="379" y="555"/>
                  </a:cubicBezTo>
                  <a:cubicBezTo>
                    <a:pt x="271" y="555"/>
                    <a:pt x="163" y="555"/>
                    <a:pt x="55" y="555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23"/>
            <p:cNvSpPr/>
            <p:nvPr/>
          </p:nvSpPr>
          <p:spPr>
            <a:xfrm>
              <a:off x="3830638" y="2349500"/>
              <a:ext cx="1339850" cy="2228850"/>
            </a:xfrm>
            <a:custGeom>
              <a:avLst/>
              <a:gdLst/>
              <a:ahLst/>
              <a:cxnLst/>
              <a:rect l="l" t="t" r="r" b="b"/>
              <a:pathLst>
                <a:path w="304" h="504" extrusionOk="0">
                  <a:moveTo>
                    <a:pt x="3" y="504"/>
                  </a:moveTo>
                  <a:cubicBezTo>
                    <a:pt x="0" y="462"/>
                    <a:pt x="17" y="425"/>
                    <a:pt x="33" y="388"/>
                  </a:cubicBezTo>
                  <a:cubicBezTo>
                    <a:pt x="43" y="365"/>
                    <a:pt x="55" y="344"/>
                    <a:pt x="66" y="322"/>
                  </a:cubicBezTo>
                  <a:cubicBezTo>
                    <a:pt x="54" y="319"/>
                    <a:pt x="43" y="316"/>
                    <a:pt x="33" y="313"/>
                  </a:cubicBezTo>
                  <a:cubicBezTo>
                    <a:pt x="31" y="288"/>
                    <a:pt x="28" y="263"/>
                    <a:pt x="25" y="238"/>
                  </a:cubicBezTo>
                  <a:cubicBezTo>
                    <a:pt x="25" y="235"/>
                    <a:pt x="22" y="232"/>
                    <a:pt x="20" y="228"/>
                  </a:cubicBezTo>
                  <a:cubicBezTo>
                    <a:pt x="7" y="203"/>
                    <a:pt x="7" y="178"/>
                    <a:pt x="15" y="152"/>
                  </a:cubicBezTo>
                  <a:cubicBezTo>
                    <a:pt x="20" y="139"/>
                    <a:pt x="23" y="125"/>
                    <a:pt x="26" y="112"/>
                  </a:cubicBezTo>
                  <a:cubicBezTo>
                    <a:pt x="27" y="110"/>
                    <a:pt x="26" y="107"/>
                    <a:pt x="27" y="106"/>
                  </a:cubicBezTo>
                  <a:cubicBezTo>
                    <a:pt x="52" y="77"/>
                    <a:pt x="60" y="36"/>
                    <a:pt x="98" y="15"/>
                  </a:cubicBezTo>
                  <a:cubicBezTo>
                    <a:pt x="124" y="1"/>
                    <a:pt x="146" y="0"/>
                    <a:pt x="172" y="9"/>
                  </a:cubicBezTo>
                  <a:cubicBezTo>
                    <a:pt x="187" y="15"/>
                    <a:pt x="203" y="16"/>
                    <a:pt x="218" y="21"/>
                  </a:cubicBezTo>
                  <a:cubicBezTo>
                    <a:pt x="229" y="24"/>
                    <a:pt x="241" y="27"/>
                    <a:pt x="250" y="34"/>
                  </a:cubicBezTo>
                  <a:cubicBezTo>
                    <a:pt x="265" y="44"/>
                    <a:pt x="278" y="56"/>
                    <a:pt x="291" y="68"/>
                  </a:cubicBezTo>
                  <a:cubicBezTo>
                    <a:pt x="302" y="79"/>
                    <a:pt x="304" y="97"/>
                    <a:pt x="293" y="103"/>
                  </a:cubicBezTo>
                  <a:cubicBezTo>
                    <a:pt x="265" y="117"/>
                    <a:pt x="277" y="142"/>
                    <a:pt x="272" y="162"/>
                  </a:cubicBezTo>
                  <a:cubicBezTo>
                    <a:pt x="269" y="171"/>
                    <a:pt x="274" y="182"/>
                    <a:pt x="278" y="192"/>
                  </a:cubicBezTo>
                  <a:cubicBezTo>
                    <a:pt x="282" y="203"/>
                    <a:pt x="286" y="210"/>
                    <a:pt x="272" y="219"/>
                  </a:cubicBezTo>
                  <a:cubicBezTo>
                    <a:pt x="264" y="224"/>
                    <a:pt x="265" y="242"/>
                    <a:pt x="258" y="252"/>
                  </a:cubicBezTo>
                  <a:cubicBezTo>
                    <a:pt x="250" y="264"/>
                    <a:pt x="256" y="276"/>
                    <a:pt x="253" y="287"/>
                  </a:cubicBezTo>
                  <a:cubicBezTo>
                    <a:pt x="252" y="293"/>
                    <a:pt x="242" y="298"/>
                    <a:pt x="236" y="300"/>
                  </a:cubicBezTo>
                  <a:cubicBezTo>
                    <a:pt x="225" y="303"/>
                    <a:pt x="213" y="303"/>
                    <a:pt x="202" y="304"/>
                  </a:cubicBezTo>
                  <a:cubicBezTo>
                    <a:pt x="175" y="308"/>
                    <a:pt x="163" y="327"/>
                    <a:pt x="176" y="352"/>
                  </a:cubicBezTo>
                  <a:cubicBezTo>
                    <a:pt x="187" y="375"/>
                    <a:pt x="204" y="395"/>
                    <a:pt x="219" y="416"/>
                  </a:cubicBezTo>
                  <a:cubicBezTo>
                    <a:pt x="230" y="431"/>
                    <a:pt x="243" y="443"/>
                    <a:pt x="252" y="458"/>
                  </a:cubicBezTo>
                  <a:cubicBezTo>
                    <a:pt x="261" y="472"/>
                    <a:pt x="265" y="489"/>
                    <a:pt x="271" y="504"/>
                  </a:cubicBezTo>
                  <a:cubicBezTo>
                    <a:pt x="181" y="504"/>
                    <a:pt x="92" y="504"/>
                    <a:pt x="3" y="504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23"/>
            <p:cNvSpPr/>
            <p:nvPr/>
          </p:nvSpPr>
          <p:spPr>
            <a:xfrm>
              <a:off x="5921376" y="3756025"/>
              <a:ext cx="842963" cy="822325"/>
            </a:xfrm>
            <a:custGeom>
              <a:avLst/>
              <a:gdLst/>
              <a:ahLst/>
              <a:cxnLst/>
              <a:rect l="l" t="t" r="r" b="b"/>
              <a:pathLst>
                <a:path w="191" h="186" extrusionOk="0">
                  <a:moveTo>
                    <a:pt x="91" y="186"/>
                  </a:moveTo>
                  <a:cubicBezTo>
                    <a:pt x="89" y="181"/>
                    <a:pt x="87" y="175"/>
                    <a:pt x="84" y="168"/>
                  </a:cubicBezTo>
                  <a:cubicBezTo>
                    <a:pt x="89" y="165"/>
                    <a:pt x="93" y="161"/>
                    <a:pt x="99" y="156"/>
                  </a:cubicBezTo>
                  <a:cubicBezTo>
                    <a:pt x="72" y="128"/>
                    <a:pt x="55" y="97"/>
                    <a:pt x="46" y="59"/>
                  </a:cubicBezTo>
                  <a:cubicBezTo>
                    <a:pt x="43" y="44"/>
                    <a:pt x="25" y="33"/>
                    <a:pt x="14" y="20"/>
                  </a:cubicBezTo>
                  <a:cubicBezTo>
                    <a:pt x="11" y="16"/>
                    <a:pt x="7" y="13"/>
                    <a:pt x="0" y="6"/>
                  </a:cubicBezTo>
                  <a:cubicBezTo>
                    <a:pt x="26" y="0"/>
                    <a:pt x="39" y="16"/>
                    <a:pt x="55" y="28"/>
                  </a:cubicBezTo>
                  <a:cubicBezTo>
                    <a:pt x="60" y="23"/>
                    <a:pt x="65" y="17"/>
                    <a:pt x="69" y="12"/>
                  </a:cubicBezTo>
                  <a:cubicBezTo>
                    <a:pt x="76" y="25"/>
                    <a:pt x="83" y="39"/>
                    <a:pt x="90" y="52"/>
                  </a:cubicBezTo>
                  <a:cubicBezTo>
                    <a:pt x="91" y="51"/>
                    <a:pt x="93" y="50"/>
                    <a:pt x="95" y="49"/>
                  </a:cubicBezTo>
                  <a:cubicBezTo>
                    <a:pt x="94" y="34"/>
                    <a:pt x="92" y="19"/>
                    <a:pt x="91" y="3"/>
                  </a:cubicBezTo>
                  <a:cubicBezTo>
                    <a:pt x="94" y="3"/>
                    <a:pt x="96" y="2"/>
                    <a:pt x="99" y="2"/>
                  </a:cubicBezTo>
                  <a:cubicBezTo>
                    <a:pt x="101" y="6"/>
                    <a:pt x="105" y="9"/>
                    <a:pt x="107" y="14"/>
                  </a:cubicBezTo>
                  <a:cubicBezTo>
                    <a:pt x="109" y="18"/>
                    <a:pt x="109" y="25"/>
                    <a:pt x="112" y="28"/>
                  </a:cubicBezTo>
                  <a:cubicBezTo>
                    <a:pt x="132" y="53"/>
                    <a:pt x="138" y="81"/>
                    <a:pt x="137" y="112"/>
                  </a:cubicBezTo>
                  <a:cubicBezTo>
                    <a:pt x="137" y="122"/>
                    <a:pt x="149" y="132"/>
                    <a:pt x="156" y="142"/>
                  </a:cubicBezTo>
                  <a:cubicBezTo>
                    <a:pt x="168" y="157"/>
                    <a:pt x="180" y="172"/>
                    <a:pt x="191" y="186"/>
                  </a:cubicBezTo>
                  <a:cubicBezTo>
                    <a:pt x="158" y="186"/>
                    <a:pt x="125" y="186"/>
                    <a:pt x="91" y="186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23"/>
            <p:cNvSpPr/>
            <p:nvPr/>
          </p:nvSpPr>
          <p:spPr>
            <a:xfrm>
              <a:off x="5078413" y="3786188"/>
              <a:ext cx="709613" cy="792163"/>
            </a:xfrm>
            <a:custGeom>
              <a:avLst/>
              <a:gdLst/>
              <a:ahLst/>
              <a:cxnLst/>
              <a:rect l="l" t="t" r="r" b="b"/>
              <a:pathLst>
                <a:path w="161" h="179" extrusionOk="0">
                  <a:moveTo>
                    <a:pt x="0" y="179"/>
                  </a:moveTo>
                  <a:cubicBezTo>
                    <a:pt x="5" y="170"/>
                    <a:pt x="7" y="161"/>
                    <a:pt x="20" y="155"/>
                  </a:cubicBezTo>
                  <a:cubicBezTo>
                    <a:pt x="30" y="150"/>
                    <a:pt x="39" y="129"/>
                    <a:pt x="37" y="116"/>
                  </a:cubicBezTo>
                  <a:cubicBezTo>
                    <a:pt x="33" y="86"/>
                    <a:pt x="39" y="61"/>
                    <a:pt x="58" y="38"/>
                  </a:cubicBezTo>
                  <a:cubicBezTo>
                    <a:pt x="62" y="34"/>
                    <a:pt x="63" y="28"/>
                    <a:pt x="67" y="18"/>
                  </a:cubicBezTo>
                  <a:cubicBezTo>
                    <a:pt x="83" y="39"/>
                    <a:pt x="64" y="56"/>
                    <a:pt x="65" y="73"/>
                  </a:cubicBezTo>
                  <a:cubicBezTo>
                    <a:pt x="93" y="69"/>
                    <a:pt x="96" y="66"/>
                    <a:pt x="96" y="41"/>
                  </a:cubicBezTo>
                  <a:cubicBezTo>
                    <a:pt x="114" y="46"/>
                    <a:pt x="114" y="14"/>
                    <a:pt x="138" y="22"/>
                  </a:cubicBezTo>
                  <a:cubicBezTo>
                    <a:pt x="141" y="16"/>
                    <a:pt x="147" y="8"/>
                    <a:pt x="153" y="0"/>
                  </a:cubicBezTo>
                  <a:cubicBezTo>
                    <a:pt x="156" y="2"/>
                    <a:pt x="158" y="4"/>
                    <a:pt x="161" y="7"/>
                  </a:cubicBezTo>
                  <a:cubicBezTo>
                    <a:pt x="144" y="36"/>
                    <a:pt x="129" y="67"/>
                    <a:pt x="108" y="92"/>
                  </a:cubicBezTo>
                  <a:cubicBezTo>
                    <a:pt x="91" y="114"/>
                    <a:pt x="72" y="133"/>
                    <a:pt x="66" y="161"/>
                  </a:cubicBezTo>
                  <a:cubicBezTo>
                    <a:pt x="65" y="166"/>
                    <a:pt x="67" y="173"/>
                    <a:pt x="68" y="179"/>
                  </a:cubicBezTo>
                  <a:cubicBezTo>
                    <a:pt x="45" y="179"/>
                    <a:pt x="22" y="179"/>
                    <a:pt x="0" y="179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24"/>
          <p:cNvSpPr txBox="1">
            <a:spLocks noGrp="1"/>
          </p:cNvSpPr>
          <p:nvPr>
            <p:ph type="body" idx="1"/>
          </p:nvPr>
        </p:nvSpPr>
        <p:spPr>
          <a:xfrm>
            <a:off x="231493" y="417334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447A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rPr>
              <a:t>Infographic Style</a:t>
            </a:r>
            <a:endParaRPr/>
          </a:p>
        </p:txBody>
      </p:sp>
      <p:sp>
        <p:nvSpPr>
          <p:cNvPr id="1076" name="Google Shape;1076;p24"/>
          <p:cNvSpPr/>
          <p:nvPr/>
        </p:nvSpPr>
        <p:spPr>
          <a:xfrm>
            <a:off x="-3379788" y="-1539876"/>
            <a:ext cx="2073275" cy="1822450"/>
          </a:xfrm>
          <a:custGeom>
            <a:avLst/>
            <a:gdLst/>
            <a:ahLst/>
            <a:cxnLst/>
            <a:rect l="l" t="t" r="r" b="b"/>
            <a:pathLst>
              <a:path w="1692" h="1488" extrusionOk="0">
                <a:moveTo>
                  <a:pt x="435" y="4"/>
                </a:moveTo>
                <a:cubicBezTo>
                  <a:pt x="445" y="4"/>
                  <a:pt x="455" y="5"/>
                  <a:pt x="465" y="5"/>
                </a:cubicBezTo>
                <a:cubicBezTo>
                  <a:pt x="817" y="5"/>
                  <a:pt x="1169" y="5"/>
                  <a:pt x="1522" y="5"/>
                </a:cubicBezTo>
                <a:cubicBezTo>
                  <a:pt x="1550" y="5"/>
                  <a:pt x="1550" y="5"/>
                  <a:pt x="1550" y="33"/>
                </a:cubicBezTo>
                <a:cubicBezTo>
                  <a:pt x="1550" y="344"/>
                  <a:pt x="1550" y="656"/>
                  <a:pt x="1550" y="968"/>
                </a:cubicBezTo>
                <a:cubicBezTo>
                  <a:pt x="1550" y="991"/>
                  <a:pt x="1550" y="1013"/>
                  <a:pt x="1549" y="1036"/>
                </a:cubicBezTo>
                <a:cubicBezTo>
                  <a:pt x="1549" y="1049"/>
                  <a:pt x="1553" y="1054"/>
                  <a:pt x="1566" y="1053"/>
                </a:cubicBezTo>
                <a:cubicBezTo>
                  <a:pt x="1598" y="1053"/>
                  <a:pt x="1630" y="1053"/>
                  <a:pt x="1662" y="1053"/>
                </a:cubicBezTo>
                <a:cubicBezTo>
                  <a:pt x="1684" y="1053"/>
                  <a:pt x="1692" y="1060"/>
                  <a:pt x="1692" y="1081"/>
                </a:cubicBezTo>
                <a:cubicBezTo>
                  <a:pt x="1692" y="1205"/>
                  <a:pt x="1692" y="1329"/>
                  <a:pt x="1692" y="1453"/>
                </a:cubicBezTo>
                <a:cubicBezTo>
                  <a:pt x="1692" y="1462"/>
                  <a:pt x="1691" y="1472"/>
                  <a:pt x="1682" y="1477"/>
                </a:cubicBezTo>
                <a:cubicBezTo>
                  <a:pt x="1678" y="1481"/>
                  <a:pt x="1674" y="1484"/>
                  <a:pt x="1669" y="1485"/>
                </a:cubicBezTo>
                <a:cubicBezTo>
                  <a:pt x="1661" y="1486"/>
                  <a:pt x="1654" y="1486"/>
                  <a:pt x="1647" y="1486"/>
                </a:cubicBezTo>
                <a:cubicBezTo>
                  <a:pt x="1370" y="1486"/>
                  <a:pt x="1093" y="1486"/>
                  <a:pt x="816" y="1486"/>
                </a:cubicBezTo>
                <a:cubicBezTo>
                  <a:pt x="802" y="1486"/>
                  <a:pt x="789" y="1488"/>
                  <a:pt x="777" y="1478"/>
                </a:cubicBezTo>
                <a:cubicBezTo>
                  <a:pt x="768" y="1469"/>
                  <a:pt x="768" y="1458"/>
                  <a:pt x="768" y="1447"/>
                </a:cubicBezTo>
                <a:cubicBezTo>
                  <a:pt x="768" y="1387"/>
                  <a:pt x="769" y="1327"/>
                  <a:pt x="768" y="1267"/>
                </a:cubicBezTo>
                <a:cubicBezTo>
                  <a:pt x="769" y="1251"/>
                  <a:pt x="767" y="1235"/>
                  <a:pt x="766" y="1219"/>
                </a:cubicBezTo>
                <a:cubicBezTo>
                  <a:pt x="769" y="1178"/>
                  <a:pt x="767" y="1136"/>
                  <a:pt x="768" y="1095"/>
                </a:cubicBezTo>
                <a:cubicBezTo>
                  <a:pt x="768" y="1083"/>
                  <a:pt x="768" y="1071"/>
                  <a:pt x="774" y="1060"/>
                </a:cubicBezTo>
                <a:cubicBezTo>
                  <a:pt x="779" y="1053"/>
                  <a:pt x="786" y="1050"/>
                  <a:pt x="793" y="1047"/>
                </a:cubicBezTo>
                <a:cubicBezTo>
                  <a:pt x="800" y="1046"/>
                  <a:pt x="807" y="1045"/>
                  <a:pt x="813" y="1045"/>
                </a:cubicBezTo>
                <a:cubicBezTo>
                  <a:pt x="1041" y="1045"/>
                  <a:pt x="1268" y="1045"/>
                  <a:pt x="1495" y="1045"/>
                </a:cubicBezTo>
                <a:cubicBezTo>
                  <a:pt x="1500" y="1046"/>
                  <a:pt x="1506" y="1046"/>
                  <a:pt x="1511" y="1046"/>
                </a:cubicBezTo>
                <a:cubicBezTo>
                  <a:pt x="1523" y="1043"/>
                  <a:pt x="1522" y="1033"/>
                  <a:pt x="1522" y="1023"/>
                </a:cubicBezTo>
                <a:cubicBezTo>
                  <a:pt x="1515" y="729"/>
                  <a:pt x="1521" y="435"/>
                  <a:pt x="1520" y="141"/>
                </a:cubicBezTo>
                <a:cubicBezTo>
                  <a:pt x="1520" y="113"/>
                  <a:pt x="1519" y="85"/>
                  <a:pt x="1519" y="57"/>
                </a:cubicBezTo>
                <a:cubicBezTo>
                  <a:pt x="1519" y="42"/>
                  <a:pt x="1513" y="34"/>
                  <a:pt x="1497" y="34"/>
                </a:cubicBezTo>
                <a:cubicBezTo>
                  <a:pt x="1412" y="35"/>
                  <a:pt x="1327" y="33"/>
                  <a:pt x="1242" y="35"/>
                </a:cubicBezTo>
                <a:cubicBezTo>
                  <a:pt x="1228" y="36"/>
                  <a:pt x="1215" y="35"/>
                  <a:pt x="1202" y="35"/>
                </a:cubicBezTo>
                <a:cubicBezTo>
                  <a:pt x="826" y="36"/>
                  <a:pt x="451" y="35"/>
                  <a:pt x="75" y="36"/>
                </a:cubicBezTo>
                <a:cubicBezTo>
                  <a:pt x="64" y="36"/>
                  <a:pt x="53" y="34"/>
                  <a:pt x="42" y="36"/>
                </a:cubicBezTo>
                <a:cubicBezTo>
                  <a:pt x="35" y="40"/>
                  <a:pt x="34" y="46"/>
                  <a:pt x="34" y="53"/>
                </a:cubicBezTo>
                <a:cubicBezTo>
                  <a:pt x="33" y="61"/>
                  <a:pt x="33" y="69"/>
                  <a:pt x="33" y="77"/>
                </a:cubicBezTo>
                <a:cubicBezTo>
                  <a:pt x="33" y="442"/>
                  <a:pt x="33" y="808"/>
                  <a:pt x="33" y="1173"/>
                </a:cubicBezTo>
                <a:cubicBezTo>
                  <a:pt x="33" y="1184"/>
                  <a:pt x="31" y="1197"/>
                  <a:pt x="37" y="1208"/>
                </a:cubicBezTo>
                <a:cubicBezTo>
                  <a:pt x="45" y="1216"/>
                  <a:pt x="56" y="1214"/>
                  <a:pt x="65" y="1214"/>
                </a:cubicBezTo>
                <a:cubicBezTo>
                  <a:pt x="276" y="1214"/>
                  <a:pt x="486" y="1214"/>
                  <a:pt x="697" y="1215"/>
                </a:cubicBezTo>
                <a:cubicBezTo>
                  <a:pt x="708" y="1215"/>
                  <a:pt x="720" y="1212"/>
                  <a:pt x="730" y="1219"/>
                </a:cubicBezTo>
                <a:cubicBezTo>
                  <a:pt x="735" y="1225"/>
                  <a:pt x="735" y="1231"/>
                  <a:pt x="731" y="1237"/>
                </a:cubicBezTo>
                <a:cubicBezTo>
                  <a:pt x="723" y="1243"/>
                  <a:pt x="714" y="1242"/>
                  <a:pt x="705" y="1242"/>
                </a:cubicBezTo>
                <a:cubicBezTo>
                  <a:pt x="481" y="1242"/>
                  <a:pt x="256" y="1242"/>
                  <a:pt x="32" y="1242"/>
                </a:cubicBezTo>
                <a:cubicBezTo>
                  <a:pt x="4" y="1242"/>
                  <a:pt x="1" y="1239"/>
                  <a:pt x="1" y="1211"/>
                </a:cubicBezTo>
                <a:cubicBezTo>
                  <a:pt x="0" y="818"/>
                  <a:pt x="0" y="425"/>
                  <a:pt x="1" y="32"/>
                </a:cubicBezTo>
                <a:cubicBezTo>
                  <a:pt x="1" y="6"/>
                  <a:pt x="2" y="5"/>
                  <a:pt x="30" y="4"/>
                </a:cubicBezTo>
                <a:cubicBezTo>
                  <a:pt x="161" y="0"/>
                  <a:pt x="293" y="5"/>
                  <a:pt x="425" y="2"/>
                </a:cubicBezTo>
                <a:cubicBezTo>
                  <a:pt x="429" y="1"/>
                  <a:pt x="432" y="2"/>
                  <a:pt x="435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24"/>
          <p:cNvSpPr/>
          <p:nvPr/>
        </p:nvSpPr>
        <p:spPr>
          <a:xfrm>
            <a:off x="-3101976" y="-796925"/>
            <a:ext cx="1404938" cy="188913"/>
          </a:xfrm>
          <a:custGeom>
            <a:avLst/>
            <a:gdLst/>
            <a:ahLst/>
            <a:cxnLst/>
            <a:rect l="l" t="t" r="r" b="b"/>
            <a:pathLst>
              <a:path w="1146" h="154" extrusionOk="0">
                <a:moveTo>
                  <a:pt x="120" y="133"/>
                </a:moveTo>
                <a:cubicBezTo>
                  <a:pt x="131" y="133"/>
                  <a:pt x="140" y="133"/>
                  <a:pt x="148" y="133"/>
                </a:cubicBezTo>
                <a:cubicBezTo>
                  <a:pt x="473" y="133"/>
                  <a:pt x="797" y="133"/>
                  <a:pt x="1122" y="133"/>
                </a:cubicBezTo>
                <a:cubicBezTo>
                  <a:pt x="1130" y="133"/>
                  <a:pt x="1146" y="126"/>
                  <a:pt x="1145" y="141"/>
                </a:cubicBezTo>
                <a:cubicBezTo>
                  <a:pt x="1145" y="154"/>
                  <a:pt x="1130" y="149"/>
                  <a:pt x="1122" y="149"/>
                </a:cubicBezTo>
                <a:cubicBezTo>
                  <a:pt x="782" y="149"/>
                  <a:pt x="443" y="149"/>
                  <a:pt x="103" y="149"/>
                </a:cubicBezTo>
                <a:cubicBezTo>
                  <a:pt x="86" y="149"/>
                  <a:pt x="69" y="146"/>
                  <a:pt x="54" y="140"/>
                </a:cubicBezTo>
                <a:cubicBezTo>
                  <a:pt x="17" y="127"/>
                  <a:pt x="0" y="85"/>
                  <a:pt x="16" y="48"/>
                </a:cubicBezTo>
                <a:cubicBezTo>
                  <a:pt x="31" y="14"/>
                  <a:pt x="75" y="0"/>
                  <a:pt x="109" y="18"/>
                </a:cubicBezTo>
                <a:cubicBezTo>
                  <a:pt x="144" y="36"/>
                  <a:pt x="155" y="80"/>
                  <a:pt x="133" y="114"/>
                </a:cubicBezTo>
                <a:cubicBezTo>
                  <a:pt x="130" y="120"/>
                  <a:pt x="126" y="125"/>
                  <a:pt x="120" y="1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24"/>
          <p:cNvSpPr/>
          <p:nvPr/>
        </p:nvSpPr>
        <p:spPr>
          <a:xfrm>
            <a:off x="-3106738" y="-1249363"/>
            <a:ext cx="1409700" cy="174625"/>
          </a:xfrm>
          <a:custGeom>
            <a:avLst/>
            <a:gdLst/>
            <a:ahLst/>
            <a:cxnLst/>
            <a:rect l="l" t="t" r="r" b="b"/>
            <a:pathLst>
              <a:path w="1150" h="142" extrusionOk="0">
                <a:moveTo>
                  <a:pt x="71" y="1"/>
                </a:moveTo>
                <a:cubicBezTo>
                  <a:pt x="87" y="3"/>
                  <a:pt x="103" y="3"/>
                  <a:pt x="117" y="13"/>
                </a:cubicBezTo>
                <a:cubicBezTo>
                  <a:pt x="150" y="34"/>
                  <a:pt x="158" y="75"/>
                  <a:pt x="137" y="107"/>
                </a:cubicBezTo>
                <a:cubicBezTo>
                  <a:pt x="133" y="112"/>
                  <a:pt x="130" y="117"/>
                  <a:pt x="126" y="122"/>
                </a:cubicBezTo>
                <a:cubicBezTo>
                  <a:pt x="131" y="128"/>
                  <a:pt x="137" y="125"/>
                  <a:pt x="143" y="125"/>
                </a:cubicBezTo>
                <a:cubicBezTo>
                  <a:pt x="468" y="126"/>
                  <a:pt x="793" y="126"/>
                  <a:pt x="1118" y="126"/>
                </a:cubicBezTo>
                <a:cubicBezTo>
                  <a:pt x="1125" y="126"/>
                  <a:pt x="1131" y="126"/>
                  <a:pt x="1138" y="126"/>
                </a:cubicBezTo>
                <a:cubicBezTo>
                  <a:pt x="1143" y="126"/>
                  <a:pt x="1150" y="125"/>
                  <a:pt x="1150" y="133"/>
                </a:cubicBezTo>
                <a:cubicBezTo>
                  <a:pt x="1150" y="141"/>
                  <a:pt x="1143" y="142"/>
                  <a:pt x="1137" y="142"/>
                </a:cubicBezTo>
                <a:cubicBezTo>
                  <a:pt x="1133" y="142"/>
                  <a:pt x="1128" y="142"/>
                  <a:pt x="1123" y="142"/>
                </a:cubicBezTo>
                <a:cubicBezTo>
                  <a:pt x="839" y="142"/>
                  <a:pt x="554" y="142"/>
                  <a:pt x="270" y="142"/>
                </a:cubicBezTo>
                <a:cubicBezTo>
                  <a:pt x="215" y="142"/>
                  <a:pt x="161" y="141"/>
                  <a:pt x="106" y="142"/>
                </a:cubicBezTo>
                <a:cubicBezTo>
                  <a:pt x="88" y="142"/>
                  <a:pt x="72" y="137"/>
                  <a:pt x="55" y="132"/>
                </a:cubicBezTo>
                <a:cubicBezTo>
                  <a:pt x="36" y="126"/>
                  <a:pt x="26" y="110"/>
                  <a:pt x="16" y="94"/>
                </a:cubicBezTo>
                <a:cubicBezTo>
                  <a:pt x="0" y="49"/>
                  <a:pt x="24" y="0"/>
                  <a:pt x="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24"/>
          <p:cNvSpPr/>
          <p:nvPr/>
        </p:nvSpPr>
        <p:spPr>
          <a:xfrm>
            <a:off x="-3097213" y="-1019175"/>
            <a:ext cx="1398588" cy="184150"/>
          </a:xfrm>
          <a:custGeom>
            <a:avLst/>
            <a:gdLst/>
            <a:ahLst/>
            <a:cxnLst/>
            <a:rect l="l" t="t" r="r" b="b"/>
            <a:pathLst>
              <a:path w="1141" h="151" extrusionOk="0">
                <a:moveTo>
                  <a:pt x="114" y="128"/>
                </a:moveTo>
                <a:cubicBezTo>
                  <a:pt x="128" y="128"/>
                  <a:pt x="136" y="128"/>
                  <a:pt x="145" y="128"/>
                </a:cubicBezTo>
                <a:cubicBezTo>
                  <a:pt x="468" y="128"/>
                  <a:pt x="791" y="128"/>
                  <a:pt x="1114" y="128"/>
                </a:cubicBezTo>
                <a:cubicBezTo>
                  <a:pt x="1124" y="128"/>
                  <a:pt x="1141" y="121"/>
                  <a:pt x="1141" y="136"/>
                </a:cubicBezTo>
                <a:cubicBezTo>
                  <a:pt x="1141" y="151"/>
                  <a:pt x="1124" y="143"/>
                  <a:pt x="1115" y="143"/>
                </a:cubicBezTo>
                <a:cubicBezTo>
                  <a:pt x="776" y="144"/>
                  <a:pt x="438" y="144"/>
                  <a:pt x="100" y="144"/>
                </a:cubicBezTo>
                <a:cubicBezTo>
                  <a:pt x="71" y="144"/>
                  <a:pt x="42" y="141"/>
                  <a:pt x="21" y="116"/>
                </a:cubicBezTo>
                <a:cubicBezTo>
                  <a:pt x="4" y="96"/>
                  <a:pt x="0" y="62"/>
                  <a:pt x="15" y="38"/>
                </a:cubicBezTo>
                <a:cubicBezTo>
                  <a:pt x="30" y="13"/>
                  <a:pt x="60" y="0"/>
                  <a:pt x="86" y="6"/>
                </a:cubicBezTo>
                <a:cubicBezTo>
                  <a:pt x="118" y="14"/>
                  <a:pt x="138" y="39"/>
                  <a:pt x="140" y="68"/>
                </a:cubicBezTo>
                <a:cubicBezTo>
                  <a:pt x="141" y="90"/>
                  <a:pt x="134" y="108"/>
                  <a:pt x="114" y="1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24"/>
          <p:cNvSpPr/>
          <p:nvPr/>
        </p:nvSpPr>
        <p:spPr>
          <a:xfrm>
            <a:off x="-3098801" y="-536575"/>
            <a:ext cx="1401763" cy="185738"/>
          </a:xfrm>
          <a:custGeom>
            <a:avLst/>
            <a:gdLst/>
            <a:ahLst/>
            <a:cxnLst/>
            <a:rect l="l" t="t" r="r" b="b"/>
            <a:pathLst>
              <a:path w="1144" h="152" extrusionOk="0">
                <a:moveTo>
                  <a:pt x="117" y="129"/>
                </a:moveTo>
                <a:cubicBezTo>
                  <a:pt x="130" y="129"/>
                  <a:pt x="139" y="129"/>
                  <a:pt x="147" y="129"/>
                </a:cubicBezTo>
                <a:cubicBezTo>
                  <a:pt x="471" y="129"/>
                  <a:pt x="795" y="129"/>
                  <a:pt x="1119" y="130"/>
                </a:cubicBezTo>
                <a:cubicBezTo>
                  <a:pt x="1127" y="130"/>
                  <a:pt x="1143" y="123"/>
                  <a:pt x="1143" y="137"/>
                </a:cubicBezTo>
                <a:cubicBezTo>
                  <a:pt x="1144" y="152"/>
                  <a:pt x="1128" y="145"/>
                  <a:pt x="1119" y="145"/>
                </a:cubicBezTo>
                <a:cubicBezTo>
                  <a:pt x="780" y="146"/>
                  <a:pt x="441" y="146"/>
                  <a:pt x="102" y="145"/>
                </a:cubicBezTo>
                <a:cubicBezTo>
                  <a:pt x="76" y="145"/>
                  <a:pt x="50" y="143"/>
                  <a:pt x="29" y="124"/>
                </a:cubicBezTo>
                <a:cubicBezTo>
                  <a:pt x="2" y="98"/>
                  <a:pt x="0" y="56"/>
                  <a:pt x="25" y="28"/>
                </a:cubicBezTo>
                <a:cubicBezTo>
                  <a:pt x="48" y="3"/>
                  <a:pt x="91" y="0"/>
                  <a:pt x="116" y="21"/>
                </a:cubicBezTo>
                <a:cubicBezTo>
                  <a:pt x="147" y="47"/>
                  <a:pt x="152" y="86"/>
                  <a:pt x="127" y="117"/>
                </a:cubicBezTo>
                <a:cubicBezTo>
                  <a:pt x="125" y="120"/>
                  <a:pt x="122" y="123"/>
                  <a:pt x="117" y="12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81" name="Google Shape;1081;p24"/>
          <p:cNvGrpSpPr/>
          <p:nvPr/>
        </p:nvGrpSpPr>
        <p:grpSpPr>
          <a:xfrm>
            <a:off x="2221208" y="1065545"/>
            <a:ext cx="2477531" cy="1617810"/>
            <a:chOff x="-475010" y="1129566"/>
            <a:chExt cx="4241713" cy="1460384"/>
          </a:xfrm>
        </p:grpSpPr>
        <p:sp>
          <p:nvSpPr>
            <p:cNvPr id="1082" name="Google Shape;1082;p24"/>
            <p:cNvSpPr txBox="1"/>
            <p:nvPr/>
          </p:nvSpPr>
          <p:spPr>
            <a:xfrm>
              <a:off x="-475010" y="1129566"/>
              <a:ext cx="4241713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Content 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24"/>
            <p:cNvSpPr txBox="1"/>
            <p:nvPr/>
          </p:nvSpPr>
          <p:spPr>
            <a:xfrm>
              <a:off x="-475010" y="1339726"/>
              <a:ext cx="3946906" cy="1250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 can simply impress your audience and add a unique zing and appeal to your Presentations. 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4" name="Google Shape;1084;p24"/>
          <p:cNvSpPr/>
          <p:nvPr/>
        </p:nvSpPr>
        <p:spPr>
          <a:xfrm>
            <a:off x="2060992" y="869488"/>
            <a:ext cx="2797964" cy="2459466"/>
          </a:xfrm>
          <a:custGeom>
            <a:avLst/>
            <a:gdLst/>
            <a:ahLst/>
            <a:cxnLst/>
            <a:rect l="l" t="t" r="r" b="b"/>
            <a:pathLst>
              <a:path w="1692" h="1488" extrusionOk="0">
                <a:moveTo>
                  <a:pt x="434" y="4"/>
                </a:moveTo>
                <a:cubicBezTo>
                  <a:pt x="444" y="4"/>
                  <a:pt x="454" y="5"/>
                  <a:pt x="464" y="5"/>
                </a:cubicBezTo>
                <a:cubicBezTo>
                  <a:pt x="817" y="5"/>
                  <a:pt x="1169" y="5"/>
                  <a:pt x="1522" y="5"/>
                </a:cubicBezTo>
                <a:cubicBezTo>
                  <a:pt x="1550" y="5"/>
                  <a:pt x="1550" y="5"/>
                  <a:pt x="1550" y="33"/>
                </a:cubicBezTo>
                <a:cubicBezTo>
                  <a:pt x="1550" y="344"/>
                  <a:pt x="1550" y="656"/>
                  <a:pt x="1550" y="968"/>
                </a:cubicBezTo>
                <a:cubicBezTo>
                  <a:pt x="1550" y="991"/>
                  <a:pt x="1550" y="1013"/>
                  <a:pt x="1549" y="1036"/>
                </a:cubicBezTo>
                <a:cubicBezTo>
                  <a:pt x="1548" y="1049"/>
                  <a:pt x="1552" y="1054"/>
                  <a:pt x="1566" y="1053"/>
                </a:cubicBezTo>
                <a:cubicBezTo>
                  <a:pt x="1598" y="1053"/>
                  <a:pt x="1630" y="1053"/>
                  <a:pt x="1662" y="1053"/>
                </a:cubicBezTo>
                <a:cubicBezTo>
                  <a:pt x="1684" y="1053"/>
                  <a:pt x="1691" y="1060"/>
                  <a:pt x="1692" y="1081"/>
                </a:cubicBezTo>
                <a:cubicBezTo>
                  <a:pt x="1692" y="1205"/>
                  <a:pt x="1692" y="1329"/>
                  <a:pt x="1692" y="1453"/>
                </a:cubicBezTo>
                <a:cubicBezTo>
                  <a:pt x="1692" y="1462"/>
                  <a:pt x="1691" y="1472"/>
                  <a:pt x="1681" y="1477"/>
                </a:cubicBezTo>
                <a:cubicBezTo>
                  <a:pt x="1678" y="1481"/>
                  <a:pt x="1674" y="1484"/>
                  <a:pt x="1668" y="1485"/>
                </a:cubicBezTo>
                <a:cubicBezTo>
                  <a:pt x="1661" y="1486"/>
                  <a:pt x="1654" y="1486"/>
                  <a:pt x="1646" y="1486"/>
                </a:cubicBezTo>
                <a:cubicBezTo>
                  <a:pt x="1369" y="1486"/>
                  <a:pt x="1092" y="1486"/>
                  <a:pt x="815" y="1486"/>
                </a:cubicBezTo>
                <a:cubicBezTo>
                  <a:pt x="802" y="1486"/>
                  <a:pt x="788" y="1488"/>
                  <a:pt x="777" y="1478"/>
                </a:cubicBezTo>
                <a:cubicBezTo>
                  <a:pt x="768" y="1469"/>
                  <a:pt x="768" y="1458"/>
                  <a:pt x="768" y="1447"/>
                </a:cubicBezTo>
                <a:cubicBezTo>
                  <a:pt x="768" y="1387"/>
                  <a:pt x="768" y="1327"/>
                  <a:pt x="768" y="1267"/>
                </a:cubicBezTo>
                <a:cubicBezTo>
                  <a:pt x="769" y="1251"/>
                  <a:pt x="767" y="1235"/>
                  <a:pt x="766" y="1219"/>
                </a:cubicBezTo>
                <a:cubicBezTo>
                  <a:pt x="768" y="1178"/>
                  <a:pt x="767" y="1136"/>
                  <a:pt x="767" y="1095"/>
                </a:cubicBezTo>
                <a:cubicBezTo>
                  <a:pt x="767" y="1083"/>
                  <a:pt x="767" y="1071"/>
                  <a:pt x="774" y="1060"/>
                </a:cubicBezTo>
                <a:cubicBezTo>
                  <a:pt x="779" y="1053"/>
                  <a:pt x="785" y="1050"/>
                  <a:pt x="793" y="1047"/>
                </a:cubicBezTo>
                <a:cubicBezTo>
                  <a:pt x="800" y="1046"/>
                  <a:pt x="806" y="1045"/>
                  <a:pt x="813" y="1045"/>
                </a:cubicBezTo>
                <a:cubicBezTo>
                  <a:pt x="1040" y="1045"/>
                  <a:pt x="1268" y="1045"/>
                  <a:pt x="1495" y="1045"/>
                </a:cubicBezTo>
                <a:cubicBezTo>
                  <a:pt x="1500" y="1046"/>
                  <a:pt x="1505" y="1046"/>
                  <a:pt x="1510" y="1046"/>
                </a:cubicBezTo>
                <a:cubicBezTo>
                  <a:pt x="1523" y="1043"/>
                  <a:pt x="1522" y="1033"/>
                  <a:pt x="1522" y="1023"/>
                </a:cubicBezTo>
                <a:cubicBezTo>
                  <a:pt x="1515" y="729"/>
                  <a:pt x="1520" y="435"/>
                  <a:pt x="1519" y="141"/>
                </a:cubicBezTo>
                <a:cubicBezTo>
                  <a:pt x="1519" y="113"/>
                  <a:pt x="1518" y="85"/>
                  <a:pt x="1519" y="57"/>
                </a:cubicBezTo>
                <a:cubicBezTo>
                  <a:pt x="1519" y="42"/>
                  <a:pt x="1513" y="34"/>
                  <a:pt x="1497" y="34"/>
                </a:cubicBezTo>
                <a:cubicBezTo>
                  <a:pt x="1412" y="35"/>
                  <a:pt x="1326" y="33"/>
                  <a:pt x="1241" y="35"/>
                </a:cubicBezTo>
                <a:cubicBezTo>
                  <a:pt x="1228" y="36"/>
                  <a:pt x="1215" y="35"/>
                  <a:pt x="1201" y="35"/>
                </a:cubicBezTo>
                <a:cubicBezTo>
                  <a:pt x="826" y="36"/>
                  <a:pt x="450" y="35"/>
                  <a:pt x="75" y="36"/>
                </a:cubicBezTo>
                <a:cubicBezTo>
                  <a:pt x="64" y="36"/>
                  <a:pt x="53" y="34"/>
                  <a:pt x="41" y="36"/>
                </a:cubicBezTo>
                <a:cubicBezTo>
                  <a:pt x="34" y="40"/>
                  <a:pt x="34" y="46"/>
                  <a:pt x="33" y="53"/>
                </a:cubicBezTo>
                <a:cubicBezTo>
                  <a:pt x="33" y="61"/>
                  <a:pt x="33" y="69"/>
                  <a:pt x="33" y="77"/>
                </a:cubicBezTo>
                <a:cubicBezTo>
                  <a:pt x="33" y="442"/>
                  <a:pt x="33" y="808"/>
                  <a:pt x="33" y="1173"/>
                </a:cubicBezTo>
                <a:cubicBezTo>
                  <a:pt x="33" y="1184"/>
                  <a:pt x="31" y="1197"/>
                  <a:pt x="37" y="1208"/>
                </a:cubicBezTo>
                <a:cubicBezTo>
                  <a:pt x="45" y="1216"/>
                  <a:pt x="55" y="1214"/>
                  <a:pt x="65" y="1214"/>
                </a:cubicBezTo>
                <a:cubicBezTo>
                  <a:pt x="276" y="1214"/>
                  <a:pt x="486" y="1214"/>
                  <a:pt x="697" y="1215"/>
                </a:cubicBezTo>
                <a:cubicBezTo>
                  <a:pt x="708" y="1215"/>
                  <a:pt x="719" y="1212"/>
                  <a:pt x="730" y="1219"/>
                </a:cubicBezTo>
                <a:cubicBezTo>
                  <a:pt x="735" y="1225"/>
                  <a:pt x="735" y="1231"/>
                  <a:pt x="730" y="1237"/>
                </a:cubicBezTo>
                <a:cubicBezTo>
                  <a:pt x="723" y="1243"/>
                  <a:pt x="714" y="1242"/>
                  <a:pt x="705" y="1242"/>
                </a:cubicBezTo>
                <a:cubicBezTo>
                  <a:pt x="481" y="1242"/>
                  <a:pt x="256" y="1242"/>
                  <a:pt x="32" y="1242"/>
                </a:cubicBezTo>
                <a:cubicBezTo>
                  <a:pt x="3" y="1242"/>
                  <a:pt x="0" y="1239"/>
                  <a:pt x="0" y="1211"/>
                </a:cubicBezTo>
                <a:cubicBezTo>
                  <a:pt x="0" y="818"/>
                  <a:pt x="0" y="425"/>
                  <a:pt x="0" y="32"/>
                </a:cubicBezTo>
                <a:cubicBezTo>
                  <a:pt x="0" y="6"/>
                  <a:pt x="2" y="5"/>
                  <a:pt x="29" y="4"/>
                </a:cubicBezTo>
                <a:cubicBezTo>
                  <a:pt x="161" y="0"/>
                  <a:pt x="293" y="5"/>
                  <a:pt x="425" y="2"/>
                </a:cubicBezTo>
                <a:cubicBezTo>
                  <a:pt x="428" y="1"/>
                  <a:pt x="431" y="2"/>
                  <a:pt x="434" y="4"/>
                </a:cubicBezTo>
                <a:close/>
              </a:path>
            </a:pathLst>
          </a:custGeom>
          <a:solidFill>
            <a:srgbClr val="EDBD0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24"/>
          <p:cNvSpPr/>
          <p:nvPr/>
        </p:nvSpPr>
        <p:spPr>
          <a:xfrm>
            <a:off x="3848126" y="2806126"/>
            <a:ext cx="535936" cy="352224"/>
          </a:xfrm>
          <a:custGeom>
            <a:avLst/>
            <a:gdLst/>
            <a:ahLst/>
            <a:cxnLst/>
            <a:rect l="l" t="t" r="r" b="b"/>
            <a:pathLst>
              <a:path w="3240006" h="2129375" extrusionOk="0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86" name="Google Shape;1086;p24"/>
          <p:cNvGrpSpPr/>
          <p:nvPr/>
        </p:nvGrpSpPr>
        <p:grpSpPr>
          <a:xfrm>
            <a:off x="8080584" y="989126"/>
            <a:ext cx="2477531" cy="1617810"/>
            <a:chOff x="-475010" y="1129566"/>
            <a:chExt cx="4241713" cy="1460384"/>
          </a:xfrm>
        </p:grpSpPr>
        <p:sp>
          <p:nvSpPr>
            <p:cNvPr id="1087" name="Google Shape;1087;p24"/>
            <p:cNvSpPr txBox="1"/>
            <p:nvPr/>
          </p:nvSpPr>
          <p:spPr>
            <a:xfrm>
              <a:off x="-475010" y="1129566"/>
              <a:ext cx="4241713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Content 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24"/>
            <p:cNvSpPr txBox="1"/>
            <p:nvPr/>
          </p:nvSpPr>
          <p:spPr>
            <a:xfrm>
              <a:off x="-475010" y="1339726"/>
              <a:ext cx="3946906" cy="1250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 can simply impress your audience and add a unique zing and appeal to your Presentations. 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9" name="Google Shape;1089;p24"/>
          <p:cNvSpPr/>
          <p:nvPr/>
        </p:nvSpPr>
        <p:spPr>
          <a:xfrm>
            <a:off x="7920368" y="793069"/>
            <a:ext cx="2797964" cy="2459466"/>
          </a:xfrm>
          <a:custGeom>
            <a:avLst/>
            <a:gdLst/>
            <a:ahLst/>
            <a:cxnLst/>
            <a:rect l="l" t="t" r="r" b="b"/>
            <a:pathLst>
              <a:path w="1692" h="1488" extrusionOk="0">
                <a:moveTo>
                  <a:pt x="434" y="4"/>
                </a:moveTo>
                <a:cubicBezTo>
                  <a:pt x="444" y="4"/>
                  <a:pt x="454" y="5"/>
                  <a:pt x="464" y="5"/>
                </a:cubicBezTo>
                <a:cubicBezTo>
                  <a:pt x="817" y="5"/>
                  <a:pt x="1169" y="5"/>
                  <a:pt x="1522" y="5"/>
                </a:cubicBezTo>
                <a:cubicBezTo>
                  <a:pt x="1550" y="5"/>
                  <a:pt x="1550" y="5"/>
                  <a:pt x="1550" y="33"/>
                </a:cubicBezTo>
                <a:cubicBezTo>
                  <a:pt x="1550" y="344"/>
                  <a:pt x="1550" y="656"/>
                  <a:pt x="1550" y="968"/>
                </a:cubicBezTo>
                <a:cubicBezTo>
                  <a:pt x="1550" y="991"/>
                  <a:pt x="1550" y="1013"/>
                  <a:pt x="1549" y="1036"/>
                </a:cubicBezTo>
                <a:cubicBezTo>
                  <a:pt x="1548" y="1049"/>
                  <a:pt x="1552" y="1054"/>
                  <a:pt x="1566" y="1053"/>
                </a:cubicBezTo>
                <a:cubicBezTo>
                  <a:pt x="1598" y="1053"/>
                  <a:pt x="1630" y="1053"/>
                  <a:pt x="1662" y="1053"/>
                </a:cubicBezTo>
                <a:cubicBezTo>
                  <a:pt x="1684" y="1053"/>
                  <a:pt x="1691" y="1060"/>
                  <a:pt x="1692" y="1081"/>
                </a:cubicBezTo>
                <a:cubicBezTo>
                  <a:pt x="1692" y="1205"/>
                  <a:pt x="1692" y="1329"/>
                  <a:pt x="1692" y="1453"/>
                </a:cubicBezTo>
                <a:cubicBezTo>
                  <a:pt x="1692" y="1462"/>
                  <a:pt x="1691" y="1472"/>
                  <a:pt x="1681" y="1477"/>
                </a:cubicBezTo>
                <a:cubicBezTo>
                  <a:pt x="1678" y="1481"/>
                  <a:pt x="1674" y="1484"/>
                  <a:pt x="1668" y="1485"/>
                </a:cubicBezTo>
                <a:cubicBezTo>
                  <a:pt x="1661" y="1486"/>
                  <a:pt x="1654" y="1486"/>
                  <a:pt x="1646" y="1486"/>
                </a:cubicBezTo>
                <a:cubicBezTo>
                  <a:pt x="1369" y="1486"/>
                  <a:pt x="1092" y="1486"/>
                  <a:pt x="815" y="1486"/>
                </a:cubicBezTo>
                <a:cubicBezTo>
                  <a:pt x="802" y="1486"/>
                  <a:pt x="788" y="1488"/>
                  <a:pt x="777" y="1478"/>
                </a:cubicBezTo>
                <a:cubicBezTo>
                  <a:pt x="768" y="1469"/>
                  <a:pt x="768" y="1458"/>
                  <a:pt x="768" y="1447"/>
                </a:cubicBezTo>
                <a:cubicBezTo>
                  <a:pt x="768" y="1387"/>
                  <a:pt x="768" y="1327"/>
                  <a:pt x="768" y="1267"/>
                </a:cubicBezTo>
                <a:cubicBezTo>
                  <a:pt x="769" y="1251"/>
                  <a:pt x="767" y="1235"/>
                  <a:pt x="766" y="1219"/>
                </a:cubicBezTo>
                <a:cubicBezTo>
                  <a:pt x="768" y="1178"/>
                  <a:pt x="767" y="1136"/>
                  <a:pt x="767" y="1095"/>
                </a:cubicBezTo>
                <a:cubicBezTo>
                  <a:pt x="767" y="1083"/>
                  <a:pt x="767" y="1071"/>
                  <a:pt x="774" y="1060"/>
                </a:cubicBezTo>
                <a:cubicBezTo>
                  <a:pt x="779" y="1053"/>
                  <a:pt x="785" y="1050"/>
                  <a:pt x="793" y="1047"/>
                </a:cubicBezTo>
                <a:cubicBezTo>
                  <a:pt x="800" y="1046"/>
                  <a:pt x="806" y="1045"/>
                  <a:pt x="813" y="1045"/>
                </a:cubicBezTo>
                <a:cubicBezTo>
                  <a:pt x="1040" y="1045"/>
                  <a:pt x="1268" y="1045"/>
                  <a:pt x="1495" y="1045"/>
                </a:cubicBezTo>
                <a:cubicBezTo>
                  <a:pt x="1500" y="1046"/>
                  <a:pt x="1505" y="1046"/>
                  <a:pt x="1510" y="1046"/>
                </a:cubicBezTo>
                <a:cubicBezTo>
                  <a:pt x="1523" y="1043"/>
                  <a:pt x="1522" y="1033"/>
                  <a:pt x="1522" y="1023"/>
                </a:cubicBezTo>
                <a:cubicBezTo>
                  <a:pt x="1515" y="729"/>
                  <a:pt x="1520" y="435"/>
                  <a:pt x="1519" y="141"/>
                </a:cubicBezTo>
                <a:cubicBezTo>
                  <a:pt x="1519" y="113"/>
                  <a:pt x="1518" y="85"/>
                  <a:pt x="1519" y="57"/>
                </a:cubicBezTo>
                <a:cubicBezTo>
                  <a:pt x="1519" y="42"/>
                  <a:pt x="1513" y="34"/>
                  <a:pt x="1497" y="34"/>
                </a:cubicBezTo>
                <a:cubicBezTo>
                  <a:pt x="1412" y="35"/>
                  <a:pt x="1326" y="33"/>
                  <a:pt x="1241" y="35"/>
                </a:cubicBezTo>
                <a:cubicBezTo>
                  <a:pt x="1228" y="36"/>
                  <a:pt x="1215" y="35"/>
                  <a:pt x="1201" y="35"/>
                </a:cubicBezTo>
                <a:cubicBezTo>
                  <a:pt x="826" y="36"/>
                  <a:pt x="450" y="35"/>
                  <a:pt x="75" y="36"/>
                </a:cubicBezTo>
                <a:cubicBezTo>
                  <a:pt x="64" y="36"/>
                  <a:pt x="53" y="34"/>
                  <a:pt x="41" y="36"/>
                </a:cubicBezTo>
                <a:cubicBezTo>
                  <a:pt x="34" y="40"/>
                  <a:pt x="34" y="46"/>
                  <a:pt x="33" y="53"/>
                </a:cubicBezTo>
                <a:cubicBezTo>
                  <a:pt x="33" y="61"/>
                  <a:pt x="33" y="69"/>
                  <a:pt x="33" y="77"/>
                </a:cubicBezTo>
                <a:cubicBezTo>
                  <a:pt x="33" y="442"/>
                  <a:pt x="33" y="808"/>
                  <a:pt x="33" y="1173"/>
                </a:cubicBezTo>
                <a:cubicBezTo>
                  <a:pt x="33" y="1184"/>
                  <a:pt x="31" y="1197"/>
                  <a:pt x="37" y="1208"/>
                </a:cubicBezTo>
                <a:cubicBezTo>
                  <a:pt x="45" y="1216"/>
                  <a:pt x="55" y="1214"/>
                  <a:pt x="65" y="1214"/>
                </a:cubicBezTo>
                <a:cubicBezTo>
                  <a:pt x="276" y="1214"/>
                  <a:pt x="486" y="1214"/>
                  <a:pt x="697" y="1215"/>
                </a:cubicBezTo>
                <a:cubicBezTo>
                  <a:pt x="708" y="1215"/>
                  <a:pt x="719" y="1212"/>
                  <a:pt x="730" y="1219"/>
                </a:cubicBezTo>
                <a:cubicBezTo>
                  <a:pt x="735" y="1225"/>
                  <a:pt x="735" y="1231"/>
                  <a:pt x="730" y="1237"/>
                </a:cubicBezTo>
                <a:cubicBezTo>
                  <a:pt x="723" y="1243"/>
                  <a:pt x="714" y="1242"/>
                  <a:pt x="705" y="1242"/>
                </a:cubicBezTo>
                <a:cubicBezTo>
                  <a:pt x="481" y="1242"/>
                  <a:pt x="256" y="1242"/>
                  <a:pt x="32" y="1242"/>
                </a:cubicBezTo>
                <a:cubicBezTo>
                  <a:pt x="3" y="1242"/>
                  <a:pt x="0" y="1239"/>
                  <a:pt x="0" y="1211"/>
                </a:cubicBezTo>
                <a:cubicBezTo>
                  <a:pt x="0" y="818"/>
                  <a:pt x="0" y="425"/>
                  <a:pt x="0" y="32"/>
                </a:cubicBezTo>
                <a:cubicBezTo>
                  <a:pt x="0" y="6"/>
                  <a:pt x="2" y="5"/>
                  <a:pt x="29" y="4"/>
                </a:cubicBezTo>
                <a:cubicBezTo>
                  <a:pt x="161" y="0"/>
                  <a:pt x="293" y="5"/>
                  <a:pt x="425" y="2"/>
                </a:cubicBezTo>
                <a:cubicBezTo>
                  <a:pt x="428" y="1"/>
                  <a:pt x="431" y="2"/>
                  <a:pt x="434" y="4"/>
                </a:cubicBezTo>
                <a:close/>
              </a:path>
            </a:pathLst>
          </a:custGeom>
          <a:solidFill>
            <a:srgbClr val="EDBD0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0" name="Google Shape;1090;p24"/>
          <p:cNvGrpSpPr/>
          <p:nvPr/>
        </p:nvGrpSpPr>
        <p:grpSpPr>
          <a:xfrm>
            <a:off x="2221208" y="3708832"/>
            <a:ext cx="2477531" cy="1617810"/>
            <a:chOff x="-475010" y="1129566"/>
            <a:chExt cx="4241713" cy="1460384"/>
          </a:xfrm>
        </p:grpSpPr>
        <p:sp>
          <p:nvSpPr>
            <p:cNvPr id="1091" name="Google Shape;1091;p24"/>
            <p:cNvSpPr txBox="1"/>
            <p:nvPr/>
          </p:nvSpPr>
          <p:spPr>
            <a:xfrm>
              <a:off x="-475010" y="1129566"/>
              <a:ext cx="4241713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Content 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24"/>
            <p:cNvSpPr txBox="1"/>
            <p:nvPr/>
          </p:nvSpPr>
          <p:spPr>
            <a:xfrm>
              <a:off x="-475010" y="1339726"/>
              <a:ext cx="3946906" cy="1250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 can simply impress your audience and add a unique zing and appeal to your Presentations. 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3" name="Google Shape;1093;p24"/>
          <p:cNvSpPr/>
          <p:nvPr/>
        </p:nvSpPr>
        <p:spPr>
          <a:xfrm>
            <a:off x="2060992" y="3512775"/>
            <a:ext cx="2797964" cy="2459466"/>
          </a:xfrm>
          <a:custGeom>
            <a:avLst/>
            <a:gdLst/>
            <a:ahLst/>
            <a:cxnLst/>
            <a:rect l="l" t="t" r="r" b="b"/>
            <a:pathLst>
              <a:path w="1692" h="1488" extrusionOk="0">
                <a:moveTo>
                  <a:pt x="434" y="4"/>
                </a:moveTo>
                <a:cubicBezTo>
                  <a:pt x="444" y="4"/>
                  <a:pt x="454" y="5"/>
                  <a:pt x="464" y="5"/>
                </a:cubicBezTo>
                <a:cubicBezTo>
                  <a:pt x="817" y="5"/>
                  <a:pt x="1169" y="5"/>
                  <a:pt x="1522" y="5"/>
                </a:cubicBezTo>
                <a:cubicBezTo>
                  <a:pt x="1550" y="5"/>
                  <a:pt x="1550" y="5"/>
                  <a:pt x="1550" y="33"/>
                </a:cubicBezTo>
                <a:cubicBezTo>
                  <a:pt x="1550" y="344"/>
                  <a:pt x="1550" y="656"/>
                  <a:pt x="1550" y="968"/>
                </a:cubicBezTo>
                <a:cubicBezTo>
                  <a:pt x="1550" y="991"/>
                  <a:pt x="1550" y="1013"/>
                  <a:pt x="1549" y="1036"/>
                </a:cubicBezTo>
                <a:cubicBezTo>
                  <a:pt x="1548" y="1049"/>
                  <a:pt x="1552" y="1054"/>
                  <a:pt x="1566" y="1053"/>
                </a:cubicBezTo>
                <a:cubicBezTo>
                  <a:pt x="1598" y="1053"/>
                  <a:pt x="1630" y="1053"/>
                  <a:pt x="1662" y="1053"/>
                </a:cubicBezTo>
                <a:cubicBezTo>
                  <a:pt x="1684" y="1053"/>
                  <a:pt x="1691" y="1060"/>
                  <a:pt x="1692" y="1081"/>
                </a:cubicBezTo>
                <a:cubicBezTo>
                  <a:pt x="1692" y="1205"/>
                  <a:pt x="1692" y="1329"/>
                  <a:pt x="1692" y="1453"/>
                </a:cubicBezTo>
                <a:cubicBezTo>
                  <a:pt x="1692" y="1462"/>
                  <a:pt x="1691" y="1472"/>
                  <a:pt x="1681" y="1477"/>
                </a:cubicBezTo>
                <a:cubicBezTo>
                  <a:pt x="1678" y="1481"/>
                  <a:pt x="1674" y="1484"/>
                  <a:pt x="1668" y="1485"/>
                </a:cubicBezTo>
                <a:cubicBezTo>
                  <a:pt x="1661" y="1486"/>
                  <a:pt x="1654" y="1486"/>
                  <a:pt x="1646" y="1486"/>
                </a:cubicBezTo>
                <a:cubicBezTo>
                  <a:pt x="1369" y="1486"/>
                  <a:pt x="1092" y="1486"/>
                  <a:pt x="815" y="1486"/>
                </a:cubicBezTo>
                <a:cubicBezTo>
                  <a:pt x="802" y="1486"/>
                  <a:pt x="788" y="1488"/>
                  <a:pt x="777" y="1478"/>
                </a:cubicBezTo>
                <a:cubicBezTo>
                  <a:pt x="768" y="1469"/>
                  <a:pt x="768" y="1458"/>
                  <a:pt x="768" y="1447"/>
                </a:cubicBezTo>
                <a:cubicBezTo>
                  <a:pt x="768" y="1387"/>
                  <a:pt x="768" y="1327"/>
                  <a:pt x="768" y="1267"/>
                </a:cubicBezTo>
                <a:cubicBezTo>
                  <a:pt x="769" y="1251"/>
                  <a:pt x="767" y="1235"/>
                  <a:pt x="766" y="1219"/>
                </a:cubicBezTo>
                <a:cubicBezTo>
                  <a:pt x="768" y="1178"/>
                  <a:pt x="767" y="1136"/>
                  <a:pt x="767" y="1095"/>
                </a:cubicBezTo>
                <a:cubicBezTo>
                  <a:pt x="767" y="1083"/>
                  <a:pt x="767" y="1071"/>
                  <a:pt x="774" y="1060"/>
                </a:cubicBezTo>
                <a:cubicBezTo>
                  <a:pt x="779" y="1053"/>
                  <a:pt x="785" y="1050"/>
                  <a:pt x="793" y="1047"/>
                </a:cubicBezTo>
                <a:cubicBezTo>
                  <a:pt x="800" y="1046"/>
                  <a:pt x="806" y="1045"/>
                  <a:pt x="813" y="1045"/>
                </a:cubicBezTo>
                <a:cubicBezTo>
                  <a:pt x="1040" y="1045"/>
                  <a:pt x="1268" y="1045"/>
                  <a:pt x="1495" y="1045"/>
                </a:cubicBezTo>
                <a:cubicBezTo>
                  <a:pt x="1500" y="1046"/>
                  <a:pt x="1505" y="1046"/>
                  <a:pt x="1510" y="1046"/>
                </a:cubicBezTo>
                <a:cubicBezTo>
                  <a:pt x="1523" y="1043"/>
                  <a:pt x="1522" y="1033"/>
                  <a:pt x="1522" y="1023"/>
                </a:cubicBezTo>
                <a:cubicBezTo>
                  <a:pt x="1515" y="729"/>
                  <a:pt x="1520" y="435"/>
                  <a:pt x="1519" y="141"/>
                </a:cubicBezTo>
                <a:cubicBezTo>
                  <a:pt x="1519" y="113"/>
                  <a:pt x="1518" y="85"/>
                  <a:pt x="1519" y="57"/>
                </a:cubicBezTo>
                <a:cubicBezTo>
                  <a:pt x="1519" y="42"/>
                  <a:pt x="1513" y="34"/>
                  <a:pt x="1497" y="34"/>
                </a:cubicBezTo>
                <a:cubicBezTo>
                  <a:pt x="1412" y="35"/>
                  <a:pt x="1326" y="33"/>
                  <a:pt x="1241" y="35"/>
                </a:cubicBezTo>
                <a:cubicBezTo>
                  <a:pt x="1228" y="36"/>
                  <a:pt x="1215" y="35"/>
                  <a:pt x="1201" y="35"/>
                </a:cubicBezTo>
                <a:cubicBezTo>
                  <a:pt x="826" y="36"/>
                  <a:pt x="450" y="35"/>
                  <a:pt x="75" y="36"/>
                </a:cubicBezTo>
                <a:cubicBezTo>
                  <a:pt x="64" y="36"/>
                  <a:pt x="53" y="34"/>
                  <a:pt x="41" y="36"/>
                </a:cubicBezTo>
                <a:cubicBezTo>
                  <a:pt x="34" y="40"/>
                  <a:pt x="34" y="46"/>
                  <a:pt x="33" y="53"/>
                </a:cubicBezTo>
                <a:cubicBezTo>
                  <a:pt x="33" y="61"/>
                  <a:pt x="33" y="69"/>
                  <a:pt x="33" y="77"/>
                </a:cubicBezTo>
                <a:cubicBezTo>
                  <a:pt x="33" y="442"/>
                  <a:pt x="33" y="808"/>
                  <a:pt x="33" y="1173"/>
                </a:cubicBezTo>
                <a:cubicBezTo>
                  <a:pt x="33" y="1184"/>
                  <a:pt x="31" y="1197"/>
                  <a:pt x="37" y="1208"/>
                </a:cubicBezTo>
                <a:cubicBezTo>
                  <a:pt x="45" y="1216"/>
                  <a:pt x="55" y="1214"/>
                  <a:pt x="65" y="1214"/>
                </a:cubicBezTo>
                <a:cubicBezTo>
                  <a:pt x="276" y="1214"/>
                  <a:pt x="486" y="1214"/>
                  <a:pt x="697" y="1215"/>
                </a:cubicBezTo>
                <a:cubicBezTo>
                  <a:pt x="708" y="1215"/>
                  <a:pt x="719" y="1212"/>
                  <a:pt x="730" y="1219"/>
                </a:cubicBezTo>
                <a:cubicBezTo>
                  <a:pt x="735" y="1225"/>
                  <a:pt x="735" y="1231"/>
                  <a:pt x="730" y="1237"/>
                </a:cubicBezTo>
                <a:cubicBezTo>
                  <a:pt x="723" y="1243"/>
                  <a:pt x="714" y="1242"/>
                  <a:pt x="705" y="1242"/>
                </a:cubicBezTo>
                <a:cubicBezTo>
                  <a:pt x="481" y="1242"/>
                  <a:pt x="256" y="1242"/>
                  <a:pt x="32" y="1242"/>
                </a:cubicBezTo>
                <a:cubicBezTo>
                  <a:pt x="3" y="1242"/>
                  <a:pt x="0" y="1239"/>
                  <a:pt x="0" y="1211"/>
                </a:cubicBezTo>
                <a:cubicBezTo>
                  <a:pt x="0" y="818"/>
                  <a:pt x="0" y="425"/>
                  <a:pt x="0" y="32"/>
                </a:cubicBezTo>
                <a:cubicBezTo>
                  <a:pt x="0" y="6"/>
                  <a:pt x="2" y="5"/>
                  <a:pt x="29" y="4"/>
                </a:cubicBezTo>
                <a:cubicBezTo>
                  <a:pt x="161" y="0"/>
                  <a:pt x="293" y="5"/>
                  <a:pt x="425" y="2"/>
                </a:cubicBezTo>
                <a:cubicBezTo>
                  <a:pt x="428" y="1"/>
                  <a:pt x="431" y="2"/>
                  <a:pt x="434" y="4"/>
                </a:cubicBezTo>
                <a:close/>
              </a:path>
            </a:pathLst>
          </a:custGeom>
          <a:solidFill>
            <a:srgbClr val="EDBD0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4" name="Google Shape;1094;p24"/>
          <p:cNvGrpSpPr/>
          <p:nvPr/>
        </p:nvGrpSpPr>
        <p:grpSpPr>
          <a:xfrm>
            <a:off x="7920367" y="3448592"/>
            <a:ext cx="2797964" cy="2459466"/>
            <a:chOff x="1416692" y="2026038"/>
            <a:chExt cx="2797964" cy="2459466"/>
          </a:xfrm>
        </p:grpSpPr>
        <p:grpSp>
          <p:nvGrpSpPr>
            <p:cNvPr id="1095" name="Google Shape;1095;p24"/>
            <p:cNvGrpSpPr/>
            <p:nvPr/>
          </p:nvGrpSpPr>
          <p:grpSpPr>
            <a:xfrm>
              <a:off x="1576908" y="2222095"/>
              <a:ext cx="2477531" cy="1617810"/>
              <a:chOff x="-475010" y="1129566"/>
              <a:chExt cx="4241713" cy="1460384"/>
            </a:xfrm>
          </p:grpSpPr>
          <p:sp>
            <p:nvSpPr>
              <p:cNvPr id="1096" name="Google Shape;1096;p24"/>
              <p:cNvSpPr txBox="1"/>
              <p:nvPr/>
            </p:nvSpPr>
            <p:spPr>
              <a:xfrm>
                <a:off x="-475010" y="1129566"/>
                <a:ext cx="424171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Content  Here</a:t>
                </a:r>
                <a:endParaRPr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24"/>
              <p:cNvSpPr txBox="1"/>
              <p:nvPr/>
            </p:nvSpPr>
            <p:spPr>
              <a:xfrm>
                <a:off x="-475010" y="1339726"/>
                <a:ext cx="3946906" cy="1250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You can simply impress your audience and add a unique zing and appeal to You can simply impress your audience and add a unique zing and appeal to your Presentations.  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98" name="Google Shape;1098;p24"/>
            <p:cNvSpPr/>
            <p:nvPr/>
          </p:nvSpPr>
          <p:spPr>
            <a:xfrm>
              <a:off x="1416692" y="2026038"/>
              <a:ext cx="2797964" cy="2459466"/>
            </a:xfrm>
            <a:custGeom>
              <a:avLst/>
              <a:gdLst/>
              <a:ahLst/>
              <a:cxnLst/>
              <a:rect l="l" t="t" r="r" b="b"/>
              <a:pathLst>
                <a:path w="1692" h="1488" extrusionOk="0">
                  <a:moveTo>
                    <a:pt x="434" y="4"/>
                  </a:moveTo>
                  <a:cubicBezTo>
                    <a:pt x="444" y="4"/>
                    <a:pt x="454" y="5"/>
                    <a:pt x="464" y="5"/>
                  </a:cubicBezTo>
                  <a:cubicBezTo>
                    <a:pt x="817" y="5"/>
                    <a:pt x="1169" y="5"/>
                    <a:pt x="1522" y="5"/>
                  </a:cubicBezTo>
                  <a:cubicBezTo>
                    <a:pt x="1550" y="5"/>
                    <a:pt x="1550" y="5"/>
                    <a:pt x="1550" y="33"/>
                  </a:cubicBezTo>
                  <a:cubicBezTo>
                    <a:pt x="1550" y="344"/>
                    <a:pt x="1550" y="656"/>
                    <a:pt x="1550" y="968"/>
                  </a:cubicBezTo>
                  <a:cubicBezTo>
                    <a:pt x="1550" y="991"/>
                    <a:pt x="1550" y="1013"/>
                    <a:pt x="1549" y="1036"/>
                  </a:cubicBezTo>
                  <a:cubicBezTo>
                    <a:pt x="1548" y="1049"/>
                    <a:pt x="1552" y="1054"/>
                    <a:pt x="1566" y="1053"/>
                  </a:cubicBezTo>
                  <a:cubicBezTo>
                    <a:pt x="1598" y="1053"/>
                    <a:pt x="1630" y="1053"/>
                    <a:pt x="1662" y="1053"/>
                  </a:cubicBezTo>
                  <a:cubicBezTo>
                    <a:pt x="1684" y="1053"/>
                    <a:pt x="1691" y="1060"/>
                    <a:pt x="1692" y="1081"/>
                  </a:cubicBezTo>
                  <a:cubicBezTo>
                    <a:pt x="1692" y="1205"/>
                    <a:pt x="1692" y="1329"/>
                    <a:pt x="1692" y="1453"/>
                  </a:cubicBezTo>
                  <a:cubicBezTo>
                    <a:pt x="1692" y="1462"/>
                    <a:pt x="1691" y="1472"/>
                    <a:pt x="1681" y="1477"/>
                  </a:cubicBezTo>
                  <a:cubicBezTo>
                    <a:pt x="1678" y="1481"/>
                    <a:pt x="1674" y="1484"/>
                    <a:pt x="1668" y="1485"/>
                  </a:cubicBezTo>
                  <a:cubicBezTo>
                    <a:pt x="1661" y="1486"/>
                    <a:pt x="1654" y="1486"/>
                    <a:pt x="1646" y="1486"/>
                  </a:cubicBezTo>
                  <a:cubicBezTo>
                    <a:pt x="1369" y="1486"/>
                    <a:pt x="1092" y="1486"/>
                    <a:pt x="815" y="1486"/>
                  </a:cubicBezTo>
                  <a:cubicBezTo>
                    <a:pt x="802" y="1486"/>
                    <a:pt x="788" y="1488"/>
                    <a:pt x="777" y="1478"/>
                  </a:cubicBezTo>
                  <a:cubicBezTo>
                    <a:pt x="768" y="1469"/>
                    <a:pt x="768" y="1458"/>
                    <a:pt x="768" y="1447"/>
                  </a:cubicBezTo>
                  <a:cubicBezTo>
                    <a:pt x="768" y="1387"/>
                    <a:pt x="768" y="1327"/>
                    <a:pt x="768" y="1267"/>
                  </a:cubicBezTo>
                  <a:cubicBezTo>
                    <a:pt x="769" y="1251"/>
                    <a:pt x="767" y="1235"/>
                    <a:pt x="766" y="1219"/>
                  </a:cubicBezTo>
                  <a:cubicBezTo>
                    <a:pt x="768" y="1178"/>
                    <a:pt x="767" y="1136"/>
                    <a:pt x="767" y="1095"/>
                  </a:cubicBezTo>
                  <a:cubicBezTo>
                    <a:pt x="767" y="1083"/>
                    <a:pt x="767" y="1071"/>
                    <a:pt x="774" y="1060"/>
                  </a:cubicBezTo>
                  <a:cubicBezTo>
                    <a:pt x="779" y="1053"/>
                    <a:pt x="785" y="1050"/>
                    <a:pt x="793" y="1047"/>
                  </a:cubicBezTo>
                  <a:cubicBezTo>
                    <a:pt x="800" y="1046"/>
                    <a:pt x="806" y="1045"/>
                    <a:pt x="813" y="1045"/>
                  </a:cubicBezTo>
                  <a:cubicBezTo>
                    <a:pt x="1040" y="1045"/>
                    <a:pt x="1268" y="1045"/>
                    <a:pt x="1495" y="1045"/>
                  </a:cubicBezTo>
                  <a:cubicBezTo>
                    <a:pt x="1500" y="1046"/>
                    <a:pt x="1505" y="1046"/>
                    <a:pt x="1510" y="1046"/>
                  </a:cubicBezTo>
                  <a:cubicBezTo>
                    <a:pt x="1523" y="1043"/>
                    <a:pt x="1522" y="1033"/>
                    <a:pt x="1522" y="1023"/>
                  </a:cubicBezTo>
                  <a:cubicBezTo>
                    <a:pt x="1515" y="729"/>
                    <a:pt x="1520" y="435"/>
                    <a:pt x="1519" y="141"/>
                  </a:cubicBezTo>
                  <a:cubicBezTo>
                    <a:pt x="1519" y="113"/>
                    <a:pt x="1518" y="85"/>
                    <a:pt x="1519" y="57"/>
                  </a:cubicBezTo>
                  <a:cubicBezTo>
                    <a:pt x="1519" y="42"/>
                    <a:pt x="1513" y="34"/>
                    <a:pt x="1497" y="34"/>
                  </a:cubicBezTo>
                  <a:cubicBezTo>
                    <a:pt x="1412" y="35"/>
                    <a:pt x="1326" y="33"/>
                    <a:pt x="1241" y="35"/>
                  </a:cubicBezTo>
                  <a:cubicBezTo>
                    <a:pt x="1228" y="36"/>
                    <a:pt x="1215" y="35"/>
                    <a:pt x="1201" y="35"/>
                  </a:cubicBezTo>
                  <a:cubicBezTo>
                    <a:pt x="826" y="36"/>
                    <a:pt x="450" y="35"/>
                    <a:pt x="75" y="36"/>
                  </a:cubicBezTo>
                  <a:cubicBezTo>
                    <a:pt x="64" y="36"/>
                    <a:pt x="53" y="34"/>
                    <a:pt x="41" y="36"/>
                  </a:cubicBezTo>
                  <a:cubicBezTo>
                    <a:pt x="34" y="40"/>
                    <a:pt x="34" y="46"/>
                    <a:pt x="33" y="53"/>
                  </a:cubicBezTo>
                  <a:cubicBezTo>
                    <a:pt x="33" y="61"/>
                    <a:pt x="33" y="69"/>
                    <a:pt x="33" y="77"/>
                  </a:cubicBezTo>
                  <a:cubicBezTo>
                    <a:pt x="33" y="442"/>
                    <a:pt x="33" y="808"/>
                    <a:pt x="33" y="1173"/>
                  </a:cubicBezTo>
                  <a:cubicBezTo>
                    <a:pt x="33" y="1184"/>
                    <a:pt x="31" y="1197"/>
                    <a:pt x="37" y="1208"/>
                  </a:cubicBezTo>
                  <a:cubicBezTo>
                    <a:pt x="45" y="1216"/>
                    <a:pt x="55" y="1214"/>
                    <a:pt x="65" y="1214"/>
                  </a:cubicBezTo>
                  <a:cubicBezTo>
                    <a:pt x="276" y="1214"/>
                    <a:pt x="486" y="1214"/>
                    <a:pt x="697" y="1215"/>
                  </a:cubicBezTo>
                  <a:cubicBezTo>
                    <a:pt x="708" y="1215"/>
                    <a:pt x="719" y="1212"/>
                    <a:pt x="730" y="1219"/>
                  </a:cubicBezTo>
                  <a:cubicBezTo>
                    <a:pt x="735" y="1225"/>
                    <a:pt x="735" y="1231"/>
                    <a:pt x="730" y="1237"/>
                  </a:cubicBezTo>
                  <a:cubicBezTo>
                    <a:pt x="723" y="1243"/>
                    <a:pt x="714" y="1242"/>
                    <a:pt x="705" y="1242"/>
                  </a:cubicBezTo>
                  <a:cubicBezTo>
                    <a:pt x="481" y="1242"/>
                    <a:pt x="256" y="1242"/>
                    <a:pt x="32" y="1242"/>
                  </a:cubicBezTo>
                  <a:cubicBezTo>
                    <a:pt x="3" y="1242"/>
                    <a:pt x="0" y="1239"/>
                    <a:pt x="0" y="1211"/>
                  </a:cubicBezTo>
                  <a:cubicBezTo>
                    <a:pt x="0" y="818"/>
                    <a:pt x="0" y="425"/>
                    <a:pt x="0" y="32"/>
                  </a:cubicBezTo>
                  <a:cubicBezTo>
                    <a:pt x="0" y="6"/>
                    <a:pt x="2" y="5"/>
                    <a:pt x="29" y="4"/>
                  </a:cubicBezTo>
                  <a:cubicBezTo>
                    <a:pt x="161" y="0"/>
                    <a:pt x="293" y="5"/>
                    <a:pt x="425" y="2"/>
                  </a:cubicBezTo>
                  <a:cubicBezTo>
                    <a:pt x="428" y="1"/>
                    <a:pt x="431" y="2"/>
                    <a:pt x="434" y="4"/>
                  </a:cubicBezTo>
                  <a:close/>
                </a:path>
              </a:pathLst>
            </a:custGeom>
            <a:solidFill>
              <a:srgbClr val="EDBD0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9" name="Google Shape;1099;p24"/>
          <p:cNvSpPr/>
          <p:nvPr/>
        </p:nvSpPr>
        <p:spPr>
          <a:xfrm>
            <a:off x="9779923" y="2697045"/>
            <a:ext cx="441340" cy="368925"/>
          </a:xfrm>
          <a:custGeom>
            <a:avLst/>
            <a:gdLst/>
            <a:ahLst/>
            <a:cxnLst/>
            <a:rect l="l" t="t" r="r" b="b"/>
            <a:pathLst>
              <a:path w="3186824" h="2663936" extrusionOk="0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24"/>
          <p:cNvSpPr/>
          <p:nvPr/>
        </p:nvSpPr>
        <p:spPr>
          <a:xfrm>
            <a:off x="3911687" y="5488056"/>
            <a:ext cx="408813" cy="299784"/>
          </a:xfrm>
          <a:custGeom>
            <a:avLst/>
            <a:gdLst/>
            <a:ahLst/>
            <a:cxnLst/>
            <a:rect l="l" t="t" r="r" b="b"/>
            <a:pathLst>
              <a:path w="3240001" h="2375905" extrusionOk="0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24"/>
          <p:cNvSpPr/>
          <p:nvPr/>
        </p:nvSpPr>
        <p:spPr>
          <a:xfrm flipH="1">
            <a:off x="9740468" y="5245654"/>
            <a:ext cx="480795" cy="396627"/>
          </a:xfrm>
          <a:custGeom>
            <a:avLst/>
            <a:gdLst/>
            <a:ahLst/>
            <a:cxnLst/>
            <a:rect l="l" t="t" r="r" b="b"/>
            <a:pathLst>
              <a:path w="3217557" h="2654282" extrusionOk="0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2" name="Google Shape;110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8739" y="1887423"/>
            <a:ext cx="3164362" cy="4839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25"/>
          <p:cNvSpPr txBox="1">
            <a:spLocks noGrp="1"/>
          </p:cNvSpPr>
          <p:nvPr>
            <p:ph type="body" idx="1"/>
          </p:nvPr>
        </p:nvSpPr>
        <p:spPr>
          <a:xfrm>
            <a:off x="619125" y="901700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447A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rPr>
              <a:t>Infographic Style</a:t>
            </a:r>
            <a:endParaRPr/>
          </a:p>
        </p:txBody>
      </p:sp>
      <p:sp>
        <p:nvSpPr>
          <p:cNvPr id="1108" name="Google Shape;1108;p25"/>
          <p:cNvSpPr/>
          <p:nvPr/>
        </p:nvSpPr>
        <p:spPr>
          <a:xfrm>
            <a:off x="9473531" y="2037501"/>
            <a:ext cx="1224785" cy="1351173"/>
          </a:xfrm>
          <a:custGeom>
            <a:avLst/>
            <a:gdLst/>
            <a:ahLst/>
            <a:cxnLst/>
            <a:rect l="l" t="t" r="r" b="b"/>
            <a:pathLst>
              <a:path w="790861" h="872472" extrusionOk="0">
                <a:moveTo>
                  <a:pt x="394689" y="0"/>
                </a:moveTo>
                <a:lnTo>
                  <a:pt x="395430" y="57"/>
                </a:lnTo>
                <a:lnTo>
                  <a:pt x="396172" y="0"/>
                </a:lnTo>
                <a:cubicBezTo>
                  <a:pt x="614153" y="0"/>
                  <a:pt x="790861" y="176708"/>
                  <a:pt x="790861" y="394689"/>
                </a:cubicBezTo>
                <a:cubicBezTo>
                  <a:pt x="790861" y="542198"/>
                  <a:pt x="685540" y="687780"/>
                  <a:pt x="602673" y="754231"/>
                </a:cubicBezTo>
                <a:cubicBezTo>
                  <a:pt x="577986" y="782673"/>
                  <a:pt x="588881" y="797618"/>
                  <a:pt x="583576" y="834696"/>
                </a:cubicBezTo>
                <a:cubicBezTo>
                  <a:pt x="569784" y="863319"/>
                  <a:pt x="557447" y="872472"/>
                  <a:pt x="533068" y="872472"/>
                </a:cubicBezTo>
                <a:lnTo>
                  <a:pt x="395430" y="871979"/>
                </a:lnTo>
                <a:lnTo>
                  <a:pt x="257793" y="872472"/>
                </a:lnTo>
                <a:cubicBezTo>
                  <a:pt x="233414" y="872472"/>
                  <a:pt x="221078" y="863319"/>
                  <a:pt x="207286" y="834696"/>
                </a:cubicBezTo>
                <a:cubicBezTo>
                  <a:pt x="201981" y="797618"/>
                  <a:pt x="212876" y="782673"/>
                  <a:pt x="188188" y="754231"/>
                </a:cubicBezTo>
                <a:cubicBezTo>
                  <a:pt x="105322" y="687780"/>
                  <a:pt x="0" y="542198"/>
                  <a:pt x="0" y="394689"/>
                </a:cubicBezTo>
                <a:cubicBezTo>
                  <a:pt x="0" y="176708"/>
                  <a:pt x="176709" y="0"/>
                  <a:pt x="394689" y="0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9" name="Google Shape;1109;p25"/>
          <p:cNvGrpSpPr/>
          <p:nvPr/>
        </p:nvGrpSpPr>
        <p:grpSpPr>
          <a:xfrm>
            <a:off x="4375773" y="1943243"/>
            <a:ext cx="792715" cy="1360145"/>
            <a:chOff x="4874689" y="2348880"/>
            <a:chExt cx="914401" cy="1354872"/>
          </a:xfrm>
        </p:grpSpPr>
        <p:sp>
          <p:nvSpPr>
            <p:cNvPr id="1110" name="Google Shape;1110;p25"/>
            <p:cNvSpPr/>
            <p:nvPr/>
          </p:nvSpPr>
          <p:spPr>
            <a:xfrm>
              <a:off x="4874690" y="2348880"/>
              <a:ext cx="914400" cy="9144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FFCF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25"/>
            <p:cNvSpPr/>
            <p:nvPr/>
          </p:nvSpPr>
          <p:spPr>
            <a:xfrm rot="10800000">
              <a:off x="4874689" y="2789352"/>
              <a:ext cx="228508" cy="914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CF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25"/>
            <p:cNvSpPr/>
            <p:nvPr/>
          </p:nvSpPr>
          <p:spPr>
            <a:xfrm rot="10800000">
              <a:off x="5560582" y="2789352"/>
              <a:ext cx="228508" cy="914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CF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3" name="Google Shape;1113;p25"/>
          <p:cNvGrpSpPr/>
          <p:nvPr/>
        </p:nvGrpSpPr>
        <p:grpSpPr>
          <a:xfrm>
            <a:off x="1869148" y="3441154"/>
            <a:ext cx="511666" cy="490542"/>
            <a:chOff x="1869148" y="3350721"/>
            <a:chExt cx="511666" cy="490542"/>
          </a:xfrm>
        </p:grpSpPr>
        <p:sp>
          <p:nvSpPr>
            <p:cNvPr id="1114" name="Google Shape;1114;p25"/>
            <p:cNvSpPr/>
            <p:nvPr/>
          </p:nvSpPr>
          <p:spPr>
            <a:xfrm>
              <a:off x="1886204" y="3468755"/>
              <a:ext cx="477554" cy="85287"/>
            </a:xfrm>
            <a:custGeom>
              <a:avLst/>
              <a:gdLst/>
              <a:ahLst/>
              <a:cxnLst/>
              <a:rect l="l" t="t" r="r" b="b"/>
              <a:pathLst>
                <a:path w="920008" h="164304" extrusionOk="0">
                  <a:moveTo>
                    <a:pt x="852708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5"/>
                  </a:lnTo>
                  <a:cubicBezTo>
                    <a:pt x="0" y="134173"/>
                    <a:pt x="30131" y="164304"/>
                    <a:pt x="67299" y="164304"/>
                  </a:cubicBezTo>
                  <a:lnTo>
                    <a:pt x="852708" y="164304"/>
                  </a:lnTo>
                  <a:cubicBezTo>
                    <a:pt x="889877" y="164304"/>
                    <a:pt x="920008" y="134173"/>
                    <a:pt x="920008" y="97005"/>
                  </a:cubicBezTo>
                  <a:lnTo>
                    <a:pt x="920008" y="67299"/>
                  </a:lnTo>
                  <a:cubicBezTo>
                    <a:pt x="920008" y="30131"/>
                    <a:pt x="889877" y="0"/>
                    <a:pt x="852708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25"/>
            <p:cNvSpPr/>
            <p:nvPr/>
          </p:nvSpPr>
          <p:spPr>
            <a:xfrm>
              <a:off x="1937372" y="3704819"/>
              <a:ext cx="375220" cy="136444"/>
            </a:xfrm>
            <a:custGeom>
              <a:avLst/>
              <a:gdLst/>
              <a:ahLst/>
              <a:cxnLst/>
              <a:rect l="l" t="t" r="r" b="b"/>
              <a:pathLst>
                <a:path w="722862" h="262858" extrusionOk="0">
                  <a:moveTo>
                    <a:pt x="722862" y="0"/>
                  </a:moveTo>
                  <a:lnTo>
                    <a:pt x="0" y="0"/>
                  </a:lnTo>
                  <a:lnTo>
                    <a:pt x="0" y="131429"/>
                  </a:lnTo>
                  <a:cubicBezTo>
                    <a:pt x="0" y="204015"/>
                    <a:pt x="161818" y="262858"/>
                    <a:pt x="361431" y="262858"/>
                  </a:cubicBezTo>
                  <a:cubicBezTo>
                    <a:pt x="561044" y="262858"/>
                    <a:pt x="722862" y="204015"/>
                    <a:pt x="722862" y="131429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25"/>
            <p:cNvSpPr/>
            <p:nvPr/>
          </p:nvSpPr>
          <p:spPr>
            <a:xfrm>
              <a:off x="1903260" y="3586787"/>
              <a:ext cx="443443" cy="85287"/>
            </a:xfrm>
            <a:custGeom>
              <a:avLst/>
              <a:gdLst/>
              <a:ahLst/>
              <a:cxnLst/>
              <a:rect l="l" t="t" r="r" b="b"/>
              <a:pathLst>
                <a:path w="854293" h="164306" extrusionOk="0">
                  <a:moveTo>
                    <a:pt x="786994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7"/>
                  </a:lnTo>
                  <a:cubicBezTo>
                    <a:pt x="0" y="134174"/>
                    <a:pt x="30131" y="164306"/>
                    <a:pt x="67299" y="164306"/>
                  </a:cubicBezTo>
                  <a:lnTo>
                    <a:pt x="786994" y="164306"/>
                  </a:lnTo>
                  <a:cubicBezTo>
                    <a:pt x="824162" y="164306"/>
                    <a:pt x="854293" y="134174"/>
                    <a:pt x="854293" y="97007"/>
                  </a:cubicBezTo>
                  <a:lnTo>
                    <a:pt x="854293" y="67299"/>
                  </a:lnTo>
                  <a:cubicBezTo>
                    <a:pt x="854293" y="30131"/>
                    <a:pt x="824162" y="0"/>
                    <a:pt x="786994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25"/>
            <p:cNvSpPr/>
            <p:nvPr/>
          </p:nvSpPr>
          <p:spPr>
            <a:xfrm>
              <a:off x="1869148" y="3350721"/>
              <a:ext cx="511666" cy="85287"/>
            </a:xfrm>
            <a:custGeom>
              <a:avLst/>
              <a:gdLst/>
              <a:ahLst/>
              <a:cxnLst/>
              <a:rect l="l" t="t" r="r" b="b"/>
              <a:pathLst>
                <a:path w="985723" h="164305" extrusionOk="0">
                  <a:moveTo>
                    <a:pt x="918424" y="0"/>
                  </a:moveTo>
                  <a:lnTo>
                    <a:pt x="67300" y="0"/>
                  </a:lnTo>
                  <a:cubicBezTo>
                    <a:pt x="30131" y="0"/>
                    <a:pt x="0" y="30130"/>
                    <a:pt x="0" y="67298"/>
                  </a:cubicBezTo>
                  <a:lnTo>
                    <a:pt x="0" y="97006"/>
                  </a:lnTo>
                  <a:cubicBezTo>
                    <a:pt x="0" y="134173"/>
                    <a:pt x="30131" y="164305"/>
                    <a:pt x="67300" y="164305"/>
                  </a:cubicBezTo>
                  <a:lnTo>
                    <a:pt x="918424" y="164305"/>
                  </a:lnTo>
                  <a:cubicBezTo>
                    <a:pt x="955592" y="164305"/>
                    <a:pt x="985723" y="134173"/>
                    <a:pt x="985723" y="97006"/>
                  </a:cubicBezTo>
                  <a:lnTo>
                    <a:pt x="985723" y="67298"/>
                  </a:lnTo>
                  <a:cubicBezTo>
                    <a:pt x="985723" y="30130"/>
                    <a:pt x="955592" y="0"/>
                    <a:pt x="918424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18" name="Google Shape;1118;p25"/>
          <p:cNvSpPr/>
          <p:nvPr/>
        </p:nvSpPr>
        <p:spPr>
          <a:xfrm>
            <a:off x="1644864" y="1994857"/>
            <a:ext cx="1062264" cy="1386291"/>
          </a:xfrm>
          <a:custGeom>
            <a:avLst/>
            <a:gdLst/>
            <a:ahLst/>
            <a:cxnLst/>
            <a:rect l="l" t="t" r="r" b="b"/>
            <a:pathLst>
              <a:path w="1127615" h="1471576" extrusionOk="0">
                <a:moveTo>
                  <a:pt x="555039" y="83"/>
                </a:moveTo>
                <a:cubicBezTo>
                  <a:pt x="819662" y="-4458"/>
                  <a:pt x="1055349" y="177228"/>
                  <a:pt x="1114657" y="440104"/>
                </a:cubicBezTo>
                <a:cubicBezTo>
                  <a:pt x="1176026" y="712121"/>
                  <a:pt x="1012387" y="928036"/>
                  <a:pt x="772429" y="1088053"/>
                </a:cubicBezTo>
                <a:cubicBezTo>
                  <a:pt x="669004" y="1165193"/>
                  <a:pt x="628716" y="1262011"/>
                  <a:pt x="567462" y="1372368"/>
                </a:cubicBezTo>
                <a:cubicBezTo>
                  <a:pt x="530657" y="1446051"/>
                  <a:pt x="479053" y="1473509"/>
                  <a:pt x="434237" y="1471472"/>
                </a:cubicBezTo>
                <a:cubicBezTo>
                  <a:pt x="389421" y="1469435"/>
                  <a:pt x="310014" y="1424120"/>
                  <a:pt x="298567" y="1360143"/>
                </a:cubicBezTo>
                <a:lnTo>
                  <a:pt x="300331" y="1290412"/>
                </a:lnTo>
                <a:cubicBezTo>
                  <a:pt x="335496" y="1172787"/>
                  <a:pt x="473578" y="1003344"/>
                  <a:pt x="656254" y="830430"/>
                </a:cubicBezTo>
                <a:cubicBezTo>
                  <a:pt x="746023" y="699079"/>
                  <a:pt x="870517" y="642249"/>
                  <a:pt x="838945" y="502307"/>
                </a:cubicBezTo>
                <a:cubicBezTo>
                  <a:pt x="807373" y="362364"/>
                  <a:pt x="675644" y="268526"/>
                  <a:pt x="533067" y="284409"/>
                </a:cubicBezTo>
                <a:cubicBezTo>
                  <a:pt x="390490" y="300293"/>
                  <a:pt x="282643" y="420822"/>
                  <a:pt x="282643" y="564282"/>
                </a:cubicBezTo>
                <a:lnTo>
                  <a:pt x="279666" y="564282"/>
                </a:lnTo>
                <a:cubicBezTo>
                  <a:pt x="280014" y="565385"/>
                  <a:pt x="280029" y="566502"/>
                  <a:pt x="280029" y="567621"/>
                </a:cubicBezTo>
                <a:cubicBezTo>
                  <a:pt x="280029" y="639273"/>
                  <a:pt x="217342" y="697359"/>
                  <a:pt x="140015" y="697359"/>
                </a:cubicBezTo>
                <a:cubicBezTo>
                  <a:pt x="62687" y="697359"/>
                  <a:pt x="0" y="639273"/>
                  <a:pt x="0" y="567621"/>
                </a:cubicBezTo>
                <a:lnTo>
                  <a:pt x="363" y="564281"/>
                </a:lnTo>
                <a:lnTo>
                  <a:pt x="1" y="564281"/>
                </a:lnTo>
                <a:cubicBezTo>
                  <a:pt x="1" y="276833"/>
                  <a:pt x="216092" y="35331"/>
                  <a:pt x="501773" y="3505"/>
                </a:cubicBezTo>
                <a:cubicBezTo>
                  <a:pt x="519628" y="1516"/>
                  <a:pt x="537398" y="386"/>
                  <a:pt x="555039" y="83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Google Shape;1119;p25"/>
          <p:cNvSpPr/>
          <p:nvPr/>
        </p:nvSpPr>
        <p:spPr>
          <a:xfrm rot="5400000">
            <a:off x="6735110" y="1944519"/>
            <a:ext cx="1387834" cy="1488513"/>
          </a:xfrm>
          <a:custGeom>
            <a:avLst/>
            <a:gdLst/>
            <a:ahLst/>
            <a:cxnLst/>
            <a:rect l="l" t="t" r="r" b="b"/>
            <a:pathLst>
              <a:path w="3010478" h="2971924" extrusionOk="0">
                <a:moveTo>
                  <a:pt x="0" y="0"/>
                </a:moveTo>
                <a:cubicBezTo>
                  <a:pt x="597789" y="631968"/>
                  <a:pt x="1954851" y="1281936"/>
                  <a:pt x="3010478" y="1750136"/>
                </a:cubicBezTo>
                <a:lnTo>
                  <a:pt x="3010478" y="1766533"/>
                </a:lnTo>
                <a:cubicBezTo>
                  <a:pt x="2556291" y="2057095"/>
                  <a:pt x="1750264" y="2348261"/>
                  <a:pt x="1695591" y="2971924"/>
                </a:cubicBezTo>
                <a:lnTo>
                  <a:pt x="1167606" y="2794065"/>
                </a:lnTo>
                <a:cubicBezTo>
                  <a:pt x="1356560" y="2217270"/>
                  <a:pt x="1563728" y="2059107"/>
                  <a:pt x="1967797" y="1771109"/>
                </a:cubicBezTo>
                <a:cubicBezTo>
                  <a:pt x="1212626" y="1431720"/>
                  <a:pt x="908197" y="1282487"/>
                  <a:pt x="19210" y="696594"/>
                </a:cubicBezTo>
                <a:cubicBezTo>
                  <a:pt x="12874" y="464793"/>
                  <a:pt x="13037" y="311571"/>
                  <a:pt x="0" y="0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20" name="Google Shape;1120;p25"/>
          <p:cNvGrpSpPr/>
          <p:nvPr/>
        </p:nvGrpSpPr>
        <p:grpSpPr>
          <a:xfrm>
            <a:off x="879230" y="4708866"/>
            <a:ext cx="2472004" cy="1474862"/>
            <a:chOff x="803640" y="3362835"/>
            <a:chExt cx="2059657" cy="1474862"/>
          </a:xfrm>
        </p:grpSpPr>
        <p:sp>
          <p:nvSpPr>
            <p:cNvPr id="1121" name="Google Shape;1121;p25"/>
            <p:cNvSpPr txBox="1"/>
            <p:nvPr/>
          </p:nvSpPr>
          <p:spPr>
            <a:xfrm>
              <a:off x="803640" y="3637368"/>
              <a:ext cx="2059657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Get a modern PowerPoint  Presentation that is beautifully designed 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25"/>
            <p:cNvSpPr txBox="1"/>
            <p:nvPr/>
          </p:nvSpPr>
          <p:spPr>
            <a:xfrm>
              <a:off x="803640" y="3362835"/>
              <a:ext cx="205965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21447A"/>
                  </a:solidFill>
                  <a:latin typeface="Arial"/>
                  <a:ea typeface="Arial"/>
                  <a:cs typeface="Arial"/>
                  <a:sym typeface="Arial"/>
                </a:rPr>
                <a:t>Your Text  Here</a:t>
              </a:r>
              <a:endParaRPr sz="1400" b="1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25"/>
          <p:cNvGrpSpPr/>
          <p:nvPr/>
        </p:nvGrpSpPr>
        <p:grpSpPr>
          <a:xfrm>
            <a:off x="3536127" y="4708866"/>
            <a:ext cx="2472004" cy="1474862"/>
            <a:chOff x="803640" y="3362835"/>
            <a:chExt cx="2059657" cy="1474862"/>
          </a:xfrm>
        </p:grpSpPr>
        <p:sp>
          <p:nvSpPr>
            <p:cNvPr id="1124" name="Google Shape;1124;p25"/>
            <p:cNvSpPr txBox="1"/>
            <p:nvPr/>
          </p:nvSpPr>
          <p:spPr>
            <a:xfrm>
              <a:off x="803640" y="3637368"/>
              <a:ext cx="2059657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Get a modern PowerPoint  Presentation that is beautifully designed 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25"/>
            <p:cNvSpPr txBox="1"/>
            <p:nvPr/>
          </p:nvSpPr>
          <p:spPr>
            <a:xfrm>
              <a:off x="803640" y="3362835"/>
              <a:ext cx="205965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21447A"/>
                  </a:solidFill>
                  <a:latin typeface="Arial"/>
                  <a:ea typeface="Arial"/>
                  <a:cs typeface="Arial"/>
                  <a:sym typeface="Arial"/>
                </a:rPr>
                <a:t>Your Text  Here</a:t>
              </a:r>
              <a:endParaRPr sz="1400" b="1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6" name="Google Shape;1126;p25"/>
          <p:cNvGrpSpPr/>
          <p:nvPr/>
        </p:nvGrpSpPr>
        <p:grpSpPr>
          <a:xfrm>
            <a:off x="6193024" y="4708866"/>
            <a:ext cx="2472004" cy="1474862"/>
            <a:chOff x="803640" y="3362835"/>
            <a:chExt cx="2059657" cy="1474862"/>
          </a:xfrm>
        </p:grpSpPr>
        <p:sp>
          <p:nvSpPr>
            <p:cNvPr id="1127" name="Google Shape;1127;p25"/>
            <p:cNvSpPr txBox="1"/>
            <p:nvPr/>
          </p:nvSpPr>
          <p:spPr>
            <a:xfrm>
              <a:off x="803640" y="3637368"/>
              <a:ext cx="2059657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Get a modern PowerPoint  Presentation that is beautifully designed 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25"/>
            <p:cNvSpPr txBox="1"/>
            <p:nvPr/>
          </p:nvSpPr>
          <p:spPr>
            <a:xfrm>
              <a:off x="803640" y="3362835"/>
              <a:ext cx="205965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Your Text  Here</a:t>
              </a:r>
              <a:endParaRPr sz="14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9" name="Google Shape;1129;p25"/>
          <p:cNvGrpSpPr/>
          <p:nvPr/>
        </p:nvGrpSpPr>
        <p:grpSpPr>
          <a:xfrm>
            <a:off x="8849921" y="4708866"/>
            <a:ext cx="2472004" cy="1474862"/>
            <a:chOff x="803640" y="3362835"/>
            <a:chExt cx="2059657" cy="1474862"/>
          </a:xfrm>
        </p:grpSpPr>
        <p:sp>
          <p:nvSpPr>
            <p:cNvPr id="1130" name="Google Shape;1130;p25"/>
            <p:cNvSpPr txBox="1"/>
            <p:nvPr/>
          </p:nvSpPr>
          <p:spPr>
            <a:xfrm>
              <a:off x="803640" y="3637368"/>
              <a:ext cx="2059657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Get a modern PowerPoint  Presentation that is beautifully designed 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25"/>
            <p:cNvSpPr txBox="1"/>
            <p:nvPr/>
          </p:nvSpPr>
          <p:spPr>
            <a:xfrm>
              <a:off x="803640" y="3362835"/>
              <a:ext cx="205965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accent4"/>
                  </a:solidFill>
                  <a:latin typeface="Arial"/>
                  <a:ea typeface="Arial"/>
                  <a:cs typeface="Arial"/>
                  <a:sym typeface="Arial"/>
                </a:rPr>
                <a:t>Your Text  Here</a:t>
              </a:r>
              <a:endParaRPr sz="1400" b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2" name="Google Shape;1132;p25"/>
          <p:cNvSpPr/>
          <p:nvPr/>
        </p:nvSpPr>
        <p:spPr>
          <a:xfrm flipH="1">
            <a:off x="4573872" y="4189937"/>
            <a:ext cx="400895" cy="400895"/>
          </a:xfrm>
          <a:custGeom>
            <a:avLst/>
            <a:gdLst/>
            <a:ahLst/>
            <a:cxnLst/>
            <a:rect l="l" t="t" r="r" b="b"/>
            <a:pathLst>
              <a:path w="3242753" h="3227814" extrusionOk="0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3" name="Google Shape;1133;p25"/>
          <p:cNvSpPr/>
          <p:nvPr/>
        </p:nvSpPr>
        <p:spPr>
          <a:xfrm>
            <a:off x="1942122" y="4206229"/>
            <a:ext cx="322637" cy="322637"/>
          </a:xfrm>
          <a:custGeom>
            <a:avLst/>
            <a:gdLst/>
            <a:ahLst/>
            <a:cxnLst/>
            <a:rect l="l" t="t" r="r" b="b"/>
            <a:pathLst>
              <a:path w="3240000" h="3240000" extrusionOk="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25"/>
          <p:cNvSpPr/>
          <p:nvPr/>
        </p:nvSpPr>
        <p:spPr>
          <a:xfrm>
            <a:off x="7283880" y="4173310"/>
            <a:ext cx="199125" cy="434146"/>
          </a:xfrm>
          <a:custGeom>
            <a:avLst/>
            <a:gdLst/>
            <a:ahLst/>
            <a:cxnLst/>
            <a:rect l="l" t="t" r="r" b="b"/>
            <a:pathLst>
              <a:path w="1492970" h="3255081" extrusionOk="0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25"/>
          <p:cNvSpPr/>
          <p:nvPr/>
        </p:nvSpPr>
        <p:spPr>
          <a:xfrm>
            <a:off x="9913526" y="4260873"/>
            <a:ext cx="394118" cy="259020"/>
          </a:xfrm>
          <a:custGeom>
            <a:avLst/>
            <a:gdLst/>
            <a:ahLst/>
            <a:cxnLst/>
            <a:rect l="l" t="t" r="r" b="b"/>
            <a:pathLst>
              <a:path w="3240006" h="2129375" extrusionOk="0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6" name="Google Shape;1136;p25"/>
          <p:cNvGrpSpPr/>
          <p:nvPr/>
        </p:nvGrpSpPr>
        <p:grpSpPr>
          <a:xfrm>
            <a:off x="7079098" y="3446586"/>
            <a:ext cx="511666" cy="490542"/>
            <a:chOff x="1869148" y="3350721"/>
            <a:chExt cx="511666" cy="490542"/>
          </a:xfrm>
        </p:grpSpPr>
        <p:sp>
          <p:nvSpPr>
            <p:cNvPr id="1137" name="Google Shape;1137;p25"/>
            <p:cNvSpPr/>
            <p:nvPr/>
          </p:nvSpPr>
          <p:spPr>
            <a:xfrm>
              <a:off x="1886204" y="3468755"/>
              <a:ext cx="477554" cy="85287"/>
            </a:xfrm>
            <a:custGeom>
              <a:avLst/>
              <a:gdLst/>
              <a:ahLst/>
              <a:cxnLst/>
              <a:rect l="l" t="t" r="r" b="b"/>
              <a:pathLst>
                <a:path w="920008" h="164304" extrusionOk="0">
                  <a:moveTo>
                    <a:pt x="852708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5"/>
                  </a:lnTo>
                  <a:cubicBezTo>
                    <a:pt x="0" y="134173"/>
                    <a:pt x="30131" y="164304"/>
                    <a:pt x="67299" y="164304"/>
                  </a:cubicBezTo>
                  <a:lnTo>
                    <a:pt x="852708" y="164304"/>
                  </a:lnTo>
                  <a:cubicBezTo>
                    <a:pt x="889877" y="164304"/>
                    <a:pt x="920008" y="134173"/>
                    <a:pt x="920008" y="97005"/>
                  </a:cubicBezTo>
                  <a:lnTo>
                    <a:pt x="920008" y="67299"/>
                  </a:lnTo>
                  <a:cubicBezTo>
                    <a:pt x="920008" y="30131"/>
                    <a:pt x="889877" y="0"/>
                    <a:pt x="852708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25"/>
            <p:cNvSpPr/>
            <p:nvPr/>
          </p:nvSpPr>
          <p:spPr>
            <a:xfrm>
              <a:off x="1937372" y="3704819"/>
              <a:ext cx="375220" cy="136444"/>
            </a:xfrm>
            <a:custGeom>
              <a:avLst/>
              <a:gdLst/>
              <a:ahLst/>
              <a:cxnLst/>
              <a:rect l="l" t="t" r="r" b="b"/>
              <a:pathLst>
                <a:path w="722862" h="262858" extrusionOk="0">
                  <a:moveTo>
                    <a:pt x="722862" y="0"/>
                  </a:moveTo>
                  <a:lnTo>
                    <a:pt x="0" y="0"/>
                  </a:lnTo>
                  <a:lnTo>
                    <a:pt x="0" y="131429"/>
                  </a:lnTo>
                  <a:cubicBezTo>
                    <a:pt x="0" y="204015"/>
                    <a:pt x="161818" y="262858"/>
                    <a:pt x="361431" y="262858"/>
                  </a:cubicBezTo>
                  <a:cubicBezTo>
                    <a:pt x="561044" y="262858"/>
                    <a:pt x="722862" y="204015"/>
                    <a:pt x="722862" y="131429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25"/>
            <p:cNvSpPr/>
            <p:nvPr/>
          </p:nvSpPr>
          <p:spPr>
            <a:xfrm>
              <a:off x="1903260" y="3586787"/>
              <a:ext cx="443443" cy="85287"/>
            </a:xfrm>
            <a:custGeom>
              <a:avLst/>
              <a:gdLst/>
              <a:ahLst/>
              <a:cxnLst/>
              <a:rect l="l" t="t" r="r" b="b"/>
              <a:pathLst>
                <a:path w="854293" h="164306" extrusionOk="0">
                  <a:moveTo>
                    <a:pt x="786994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7"/>
                  </a:lnTo>
                  <a:cubicBezTo>
                    <a:pt x="0" y="134174"/>
                    <a:pt x="30131" y="164306"/>
                    <a:pt x="67299" y="164306"/>
                  </a:cubicBezTo>
                  <a:lnTo>
                    <a:pt x="786994" y="164306"/>
                  </a:lnTo>
                  <a:cubicBezTo>
                    <a:pt x="824162" y="164306"/>
                    <a:pt x="854293" y="134174"/>
                    <a:pt x="854293" y="97007"/>
                  </a:cubicBezTo>
                  <a:lnTo>
                    <a:pt x="854293" y="67299"/>
                  </a:lnTo>
                  <a:cubicBezTo>
                    <a:pt x="854293" y="30131"/>
                    <a:pt x="824162" y="0"/>
                    <a:pt x="786994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25"/>
            <p:cNvSpPr/>
            <p:nvPr/>
          </p:nvSpPr>
          <p:spPr>
            <a:xfrm>
              <a:off x="1869148" y="3350721"/>
              <a:ext cx="511666" cy="85287"/>
            </a:xfrm>
            <a:custGeom>
              <a:avLst/>
              <a:gdLst/>
              <a:ahLst/>
              <a:cxnLst/>
              <a:rect l="l" t="t" r="r" b="b"/>
              <a:pathLst>
                <a:path w="985723" h="164305" extrusionOk="0">
                  <a:moveTo>
                    <a:pt x="918424" y="0"/>
                  </a:moveTo>
                  <a:lnTo>
                    <a:pt x="67300" y="0"/>
                  </a:lnTo>
                  <a:cubicBezTo>
                    <a:pt x="30131" y="0"/>
                    <a:pt x="0" y="30130"/>
                    <a:pt x="0" y="67298"/>
                  </a:cubicBezTo>
                  <a:lnTo>
                    <a:pt x="0" y="97006"/>
                  </a:lnTo>
                  <a:cubicBezTo>
                    <a:pt x="0" y="134173"/>
                    <a:pt x="30131" y="164305"/>
                    <a:pt x="67300" y="164305"/>
                  </a:cubicBezTo>
                  <a:lnTo>
                    <a:pt x="918424" y="164305"/>
                  </a:lnTo>
                  <a:cubicBezTo>
                    <a:pt x="955592" y="164305"/>
                    <a:pt x="985723" y="134173"/>
                    <a:pt x="985723" y="97006"/>
                  </a:cubicBezTo>
                  <a:lnTo>
                    <a:pt x="985723" y="67298"/>
                  </a:lnTo>
                  <a:cubicBezTo>
                    <a:pt x="985723" y="30130"/>
                    <a:pt x="955592" y="0"/>
                    <a:pt x="918424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1" name="Google Shape;1141;p25"/>
          <p:cNvGrpSpPr/>
          <p:nvPr/>
        </p:nvGrpSpPr>
        <p:grpSpPr>
          <a:xfrm>
            <a:off x="4543711" y="3483014"/>
            <a:ext cx="511666" cy="490542"/>
            <a:chOff x="1869148" y="3350721"/>
            <a:chExt cx="511666" cy="490542"/>
          </a:xfrm>
        </p:grpSpPr>
        <p:sp>
          <p:nvSpPr>
            <p:cNvPr id="1142" name="Google Shape;1142;p25"/>
            <p:cNvSpPr/>
            <p:nvPr/>
          </p:nvSpPr>
          <p:spPr>
            <a:xfrm>
              <a:off x="1886204" y="3468755"/>
              <a:ext cx="477554" cy="85287"/>
            </a:xfrm>
            <a:custGeom>
              <a:avLst/>
              <a:gdLst/>
              <a:ahLst/>
              <a:cxnLst/>
              <a:rect l="l" t="t" r="r" b="b"/>
              <a:pathLst>
                <a:path w="920008" h="164304" extrusionOk="0">
                  <a:moveTo>
                    <a:pt x="852708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5"/>
                  </a:lnTo>
                  <a:cubicBezTo>
                    <a:pt x="0" y="134173"/>
                    <a:pt x="30131" y="164304"/>
                    <a:pt x="67299" y="164304"/>
                  </a:cubicBezTo>
                  <a:lnTo>
                    <a:pt x="852708" y="164304"/>
                  </a:lnTo>
                  <a:cubicBezTo>
                    <a:pt x="889877" y="164304"/>
                    <a:pt x="920008" y="134173"/>
                    <a:pt x="920008" y="97005"/>
                  </a:cubicBezTo>
                  <a:lnTo>
                    <a:pt x="920008" y="67299"/>
                  </a:lnTo>
                  <a:cubicBezTo>
                    <a:pt x="920008" y="30131"/>
                    <a:pt x="889877" y="0"/>
                    <a:pt x="852708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25"/>
            <p:cNvSpPr/>
            <p:nvPr/>
          </p:nvSpPr>
          <p:spPr>
            <a:xfrm>
              <a:off x="1937372" y="3704819"/>
              <a:ext cx="375220" cy="136444"/>
            </a:xfrm>
            <a:custGeom>
              <a:avLst/>
              <a:gdLst/>
              <a:ahLst/>
              <a:cxnLst/>
              <a:rect l="l" t="t" r="r" b="b"/>
              <a:pathLst>
                <a:path w="722862" h="262858" extrusionOk="0">
                  <a:moveTo>
                    <a:pt x="722862" y="0"/>
                  </a:moveTo>
                  <a:lnTo>
                    <a:pt x="0" y="0"/>
                  </a:lnTo>
                  <a:lnTo>
                    <a:pt x="0" y="131429"/>
                  </a:lnTo>
                  <a:cubicBezTo>
                    <a:pt x="0" y="204015"/>
                    <a:pt x="161818" y="262858"/>
                    <a:pt x="361431" y="262858"/>
                  </a:cubicBezTo>
                  <a:cubicBezTo>
                    <a:pt x="561044" y="262858"/>
                    <a:pt x="722862" y="204015"/>
                    <a:pt x="722862" y="131429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25"/>
            <p:cNvSpPr/>
            <p:nvPr/>
          </p:nvSpPr>
          <p:spPr>
            <a:xfrm>
              <a:off x="1903260" y="3586787"/>
              <a:ext cx="443443" cy="85287"/>
            </a:xfrm>
            <a:custGeom>
              <a:avLst/>
              <a:gdLst/>
              <a:ahLst/>
              <a:cxnLst/>
              <a:rect l="l" t="t" r="r" b="b"/>
              <a:pathLst>
                <a:path w="854293" h="164306" extrusionOk="0">
                  <a:moveTo>
                    <a:pt x="786994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7"/>
                  </a:lnTo>
                  <a:cubicBezTo>
                    <a:pt x="0" y="134174"/>
                    <a:pt x="30131" y="164306"/>
                    <a:pt x="67299" y="164306"/>
                  </a:cubicBezTo>
                  <a:lnTo>
                    <a:pt x="786994" y="164306"/>
                  </a:lnTo>
                  <a:cubicBezTo>
                    <a:pt x="824162" y="164306"/>
                    <a:pt x="854293" y="134174"/>
                    <a:pt x="854293" y="97007"/>
                  </a:cubicBezTo>
                  <a:lnTo>
                    <a:pt x="854293" y="67299"/>
                  </a:lnTo>
                  <a:cubicBezTo>
                    <a:pt x="854293" y="30131"/>
                    <a:pt x="824162" y="0"/>
                    <a:pt x="786994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25"/>
            <p:cNvSpPr/>
            <p:nvPr/>
          </p:nvSpPr>
          <p:spPr>
            <a:xfrm>
              <a:off x="1869148" y="3350721"/>
              <a:ext cx="511666" cy="85287"/>
            </a:xfrm>
            <a:custGeom>
              <a:avLst/>
              <a:gdLst/>
              <a:ahLst/>
              <a:cxnLst/>
              <a:rect l="l" t="t" r="r" b="b"/>
              <a:pathLst>
                <a:path w="985723" h="164305" extrusionOk="0">
                  <a:moveTo>
                    <a:pt x="918424" y="0"/>
                  </a:moveTo>
                  <a:lnTo>
                    <a:pt x="67300" y="0"/>
                  </a:lnTo>
                  <a:cubicBezTo>
                    <a:pt x="30131" y="0"/>
                    <a:pt x="0" y="30130"/>
                    <a:pt x="0" y="67298"/>
                  </a:cubicBezTo>
                  <a:lnTo>
                    <a:pt x="0" y="97006"/>
                  </a:lnTo>
                  <a:cubicBezTo>
                    <a:pt x="0" y="134173"/>
                    <a:pt x="30131" y="164305"/>
                    <a:pt x="67300" y="164305"/>
                  </a:cubicBezTo>
                  <a:lnTo>
                    <a:pt x="918424" y="164305"/>
                  </a:lnTo>
                  <a:cubicBezTo>
                    <a:pt x="955592" y="164305"/>
                    <a:pt x="985723" y="134173"/>
                    <a:pt x="985723" y="97006"/>
                  </a:cubicBezTo>
                  <a:lnTo>
                    <a:pt x="985723" y="67298"/>
                  </a:lnTo>
                  <a:cubicBezTo>
                    <a:pt x="985723" y="30130"/>
                    <a:pt x="955592" y="0"/>
                    <a:pt x="918424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25"/>
          <p:cNvGrpSpPr/>
          <p:nvPr/>
        </p:nvGrpSpPr>
        <p:grpSpPr>
          <a:xfrm>
            <a:off x="9818863" y="3449576"/>
            <a:ext cx="511666" cy="490542"/>
            <a:chOff x="1869148" y="3350721"/>
            <a:chExt cx="511666" cy="490542"/>
          </a:xfrm>
        </p:grpSpPr>
        <p:sp>
          <p:nvSpPr>
            <p:cNvPr id="1147" name="Google Shape;1147;p25"/>
            <p:cNvSpPr/>
            <p:nvPr/>
          </p:nvSpPr>
          <p:spPr>
            <a:xfrm>
              <a:off x="1886204" y="3468755"/>
              <a:ext cx="477554" cy="85287"/>
            </a:xfrm>
            <a:custGeom>
              <a:avLst/>
              <a:gdLst/>
              <a:ahLst/>
              <a:cxnLst/>
              <a:rect l="l" t="t" r="r" b="b"/>
              <a:pathLst>
                <a:path w="920008" h="164304" extrusionOk="0">
                  <a:moveTo>
                    <a:pt x="852708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5"/>
                  </a:lnTo>
                  <a:cubicBezTo>
                    <a:pt x="0" y="134173"/>
                    <a:pt x="30131" y="164304"/>
                    <a:pt x="67299" y="164304"/>
                  </a:cubicBezTo>
                  <a:lnTo>
                    <a:pt x="852708" y="164304"/>
                  </a:lnTo>
                  <a:cubicBezTo>
                    <a:pt x="889877" y="164304"/>
                    <a:pt x="920008" y="134173"/>
                    <a:pt x="920008" y="97005"/>
                  </a:cubicBezTo>
                  <a:lnTo>
                    <a:pt x="920008" y="67299"/>
                  </a:lnTo>
                  <a:cubicBezTo>
                    <a:pt x="920008" y="30131"/>
                    <a:pt x="889877" y="0"/>
                    <a:pt x="852708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25"/>
            <p:cNvSpPr/>
            <p:nvPr/>
          </p:nvSpPr>
          <p:spPr>
            <a:xfrm>
              <a:off x="1937372" y="3704819"/>
              <a:ext cx="375220" cy="136444"/>
            </a:xfrm>
            <a:custGeom>
              <a:avLst/>
              <a:gdLst/>
              <a:ahLst/>
              <a:cxnLst/>
              <a:rect l="l" t="t" r="r" b="b"/>
              <a:pathLst>
                <a:path w="722862" h="262858" extrusionOk="0">
                  <a:moveTo>
                    <a:pt x="722862" y="0"/>
                  </a:moveTo>
                  <a:lnTo>
                    <a:pt x="0" y="0"/>
                  </a:lnTo>
                  <a:lnTo>
                    <a:pt x="0" y="131429"/>
                  </a:lnTo>
                  <a:cubicBezTo>
                    <a:pt x="0" y="204015"/>
                    <a:pt x="161818" y="262858"/>
                    <a:pt x="361431" y="262858"/>
                  </a:cubicBezTo>
                  <a:cubicBezTo>
                    <a:pt x="561044" y="262858"/>
                    <a:pt x="722862" y="204015"/>
                    <a:pt x="722862" y="131429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25"/>
            <p:cNvSpPr/>
            <p:nvPr/>
          </p:nvSpPr>
          <p:spPr>
            <a:xfrm>
              <a:off x="1903260" y="3586787"/>
              <a:ext cx="443443" cy="85287"/>
            </a:xfrm>
            <a:custGeom>
              <a:avLst/>
              <a:gdLst/>
              <a:ahLst/>
              <a:cxnLst/>
              <a:rect l="l" t="t" r="r" b="b"/>
              <a:pathLst>
                <a:path w="854293" h="164306" extrusionOk="0">
                  <a:moveTo>
                    <a:pt x="786994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7"/>
                  </a:lnTo>
                  <a:cubicBezTo>
                    <a:pt x="0" y="134174"/>
                    <a:pt x="30131" y="164306"/>
                    <a:pt x="67299" y="164306"/>
                  </a:cubicBezTo>
                  <a:lnTo>
                    <a:pt x="786994" y="164306"/>
                  </a:lnTo>
                  <a:cubicBezTo>
                    <a:pt x="824162" y="164306"/>
                    <a:pt x="854293" y="134174"/>
                    <a:pt x="854293" y="97007"/>
                  </a:cubicBezTo>
                  <a:lnTo>
                    <a:pt x="854293" y="67299"/>
                  </a:lnTo>
                  <a:cubicBezTo>
                    <a:pt x="854293" y="30131"/>
                    <a:pt x="824162" y="0"/>
                    <a:pt x="786994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25"/>
            <p:cNvSpPr/>
            <p:nvPr/>
          </p:nvSpPr>
          <p:spPr>
            <a:xfrm>
              <a:off x="1869148" y="3350721"/>
              <a:ext cx="511666" cy="85287"/>
            </a:xfrm>
            <a:custGeom>
              <a:avLst/>
              <a:gdLst/>
              <a:ahLst/>
              <a:cxnLst/>
              <a:rect l="l" t="t" r="r" b="b"/>
              <a:pathLst>
                <a:path w="985723" h="164305" extrusionOk="0">
                  <a:moveTo>
                    <a:pt x="918424" y="0"/>
                  </a:moveTo>
                  <a:lnTo>
                    <a:pt x="67300" y="0"/>
                  </a:lnTo>
                  <a:cubicBezTo>
                    <a:pt x="30131" y="0"/>
                    <a:pt x="0" y="30130"/>
                    <a:pt x="0" y="67298"/>
                  </a:cubicBezTo>
                  <a:lnTo>
                    <a:pt x="0" y="97006"/>
                  </a:lnTo>
                  <a:cubicBezTo>
                    <a:pt x="0" y="134173"/>
                    <a:pt x="30131" y="164305"/>
                    <a:pt x="67300" y="164305"/>
                  </a:cubicBezTo>
                  <a:lnTo>
                    <a:pt x="918424" y="164305"/>
                  </a:lnTo>
                  <a:cubicBezTo>
                    <a:pt x="955592" y="164305"/>
                    <a:pt x="985723" y="134173"/>
                    <a:pt x="985723" y="97006"/>
                  </a:cubicBezTo>
                  <a:lnTo>
                    <a:pt x="985723" y="67298"/>
                  </a:lnTo>
                  <a:cubicBezTo>
                    <a:pt x="985723" y="30130"/>
                    <a:pt x="955592" y="0"/>
                    <a:pt x="918424" y="0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26"/>
          <p:cNvSpPr txBox="1"/>
          <p:nvPr/>
        </p:nvSpPr>
        <p:spPr>
          <a:xfrm>
            <a:off x="2052607" y="630362"/>
            <a:ext cx="5718117" cy="716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Portfolio Presentation </a:t>
            </a:r>
            <a:endParaRPr/>
          </a:p>
        </p:txBody>
      </p:sp>
      <p:sp>
        <p:nvSpPr>
          <p:cNvPr id="1156" name="Google Shape;1156;p26"/>
          <p:cNvSpPr/>
          <p:nvPr/>
        </p:nvSpPr>
        <p:spPr>
          <a:xfrm>
            <a:off x="2052607" y="2493509"/>
            <a:ext cx="571811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simply impress your audience and add a unique zing and appeal to your Presentations. Get a modern PowerPoint  Presentation that is beautifully designed. Easy to change colors, photos and Text. I hope and I believe that this Template will your Time, Money and Reputation. Easy to change colors, photos and Text. Get a modern PowerPoint  Presentation that is beautifully designed. Easy to change colors, photos and Text.    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26"/>
          <p:cNvSpPr txBox="1"/>
          <p:nvPr/>
        </p:nvSpPr>
        <p:spPr>
          <a:xfrm>
            <a:off x="2052607" y="1689567"/>
            <a:ext cx="5586684" cy="461665"/>
          </a:xfrm>
          <a:prstGeom prst="rect">
            <a:avLst/>
          </a:pr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F0E"/>
                </a:solidFill>
                <a:latin typeface="Arial"/>
                <a:ea typeface="Arial"/>
                <a:cs typeface="Arial"/>
                <a:sym typeface="Arial"/>
              </a:rPr>
              <a:t>LOREM IPSUM DOLOR SIT AMET </a:t>
            </a:r>
            <a:endParaRPr sz="2400">
              <a:solidFill>
                <a:srgbClr val="FFCF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26"/>
          <p:cNvSpPr/>
          <p:nvPr/>
        </p:nvSpPr>
        <p:spPr>
          <a:xfrm>
            <a:off x="2238038" y="4311479"/>
            <a:ext cx="5718117" cy="200967"/>
          </a:xfrm>
          <a:prstGeom prst="rightArrow">
            <a:avLst>
              <a:gd name="adj1" fmla="val 16557"/>
              <a:gd name="adj2" fmla="val 80798"/>
            </a:avLst>
          </a:prstGeom>
          <a:solidFill>
            <a:srgbClr val="FFCF0E"/>
          </a:solidFill>
          <a:ln w="12700" cap="flat" cmpd="sng">
            <a:solidFill>
              <a:srgbClr val="FFCF0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26"/>
          <p:cNvSpPr/>
          <p:nvPr/>
        </p:nvSpPr>
        <p:spPr>
          <a:xfrm>
            <a:off x="2132994" y="4276310"/>
            <a:ext cx="261257" cy="261257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2144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26"/>
          <p:cNvSpPr/>
          <p:nvPr/>
        </p:nvSpPr>
        <p:spPr>
          <a:xfrm>
            <a:off x="3736264" y="4276310"/>
            <a:ext cx="261257" cy="261257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2144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26"/>
          <p:cNvSpPr/>
          <p:nvPr/>
        </p:nvSpPr>
        <p:spPr>
          <a:xfrm>
            <a:off x="5339534" y="4276310"/>
            <a:ext cx="261257" cy="261257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2144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26"/>
          <p:cNvSpPr/>
          <p:nvPr/>
        </p:nvSpPr>
        <p:spPr>
          <a:xfrm>
            <a:off x="6942803" y="4276310"/>
            <a:ext cx="261257" cy="261257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3" name="Google Shape;1163;p26"/>
          <p:cNvGrpSpPr/>
          <p:nvPr/>
        </p:nvGrpSpPr>
        <p:grpSpPr>
          <a:xfrm>
            <a:off x="1527954" y="4747020"/>
            <a:ext cx="1471336" cy="1051556"/>
            <a:chOff x="6516215" y="1781402"/>
            <a:chExt cx="3376305" cy="1051556"/>
          </a:xfrm>
        </p:grpSpPr>
        <p:sp>
          <p:nvSpPr>
            <p:cNvPr id="1164" name="Google Shape;1164;p26"/>
            <p:cNvSpPr txBox="1"/>
            <p:nvPr/>
          </p:nvSpPr>
          <p:spPr>
            <a:xfrm>
              <a:off x="6516215" y="1781402"/>
              <a:ext cx="3376305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Your Text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26"/>
            <p:cNvSpPr txBox="1"/>
            <p:nvPr/>
          </p:nvSpPr>
          <p:spPr>
            <a:xfrm>
              <a:off x="6516215" y="2001961"/>
              <a:ext cx="3376305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zing.   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6"/>
          <p:cNvGrpSpPr/>
          <p:nvPr/>
        </p:nvGrpSpPr>
        <p:grpSpPr>
          <a:xfrm>
            <a:off x="3131224" y="4747020"/>
            <a:ext cx="1471336" cy="1051556"/>
            <a:chOff x="6516215" y="1781402"/>
            <a:chExt cx="3376305" cy="1051556"/>
          </a:xfrm>
        </p:grpSpPr>
        <p:sp>
          <p:nvSpPr>
            <p:cNvPr id="1167" name="Google Shape;1167;p26"/>
            <p:cNvSpPr txBox="1"/>
            <p:nvPr/>
          </p:nvSpPr>
          <p:spPr>
            <a:xfrm>
              <a:off x="6516215" y="1781402"/>
              <a:ext cx="3376305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Your Text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26"/>
            <p:cNvSpPr txBox="1"/>
            <p:nvPr/>
          </p:nvSpPr>
          <p:spPr>
            <a:xfrm>
              <a:off x="6516215" y="2001961"/>
              <a:ext cx="3376305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zing.   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9" name="Google Shape;1169;p26"/>
          <p:cNvGrpSpPr/>
          <p:nvPr/>
        </p:nvGrpSpPr>
        <p:grpSpPr>
          <a:xfrm>
            <a:off x="4734494" y="4747020"/>
            <a:ext cx="1471336" cy="1051556"/>
            <a:chOff x="6516215" y="1781402"/>
            <a:chExt cx="3376305" cy="1051556"/>
          </a:xfrm>
        </p:grpSpPr>
        <p:sp>
          <p:nvSpPr>
            <p:cNvPr id="1170" name="Google Shape;1170;p26"/>
            <p:cNvSpPr txBox="1"/>
            <p:nvPr/>
          </p:nvSpPr>
          <p:spPr>
            <a:xfrm>
              <a:off x="6516215" y="1781402"/>
              <a:ext cx="3376305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Your Text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26"/>
            <p:cNvSpPr txBox="1"/>
            <p:nvPr/>
          </p:nvSpPr>
          <p:spPr>
            <a:xfrm>
              <a:off x="6516215" y="2001961"/>
              <a:ext cx="3376305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zing.   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2" name="Google Shape;1172;p26"/>
          <p:cNvGrpSpPr/>
          <p:nvPr/>
        </p:nvGrpSpPr>
        <p:grpSpPr>
          <a:xfrm>
            <a:off x="6337763" y="4747020"/>
            <a:ext cx="1471336" cy="1051556"/>
            <a:chOff x="6516215" y="1781402"/>
            <a:chExt cx="3376305" cy="1051556"/>
          </a:xfrm>
        </p:grpSpPr>
        <p:sp>
          <p:nvSpPr>
            <p:cNvPr id="1173" name="Google Shape;1173;p26"/>
            <p:cNvSpPr txBox="1"/>
            <p:nvPr/>
          </p:nvSpPr>
          <p:spPr>
            <a:xfrm>
              <a:off x="6516215" y="1781402"/>
              <a:ext cx="3376305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Your Text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26"/>
            <p:cNvSpPr txBox="1"/>
            <p:nvPr/>
          </p:nvSpPr>
          <p:spPr>
            <a:xfrm>
              <a:off x="6516215" y="2001961"/>
              <a:ext cx="3376305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zing.   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75" name="Google Shape;1175;p26"/>
          <p:cNvSpPr txBox="1"/>
          <p:nvPr/>
        </p:nvSpPr>
        <p:spPr>
          <a:xfrm>
            <a:off x="4414950" y="5931384"/>
            <a:ext cx="339510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rPr>
              <a:t>LOREM IPSUM DOLOR SIT AMET </a:t>
            </a:r>
            <a:endParaRPr sz="1600">
              <a:solidFill>
                <a:srgbClr val="21447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6" name="Google Shape;117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8392750" y="759487"/>
            <a:ext cx="3067730" cy="586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Google Shape;1181;p27"/>
          <p:cNvGrpSpPr/>
          <p:nvPr/>
        </p:nvGrpSpPr>
        <p:grpSpPr>
          <a:xfrm>
            <a:off x="5292246" y="625971"/>
            <a:ext cx="6162504" cy="3616582"/>
            <a:chOff x="2687161" y="3731096"/>
            <a:chExt cx="5158677" cy="3027467"/>
          </a:xfrm>
        </p:grpSpPr>
        <p:sp>
          <p:nvSpPr>
            <p:cNvPr id="1182" name="Google Shape;1182;p27"/>
            <p:cNvSpPr/>
            <p:nvPr/>
          </p:nvSpPr>
          <p:spPr>
            <a:xfrm>
              <a:off x="2725967" y="4290519"/>
              <a:ext cx="1906137" cy="2468044"/>
            </a:xfrm>
            <a:custGeom>
              <a:avLst/>
              <a:gdLst/>
              <a:ahLst/>
              <a:cxnLst/>
              <a:rect l="l" t="t" r="r" b="b"/>
              <a:pathLst>
                <a:path w="1906136" h="2468044" extrusionOk="0">
                  <a:moveTo>
                    <a:pt x="1901480" y="1594450"/>
                  </a:moveTo>
                  <a:lnTo>
                    <a:pt x="1898376" y="1588241"/>
                  </a:lnTo>
                  <a:lnTo>
                    <a:pt x="1892167" y="1582963"/>
                  </a:lnTo>
                  <a:lnTo>
                    <a:pt x="1886889" y="1575513"/>
                  </a:lnTo>
                  <a:lnTo>
                    <a:pt x="1879749" y="1577686"/>
                  </a:lnTo>
                  <a:lnTo>
                    <a:pt x="1870436" y="1577686"/>
                  </a:lnTo>
                  <a:lnTo>
                    <a:pt x="1862054" y="1575513"/>
                  </a:lnTo>
                  <a:lnTo>
                    <a:pt x="1855845" y="1568062"/>
                  </a:lnTo>
                  <a:lnTo>
                    <a:pt x="1854913" y="1558748"/>
                  </a:lnTo>
                  <a:lnTo>
                    <a:pt x="1850878" y="1548193"/>
                  </a:lnTo>
                  <a:lnTo>
                    <a:pt x="1845600" y="1542916"/>
                  </a:lnTo>
                  <a:lnTo>
                    <a:pt x="1789410" y="1538569"/>
                  </a:lnTo>
                  <a:lnTo>
                    <a:pt x="1785374" y="1537638"/>
                  </a:lnTo>
                  <a:lnTo>
                    <a:pt x="1782269" y="1535465"/>
                  </a:lnTo>
                  <a:lnTo>
                    <a:pt x="1778233" y="1533292"/>
                  </a:lnTo>
                  <a:lnTo>
                    <a:pt x="1777302" y="1533292"/>
                  </a:lnTo>
                  <a:lnTo>
                    <a:pt x="1771093" y="1531119"/>
                  </a:lnTo>
                  <a:lnTo>
                    <a:pt x="1767989" y="1533292"/>
                  </a:lnTo>
                  <a:lnTo>
                    <a:pt x="1762711" y="1535465"/>
                  </a:lnTo>
                  <a:lnTo>
                    <a:pt x="1758675" y="1522737"/>
                  </a:lnTo>
                  <a:lnTo>
                    <a:pt x="1736944" y="1515286"/>
                  </a:lnTo>
                  <a:lnTo>
                    <a:pt x="1713971" y="1515286"/>
                  </a:lnTo>
                  <a:lnTo>
                    <a:pt x="1717075" y="1509077"/>
                  </a:lnTo>
                  <a:lnTo>
                    <a:pt x="1721111" y="1505973"/>
                  </a:lnTo>
                  <a:lnTo>
                    <a:pt x="1724216" y="1500695"/>
                  </a:lnTo>
                  <a:lnTo>
                    <a:pt x="1728252" y="1496349"/>
                  </a:lnTo>
                  <a:lnTo>
                    <a:pt x="1729183" y="1488898"/>
                  </a:lnTo>
                  <a:lnTo>
                    <a:pt x="1704037" y="1476170"/>
                  </a:lnTo>
                  <a:lnTo>
                    <a:pt x="1682306" y="1459406"/>
                  </a:lnTo>
                  <a:lnTo>
                    <a:pt x="1662437" y="1439537"/>
                  </a:lnTo>
                  <a:lnTo>
                    <a:pt x="1645673" y="1417496"/>
                  </a:lnTo>
                  <a:lnTo>
                    <a:pt x="1621769" y="1415322"/>
                  </a:lnTo>
                  <a:lnTo>
                    <a:pt x="1604073" y="1414391"/>
                  </a:lnTo>
                  <a:lnTo>
                    <a:pt x="1582342" y="1412218"/>
                  </a:lnTo>
                  <a:lnTo>
                    <a:pt x="1578306" y="1400732"/>
                  </a:lnTo>
                  <a:lnTo>
                    <a:pt x="1571166" y="1393281"/>
                  </a:lnTo>
                  <a:lnTo>
                    <a:pt x="1562784" y="1392350"/>
                  </a:lnTo>
                  <a:lnTo>
                    <a:pt x="1549124" y="1388003"/>
                  </a:lnTo>
                  <a:lnTo>
                    <a:pt x="1549124" y="1377448"/>
                  </a:lnTo>
                  <a:lnTo>
                    <a:pt x="1536707" y="1371239"/>
                  </a:lnTo>
                  <a:lnTo>
                    <a:pt x="1529566" y="1365962"/>
                  </a:lnTo>
                  <a:lnTo>
                    <a:pt x="1522426" y="1360684"/>
                  </a:lnTo>
                  <a:lnTo>
                    <a:pt x="1510008" y="1356338"/>
                  </a:lnTo>
                  <a:lnTo>
                    <a:pt x="1512181" y="1353233"/>
                  </a:lnTo>
                  <a:lnTo>
                    <a:pt x="1512181" y="1351060"/>
                  </a:lnTo>
                  <a:lnTo>
                    <a:pt x="1514354" y="1350129"/>
                  </a:lnTo>
                  <a:lnTo>
                    <a:pt x="1514354" y="1347956"/>
                  </a:lnTo>
                  <a:lnTo>
                    <a:pt x="1514354" y="1343609"/>
                  </a:lnTo>
                  <a:lnTo>
                    <a:pt x="1488277" y="1345783"/>
                  </a:lnTo>
                  <a:lnTo>
                    <a:pt x="1463131" y="1347956"/>
                  </a:lnTo>
                  <a:lnTo>
                    <a:pt x="1441400" y="1345783"/>
                  </a:lnTo>
                  <a:lnTo>
                    <a:pt x="1419668" y="1338332"/>
                  </a:lnTo>
                  <a:lnTo>
                    <a:pt x="1402904" y="1323741"/>
                  </a:lnTo>
                  <a:lnTo>
                    <a:pt x="1399800" y="1325914"/>
                  </a:lnTo>
                  <a:lnTo>
                    <a:pt x="1395764" y="1328087"/>
                  </a:lnTo>
                  <a:lnTo>
                    <a:pt x="1393591" y="1329019"/>
                  </a:lnTo>
                  <a:lnTo>
                    <a:pt x="1392660" y="1331192"/>
                  </a:lnTo>
                  <a:lnTo>
                    <a:pt x="1390487" y="1333365"/>
                  </a:lnTo>
                  <a:lnTo>
                    <a:pt x="1386451" y="1336469"/>
                  </a:lnTo>
                  <a:lnTo>
                    <a:pt x="1386451" y="1340815"/>
                  </a:lnTo>
                  <a:lnTo>
                    <a:pt x="1383346" y="1338642"/>
                  </a:lnTo>
                  <a:lnTo>
                    <a:pt x="1381173" y="1336469"/>
                  </a:lnTo>
                  <a:lnTo>
                    <a:pt x="1379000" y="1336469"/>
                  </a:lnTo>
                  <a:lnTo>
                    <a:pt x="1379000" y="1335538"/>
                  </a:lnTo>
                  <a:lnTo>
                    <a:pt x="1381173" y="1335538"/>
                  </a:lnTo>
                  <a:lnTo>
                    <a:pt x="1381173" y="1331192"/>
                  </a:lnTo>
                  <a:lnTo>
                    <a:pt x="1383346" y="1328087"/>
                  </a:lnTo>
                  <a:lnTo>
                    <a:pt x="1378069" y="1328087"/>
                  </a:lnTo>
                  <a:lnTo>
                    <a:pt x="1374033" y="1325914"/>
                  </a:lnTo>
                  <a:lnTo>
                    <a:pt x="1371860" y="1325914"/>
                  </a:lnTo>
                  <a:lnTo>
                    <a:pt x="1368755" y="1325914"/>
                  </a:lnTo>
                  <a:lnTo>
                    <a:pt x="1366582" y="1325914"/>
                  </a:lnTo>
                  <a:lnTo>
                    <a:pt x="1363478" y="1328087"/>
                  </a:lnTo>
                  <a:lnTo>
                    <a:pt x="1343609" y="1331192"/>
                  </a:lnTo>
                  <a:lnTo>
                    <a:pt x="1329950" y="1338642"/>
                  </a:lnTo>
                  <a:lnTo>
                    <a:pt x="1319395" y="1347956"/>
                  </a:lnTo>
                  <a:lnTo>
                    <a:pt x="1310081" y="1358511"/>
                  </a:lnTo>
                  <a:lnTo>
                    <a:pt x="1302941" y="1373102"/>
                  </a:lnTo>
                  <a:lnTo>
                    <a:pt x="1296111" y="1371550"/>
                  </a:lnTo>
                  <a:lnTo>
                    <a:pt x="1290833" y="1370618"/>
                  </a:lnTo>
                  <a:lnTo>
                    <a:pt x="1288660" y="1370618"/>
                  </a:lnTo>
                  <a:lnTo>
                    <a:pt x="1286798" y="1368445"/>
                  </a:lnTo>
                  <a:lnTo>
                    <a:pt x="1283693" y="1364099"/>
                  </a:lnTo>
                  <a:lnTo>
                    <a:pt x="1281520" y="1360994"/>
                  </a:lnTo>
                  <a:lnTo>
                    <a:pt x="1264756" y="1360994"/>
                  </a:lnTo>
                  <a:lnTo>
                    <a:pt x="1255443" y="1364099"/>
                  </a:lnTo>
                  <a:lnTo>
                    <a:pt x="1248302" y="1373412"/>
                  </a:lnTo>
                  <a:lnTo>
                    <a:pt x="1234643" y="1370308"/>
                  </a:lnTo>
                  <a:lnTo>
                    <a:pt x="1223156" y="1364099"/>
                  </a:lnTo>
                  <a:lnTo>
                    <a:pt x="1216016" y="1356648"/>
                  </a:lnTo>
                  <a:lnTo>
                    <a:pt x="1210739" y="1350439"/>
                  </a:lnTo>
                  <a:lnTo>
                    <a:pt x="1201425" y="1341126"/>
                  </a:lnTo>
                  <a:lnTo>
                    <a:pt x="1201425" y="1326535"/>
                  </a:lnTo>
                  <a:lnTo>
                    <a:pt x="1205461" y="1311944"/>
                  </a:lnTo>
                  <a:lnTo>
                    <a:pt x="1208565" y="1300457"/>
                  </a:lnTo>
                  <a:lnTo>
                    <a:pt x="1206392" y="1284625"/>
                  </a:lnTo>
                  <a:lnTo>
                    <a:pt x="1199252" y="1273138"/>
                  </a:lnTo>
                  <a:lnTo>
                    <a:pt x="1190870" y="1267861"/>
                  </a:lnTo>
                  <a:lnTo>
                    <a:pt x="1177210" y="1265688"/>
                  </a:lnTo>
                  <a:lnTo>
                    <a:pt x="1162619" y="1265688"/>
                  </a:lnTo>
                  <a:lnTo>
                    <a:pt x="1147097" y="1267861"/>
                  </a:lnTo>
                  <a:lnTo>
                    <a:pt x="1128470" y="1267861"/>
                  </a:lnTo>
                  <a:lnTo>
                    <a:pt x="1134679" y="1255132"/>
                  </a:lnTo>
                  <a:lnTo>
                    <a:pt x="1139957" y="1238368"/>
                  </a:lnTo>
                  <a:lnTo>
                    <a:pt x="1145234" y="1220362"/>
                  </a:lnTo>
                  <a:lnTo>
                    <a:pt x="1150512" y="1206703"/>
                  </a:lnTo>
                  <a:lnTo>
                    <a:pt x="1157652" y="1199252"/>
                  </a:lnTo>
                  <a:lnTo>
                    <a:pt x="1157652" y="1183420"/>
                  </a:lnTo>
                  <a:lnTo>
                    <a:pt x="1152375" y="1184351"/>
                  </a:lnTo>
                  <a:lnTo>
                    <a:pt x="1148339" y="1184351"/>
                  </a:lnTo>
                  <a:lnTo>
                    <a:pt x="1147097" y="1184351"/>
                  </a:lnTo>
                  <a:lnTo>
                    <a:pt x="1147097" y="1186524"/>
                  </a:lnTo>
                  <a:lnTo>
                    <a:pt x="1144924" y="1186524"/>
                  </a:lnTo>
                  <a:lnTo>
                    <a:pt x="1144924" y="1184351"/>
                  </a:lnTo>
                  <a:lnTo>
                    <a:pt x="1142751" y="1183420"/>
                  </a:lnTo>
                  <a:lnTo>
                    <a:pt x="1141820" y="1179073"/>
                  </a:lnTo>
                  <a:lnTo>
                    <a:pt x="1125055" y="1181246"/>
                  </a:lnTo>
                  <a:lnTo>
                    <a:pt x="1113569" y="1186524"/>
                  </a:lnTo>
                  <a:lnTo>
                    <a:pt x="1105187" y="1195837"/>
                  </a:lnTo>
                  <a:lnTo>
                    <a:pt x="1103014" y="1198942"/>
                  </a:lnTo>
                  <a:lnTo>
                    <a:pt x="1100841" y="1205151"/>
                  </a:lnTo>
                  <a:lnTo>
                    <a:pt x="1098668" y="1210428"/>
                  </a:lnTo>
                  <a:lnTo>
                    <a:pt x="1097736" y="1215706"/>
                  </a:lnTo>
                  <a:lnTo>
                    <a:pt x="1093700" y="1220052"/>
                  </a:lnTo>
                  <a:lnTo>
                    <a:pt x="1093700" y="1220983"/>
                  </a:lnTo>
                  <a:lnTo>
                    <a:pt x="1091527" y="1220983"/>
                  </a:lnTo>
                  <a:lnTo>
                    <a:pt x="1090596" y="1220983"/>
                  </a:lnTo>
                  <a:lnTo>
                    <a:pt x="1086560" y="1220983"/>
                  </a:lnTo>
                  <a:lnTo>
                    <a:pt x="1084387" y="1220983"/>
                  </a:lnTo>
                  <a:lnTo>
                    <a:pt x="1081283" y="1223157"/>
                  </a:lnTo>
                  <a:lnTo>
                    <a:pt x="1066692" y="1230607"/>
                  </a:lnTo>
                  <a:lnTo>
                    <a:pt x="1057378" y="1234953"/>
                  </a:lnTo>
                  <a:lnTo>
                    <a:pt x="1052101" y="1232780"/>
                  </a:lnTo>
                  <a:lnTo>
                    <a:pt x="1048065" y="1230607"/>
                  </a:lnTo>
                  <a:lnTo>
                    <a:pt x="1044960" y="1227503"/>
                  </a:lnTo>
                  <a:lnTo>
                    <a:pt x="1037820" y="1225330"/>
                  </a:lnTo>
                  <a:lnTo>
                    <a:pt x="1025402" y="1223157"/>
                  </a:lnTo>
                  <a:lnTo>
                    <a:pt x="1013916" y="1201115"/>
                  </a:lnTo>
                  <a:lnTo>
                    <a:pt x="1006776" y="1183109"/>
                  </a:lnTo>
                  <a:lnTo>
                    <a:pt x="1005844" y="1164172"/>
                  </a:lnTo>
                  <a:lnTo>
                    <a:pt x="1005844" y="1146166"/>
                  </a:lnTo>
                  <a:lnTo>
                    <a:pt x="1012985" y="1121951"/>
                  </a:lnTo>
                  <a:lnTo>
                    <a:pt x="1016089" y="1111396"/>
                  </a:lnTo>
                  <a:lnTo>
                    <a:pt x="1016089" y="1102083"/>
                  </a:lnTo>
                  <a:lnTo>
                    <a:pt x="1013916" y="1094632"/>
                  </a:lnTo>
                  <a:lnTo>
                    <a:pt x="1017952" y="1085319"/>
                  </a:lnTo>
                  <a:lnTo>
                    <a:pt x="1025092" y="1074764"/>
                  </a:lnTo>
                  <a:lnTo>
                    <a:pt x="1035647" y="1067313"/>
                  </a:lnTo>
                  <a:lnTo>
                    <a:pt x="1048065" y="1061104"/>
                  </a:lnTo>
                  <a:lnTo>
                    <a:pt x="1059551" y="1057999"/>
                  </a:lnTo>
                  <a:lnTo>
                    <a:pt x="1076316" y="1055826"/>
                  </a:lnTo>
                  <a:lnTo>
                    <a:pt x="1091838" y="1055826"/>
                  </a:lnTo>
                  <a:lnTo>
                    <a:pt x="1108602" y="1060173"/>
                  </a:lnTo>
                  <a:lnTo>
                    <a:pt x="1121020" y="1065450"/>
                  </a:lnTo>
                  <a:lnTo>
                    <a:pt x="1137784" y="1065450"/>
                  </a:lnTo>
                  <a:lnTo>
                    <a:pt x="1134679" y="1060173"/>
                  </a:lnTo>
                  <a:lnTo>
                    <a:pt x="1132506" y="1055826"/>
                  </a:lnTo>
                  <a:lnTo>
                    <a:pt x="1130333" y="1052722"/>
                  </a:lnTo>
                  <a:lnTo>
                    <a:pt x="1127229" y="1047444"/>
                  </a:lnTo>
                  <a:lnTo>
                    <a:pt x="1125055" y="1041235"/>
                  </a:lnTo>
                  <a:lnTo>
                    <a:pt x="1128160" y="1041235"/>
                  </a:lnTo>
                  <a:lnTo>
                    <a:pt x="1128160" y="1038131"/>
                  </a:lnTo>
                  <a:lnTo>
                    <a:pt x="1149891" y="1041235"/>
                  </a:lnTo>
                  <a:lnTo>
                    <a:pt x="1168518" y="1048686"/>
                  </a:lnTo>
                  <a:lnTo>
                    <a:pt x="1184040" y="1056137"/>
                  </a:lnTo>
                  <a:lnTo>
                    <a:pt x="1197700" y="1058310"/>
                  </a:lnTo>
                  <a:lnTo>
                    <a:pt x="1208255" y="1067623"/>
                  </a:lnTo>
                  <a:lnTo>
                    <a:pt x="1219741" y="1083456"/>
                  </a:lnTo>
                  <a:lnTo>
                    <a:pt x="1230297" y="1105498"/>
                  </a:lnTo>
                  <a:lnTo>
                    <a:pt x="1239610" y="1126608"/>
                  </a:lnTo>
                  <a:lnTo>
                    <a:pt x="1244888" y="1142441"/>
                  </a:lnTo>
                  <a:lnTo>
                    <a:pt x="1257305" y="1146787"/>
                  </a:lnTo>
                  <a:lnTo>
                    <a:pt x="1257305" y="1142441"/>
                  </a:lnTo>
                  <a:lnTo>
                    <a:pt x="1261341" y="1142441"/>
                  </a:lnTo>
                  <a:lnTo>
                    <a:pt x="1257305" y="1124435"/>
                  </a:lnTo>
                  <a:lnTo>
                    <a:pt x="1250165" y="1104566"/>
                  </a:lnTo>
                  <a:lnTo>
                    <a:pt x="1243025" y="1083456"/>
                  </a:lnTo>
                  <a:lnTo>
                    <a:pt x="1237747" y="1063587"/>
                  </a:lnTo>
                  <a:lnTo>
                    <a:pt x="1235574" y="1045581"/>
                  </a:lnTo>
                  <a:lnTo>
                    <a:pt x="1241783" y="1030991"/>
                  </a:lnTo>
                  <a:lnTo>
                    <a:pt x="1247061" y="1012053"/>
                  </a:lnTo>
                  <a:lnTo>
                    <a:pt x="1257616" y="997462"/>
                  </a:lnTo>
                  <a:lnTo>
                    <a:pt x="1274380" y="986907"/>
                  </a:lnTo>
                  <a:lnTo>
                    <a:pt x="1291144" y="975421"/>
                  </a:lnTo>
                  <a:lnTo>
                    <a:pt x="1306666" y="967039"/>
                  </a:lnTo>
                  <a:lnTo>
                    <a:pt x="1321257" y="957725"/>
                  </a:lnTo>
                  <a:lnTo>
                    <a:pt x="1321257" y="952448"/>
                  </a:lnTo>
                  <a:lnTo>
                    <a:pt x="1318153" y="940961"/>
                  </a:lnTo>
                  <a:lnTo>
                    <a:pt x="1314117" y="928233"/>
                  </a:lnTo>
                  <a:lnTo>
                    <a:pt x="1311012" y="917678"/>
                  </a:lnTo>
                  <a:lnTo>
                    <a:pt x="1308839" y="913332"/>
                  </a:lnTo>
                  <a:lnTo>
                    <a:pt x="1308839" y="904018"/>
                  </a:lnTo>
                  <a:lnTo>
                    <a:pt x="1314117" y="908364"/>
                  </a:lnTo>
                  <a:lnTo>
                    <a:pt x="1316290" y="910538"/>
                  </a:lnTo>
                  <a:lnTo>
                    <a:pt x="1320326" y="911469"/>
                  </a:lnTo>
                  <a:lnTo>
                    <a:pt x="1321257" y="913642"/>
                  </a:lnTo>
                  <a:lnTo>
                    <a:pt x="1325293" y="917988"/>
                  </a:lnTo>
                  <a:lnTo>
                    <a:pt x="1337711" y="886633"/>
                  </a:lnTo>
                  <a:lnTo>
                    <a:pt x="1348266" y="857141"/>
                  </a:lnTo>
                  <a:lnTo>
                    <a:pt x="1362857" y="854968"/>
                  </a:lnTo>
                  <a:lnTo>
                    <a:pt x="1376517" y="852795"/>
                  </a:lnTo>
                  <a:lnTo>
                    <a:pt x="1391108" y="849690"/>
                  </a:lnTo>
                  <a:lnTo>
                    <a:pt x="1401663" y="840377"/>
                  </a:lnTo>
                  <a:lnTo>
                    <a:pt x="1408803" y="840377"/>
                  </a:lnTo>
                  <a:lnTo>
                    <a:pt x="1405698" y="837272"/>
                  </a:lnTo>
                  <a:lnTo>
                    <a:pt x="1398558" y="835099"/>
                  </a:lnTo>
                  <a:lnTo>
                    <a:pt x="1392349" y="832926"/>
                  </a:lnTo>
                  <a:lnTo>
                    <a:pt x="1398558" y="814920"/>
                  </a:lnTo>
                  <a:lnTo>
                    <a:pt x="1406940" y="802192"/>
                  </a:lnTo>
                  <a:lnTo>
                    <a:pt x="1420600" y="792879"/>
                  </a:lnTo>
                  <a:lnTo>
                    <a:pt x="1435191" y="785428"/>
                  </a:lnTo>
                  <a:lnTo>
                    <a:pt x="1448850" y="780150"/>
                  </a:lnTo>
                  <a:lnTo>
                    <a:pt x="1465615" y="772700"/>
                  </a:lnTo>
                  <a:lnTo>
                    <a:pt x="1478032" y="763386"/>
                  </a:lnTo>
                  <a:lnTo>
                    <a:pt x="1478032" y="761213"/>
                  </a:lnTo>
                  <a:lnTo>
                    <a:pt x="1478032" y="759040"/>
                  </a:lnTo>
                  <a:lnTo>
                    <a:pt x="1480205" y="759040"/>
                  </a:lnTo>
                  <a:lnTo>
                    <a:pt x="1482379" y="759040"/>
                  </a:lnTo>
                  <a:lnTo>
                    <a:pt x="1482379" y="763386"/>
                  </a:lnTo>
                  <a:lnTo>
                    <a:pt x="1489519" y="766491"/>
                  </a:lnTo>
                  <a:lnTo>
                    <a:pt x="1482379" y="775804"/>
                  </a:lnTo>
                  <a:lnTo>
                    <a:pt x="1475238" y="781082"/>
                  </a:lnTo>
                  <a:lnTo>
                    <a:pt x="1465925" y="787291"/>
                  </a:lnTo>
                  <a:lnTo>
                    <a:pt x="1465925" y="803123"/>
                  </a:lnTo>
                  <a:lnTo>
                    <a:pt x="1484552" y="795673"/>
                  </a:lnTo>
                  <a:lnTo>
                    <a:pt x="1499143" y="785117"/>
                  </a:lnTo>
                  <a:lnTo>
                    <a:pt x="1509698" y="772389"/>
                  </a:lnTo>
                  <a:lnTo>
                    <a:pt x="1511871" y="770216"/>
                  </a:lnTo>
                  <a:lnTo>
                    <a:pt x="1511871" y="768043"/>
                  </a:lnTo>
                  <a:lnTo>
                    <a:pt x="1514044" y="768043"/>
                  </a:lnTo>
                  <a:lnTo>
                    <a:pt x="1514044" y="765870"/>
                  </a:lnTo>
                  <a:lnTo>
                    <a:pt x="1514044" y="762765"/>
                  </a:lnTo>
                  <a:lnTo>
                    <a:pt x="1504731" y="751279"/>
                  </a:lnTo>
                  <a:lnTo>
                    <a:pt x="1497590" y="740724"/>
                  </a:lnTo>
                  <a:lnTo>
                    <a:pt x="1488277" y="730169"/>
                  </a:lnTo>
                  <a:lnTo>
                    <a:pt x="1473686" y="722718"/>
                  </a:lnTo>
                  <a:lnTo>
                    <a:pt x="1475859" y="711231"/>
                  </a:lnTo>
                  <a:lnTo>
                    <a:pt x="1478032" y="703781"/>
                  </a:lnTo>
                  <a:lnTo>
                    <a:pt x="1481137" y="696330"/>
                  </a:lnTo>
                  <a:lnTo>
                    <a:pt x="1486414" y="687017"/>
                  </a:lnTo>
                  <a:lnTo>
                    <a:pt x="1483310" y="683912"/>
                  </a:lnTo>
                  <a:lnTo>
                    <a:pt x="1479274" y="681739"/>
                  </a:lnTo>
                  <a:lnTo>
                    <a:pt x="1476170" y="679566"/>
                  </a:lnTo>
                  <a:lnTo>
                    <a:pt x="1473996" y="678635"/>
                  </a:lnTo>
                  <a:lnTo>
                    <a:pt x="1471823" y="674288"/>
                  </a:lnTo>
                  <a:lnTo>
                    <a:pt x="1470892" y="671184"/>
                  </a:lnTo>
                  <a:lnTo>
                    <a:pt x="1446988" y="676461"/>
                  </a:lnTo>
                  <a:lnTo>
                    <a:pt x="1425257" y="685775"/>
                  </a:lnTo>
                  <a:lnTo>
                    <a:pt x="1407561" y="698503"/>
                  </a:lnTo>
                  <a:lnTo>
                    <a:pt x="1403525" y="698503"/>
                  </a:lnTo>
                  <a:lnTo>
                    <a:pt x="1418116" y="681739"/>
                  </a:lnTo>
                  <a:lnTo>
                    <a:pt x="1437985" y="672426"/>
                  </a:lnTo>
                  <a:lnTo>
                    <a:pt x="1459716" y="664975"/>
                  </a:lnTo>
                  <a:lnTo>
                    <a:pt x="1485793" y="661870"/>
                  </a:lnTo>
                  <a:lnTo>
                    <a:pt x="1510940" y="657524"/>
                  </a:lnTo>
                  <a:lnTo>
                    <a:pt x="1537017" y="654420"/>
                  </a:lnTo>
                  <a:lnTo>
                    <a:pt x="1562163" y="649142"/>
                  </a:lnTo>
                  <a:lnTo>
                    <a:pt x="1583894" y="639829"/>
                  </a:lnTo>
                  <a:lnTo>
                    <a:pt x="1603763" y="625238"/>
                  </a:lnTo>
                  <a:lnTo>
                    <a:pt x="1603763" y="622133"/>
                  </a:lnTo>
                  <a:lnTo>
                    <a:pt x="1603763" y="619960"/>
                  </a:lnTo>
                  <a:lnTo>
                    <a:pt x="1603763" y="615614"/>
                  </a:lnTo>
                  <a:lnTo>
                    <a:pt x="1601590" y="614683"/>
                  </a:lnTo>
                  <a:lnTo>
                    <a:pt x="1601590" y="610336"/>
                  </a:lnTo>
                  <a:lnTo>
                    <a:pt x="1601590" y="607232"/>
                  </a:lnTo>
                  <a:lnTo>
                    <a:pt x="1603763" y="601023"/>
                  </a:lnTo>
                  <a:lnTo>
                    <a:pt x="1601590" y="595746"/>
                  </a:lnTo>
                  <a:lnTo>
                    <a:pt x="1601590" y="590468"/>
                  </a:lnTo>
                  <a:lnTo>
                    <a:pt x="1600658" y="586122"/>
                  </a:lnTo>
                  <a:lnTo>
                    <a:pt x="1600658" y="580844"/>
                  </a:lnTo>
                  <a:lnTo>
                    <a:pt x="1581721" y="580844"/>
                  </a:lnTo>
                  <a:lnTo>
                    <a:pt x="1579548" y="566253"/>
                  </a:lnTo>
                  <a:lnTo>
                    <a:pt x="1572408" y="556940"/>
                  </a:lnTo>
                  <a:lnTo>
                    <a:pt x="1565268" y="549489"/>
                  </a:lnTo>
                  <a:lnTo>
                    <a:pt x="1552850" y="546385"/>
                  </a:lnTo>
                  <a:lnTo>
                    <a:pt x="1543536" y="556940"/>
                  </a:lnTo>
                  <a:lnTo>
                    <a:pt x="1532981" y="566253"/>
                  </a:lnTo>
                  <a:lnTo>
                    <a:pt x="1521495" y="577740"/>
                  </a:lnTo>
                  <a:lnTo>
                    <a:pt x="1518390" y="577740"/>
                  </a:lnTo>
                  <a:lnTo>
                    <a:pt x="1530808" y="558803"/>
                  </a:lnTo>
                  <a:lnTo>
                    <a:pt x="1542295" y="536761"/>
                  </a:lnTo>
                  <a:lnTo>
                    <a:pt x="1528635" y="526206"/>
                  </a:lnTo>
                  <a:lnTo>
                    <a:pt x="1525531" y="516892"/>
                  </a:lnTo>
                  <a:lnTo>
                    <a:pt x="1527704" y="506337"/>
                  </a:lnTo>
                  <a:lnTo>
                    <a:pt x="1527704" y="494851"/>
                  </a:lnTo>
                  <a:lnTo>
                    <a:pt x="1521495" y="480260"/>
                  </a:lnTo>
                  <a:lnTo>
                    <a:pt x="1520563" y="478087"/>
                  </a:lnTo>
                  <a:lnTo>
                    <a:pt x="1516528" y="478087"/>
                  </a:lnTo>
                  <a:lnTo>
                    <a:pt x="1514354" y="478087"/>
                  </a:lnTo>
                  <a:lnTo>
                    <a:pt x="1511250" y="478087"/>
                  </a:lnTo>
                  <a:lnTo>
                    <a:pt x="1507214" y="478087"/>
                  </a:lnTo>
                  <a:lnTo>
                    <a:pt x="1506283" y="477155"/>
                  </a:lnTo>
                  <a:lnTo>
                    <a:pt x="1504110" y="472809"/>
                  </a:lnTo>
                  <a:lnTo>
                    <a:pt x="1501937" y="469705"/>
                  </a:lnTo>
                  <a:lnTo>
                    <a:pt x="1504110" y="465358"/>
                  </a:lnTo>
                  <a:lnTo>
                    <a:pt x="1504110" y="462254"/>
                  </a:lnTo>
                  <a:lnTo>
                    <a:pt x="1506283" y="460081"/>
                  </a:lnTo>
                  <a:lnTo>
                    <a:pt x="1506283" y="455734"/>
                  </a:lnTo>
                  <a:lnTo>
                    <a:pt x="1506283" y="452630"/>
                  </a:lnTo>
                  <a:lnTo>
                    <a:pt x="1500074" y="443317"/>
                  </a:lnTo>
                  <a:lnTo>
                    <a:pt x="1492934" y="435866"/>
                  </a:lnTo>
                  <a:lnTo>
                    <a:pt x="1485793" y="428415"/>
                  </a:lnTo>
                  <a:lnTo>
                    <a:pt x="1480516" y="420964"/>
                  </a:lnTo>
                  <a:lnTo>
                    <a:pt x="1478343" y="408236"/>
                  </a:lnTo>
                  <a:lnTo>
                    <a:pt x="1463752" y="419723"/>
                  </a:lnTo>
                  <a:lnTo>
                    <a:pt x="1455370" y="434314"/>
                  </a:lnTo>
                  <a:lnTo>
                    <a:pt x="1443883" y="447973"/>
                  </a:lnTo>
                  <a:lnTo>
                    <a:pt x="1429292" y="459460"/>
                  </a:lnTo>
                  <a:lnTo>
                    <a:pt x="1428361" y="455114"/>
                  </a:lnTo>
                  <a:lnTo>
                    <a:pt x="1422152" y="454182"/>
                  </a:lnTo>
                  <a:lnTo>
                    <a:pt x="1419048" y="449836"/>
                  </a:lnTo>
                  <a:lnTo>
                    <a:pt x="1415012" y="447663"/>
                  </a:lnTo>
                  <a:lnTo>
                    <a:pt x="1411907" y="444558"/>
                  </a:lnTo>
                  <a:lnTo>
                    <a:pt x="1409734" y="442385"/>
                  </a:lnTo>
                  <a:lnTo>
                    <a:pt x="1406630" y="431830"/>
                  </a:lnTo>
                  <a:lnTo>
                    <a:pt x="1404457" y="417239"/>
                  </a:lnTo>
                  <a:lnTo>
                    <a:pt x="1400421" y="400475"/>
                  </a:lnTo>
                  <a:lnTo>
                    <a:pt x="1399490" y="391162"/>
                  </a:lnTo>
                  <a:lnTo>
                    <a:pt x="1395454" y="388057"/>
                  </a:lnTo>
                  <a:lnTo>
                    <a:pt x="1390176" y="385884"/>
                  </a:lnTo>
                  <a:lnTo>
                    <a:pt x="1384899" y="383711"/>
                  </a:lnTo>
                  <a:lnTo>
                    <a:pt x="1378690" y="383711"/>
                  </a:lnTo>
                  <a:lnTo>
                    <a:pt x="1375585" y="382780"/>
                  </a:lnTo>
                  <a:lnTo>
                    <a:pt x="1370308" y="378433"/>
                  </a:lnTo>
                  <a:lnTo>
                    <a:pt x="1364099" y="369120"/>
                  </a:lnTo>
                  <a:lnTo>
                    <a:pt x="1358821" y="356392"/>
                  </a:lnTo>
                  <a:lnTo>
                    <a:pt x="1353544" y="347078"/>
                  </a:lnTo>
                  <a:lnTo>
                    <a:pt x="1329639" y="351425"/>
                  </a:lnTo>
                  <a:lnTo>
                    <a:pt x="1307908" y="351425"/>
                  </a:lnTo>
                  <a:lnTo>
                    <a:pt x="1282762" y="347078"/>
                  </a:lnTo>
                  <a:lnTo>
                    <a:pt x="1282762" y="351425"/>
                  </a:lnTo>
                  <a:lnTo>
                    <a:pt x="1278726" y="351425"/>
                  </a:lnTo>
                  <a:lnTo>
                    <a:pt x="1280899" y="369431"/>
                  </a:lnTo>
                  <a:lnTo>
                    <a:pt x="1286177" y="388368"/>
                  </a:lnTo>
                  <a:lnTo>
                    <a:pt x="1290213" y="405132"/>
                  </a:lnTo>
                  <a:lnTo>
                    <a:pt x="1293317" y="420964"/>
                  </a:lnTo>
                  <a:lnTo>
                    <a:pt x="1290213" y="435555"/>
                  </a:lnTo>
                  <a:lnTo>
                    <a:pt x="1283072" y="448284"/>
                  </a:lnTo>
                  <a:lnTo>
                    <a:pt x="1285246" y="454493"/>
                  </a:lnTo>
                  <a:lnTo>
                    <a:pt x="1288350" y="457597"/>
                  </a:lnTo>
                  <a:lnTo>
                    <a:pt x="1292386" y="459770"/>
                  </a:lnTo>
                  <a:lnTo>
                    <a:pt x="1295490" y="461943"/>
                  </a:lnTo>
                  <a:lnTo>
                    <a:pt x="1302630" y="465048"/>
                  </a:lnTo>
                  <a:lnTo>
                    <a:pt x="1302630" y="481812"/>
                  </a:lnTo>
                  <a:lnTo>
                    <a:pt x="1304804" y="498576"/>
                  </a:lnTo>
                  <a:lnTo>
                    <a:pt x="1302630" y="509131"/>
                  </a:lnTo>
                  <a:lnTo>
                    <a:pt x="1297353" y="528068"/>
                  </a:lnTo>
                  <a:lnTo>
                    <a:pt x="1288040" y="542659"/>
                  </a:lnTo>
                  <a:lnTo>
                    <a:pt x="1273449" y="553214"/>
                  </a:lnTo>
                  <a:lnTo>
                    <a:pt x="1258858" y="560665"/>
                  </a:lnTo>
                  <a:lnTo>
                    <a:pt x="1264135" y="577429"/>
                  </a:lnTo>
                  <a:lnTo>
                    <a:pt x="1268171" y="595435"/>
                  </a:lnTo>
                  <a:lnTo>
                    <a:pt x="1270344" y="610026"/>
                  </a:lnTo>
                  <a:lnTo>
                    <a:pt x="1270344" y="621513"/>
                  </a:lnTo>
                  <a:lnTo>
                    <a:pt x="1268171" y="624617"/>
                  </a:lnTo>
                  <a:lnTo>
                    <a:pt x="1268171" y="626790"/>
                  </a:lnTo>
                  <a:lnTo>
                    <a:pt x="1268171" y="628963"/>
                  </a:lnTo>
                  <a:lnTo>
                    <a:pt x="1265998" y="628963"/>
                  </a:lnTo>
                  <a:lnTo>
                    <a:pt x="1262893" y="629895"/>
                  </a:lnTo>
                  <a:lnTo>
                    <a:pt x="1260720" y="629895"/>
                  </a:lnTo>
                  <a:lnTo>
                    <a:pt x="1258547" y="632068"/>
                  </a:lnTo>
                  <a:lnTo>
                    <a:pt x="1256374" y="632068"/>
                  </a:lnTo>
                  <a:lnTo>
                    <a:pt x="1253270" y="634241"/>
                  </a:lnTo>
                  <a:lnTo>
                    <a:pt x="1242714" y="617477"/>
                  </a:lnTo>
                  <a:lnTo>
                    <a:pt x="1233401" y="604748"/>
                  </a:lnTo>
                  <a:lnTo>
                    <a:pt x="1229365" y="593262"/>
                  </a:lnTo>
                  <a:lnTo>
                    <a:pt x="1228434" y="582707"/>
                  </a:lnTo>
                  <a:lnTo>
                    <a:pt x="1226261" y="571220"/>
                  </a:lnTo>
                  <a:lnTo>
                    <a:pt x="1222225" y="556629"/>
                  </a:lnTo>
                  <a:lnTo>
                    <a:pt x="1219121" y="536761"/>
                  </a:lnTo>
                  <a:lnTo>
                    <a:pt x="1189939" y="529310"/>
                  </a:lnTo>
                  <a:lnTo>
                    <a:pt x="1185903" y="529310"/>
                  </a:lnTo>
                  <a:lnTo>
                    <a:pt x="1184972" y="531483"/>
                  </a:lnTo>
                  <a:lnTo>
                    <a:pt x="1180936" y="533656"/>
                  </a:lnTo>
                  <a:lnTo>
                    <a:pt x="1178763" y="535829"/>
                  </a:lnTo>
                  <a:lnTo>
                    <a:pt x="1175658" y="535829"/>
                  </a:lnTo>
                  <a:lnTo>
                    <a:pt x="1171622" y="536761"/>
                  </a:lnTo>
                  <a:lnTo>
                    <a:pt x="1168518" y="535829"/>
                  </a:lnTo>
                  <a:lnTo>
                    <a:pt x="1163240" y="533656"/>
                  </a:lnTo>
                  <a:lnTo>
                    <a:pt x="1150202" y="527137"/>
                  </a:lnTo>
                  <a:lnTo>
                    <a:pt x="1139646" y="515650"/>
                  </a:lnTo>
                  <a:lnTo>
                    <a:pt x="1127229" y="502922"/>
                  </a:lnTo>
                  <a:lnTo>
                    <a:pt x="1113569" y="493609"/>
                  </a:lnTo>
                  <a:lnTo>
                    <a:pt x="1101151" y="488331"/>
                  </a:lnTo>
                  <a:lnTo>
                    <a:pt x="1088733" y="490504"/>
                  </a:lnTo>
                  <a:lnTo>
                    <a:pt x="1083456" y="488331"/>
                  </a:lnTo>
                  <a:lnTo>
                    <a:pt x="1077247" y="488331"/>
                  </a:lnTo>
                  <a:lnTo>
                    <a:pt x="1076316" y="486158"/>
                  </a:lnTo>
                  <a:lnTo>
                    <a:pt x="1076316" y="485227"/>
                  </a:lnTo>
                  <a:lnTo>
                    <a:pt x="1076316" y="483054"/>
                  </a:lnTo>
                  <a:lnTo>
                    <a:pt x="1076316" y="480881"/>
                  </a:lnTo>
                  <a:lnTo>
                    <a:pt x="1076316" y="477776"/>
                  </a:lnTo>
                  <a:lnTo>
                    <a:pt x="1076316" y="473430"/>
                  </a:lnTo>
                  <a:lnTo>
                    <a:pt x="1072280" y="470325"/>
                  </a:lnTo>
                  <a:lnTo>
                    <a:pt x="1072280" y="461012"/>
                  </a:lnTo>
                  <a:lnTo>
                    <a:pt x="1052411" y="461012"/>
                  </a:lnTo>
                  <a:lnTo>
                    <a:pt x="1052411" y="441143"/>
                  </a:lnTo>
                  <a:lnTo>
                    <a:pt x="1048375" y="421275"/>
                  </a:lnTo>
                  <a:lnTo>
                    <a:pt x="1042166" y="406684"/>
                  </a:lnTo>
                  <a:lnTo>
                    <a:pt x="1042166" y="382469"/>
                  </a:lnTo>
                  <a:lnTo>
                    <a:pt x="1048375" y="365705"/>
                  </a:lnTo>
                  <a:lnTo>
                    <a:pt x="1057689" y="355150"/>
                  </a:lnTo>
                  <a:lnTo>
                    <a:pt x="1072280" y="345837"/>
                  </a:lnTo>
                  <a:lnTo>
                    <a:pt x="1089044" y="340559"/>
                  </a:lnTo>
                  <a:lnTo>
                    <a:pt x="1089044" y="335282"/>
                  </a:lnTo>
                  <a:lnTo>
                    <a:pt x="1086871" y="329073"/>
                  </a:lnTo>
                  <a:lnTo>
                    <a:pt x="1086871" y="325968"/>
                  </a:lnTo>
                  <a:lnTo>
                    <a:pt x="1084698" y="323795"/>
                  </a:lnTo>
                  <a:lnTo>
                    <a:pt x="1083766" y="320691"/>
                  </a:lnTo>
                  <a:lnTo>
                    <a:pt x="1081593" y="316344"/>
                  </a:lnTo>
                  <a:lnTo>
                    <a:pt x="1072280" y="316344"/>
                  </a:lnTo>
                  <a:lnTo>
                    <a:pt x="1072280" y="313240"/>
                  </a:lnTo>
                  <a:lnTo>
                    <a:pt x="1079420" y="314171"/>
                  </a:lnTo>
                  <a:lnTo>
                    <a:pt x="1083456" y="316344"/>
                  </a:lnTo>
                  <a:lnTo>
                    <a:pt x="1088733" y="318517"/>
                  </a:lnTo>
                  <a:lnTo>
                    <a:pt x="1094011" y="320691"/>
                  </a:lnTo>
                  <a:lnTo>
                    <a:pt x="1101151" y="320691"/>
                  </a:lnTo>
                  <a:lnTo>
                    <a:pt x="1105187" y="307031"/>
                  </a:lnTo>
                  <a:lnTo>
                    <a:pt x="1108291" y="298649"/>
                  </a:lnTo>
                  <a:lnTo>
                    <a:pt x="1115432" y="291198"/>
                  </a:lnTo>
                  <a:lnTo>
                    <a:pt x="1124745" y="283748"/>
                  </a:lnTo>
                  <a:lnTo>
                    <a:pt x="1126918" y="279401"/>
                  </a:lnTo>
                  <a:lnTo>
                    <a:pt x="1130023" y="276297"/>
                  </a:lnTo>
                  <a:lnTo>
                    <a:pt x="1132196" y="271951"/>
                  </a:lnTo>
                  <a:lnTo>
                    <a:pt x="1132196" y="266673"/>
                  </a:lnTo>
                  <a:lnTo>
                    <a:pt x="1130023" y="261395"/>
                  </a:lnTo>
                  <a:lnTo>
                    <a:pt x="1127849" y="259222"/>
                  </a:lnTo>
                  <a:lnTo>
                    <a:pt x="1126918" y="257049"/>
                  </a:lnTo>
                  <a:lnTo>
                    <a:pt x="1124745" y="254876"/>
                  </a:lnTo>
                  <a:lnTo>
                    <a:pt x="1120709" y="251772"/>
                  </a:lnTo>
                  <a:lnTo>
                    <a:pt x="1117605" y="251772"/>
                  </a:lnTo>
                  <a:lnTo>
                    <a:pt x="1117605" y="247736"/>
                  </a:lnTo>
                  <a:lnTo>
                    <a:pt x="1135300" y="252082"/>
                  </a:lnTo>
                  <a:lnTo>
                    <a:pt x="1147718" y="259533"/>
                  </a:lnTo>
                  <a:lnTo>
                    <a:pt x="1157031" y="259533"/>
                  </a:lnTo>
                  <a:lnTo>
                    <a:pt x="1159205" y="241527"/>
                  </a:lnTo>
                  <a:lnTo>
                    <a:pt x="1161378" y="230040"/>
                  </a:lnTo>
                  <a:lnTo>
                    <a:pt x="1157342" y="219485"/>
                  </a:lnTo>
                  <a:lnTo>
                    <a:pt x="1157342" y="215139"/>
                  </a:lnTo>
                  <a:lnTo>
                    <a:pt x="1208255" y="212034"/>
                  </a:lnTo>
                  <a:lnTo>
                    <a:pt x="1208255" y="205826"/>
                  </a:lnTo>
                  <a:lnTo>
                    <a:pt x="1206082" y="202721"/>
                  </a:lnTo>
                  <a:lnTo>
                    <a:pt x="1206082" y="200548"/>
                  </a:lnTo>
                  <a:lnTo>
                    <a:pt x="1205151" y="198375"/>
                  </a:lnTo>
                  <a:lnTo>
                    <a:pt x="1202977" y="197444"/>
                  </a:lnTo>
                  <a:lnTo>
                    <a:pt x="1200804" y="195270"/>
                  </a:lnTo>
                  <a:lnTo>
                    <a:pt x="1200804" y="190924"/>
                  </a:lnTo>
                  <a:lnTo>
                    <a:pt x="1206082" y="193097"/>
                  </a:lnTo>
                  <a:lnTo>
                    <a:pt x="1210118" y="195270"/>
                  </a:lnTo>
                  <a:lnTo>
                    <a:pt x="1213222" y="197444"/>
                  </a:lnTo>
                  <a:lnTo>
                    <a:pt x="1217258" y="198375"/>
                  </a:lnTo>
                  <a:lnTo>
                    <a:pt x="1224398" y="198375"/>
                  </a:lnTo>
                  <a:lnTo>
                    <a:pt x="1226571" y="187820"/>
                  </a:lnTo>
                  <a:lnTo>
                    <a:pt x="1229676" y="173229"/>
                  </a:lnTo>
                  <a:lnTo>
                    <a:pt x="1233711" y="154292"/>
                  </a:lnTo>
                  <a:lnTo>
                    <a:pt x="1234643" y="138459"/>
                  </a:lnTo>
                  <a:lnTo>
                    <a:pt x="1236816" y="125731"/>
                  </a:lnTo>
                  <a:lnTo>
                    <a:pt x="1236816" y="118280"/>
                  </a:lnTo>
                  <a:lnTo>
                    <a:pt x="1236816" y="103689"/>
                  </a:lnTo>
                  <a:lnTo>
                    <a:pt x="1229676" y="97480"/>
                  </a:lnTo>
                  <a:lnTo>
                    <a:pt x="1220362" y="99653"/>
                  </a:lnTo>
                  <a:lnTo>
                    <a:pt x="1211980" y="103999"/>
                  </a:lnTo>
                  <a:lnTo>
                    <a:pt x="1204840" y="103999"/>
                  </a:lnTo>
                  <a:lnTo>
                    <a:pt x="1202667" y="99653"/>
                  </a:lnTo>
                  <a:lnTo>
                    <a:pt x="1198631" y="97480"/>
                  </a:lnTo>
                  <a:lnTo>
                    <a:pt x="1197700" y="94376"/>
                  </a:lnTo>
                  <a:lnTo>
                    <a:pt x="1193664" y="90029"/>
                  </a:lnTo>
                  <a:lnTo>
                    <a:pt x="1191491" y="86925"/>
                  </a:lnTo>
                  <a:lnTo>
                    <a:pt x="1188386" y="84752"/>
                  </a:lnTo>
                  <a:lnTo>
                    <a:pt x="1184351" y="82579"/>
                  </a:lnTo>
                  <a:lnTo>
                    <a:pt x="1181246" y="82579"/>
                  </a:lnTo>
                  <a:lnTo>
                    <a:pt x="1177210" y="86925"/>
                  </a:lnTo>
                  <a:lnTo>
                    <a:pt x="1166655" y="96238"/>
                  </a:lnTo>
                  <a:lnTo>
                    <a:pt x="1162619" y="108966"/>
                  </a:lnTo>
                  <a:lnTo>
                    <a:pt x="1162619" y="121695"/>
                  </a:lnTo>
                  <a:lnTo>
                    <a:pt x="1164793" y="134423"/>
                  </a:lnTo>
                  <a:lnTo>
                    <a:pt x="1164793" y="147151"/>
                  </a:lnTo>
                  <a:lnTo>
                    <a:pt x="1157652" y="163915"/>
                  </a:lnTo>
                  <a:lnTo>
                    <a:pt x="1148339" y="178506"/>
                  </a:lnTo>
                  <a:lnTo>
                    <a:pt x="1143061" y="176333"/>
                  </a:lnTo>
                  <a:lnTo>
                    <a:pt x="1139957" y="175402"/>
                  </a:lnTo>
                  <a:lnTo>
                    <a:pt x="1137784" y="173229"/>
                  </a:lnTo>
                  <a:lnTo>
                    <a:pt x="1135611" y="171056"/>
                  </a:lnTo>
                  <a:lnTo>
                    <a:pt x="1132506" y="167951"/>
                  </a:lnTo>
                  <a:lnTo>
                    <a:pt x="1134679" y="161742"/>
                  </a:lnTo>
                  <a:lnTo>
                    <a:pt x="1134679" y="153360"/>
                  </a:lnTo>
                  <a:lnTo>
                    <a:pt x="1135611" y="140632"/>
                  </a:lnTo>
                  <a:lnTo>
                    <a:pt x="1137784" y="126041"/>
                  </a:lnTo>
                  <a:lnTo>
                    <a:pt x="1137784" y="114244"/>
                  </a:lnTo>
                  <a:lnTo>
                    <a:pt x="1128470" y="118590"/>
                  </a:lnTo>
                  <a:lnTo>
                    <a:pt x="1123193" y="123868"/>
                  </a:lnTo>
                  <a:lnTo>
                    <a:pt x="1117915" y="129145"/>
                  </a:lnTo>
                  <a:lnTo>
                    <a:pt x="1112638" y="134423"/>
                  </a:lnTo>
                  <a:lnTo>
                    <a:pt x="1101151" y="134423"/>
                  </a:lnTo>
                  <a:lnTo>
                    <a:pt x="1098047" y="119832"/>
                  </a:lnTo>
                  <a:lnTo>
                    <a:pt x="1098047" y="103999"/>
                  </a:lnTo>
                  <a:lnTo>
                    <a:pt x="1071969" y="103999"/>
                  </a:lnTo>
                  <a:lnTo>
                    <a:pt x="1076005" y="96549"/>
                  </a:lnTo>
                  <a:lnTo>
                    <a:pt x="1076936" y="90340"/>
                  </a:lnTo>
                  <a:lnTo>
                    <a:pt x="1079110" y="85062"/>
                  </a:lnTo>
                  <a:lnTo>
                    <a:pt x="1083145" y="81958"/>
                  </a:lnTo>
                  <a:lnTo>
                    <a:pt x="1088423" y="77611"/>
                  </a:lnTo>
                  <a:lnTo>
                    <a:pt x="1088423" y="70161"/>
                  </a:lnTo>
                  <a:lnTo>
                    <a:pt x="1088423" y="62710"/>
                  </a:lnTo>
                  <a:lnTo>
                    <a:pt x="1086250" y="59606"/>
                  </a:lnTo>
                  <a:lnTo>
                    <a:pt x="1083145" y="55259"/>
                  </a:lnTo>
                  <a:lnTo>
                    <a:pt x="1079110" y="52155"/>
                  </a:lnTo>
                  <a:lnTo>
                    <a:pt x="1071969" y="49982"/>
                  </a:lnTo>
                  <a:lnTo>
                    <a:pt x="1074142" y="42531"/>
                  </a:lnTo>
                  <a:lnTo>
                    <a:pt x="1076316" y="39427"/>
                  </a:lnTo>
                  <a:lnTo>
                    <a:pt x="1077247" y="35080"/>
                  </a:lnTo>
                  <a:lnTo>
                    <a:pt x="1079420" y="29803"/>
                  </a:lnTo>
                  <a:lnTo>
                    <a:pt x="1081593" y="25457"/>
                  </a:lnTo>
                  <a:lnTo>
                    <a:pt x="1079420" y="22352"/>
                  </a:lnTo>
                  <a:lnTo>
                    <a:pt x="1076316" y="18006"/>
                  </a:lnTo>
                  <a:lnTo>
                    <a:pt x="1074142" y="17075"/>
                  </a:lnTo>
                  <a:lnTo>
                    <a:pt x="1071969" y="14901"/>
                  </a:lnTo>
                  <a:lnTo>
                    <a:pt x="1069796" y="12728"/>
                  </a:lnTo>
                  <a:lnTo>
                    <a:pt x="1069796" y="7451"/>
                  </a:lnTo>
                  <a:lnTo>
                    <a:pt x="1068865" y="0"/>
                  </a:lnTo>
                  <a:lnTo>
                    <a:pt x="1057378" y="2173"/>
                  </a:lnTo>
                  <a:lnTo>
                    <a:pt x="1046823" y="5278"/>
                  </a:lnTo>
                  <a:lnTo>
                    <a:pt x="1037510" y="9624"/>
                  </a:lnTo>
                  <a:lnTo>
                    <a:pt x="1025092" y="29492"/>
                  </a:lnTo>
                  <a:lnTo>
                    <a:pt x="1021056" y="47498"/>
                  </a:lnTo>
                  <a:lnTo>
                    <a:pt x="1023229" y="66435"/>
                  </a:lnTo>
                  <a:lnTo>
                    <a:pt x="1032543" y="82268"/>
                  </a:lnTo>
                  <a:lnTo>
                    <a:pt x="1044960" y="96859"/>
                  </a:lnTo>
                  <a:lnTo>
                    <a:pt x="1047134" y="104310"/>
                  </a:lnTo>
                  <a:lnTo>
                    <a:pt x="1044960" y="118901"/>
                  </a:lnTo>
                  <a:lnTo>
                    <a:pt x="1044960" y="135665"/>
                  </a:lnTo>
                  <a:lnTo>
                    <a:pt x="1044960" y="150256"/>
                  </a:lnTo>
                  <a:lnTo>
                    <a:pt x="1032543" y="150256"/>
                  </a:lnTo>
                  <a:lnTo>
                    <a:pt x="1032543" y="153360"/>
                  </a:lnTo>
                  <a:lnTo>
                    <a:pt x="1030369" y="159569"/>
                  </a:lnTo>
                  <a:lnTo>
                    <a:pt x="1030369" y="162674"/>
                  </a:lnTo>
                  <a:lnTo>
                    <a:pt x="1028196" y="170124"/>
                  </a:lnTo>
                  <a:lnTo>
                    <a:pt x="1019814" y="153360"/>
                  </a:lnTo>
                  <a:lnTo>
                    <a:pt x="1012674" y="137528"/>
                  </a:lnTo>
                  <a:lnTo>
                    <a:pt x="988770" y="137528"/>
                  </a:lnTo>
                  <a:lnTo>
                    <a:pt x="988770" y="150256"/>
                  </a:lnTo>
                  <a:lnTo>
                    <a:pt x="986597" y="152429"/>
                  </a:lnTo>
                  <a:lnTo>
                    <a:pt x="984424" y="153360"/>
                  </a:lnTo>
                  <a:lnTo>
                    <a:pt x="983492" y="155533"/>
                  </a:lnTo>
                  <a:lnTo>
                    <a:pt x="981319" y="157706"/>
                  </a:lnTo>
                  <a:lnTo>
                    <a:pt x="962692" y="157706"/>
                  </a:lnTo>
                  <a:lnTo>
                    <a:pt x="950275" y="155533"/>
                  </a:lnTo>
                  <a:lnTo>
                    <a:pt x="937857" y="153360"/>
                  </a:lnTo>
                  <a:lnTo>
                    <a:pt x="925439" y="150256"/>
                  </a:lnTo>
                  <a:lnTo>
                    <a:pt x="905570" y="150256"/>
                  </a:lnTo>
                  <a:lnTo>
                    <a:pt x="901535" y="142805"/>
                  </a:lnTo>
                  <a:lnTo>
                    <a:pt x="898430" y="139701"/>
                  </a:lnTo>
                  <a:lnTo>
                    <a:pt x="894394" y="133492"/>
                  </a:lnTo>
                  <a:lnTo>
                    <a:pt x="889117" y="130387"/>
                  </a:lnTo>
                  <a:lnTo>
                    <a:pt x="889117" y="117659"/>
                  </a:lnTo>
                  <a:lnTo>
                    <a:pt x="842239" y="122937"/>
                  </a:lnTo>
                  <a:lnTo>
                    <a:pt x="842239" y="126041"/>
                  </a:lnTo>
                  <a:lnTo>
                    <a:pt x="838204" y="126041"/>
                  </a:lnTo>
                  <a:lnTo>
                    <a:pt x="838204" y="132250"/>
                  </a:lnTo>
                  <a:lnTo>
                    <a:pt x="840377" y="135354"/>
                  </a:lnTo>
                  <a:lnTo>
                    <a:pt x="842550" y="139701"/>
                  </a:lnTo>
                  <a:lnTo>
                    <a:pt x="843481" y="140632"/>
                  </a:lnTo>
                  <a:lnTo>
                    <a:pt x="845654" y="145910"/>
                  </a:lnTo>
                  <a:lnTo>
                    <a:pt x="877941" y="145910"/>
                  </a:lnTo>
                  <a:lnTo>
                    <a:pt x="877941" y="150256"/>
                  </a:lnTo>
                  <a:lnTo>
                    <a:pt x="870800" y="152429"/>
                  </a:lnTo>
                  <a:lnTo>
                    <a:pt x="865523" y="153360"/>
                  </a:lnTo>
                  <a:lnTo>
                    <a:pt x="858383" y="153360"/>
                  </a:lnTo>
                  <a:lnTo>
                    <a:pt x="849069" y="153360"/>
                  </a:lnTo>
                  <a:lnTo>
                    <a:pt x="849069" y="189993"/>
                  </a:lnTo>
                  <a:lnTo>
                    <a:pt x="840687" y="179438"/>
                  </a:lnTo>
                  <a:lnTo>
                    <a:pt x="831374" y="167951"/>
                  </a:lnTo>
                  <a:lnTo>
                    <a:pt x="822060" y="157396"/>
                  </a:lnTo>
                  <a:lnTo>
                    <a:pt x="813678" y="155223"/>
                  </a:lnTo>
                  <a:lnTo>
                    <a:pt x="799087" y="155223"/>
                  </a:lnTo>
                  <a:lnTo>
                    <a:pt x="782323" y="155223"/>
                  </a:lnTo>
                  <a:lnTo>
                    <a:pt x="765559" y="153050"/>
                  </a:lnTo>
                  <a:lnTo>
                    <a:pt x="753141" y="153050"/>
                  </a:lnTo>
                  <a:lnTo>
                    <a:pt x="755315" y="149945"/>
                  </a:lnTo>
                  <a:lnTo>
                    <a:pt x="756246" y="147772"/>
                  </a:lnTo>
                  <a:lnTo>
                    <a:pt x="756246" y="145599"/>
                  </a:lnTo>
                  <a:lnTo>
                    <a:pt x="758419" y="144668"/>
                  </a:lnTo>
                  <a:lnTo>
                    <a:pt x="762455" y="142495"/>
                  </a:lnTo>
                  <a:lnTo>
                    <a:pt x="765559" y="140321"/>
                  </a:lnTo>
                  <a:lnTo>
                    <a:pt x="763386" y="137217"/>
                  </a:lnTo>
                  <a:lnTo>
                    <a:pt x="760282" y="129766"/>
                  </a:lnTo>
                  <a:lnTo>
                    <a:pt x="756246" y="124489"/>
                  </a:lnTo>
                  <a:lnTo>
                    <a:pt x="753141" y="120143"/>
                  </a:lnTo>
                  <a:lnTo>
                    <a:pt x="749106" y="117038"/>
                  </a:lnTo>
                  <a:lnTo>
                    <a:pt x="746001" y="117038"/>
                  </a:lnTo>
                  <a:lnTo>
                    <a:pt x="742897" y="117969"/>
                  </a:lnTo>
                  <a:lnTo>
                    <a:pt x="736688" y="120143"/>
                  </a:lnTo>
                  <a:lnTo>
                    <a:pt x="733583" y="122316"/>
                  </a:lnTo>
                  <a:lnTo>
                    <a:pt x="728306" y="122316"/>
                  </a:lnTo>
                  <a:lnTo>
                    <a:pt x="722097" y="122316"/>
                  </a:lnTo>
                  <a:lnTo>
                    <a:pt x="706575" y="110829"/>
                  </a:lnTo>
                  <a:lnTo>
                    <a:pt x="689811" y="98101"/>
                  </a:lnTo>
                  <a:lnTo>
                    <a:pt x="673046" y="85373"/>
                  </a:lnTo>
                  <a:lnTo>
                    <a:pt x="653178" y="80095"/>
                  </a:lnTo>
                  <a:lnTo>
                    <a:pt x="649142" y="81026"/>
                  </a:lnTo>
                  <a:lnTo>
                    <a:pt x="643865" y="83199"/>
                  </a:lnTo>
                  <a:lnTo>
                    <a:pt x="640760" y="87546"/>
                  </a:lnTo>
                  <a:lnTo>
                    <a:pt x="635482" y="90650"/>
                  </a:lnTo>
                  <a:lnTo>
                    <a:pt x="629274" y="92823"/>
                  </a:lnTo>
                  <a:lnTo>
                    <a:pt x="628342" y="88477"/>
                  </a:lnTo>
                  <a:lnTo>
                    <a:pt x="626169" y="85373"/>
                  </a:lnTo>
                  <a:lnTo>
                    <a:pt x="622133" y="80095"/>
                  </a:lnTo>
                  <a:lnTo>
                    <a:pt x="621202" y="80095"/>
                  </a:lnTo>
                  <a:lnTo>
                    <a:pt x="617166" y="80095"/>
                  </a:lnTo>
                  <a:lnTo>
                    <a:pt x="614993" y="81026"/>
                  </a:lnTo>
                  <a:lnTo>
                    <a:pt x="611889" y="83199"/>
                  </a:lnTo>
                  <a:lnTo>
                    <a:pt x="609715" y="85373"/>
                  </a:lnTo>
                  <a:lnTo>
                    <a:pt x="606611" y="88477"/>
                  </a:lnTo>
                  <a:lnTo>
                    <a:pt x="592951" y="85373"/>
                  </a:lnTo>
                  <a:lnTo>
                    <a:pt x="584569" y="77922"/>
                  </a:lnTo>
                  <a:lnTo>
                    <a:pt x="578360" y="68609"/>
                  </a:lnTo>
                  <a:lnTo>
                    <a:pt x="573083" y="55880"/>
                  </a:lnTo>
                  <a:lnTo>
                    <a:pt x="569978" y="58985"/>
                  </a:lnTo>
                  <a:lnTo>
                    <a:pt x="565943" y="65194"/>
                  </a:lnTo>
                  <a:lnTo>
                    <a:pt x="563770" y="70471"/>
                  </a:lnTo>
                  <a:lnTo>
                    <a:pt x="562838" y="75749"/>
                  </a:lnTo>
                  <a:lnTo>
                    <a:pt x="546074" y="77922"/>
                  </a:lnTo>
                  <a:lnTo>
                    <a:pt x="533656" y="77922"/>
                  </a:lnTo>
                  <a:lnTo>
                    <a:pt x="521238" y="80095"/>
                  </a:lnTo>
                  <a:lnTo>
                    <a:pt x="511925" y="85373"/>
                  </a:lnTo>
                  <a:lnTo>
                    <a:pt x="502612" y="95928"/>
                  </a:lnTo>
                  <a:lnTo>
                    <a:pt x="482743" y="92823"/>
                  </a:lnTo>
                  <a:lnTo>
                    <a:pt x="482743" y="85373"/>
                  </a:lnTo>
                  <a:lnTo>
                    <a:pt x="504474" y="76059"/>
                  </a:lnTo>
                  <a:lnTo>
                    <a:pt x="524343" y="63331"/>
                  </a:lnTo>
                  <a:lnTo>
                    <a:pt x="542970" y="48740"/>
                  </a:lnTo>
                  <a:lnTo>
                    <a:pt x="549179" y="48740"/>
                  </a:lnTo>
                  <a:lnTo>
                    <a:pt x="546074" y="46567"/>
                  </a:lnTo>
                  <a:lnTo>
                    <a:pt x="542970" y="44394"/>
                  </a:lnTo>
                  <a:lnTo>
                    <a:pt x="536761" y="43462"/>
                  </a:lnTo>
                  <a:lnTo>
                    <a:pt x="533656" y="41289"/>
                  </a:lnTo>
                  <a:lnTo>
                    <a:pt x="516892" y="44394"/>
                  </a:lnTo>
                  <a:lnTo>
                    <a:pt x="504474" y="50603"/>
                  </a:lnTo>
                  <a:lnTo>
                    <a:pt x="492988" y="58985"/>
                  </a:lnTo>
                  <a:lnTo>
                    <a:pt x="482433" y="66435"/>
                  </a:lnTo>
                  <a:lnTo>
                    <a:pt x="470015" y="73886"/>
                  </a:lnTo>
                  <a:lnTo>
                    <a:pt x="455424" y="78232"/>
                  </a:lnTo>
                  <a:lnTo>
                    <a:pt x="433693" y="80405"/>
                  </a:lnTo>
                  <a:lnTo>
                    <a:pt x="436797" y="88788"/>
                  </a:lnTo>
                  <a:lnTo>
                    <a:pt x="443006" y="96238"/>
                  </a:lnTo>
                  <a:lnTo>
                    <a:pt x="448284" y="103689"/>
                  </a:lnTo>
                  <a:lnTo>
                    <a:pt x="453561" y="109898"/>
                  </a:lnTo>
                  <a:lnTo>
                    <a:pt x="453561" y="117349"/>
                  </a:lnTo>
                  <a:lnTo>
                    <a:pt x="429657" y="113002"/>
                  </a:lnTo>
                  <a:lnTo>
                    <a:pt x="409788" y="102447"/>
                  </a:lnTo>
                  <a:lnTo>
                    <a:pt x="392093" y="90961"/>
                  </a:lnTo>
                  <a:lnTo>
                    <a:pt x="373466" y="78232"/>
                  </a:lnTo>
                  <a:lnTo>
                    <a:pt x="353598" y="68919"/>
                  </a:lnTo>
                  <a:lnTo>
                    <a:pt x="322243" y="73265"/>
                  </a:lnTo>
                  <a:lnTo>
                    <a:pt x="307652" y="68919"/>
                  </a:lnTo>
                  <a:lnTo>
                    <a:pt x="293061" y="61468"/>
                  </a:lnTo>
                  <a:lnTo>
                    <a:pt x="277539" y="56191"/>
                  </a:lnTo>
                  <a:lnTo>
                    <a:pt x="266052" y="51844"/>
                  </a:lnTo>
                  <a:lnTo>
                    <a:pt x="262948" y="51844"/>
                  </a:lnTo>
                  <a:lnTo>
                    <a:pt x="256739" y="54018"/>
                  </a:lnTo>
                  <a:lnTo>
                    <a:pt x="253634" y="56191"/>
                  </a:lnTo>
                  <a:lnTo>
                    <a:pt x="249598" y="56191"/>
                  </a:lnTo>
                  <a:lnTo>
                    <a:pt x="244321" y="58364"/>
                  </a:lnTo>
                  <a:lnTo>
                    <a:pt x="239043" y="56191"/>
                  </a:lnTo>
                  <a:lnTo>
                    <a:pt x="233766" y="54018"/>
                  </a:lnTo>
                  <a:lnTo>
                    <a:pt x="229730" y="50913"/>
                  </a:lnTo>
                  <a:lnTo>
                    <a:pt x="226625" y="46567"/>
                  </a:lnTo>
                  <a:lnTo>
                    <a:pt x="221348" y="41289"/>
                  </a:lnTo>
                  <a:lnTo>
                    <a:pt x="217312" y="38185"/>
                  </a:lnTo>
                  <a:lnTo>
                    <a:pt x="214208" y="36012"/>
                  </a:lnTo>
                  <a:lnTo>
                    <a:pt x="210172" y="36012"/>
                  </a:lnTo>
                  <a:lnTo>
                    <a:pt x="207067" y="36012"/>
                  </a:lnTo>
                  <a:lnTo>
                    <a:pt x="203032" y="38185"/>
                  </a:lnTo>
                  <a:lnTo>
                    <a:pt x="199927" y="39116"/>
                  </a:lnTo>
                  <a:lnTo>
                    <a:pt x="195891" y="39116"/>
                  </a:lnTo>
                  <a:lnTo>
                    <a:pt x="190614" y="39116"/>
                  </a:lnTo>
                  <a:lnTo>
                    <a:pt x="186578" y="36012"/>
                  </a:lnTo>
                  <a:lnTo>
                    <a:pt x="183473" y="31665"/>
                  </a:lnTo>
                  <a:lnTo>
                    <a:pt x="181300" y="30734"/>
                  </a:lnTo>
                  <a:lnTo>
                    <a:pt x="181300" y="26388"/>
                  </a:lnTo>
                  <a:lnTo>
                    <a:pt x="179127" y="24215"/>
                  </a:lnTo>
                  <a:lnTo>
                    <a:pt x="179127" y="21110"/>
                  </a:lnTo>
                  <a:lnTo>
                    <a:pt x="176023" y="18937"/>
                  </a:lnTo>
                  <a:lnTo>
                    <a:pt x="170745" y="15833"/>
                  </a:lnTo>
                  <a:lnTo>
                    <a:pt x="153981" y="26388"/>
                  </a:lnTo>
                  <a:lnTo>
                    <a:pt x="137217" y="33839"/>
                  </a:lnTo>
                  <a:lnTo>
                    <a:pt x="117348" y="39116"/>
                  </a:lnTo>
                  <a:lnTo>
                    <a:pt x="99653" y="48430"/>
                  </a:lnTo>
                  <a:lnTo>
                    <a:pt x="85993" y="58985"/>
                  </a:lnTo>
                  <a:lnTo>
                    <a:pt x="82889" y="70471"/>
                  </a:lnTo>
                  <a:lnTo>
                    <a:pt x="78853" y="83199"/>
                  </a:lnTo>
                  <a:lnTo>
                    <a:pt x="73576" y="95928"/>
                  </a:lnTo>
                  <a:lnTo>
                    <a:pt x="56812" y="105241"/>
                  </a:lnTo>
                  <a:lnTo>
                    <a:pt x="36012" y="107414"/>
                  </a:lnTo>
                  <a:lnTo>
                    <a:pt x="14281" y="105241"/>
                  </a:lnTo>
                  <a:lnTo>
                    <a:pt x="12107" y="110519"/>
                  </a:lnTo>
                  <a:lnTo>
                    <a:pt x="9934" y="116728"/>
                  </a:lnTo>
                  <a:lnTo>
                    <a:pt x="6830" y="122005"/>
                  </a:lnTo>
                  <a:lnTo>
                    <a:pt x="15212" y="138769"/>
                  </a:lnTo>
                  <a:lnTo>
                    <a:pt x="29803" y="149324"/>
                  </a:lnTo>
                  <a:lnTo>
                    <a:pt x="46567" y="159880"/>
                  </a:lnTo>
                  <a:lnTo>
                    <a:pt x="61158" y="171366"/>
                  </a:lnTo>
                  <a:lnTo>
                    <a:pt x="73576" y="185957"/>
                  </a:lnTo>
                  <a:lnTo>
                    <a:pt x="77611" y="191235"/>
                  </a:lnTo>
                  <a:lnTo>
                    <a:pt x="78543" y="196512"/>
                  </a:lnTo>
                  <a:lnTo>
                    <a:pt x="80716" y="202721"/>
                  </a:lnTo>
                  <a:lnTo>
                    <a:pt x="82889" y="207999"/>
                  </a:lnTo>
                  <a:lnTo>
                    <a:pt x="85993" y="213276"/>
                  </a:lnTo>
                  <a:lnTo>
                    <a:pt x="85993" y="220727"/>
                  </a:lnTo>
                  <a:lnTo>
                    <a:pt x="73576" y="226005"/>
                  </a:lnTo>
                  <a:lnTo>
                    <a:pt x="70471" y="220727"/>
                  </a:lnTo>
                  <a:lnTo>
                    <a:pt x="64262" y="215449"/>
                  </a:lnTo>
                  <a:lnTo>
                    <a:pt x="58985" y="211103"/>
                  </a:lnTo>
                  <a:lnTo>
                    <a:pt x="53707" y="205826"/>
                  </a:lnTo>
                  <a:lnTo>
                    <a:pt x="49671" y="205826"/>
                  </a:lnTo>
                  <a:lnTo>
                    <a:pt x="48740" y="205826"/>
                  </a:lnTo>
                  <a:lnTo>
                    <a:pt x="46567" y="207999"/>
                  </a:lnTo>
                  <a:lnTo>
                    <a:pt x="44394" y="207999"/>
                  </a:lnTo>
                  <a:lnTo>
                    <a:pt x="43462" y="210172"/>
                  </a:lnTo>
                  <a:lnTo>
                    <a:pt x="26698" y="210172"/>
                  </a:lnTo>
                  <a:lnTo>
                    <a:pt x="28871" y="213276"/>
                  </a:lnTo>
                  <a:lnTo>
                    <a:pt x="28871" y="215449"/>
                  </a:lnTo>
                  <a:lnTo>
                    <a:pt x="29803" y="217623"/>
                  </a:lnTo>
                  <a:lnTo>
                    <a:pt x="26698" y="220727"/>
                  </a:lnTo>
                  <a:lnTo>
                    <a:pt x="22663" y="225073"/>
                  </a:lnTo>
                  <a:lnTo>
                    <a:pt x="19558" y="225073"/>
                  </a:lnTo>
                  <a:lnTo>
                    <a:pt x="15522" y="226005"/>
                  </a:lnTo>
                  <a:lnTo>
                    <a:pt x="10245" y="228178"/>
                  </a:lnTo>
                  <a:lnTo>
                    <a:pt x="7140" y="230351"/>
                  </a:lnTo>
                  <a:lnTo>
                    <a:pt x="0" y="230351"/>
                  </a:lnTo>
                  <a:lnTo>
                    <a:pt x="3104" y="257670"/>
                  </a:lnTo>
                  <a:lnTo>
                    <a:pt x="17695" y="265121"/>
                  </a:lnTo>
                  <a:lnTo>
                    <a:pt x="36322" y="268225"/>
                  </a:lnTo>
                  <a:lnTo>
                    <a:pt x="51844" y="274434"/>
                  </a:lnTo>
                  <a:lnTo>
                    <a:pt x="63331" y="277539"/>
                  </a:lnTo>
                  <a:lnTo>
                    <a:pt x="68609" y="277539"/>
                  </a:lnTo>
                  <a:lnTo>
                    <a:pt x="71713" y="275365"/>
                  </a:lnTo>
                  <a:lnTo>
                    <a:pt x="75749" y="274434"/>
                  </a:lnTo>
                  <a:lnTo>
                    <a:pt x="77922" y="272261"/>
                  </a:lnTo>
                  <a:lnTo>
                    <a:pt x="78853" y="270088"/>
                  </a:lnTo>
                  <a:lnTo>
                    <a:pt x="82889" y="266983"/>
                  </a:lnTo>
                  <a:lnTo>
                    <a:pt x="97790" y="266983"/>
                  </a:lnTo>
                  <a:lnTo>
                    <a:pt x="95617" y="267915"/>
                  </a:lnTo>
                  <a:lnTo>
                    <a:pt x="95617" y="270088"/>
                  </a:lnTo>
                  <a:lnTo>
                    <a:pt x="95617" y="272261"/>
                  </a:lnTo>
                  <a:lnTo>
                    <a:pt x="93444" y="272261"/>
                  </a:lnTo>
                  <a:lnTo>
                    <a:pt x="91271" y="274434"/>
                  </a:lnTo>
                  <a:lnTo>
                    <a:pt x="91271" y="292440"/>
                  </a:lnTo>
                  <a:lnTo>
                    <a:pt x="85993" y="303926"/>
                  </a:lnTo>
                  <a:lnTo>
                    <a:pt x="78853" y="311377"/>
                  </a:lnTo>
                  <a:lnTo>
                    <a:pt x="68298" y="316655"/>
                  </a:lnTo>
                  <a:lnTo>
                    <a:pt x="56812" y="319759"/>
                  </a:lnTo>
                  <a:lnTo>
                    <a:pt x="44394" y="327210"/>
                  </a:lnTo>
                  <a:lnTo>
                    <a:pt x="37253" y="336523"/>
                  </a:lnTo>
                  <a:lnTo>
                    <a:pt x="31976" y="347078"/>
                  </a:lnTo>
                  <a:lnTo>
                    <a:pt x="26698" y="360738"/>
                  </a:lnTo>
                  <a:lnTo>
                    <a:pt x="20489" y="371293"/>
                  </a:lnTo>
                  <a:lnTo>
                    <a:pt x="31976" y="391162"/>
                  </a:lnTo>
                  <a:lnTo>
                    <a:pt x="46567" y="410099"/>
                  </a:lnTo>
                  <a:lnTo>
                    <a:pt x="64262" y="422827"/>
                  </a:lnTo>
                  <a:lnTo>
                    <a:pt x="66435" y="425000"/>
                  </a:lnTo>
                  <a:lnTo>
                    <a:pt x="69540" y="425000"/>
                  </a:lnTo>
                  <a:lnTo>
                    <a:pt x="71713" y="425000"/>
                  </a:lnTo>
                  <a:lnTo>
                    <a:pt x="73886" y="422827"/>
                  </a:lnTo>
                  <a:lnTo>
                    <a:pt x="76991" y="419723"/>
                  </a:lnTo>
                  <a:lnTo>
                    <a:pt x="81026" y="430278"/>
                  </a:lnTo>
                  <a:lnTo>
                    <a:pt x="86304" y="444869"/>
                  </a:lnTo>
                  <a:lnTo>
                    <a:pt x="88477" y="455424"/>
                  </a:lnTo>
                  <a:lnTo>
                    <a:pt x="93755" y="455424"/>
                  </a:lnTo>
                  <a:lnTo>
                    <a:pt x="97790" y="455734"/>
                  </a:lnTo>
                  <a:lnTo>
                    <a:pt x="98722" y="455734"/>
                  </a:lnTo>
                  <a:lnTo>
                    <a:pt x="100895" y="453561"/>
                  </a:lnTo>
                  <a:lnTo>
                    <a:pt x="103068" y="451388"/>
                  </a:lnTo>
                  <a:lnTo>
                    <a:pt x="105241" y="449215"/>
                  </a:lnTo>
                  <a:lnTo>
                    <a:pt x="108346" y="451388"/>
                  </a:lnTo>
                  <a:lnTo>
                    <a:pt x="110208" y="451388"/>
                  </a:lnTo>
                  <a:lnTo>
                    <a:pt x="112381" y="453561"/>
                  </a:lnTo>
                  <a:lnTo>
                    <a:pt x="112381" y="456666"/>
                  </a:lnTo>
                  <a:lnTo>
                    <a:pt x="112381" y="461012"/>
                  </a:lnTo>
                  <a:lnTo>
                    <a:pt x="124799" y="456666"/>
                  </a:lnTo>
                  <a:lnTo>
                    <a:pt x="134113" y="453561"/>
                  </a:lnTo>
                  <a:lnTo>
                    <a:pt x="147772" y="449215"/>
                  </a:lnTo>
                  <a:lnTo>
                    <a:pt x="144668" y="471257"/>
                  </a:lnTo>
                  <a:lnTo>
                    <a:pt x="135354" y="488021"/>
                  </a:lnTo>
                  <a:lnTo>
                    <a:pt x="122937" y="502612"/>
                  </a:lnTo>
                  <a:lnTo>
                    <a:pt x="106172" y="515340"/>
                  </a:lnTo>
                  <a:lnTo>
                    <a:pt x="88477" y="527137"/>
                  </a:lnTo>
                  <a:lnTo>
                    <a:pt x="69850" y="537692"/>
                  </a:lnTo>
                  <a:lnTo>
                    <a:pt x="54328" y="549179"/>
                  </a:lnTo>
                  <a:lnTo>
                    <a:pt x="41910" y="561907"/>
                  </a:lnTo>
                  <a:lnTo>
                    <a:pt x="37874" y="561907"/>
                  </a:lnTo>
                  <a:lnTo>
                    <a:pt x="37874" y="565011"/>
                  </a:lnTo>
                  <a:lnTo>
                    <a:pt x="48430" y="561907"/>
                  </a:lnTo>
                  <a:lnTo>
                    <a:pt x="65194" y="554456"/>
                  </a:lnTo>
                  <a:lnTo>
                    <a:pt x="86925" y="543901"/>
                  </a:lnTo>
                  <a:lnTo>
                    <a:pt x="108656" y="530241"/>
                  </a:lnTo>
                  <a:lnTo>
                    <a:pt x="130387" y="515650"/>
                  </a:lnTo>
                  <a:lnTo>
                    <a:pt x="152118" y="502922"/>
                  </a:lnTo>
                  <a:lnTo>
                    <a:pt x="169814" y="492367"/>
                  </a:lnTo>
                  <a:lnTo>
                    <a:pt x="184405" y="480881"/>
                  </a:lnTo>
                  <a:lnTo>
                    <a:pt x="191545" y="473430"/>
                  </a:lnTo>
                  <a:lnTo>
                    <a:pt x="203032" y="456666"/>
                  </a:lnTo>
                  <a:lnTo>
                    <a:pt x="210172" y="438660"/>
                  </a:lnTo>
                  <a:lnTo>
                    <a:pt x="215449" y="421896"/>
                  </a:lnTo>
                  <a:lnTo>
                    <a:pt x="222590" y="406063"/>
                  </a:lnTo>
                  <a:lnTo>
                    <a:pt x="234076" y="391472"/>
                  </a:lnTo>
                  <a:lnTo>
                    <a:pt x="247736" y="379986"/>
                  </a:lnTo>
                  <a:lnTo>
                    <a:pt x="247736" y="376881"/>
                  </a:lnTo>
                  <a:lnTo>
                    <a:pt x="257049" y="376881"/>
                  </a:lnTo>
                  <a:lnTo>
                    <a:pt x="247736" y="392714"/>
                  </a:lnTo>
                  <a:lnTo>
                    <a:pt x="237181" y="407305"/>
                  </a:lnTo>
                  <a:lnTo>
                    <a:pt x="230040" y="424069"/>
                  </a:lnTo>
                  <a:lnTo>
                    <a:pt x="224763" y="440833"/>
                  </a:lnTo>
                  <a:lnTo>
                    <a:pt x="246494" y="435555"/>
                  </a:lnTo>
                  <a:lnTo>
                    <a:pt x="262016" y="426242"/>
                  </a:lnTo>
                  <a:lnTo>
                    <a:pt x="280643" y="416929"/>
                  </a:lnTo>
                  <a:lnTo>
                    <a:pt x="280643" y="392714"/>
                  </a:lnTo>
                  <a:lnTo>
                    <a:pt x="297407" y="394887"/>
                  </a:lnTo>
                  <a:lnTo>
                    <a:pt x="307962" y="400165"/>
                  </a:lnTo>
                  <a:lnTo>
                    <a:pt x="317276" y="407615"/>
                  </a:lnTo>
                  <a:lnTo>
                    <a:pt x="327831" y="413824"/>
                  </a:lnTo>
                  <a:lnTo>
                    <a:pt x="361048" y="413824"/>
                  </a:lnTo>
                  <a:lnTo>
                    <a:pt x="376571" y="422206"/>
                  </a:lnTo>
                  <a:lnTo>
                    <a:pt x="393335" y="436797"/>
                  </a:lnTo>
                  <a:lnTo>
                    <a:pt x="407926" y="449526"/>
                  </a:lnTo>
                  <a:lnTo>
                    <a:pt x="427794" y="458839"/>
                  </a:lnTo>
                  <a:lnTo>
                    <a:pt x="451699" y="464117"/>
                  </a:lnTo>
                  <a:lnTo>
                    <a:pt x="471567" y="473430"/>
                  </a:lnTo>
                  <a:lnTo>
                    <a:pt x="486158" y="486158"/>
                  </a:lnTo>
                  <a:lnTo>
                    <a:pt x="498576" y="502922"/>
                  </a:lnTo>
                  <a:lnTo>
                    <a:pt x="507889" y="519686"/>
                  </a:lnTo>
                  <a:lnTo>
                    <a:pt x="519376" y="536450"/>
                  </a:lnTo>
                  <a:lnTo>
                    <a:pt x="531794" y="550110"/>
                  </a:lnTo>
                  <a:lnTo>
                    <a:pt x="527758" y="574325"/>
                  </a:lnTo>
                  <a:lnTo>
                    <a:pt x="539244" y="579602"/>
                  </a:lnTo>
                  <a:lnTo>
                    <a:pt x="546385" y="588916"/>
                  </a:lnTo>
                  <a:lnTo>
                    <a:pt x="551662" y="600402"/>
                  </a:lnTo>
                  <a:lnTo>
                    <a:pt x="554767" y="613131"/>
                  </a:lnTo>
                  <a:lnTo>
                    <a:pt x="560976" y="625859"/>
                  </a:lnTo>
                  <a:lnTo>
                    <a:pt x="568116" y="637345"/>
                  </a:lnTo>
                  <a:lnTo>
                    <a:pt x="576498" y="645727"/>
                  </a:lnTo>
                  <a:lnTo>
                    <a:pt x="591089" y="651005"/>
                  </a:lnTo>
                  <a:lnTo>
                    <a:pt x="587984" y="653178"/>
                  </a:lnTo>
                  <a:lnTo>
                    <a:pt x="583949" y="653178"/>
                  </a:lnTo>
                  <a:lnTo>
                    <a:pt x="580844" y="653178"/>
                  </a:lnTo>
                  <a:lnTo>
                    <a:pt x="576808" y="651005"/>
                  </a:lnTo>
                  <a:lnTo>
                    <a:pt x="568426" y="651005"/>
                  </a:lnTo>
                  <a:lnTo>
                    <a:pt x="576808" y="669942"/>
                  </a:lnTo>
                  <a:lnTo>
                    <a:pt x="588295" y="686706"/>
                  </a:lnTo>
                  <a:lnTo>
                    <a:pt x="600713" y="702539"/>
                  </a:lnTo>
                  <a:lnTo>
                    <a:pt x="604748" y="704712"/>
                  </a:lnTo>
                  <a:lnTo>
                    <a:pt x="605680" y="704712"/>
                  </a:lnTo>
                  <a:lnTo>
                    <a:pt x="605680" y="706885"/>
                  </a:lnTo>
                  <a:lnTo>
                    <a:pt x="607853" y="706885"/>
                  </a:lnTo>
                  <a:lnTo>
                    <a:pt x="613130" y="706885"/>
                  </a:lnTo>
                  <a:lnTo>
                    <a:pt x="619339" y="706885"/>
                  </a:lnTo>
                  <a:lnTo>
                    <a:pt x="620271" y="704712"/>
                  </a:lnTo>
                  <a:lnTo>
                    <a:pt x="624306" y="702539"/>
                  </a:lnTo>
                  <a:lnTo>
                    <a:pt x="626480" y="701608"/>
                  </a:lnTo>
                  <a:lnTo>
                    <a:pt x="626480" y="699434"/>
                  </a:lnTo>
                  <a:lnTo>
                    <a:pt x="627411" y="699434"/>
                  </a:lnTo>
                  <a:lnTo>
                    <a:pt x="627411" y="695088"/>
                  </a:lnTo>
                  <a:lnTo>
                    <a:pt x="622133" y="687638"/>
                  </a:lnTo>
                  <a:lnTo>
                    <a:pt x="614993" y="682360"/>
                  </a:lnTo>
                  <a:lnTo>
                    <a:pt x="607853" y="677082"/>
                  </a:lnTo>
                  <a:lnTo>
                    <a:pt x="600713" y="671805"/>
                  </a:lnTo>
                  <a:lnTo>
                    <a:pt x="600713" y="662491"/>
                  </a:lnTo>
                  <a:lnTo>
                    <a:pt x="617477" y="673047"/>
                  </a:lnTo>
                  <a:lnTo>
                    <a:pt x="632068" y="687638"/>
                  </a:lnTo>
                  <a:lnTo>
                    <a:pt x="644485" y="702228"/>
                  </a:lnTo>
                  <a:lnTo>
                    <a:pt x="644485" y="723339"/>
                  </a:lnTo>
                  <a:lnTo>
                    <a:pt x="642312" y="718992"/>
                  </a:lnTo>
                  <a:lnTo>
                    <a:pt x="639208" y="715888"/>
                  </a:lnTo>
                  <a:lnTo>
                    <a:pt x="637035" y="711542"/>
                  </a:lnTo>
                  <a:lnTo>
                    <a:pt x="633930" y="709369"/>
                  </a:lnTo>
                  <a:lnTo>
                    <a:pt x="629894" y="709369"/>
                  </a:lnTo>
                  <a:lnTo>
                    <a:pt x="626790" y="709369"/>
                  </a:lnTo>
                  <a:lnTo>
                    <a:pt x="622754" y="709369"/>
                  </a:lnTo>
                  <a:lnTo>
                    <a:pt x="617477" y="711542"/>
                  </a:lnTo>
                  <a:lnTo>
                    <a:pt x="615304" y="723028"/>
                  </a:lnTo>
                  <a:lnTo>
                    <a:pt x="613130" y="741034"/>
                  </a:lnTo>
                  <a:lnTo>
                    <a:pt x="613130" y="763076"/>
                  </a:lnTo>
                  <a:lnTo>
                    <a:pt x="613130" y="787291"/>
                  </a:lnTo>
                  <a:lnTo>
                    <a:pt x="613130" y="807159"/>
                  </a:lnTo>
                  <a:lnTo>
                    <a:pt x="612199" y="821750"/>
                  </a:lnTo>
                  <a:lnTo>
                    <a:pt x="612199" y="829201"/>
                  </a:lnTo>
                  <a:lnTo>
                    <a:pt x="613130" y="859624"/>
                  </a:lnTo>
                  <a:lnTo>
                    <a:pt x="617166" y="881666"/>
                  </a:lnTo>
                  <a:lnTo>
                    <a:pt x="622444" y="898430"/>
                  </a:lnTo>
                  <a:lnTo>
                    <a:pt x="629584" y="911158"/>
                  </a:lnTo>
                  <a:lnTo>
                    <a:pt x="641071" y="922645"/>
                  </a:lnTo>
                  <a:lnTo>
                    <a:pt x="651626" y="935373"/>
                  </a:lnTo>
                  <a:lnTo>
                    <a:pt x="664043" y="953379"/>
                  </a:lnTo>
                  <a:lnTo>
                    <a:pt x="669321" y="964866"/>
                  </a:lnTo>
                  <a:lnTo>
                    <a:pt x="673357" y="975421"/>
                  </a:lnTo>
                  <a:lnTo>
                    <a:pt x="680497" y="984734"/>
                  </a:lnTo>
                  <a:lnTo>
                    <a:pt x="691052" y="992185"/>
                  </a:lnTo>
                  <a:lnTo>
                    <a:pt x="704712" y="997462"/>
                  </a:lnTo>
                  <a:lnTo>
                    <a:pt x="715267" y="1003671"/>
                  </a:lnTo>
                  <a:lnTo>
                    <a:pt x="724580" y="1014226"/>
                  </a:lnTo>
                  <a:lnTo>
                    <a:pt x="731721" y="1026955"/>
                  </a:lnTo>
                  <a:lnTo>
                    <a:pt x="734825" y="1041546"/>
                  </a:lnTo>
                  <a:lnTo>
                    <a:pt x="741034" y="1054274"/>
                  </a:lnTo>
                  <a:lnTo>
                    <a:pt x="747243" y="1065761"/>
                  </a:lnTo>
                  <a:lnTo>
                    <a:pt x="760903" y="1075074"/>
                  </a:lnTo>
                  <a:lnTo>
                    <a:pt x="758729" y="1076005"/>
                  </a:lnTo>
                  <a:lnTo>
                    <a:pt x="758729" y="1078178"/>
                  </a:lnTo>
                  <a:lnTo>
                    <a:pt x="758729" y="1080351"/>
                  </a:lnTo>
                  <a:lnTo>
                    <a:pt x="756556" y="1080351"/>
                  </a:lnTo>
                  <a:lnTo>
                    <a:pt x="754383" y="1080351"/>
                  </a:lnTo>
                  <a:lnTo>
                    <a:pt x="751279" y="1082525"/>
                  </a:lnTo>
                  <a:lnTo>
                    <a:pt x="760592" y="1095253"/>
                  </a:lnTo>
                  <a:lnTo>
                    <a:pt x="771147" y="1102704"/>
                  </a:lnTo>
                  <a:lnTo>
                    <a:pt x="782634" y="1110154"/>
                  </a:lnTo>
                  <a:lnTo>
                    <a:pt x="791016" y="1119468"/>
                  </a:lnTo>
                  <a:lnTo>
                    <a:pt x="797225" y="1130023"/>
                  </a:lnTo>
                  <a:lnTo>
                    <a:pt x="800329" y="1142751"/>
                  </a:lnTo>
                  <a:lnTo>
                    <a:pt x="804365" y="1155479"/>
                  </a:lnTo>
                  <a:lnTo>
                    <a:pt x="809643" y="1155479"/>
                  </a:lnTo>
                  <a:lnTo>
                    <a:pt x="811816" y="1155479"/>
                  </a:lnTo>
                  <a:lnTo>
                    <a:pt x="812747" y="1155479"/>
                  </a:lnTo>
                  <a:lnTo>
                    <a:pt x="814920" y="1155479"/>
                  </a:lnTo>
                  <a:lnTo>
                    <a:pt x="817093" y="1155479"/>
                  </a:lnTo>
                  <a:lnTo>
                    <a:pt x="820198" y="1155479"/>
                  </a:lnTo>
                  <a:lnTo>
                    <a:pt x="822371" y="1159826"/>
                  </a:lnTo>
                  <a:lnTo>
                    <a:pt x="822371" y="1162930"/>
                  </a:lnTo>
                  <a:lnTo>
                    <a:pt x="824544" y="1169139"/>
                  </a:lnTo>
                  <a:lnTo>
                    <a:pt x="824544" y="1176590"/>
                  </a:lnTo>
                  <a:lnTo>
                    <a:pt x="827648" y="1174417"/>
                  </a:lnTo>
                  <a:lnTo>
                    <a:pt x="827648" y="1172243"/>
                  </a:lnTo>
                  <a:lnTo>
                    <a:pt x="829822" y="1170070"/>
                  </a:lnTo>
                  <a:lnTo>
                    <a:pt x="831995" y="1166966"/>
                  </a:lnTo>
                  <a:lnTo>
                    <a:pt x="831995" y="1159515"/>
                  </a:lnTo>
                  <a:lnTo>
                    <a:pt x="827959" y="1148960"/>
                  </a:lnTo>
                  <a:lnTo>
                    <a:pt x="819577" y="1132196"/>
                  </a:lnTo>
                  <a:lnTo>
                    <a:pt x="808090" y="1113259"/>
                  </a:lnTo>
                  <a:lnTo>
                    <a:pt x="797535" y="1095253"/>
                  </a:lnTo>
                  <a:lnTo>
                    <a:pt x="783876" y="1076316"/>
                  </a:lnTo>
                  <a:lnTo>
                    <a:pt x="773320" y="1061725"/>
                  </a:lnTo>
                  <a:lnTo>
                    <a:pt x="761834" y="1048996"/>
                  </a:lnTo>
                  <a:lnTo>
                    <a:pt x="756556" y="1041546"/>
                  </a:lnTo>
                  <a:lnTo>
                    <a:pt x="756556" y="1021677"/>
                  </a:lnTo>
                  <a:lnTo>
                    <a:pt x="760592" y="1023850"/>
                  </a:lnTo>
                  <a:lnTo>
                    <a:pt x="763697" y="1026955"/>
                  </a:lnTo>
                  <a:lnTo>
                    <a:pt x="767732" y="1031301"/>
                  </a:lnTo>
                  <a:lnTo>
                    <a:pt x="776114" y="1036578"/>
                  </a:lnTo>
                  <a:lnTo>
                    <a:pt x="782323" y="1048065"/>
                  </a:lnTo>
                  <a:lnTo>
                    <a:pt x="785428" y="1058620"/>
                  </a:lnTo>
                  <a:lnTo>
                    <a:pt x="789464" y="1069175"/>
                  </a:lnTo>
                  <a:lnTo>
                    <a:pt x="796604" y="1078489"/>
                  </a:lnTo>
                  <a:lnTo>
                    <a:pt x="797535" y="1080662"/>
                  </a:lnTo>
                  <a:lnTo>
                    <a:pt x="803744" y="1082835"/>
                  </a:lnTo>
                  <a:lnTo>
                    <a:pt x="806849" y="1082835"/>
                  </a:lnTo>
                  <a:lnTo>
                    <a:pt x="812126" y="1083766"/>
                  </a:lnTo>
                  <a:lnTo>
                    <a:pt x="816162" y="1085939"/>
                  </a:lnTo>
                  <a:lnTo>
                    <a:pt x="833857" y="1112327"/>
                  </a:lnTo>
                  <a:lnTo>
                    <a:pt x="852484" y="1137473"/>
                  </a:lnTo>
                  <a:lnTo>
                    <a:pt x="870179" y="1161688"/>
                  </a:lnTo>
                  <a:lnTo>
                    <a:pt x="890048" y="1183730"/>
                  </a:lnTo>
                  <a:lnTo>
                    <a:pt x="882908" y="1206703"/>
                  </a:lnTo>
                  <a:lnTo>
                    <a:pt x="886944" y="1211049"/>
                  </a:lnTo>
                  <a:lnTo>
                    <a:pt x="894084" y="1218500"/>
                  </a:lnTo>
                  <a:lnTo>
                    <a:pt x="901224" y="1227813"/>
                  </a:lnTo>
                  <a:lnTo>
                    <a:pt x="910537" y="1235264"/>
                  </a:lnTo>
                  <a:lnTo>
                    <a:pt x="915815" y="1242715"/>
                  </a:lnTo>
                  <a:lnTo>
                    <a:pt x="918919" y="1243646"/>
                  </a:lnTo>
                  <a:lnTo>
                    <a:pt x="939719" y="1240541"/>
                  </a:lnTo>
                  <a:lnTo>
                    <a:pt x="940651" y="1242715"/>
                  </a:lnTo>
                  <a:lnTo>
                    <a:pt x="944686" y="1245819"/>
                  </a:lnTo>
                  <a:lnTo>
                    <a:pt x="947791" y="1250165"/>
                  </a:lnTo>
                  <a:lnTo>
                    <a:pt x="951827" y="1253270"/>
                  </a:lnTo>
                  <a:lnTo>
                    <a:pt x="954931" y="1256374"/>
                  </a:lnTo>
                  <a:lnTo>
                    <a:pt x="978835" y="1260720"/>
                  </a:lnTo>
                  <a:lnTo>
                    <a:pt x="981940" y="1262894"/>
                  </a:lnTo>
                  <a:lnTo>
                    <a:pt x="985976" y="1265998"/>
                  </a:lnTo>
                  <a:lnTo>
                    <a:pt x="991253" y="1271276"/>
                  </a:lnTo>
                  <a:lnTo>
                    <a:pt x="995289" y="1275622"/>
                  </a:lnTo>
                  <a:lnTo>
                    <a:pt x="998394" y="1278726"/>
                  </a:lnTo>
                  <a:lnTo>
                    <a:pt x="1002429" y="1280899"/>
                  </a:lnTo>
                  <a:lnTo>
                    <a:pt x="1010811" y="1283073"/>
                  </a:lnTo>
                  <a:lnTo>
                    <a:pt x="1017952" y="1278726"/>
                  </a:lnTo>
                  <a:lnTo>
                    <a:pt x="1024161" y="1275622"/>
                  </a:lnTo>
                  <a:lnTo>
                    <a:pt x="1031301" y="1271276"/>
                  </a:lnTo>
                  <a:lnTo>
                    <a:pt x="1041856" y="1271276"/>
                  </a:lnTo>
                  <a:lnTo>
                    <a:pt x="1058620" y="1278726"/>
                  </a:lnTo>
                  <a:lnTo>
                    <a:pt x="1069175" y="1288040"/>
                  </a:lnTo>
                  <a:lnTo>
                    <a:pt x="1081593" y="1297353"/>
                  </a:lnTo>
                  <a:lnTo>
                    <a:pt x="1102393" y="1304804"/>
                  </a:lnTo>
                  <a:lnTo>
                    <a:pt x="1117915" y="1310081"/>
                  </a:lnTo>
                  <a:lnTo>
                    <a:pt x="1132506" y="1314428"/>
                  </a:lnTo>
                  <a:lnTo>
                    <a:pt x="1141820" y="1317532"/>
                  </a:lnTo>
                  <a:lnTo>
                    <a:pt x="1151133" y="1326845"/>
                  </a:lnTo>
                  <a:lnTo>
                    <a:pt x="1159515" y="1339574"/>
                  </a:lnTo>
                  <a:lnTo>
                    <a:pt x="1168828" y="1361615"/>
                  </a:lnTo>
                  <a:lnTo>
                    <a:pt x="1180315" y="1364720"/>
                  </a:lnTo>
                  <a:lnTo>
                    <a:pt x="1195837" y="1372171"/>
                  </a:lnTo>
                  <a:lnTo>
                    <a:pt x="1212601" y="1381484"/>
                  </a:lnTo>
                  <a:lnTo>
                    <a:pt x="1229365" y="1390797"/>
                  </a:lnTo>
                  <a:lnTo>
                    <a:pt x="1238679" y="1398248"/>
                  </a:lnTo>
                  <a:lnTo>
                    <a:pt x="1241783" y="1396075"/>
                  </a:lnTo>
                  <a:lnTo>
                    <a:pt x="1243956" y="1396075"/>
                  </a:lnTo>
                  <a:lnTo>
                    <a:pt x="1244888" y="1396075"/>
                  </a:lnTo>
                  <a:lnTo>
                    <a:pt x="1247061" y="1393902"/>
                  </a:lnTo>
                  <a:lnTo>
                    <a:pt x="1249234" y="1393902"/>
                  </a:lnTo>
                  <a:lnTo>
                    <a:pt x="1251407" y="1390797"/>
                  </a:lnTo>
                  <a:lnTo>
                    <a:pt x="1251407" y="1388624"/>
                  </a:lnTo>
                  <a:lnTo>
                    <a:pt x="1251407" y="1385520"/>
                  </a:lnTo>
                  <a:lnTo>
                    <a:pt x="1249234" y="1381173"/>
                  </a:lnTo>
                  <a:lnTo>
                    <a:pt x="1252338" y="1379000"/>
                  </a:lnTo>
                  <a:lnTo>
                    <a:pt x="1254511" y="1378069"/>
                  </a:lnTo>
                  <a:lnTo>
                    <a:pt x="1256684" y="1375896"/>
                  </a:lnTo>
                  <a:lnTo>
                    <a:pt x="1258858" y="1373723"/>
                  </a:lnTo>
                  <a:lnTo>
                    <a:pt x="1265998" y="1373723"/>
                  </a:lnTo>
                  <a:lnTo>
                    <a:pt x="1273138" y="1385209"/>
                  </a:lnTo>
                  <a:lnTo>
                    <a:pt x="1280278" y="1395764"/>
                  </a:lnTo>
                  <a:lnTo>
                    <a:pt x="1285556" y="1405078"/>
                  </a:lnTo>
                  <a:lnTo>
                    <a:pt x="1287729" y="1419669"/>
                  </a:lnTo>
                  <a:lnTo>
                    <a:pt x="1287729" y="1434260"/>
                  </a:lnTo>
                  <a:lnTo>
                    <a:pt x="1288660" y="1444815"/>
                  </a:lnTo>
                  <a:lnTo>
                    <a:pt x="1276243" y="1459406"/>
                  </a:lnTo>
                  <a:lnTo>
                    <a:pt x="1261652" y="1472134"/>
                  </a:lnTo>
                  <a:lnTo>
                    <a:pt x="1249234" y="1485794"/>
                  </a:lnTo>
                  <a:lnTo>
                    <a:pt x="1242094" y="1501626"/>
                  </a:lnTo>
                  <a:lnTo>
                    <a:pt x="1236816" y="1518390"/>
                  </a:lnTo>
                  <a:lnTo>
                    <a:pt x="1229676" y="1535155"/>
                  </a:lnTo>
                  <a:lnTo>
                    <a:pt x="1234953" y="1537328"/>
                  </a:lnTo>
                  <a:lnTo>
                    <a:pt x="1240231" y="1537328"/>
                  </a:lnTo>
                  <a:lnTo>
                    <a:pt x="1245508" y="1538259"/>
                  </a:lnTo>
                  <a:lnTo>
                    <a:pt x="1254822" y="1538259"/>
                  </a:lnTo>
                  <a:lnTo>
                    <a:pt x="1254822" y="1542605"/>
                  </a:lnTo>
                  <a:lnTo>
                    <a:pt x="1245508" y="1547883"/>
                  </a:lnTo>
                  <a:lnTo>
                    <a:pt x="1239300" y="1553160"/>
                  </a:lnTo>
                  <a:lnTo>
                    <a:pt x="1229986" y="1558438"/>
                  </a:lnTo>
                  <a:lnTo>
                    <a:pt x="1229986" y="1565889"/>
                  </a:lnTo>
                  <a:lnTo>
                    <a:pt x="1229986" y="1573339"/>
                  </a:lnTo>
                  <a:lnTo>
                    <a:pt x="1229986" y="1579548"/>
                  </a:lnTo>
                  <a:lnTo>
                    <a:pt x="1225950" y="1586999"/>
                  </a:lnTo>
                  <a:lnTo>
                    <a:pt x="1229986" y="1590104"/>
                  </a:lnTo>
                  <a:lnTo>
                    <a:pt x="1233091" y="1594450"/>
                  </a:lnTo>
                  <a:lnTo>
                    <a:pt x="1237126" y="1595381"/>
                  </a:lnTo>
                  <a:lnTo>
                    <a:pt x="1242404" y="1595381"/>
                  </a:lnTo>
                  <a:lnTo>
                    <a:pt x="1245508" y="1599727"/>
                  </a:lnTo>
                  <a:lnTo>
                    <a:pt x="1256995" y="1610283"/>
                  </a:lnTo>
                  <a:lnTo>
                    <a:pt x="1264135" y="1624873"/>
                  </a:lnTo>
                  <a:lnTo>
                    <a:pt x="1269413" y="1643811"/>
                  </a:lnTo>
                  <a:lnTo>
                    <a:pt x="1274690" y="1659643"/>
                  </a:lnTo>
                  <a:lnTo>
                    <a:pt x="1281831" y="1676407"/>
                  </a:lnTo>
                  <a:lnTo>
                    <a:pt x="1302630" y="1705900"/>
                  </a:lnTo>
                  <a:lnTo>
                    <a:pt x="1327777" y="1733219"/>
                  </a:lnTo>
                  <a:lnTo>
                    <a:pt x="1359132" y="1754329"/>
                  </a:lnTo>
                  <a:lnTo>
                    <a:pt x="1395454" y="1767989"/>
                  </a:lnTo>
                  <a:lnTo>
                    <a:pt x="1391418" y="1797481"/>
                  </a:lnTo>
                  <a:lnTo>
                    <a:pt x="1389245" y="1829147"/>
                  </a:lnTo>
                  <a:lnTo>
                    <a:pt x="1388314" y="1861744"/>
                  </a:lnTo>
                  <a:lnTo>
                    <a:pt x="1382105" y="1893409"/>
                  </a:lnTo>
                  <a:lnTo>
                    <a:pt x="1371549" y="1941839"/>
                  </a:lnTo>
                  <a:lnTo>
                    <a:pt x="1362236" y="1991199"/>
                  </a:lnTo>
                  <a:lnTo>
                    <a:pt x="1351681" y="2036214"/>
                  </a:lnTo>
                  <a:lnTo>
                    <a:pt x="1339263" y="2080297"/>
                  </a:lnTo>
                  <a:lnTo>
                    <a:pt x="1337090" y="2091784"/>
                  </a:lnTo>
                  <a:lnTo>
                    <a:pt x="1340194" y="2104512"/>
                  </a:lnTo>
                  <a:lnTo>
                    <a:pt x="1342368" y="2111963"/>
                  </a:lnTo>
                  <a:lnTo>
                    <a:pt x="1329950" y="2188643"/>
                  </a:lnTo>
                  <a:lnTo>
                    <a:pt x="1329950" y="2192989"/>
                  </a:lnTo>
                  <a:lnTo>
                    <a:pt x="1337090" y="2190816"/>
                  </a:lnTo>
                  <a:lnTo>
                    <a:pt x="1340194" y="2186470"/>
                  </a:lnTo>
                  <a:lnTo>
                    <a:pt x="1342368" y="2183365"/>
                  </a:lnTo>
                  <a:lnTo>
                    <a:pt x="1345472" y="2179019"/>
                  </a:lnTo>
                  <a:lnTo>
                    <a:pt x="1349508" y="2175915"/>
                  </a:lnTo>
                  <a:lnTo>
                    <a:pt x="1349508" y="2179019"/>
                  </a:lnTo>
                  <a:lnTo>
                    <a:pt x="1354785" y="2179019"/>
                  </a:lnTo>
                  <a:lnTo>
                    <a:pt x="1345472" y="2215652"/>
                  </a:lnTo>
                  <a:lnTo>
                    <a:pt x="1334917" y="2215652"/>
                  </a:lnTo>
                  <a:lnTo>
                    <a:pt x="1327777" y="2234589"/>
                  </a:lnTo>
                  <a:lnTo>
                    <a:pt x="1320636" y="2256631"/>
                  </a:lnTo>
                  <a:lnTo>
                    <a:pt x="1315359" y="2279604"/>
                  </a:lnTo>
                  <a:lnTo>
                    <a:pt x="1313186" y="2305992"/>
                  </a:lnTo>
                  <a:lnTo>
                    <a:pt x="1311012" y="2333311"/>
                  </a:lnTo>
                  <a:lnTo>
                    <a:pt x="1315048" y="2357525"/>
                  </a:lnTo>
                  <a:lnTo>
                    <a:pt x="1322189" y="2380499"/>
                  </a:lnTo>
                  <a:lnTo>
                    <a:pt x="1332744" y="2401609"/>
                  </a:lnTo>
                  <a:lnTo>
                    <a:pt x="1349508" y="2416200"/>
                  </a:lnTo>
                  <a:lnTo>
                    <a:pt x="1369376" y="2426755"/>
                  </a:lnTo>
                  <a:lnTo>
                    <a:pt x="1369376" y="2434206"/>
                  </a:lnTo>
                  <a:lnTo>
                    <a:pt x="1354785" y="2424892"/>
                  </a:lnTo>
                  <a:lnTo>
                    <a:pt x="1342368" y="2414337"/>
                  </a:lnTo>
                  <a:lnTo>
                    <a:pt x="1329950" y="2401609"/>
                  </a:lnTo>
                  <a:lnTo>
                    <a:pt x="1325914" y="2401609"/>
                  </a:lnTo>
                  <a:lnTo>
                    <a:pt x="1332123" y="2416200"/>
                  </a:lnTo>
                  <a:lnTo>
                    <a:pt x="1342678" y="2430791"/>
                  </a:lnTo>
                  <a:lnTo>
                    <a:pt x="1357269" y="2445382"/>
                  </a:lnTo>
                  <a:lnTo>
                    <a:pt x="1374033" y="2458110"/>
                  </a:lnTo>
                  <a:lnTo>
                    <a:pt x="1389555" y="2466492"/>
                  </a:lnTo>
                  <a:lnTo>
                    <a:pt x="1406319" y="2470838"/>
                  </a:lnTo>
                  <a:lnTo>
                    <a:pt x="1423083" y="2466492"/>
                  </a:lnTo>
                  <a:lnTo>
                    <a:pt x="1426188" y="2465561"/>
                  </a:lnTo>
                  <a:lnTo>
                    <a:pt x="1428361" y="2463388"/>
                  </a:lnTo>
                  <a:lnTo>
                    <a:pt x="1430534" y="2463388"/>
                  </a:lnTo>
                  <a:lnTo>
                    <a:pt x="1430534" y="2461214"/>
                  </a:lnTo>
                  <a:lnTo>
                    <a:pt x="1432707" y="2460283"/>
                  </a:lnTo>
                  <a:lnTo>
                    <a:pt x="1435812" y="2458110"/>
                  </a:lnTo>
                  <a:lnTo>
                    <a:pt x="1432707" y="2453764"/>
                  </a:lnTo>
                  <a:lnTo>
                    <a:pt x="1432707" y="2452832"/>
                  </a:lnTo>
                  <a:lnTo>
                    <a:pt x="1432707" y="2452832"/>
                  </a:lnTo>
                  <a:lnTo>
                    <a:pt x="1432707" y="2450659"/>
                  </a:lnTo>
                  <a:lnTo>
                    <a:pt x="1428671" y="2450659"/>
                  </a:lnTo>
                  <a:lnTo>
                    <a:pt x="1427740" y="2450659"/>
                  </a:lnTo>
                  <a:lnTo>
                    <a:pt x="1421531" y="2450659"/>
                  </a:lnTo>
                  <a:lnTo>
                    <a:pt x="1420600" y="2439173"/>
                  </a:lnTo>
                  <a:lnTo>
                    <a:pt x="1418427" y="2426444"/>
                  </a:lnTo>
                  <a:lnTo>
                    <a:pt x="1416254" y="2415889"/>
                  </a:lnTo>
                  <a:lnTo>
                    <a:pt x="1413149" y="2406576"/>
                  </a:lnTo>
                  <a:lnTo>
                    <a:pt x="1410976" y="2404403"/>
                  </a:lnTo>
                  <a:lnTo>
                    <a:pt x="1410976" y="2402230"/>
                  </a:lnTo>
                  <a:lnTo>
                    <a:pt x="1408803" y="2402230"/>
                  </a:lnTo>
                  <a:lnTo>
                    <a:pt x="1405698" y="2401298"/>
                  </a:lnTo>
                  <a:lnTo>
                    <a:pt x="1396385" y="2414027"/>
                  </a:lnTo>
                  <a:lnTo>
                    <a:pt x="1384899" y="2426755"/>
                  </a:lnTo>
                  <a:lnTo>
                    <a:pt x="1384899" y="2431101"/>
                  </a:lnTo>
                  <a:lnTo>
                    <a:pt x="1381794" y="2431101"/>
                  </a:lnTo>
                  <a:lnTo>
                    <a:pt x="1381794" y="2424892"/>
                  </a:lnTo>
                  <a:lnTo>
                    <a:pt x="1381794" y="2421788"/>
                  </a:lnTo>
                  <a:lnTo>
                    <a:pt x="1383967" y="2417442"/>
                  </a:lnTo>
                  <a:lnTo>
                    <a:pt x="1384899" y="2414337"/>
                  </a:lnTo>
                  <a:lnTo>
                    <a:pt x="1394212" y="2402851"/>
                  </a:lnTo>
                  <a:lnTo>
                    <a:pt x="1406630" y="2392295"/>
                  </a:lnTo>
                  <a:lnTo>
                    <a:pt x="1420289" y="2384845"/>
                  </a:lnTo>
                  <a:lnTo>
                    <a:pt x="1428671" y="2382672"/>
                  </a:lnTo>
                  <a:lnTo>
                    <a:pt x="1427740" y="2373358"/>
                  </a:lnTo>
                  <a:lnTo>
                    <a:pt x="1423704" y="2368081"/>
                  </a:lnTo>
                  <a:lnTo>
                    <a:pt x="1418427" y="2362803"/>
                  </a:lnTo>
                  <a:lnTo>
                    <a:pt x="1413149" y="2357525"/>
                  </a:lnTo>
                  <a:lnTo>
                    <a:pt x="1418427" y="2340761"/>
                  </a:lnTo>
                  <a:lnTo>
                    <a:pt x="1427740" y="2322756"/>
                  </a:lnTo>
                  <a:lnTo>
                    <a:pt x="1440158" y="2303818"/>
                  </a:lnTo>
                  <a:lnTo>
                    <a:pt x="1454749" y="2289227"/>
                  </a:lnTo>
                  <a:lnTo>
                    <a:pt x="1469340" y="2281777"/>
                  </a:lnTo>
                  <a:lnTo>
                    <a:pt x="1472444" y="2269048"/>
                  </a:lnTo>
                  <a:lnTo>
                    <a:pt x="1467167" y="2264702"/>
                  </a:lnTo>
                  <a:lnTo>
                    <a:pt x="1461889" y="2261598"/>
                  </a:lnTo>
                  <a:lnTo>
                    <a:pt x="1455680" y="2258493"/>
                  </a:lnTo>
                  <a:lnTo>
                    <a:pt x="1452576" y="2252284"/>
                  </a:lnTo>
                  <a:lnTo>
                    <a:pt x="1448540" y="2244834"/>
                  </a:lnTo>
                  <a:lnTo>
                    <a:pt x="1448540" y="2243902"/>
                  </a:lnTo>
                  <a:lnTo>
                    <a:pt x="1447609" y="2241729"/>
                  </a:lnTo>
                  <a:lnTo>
                    <a:pt x="1448540" y="2239556"/>
                  </a:lnTo>
                  <a:lnTo>
                    <a:pt x="1448540" y="2237383"/>
                  </a:lnTo>
                  <a:lnTo>
                    <a:pt x="1448540" y="2234279"/>
                  </a:lnTo>
                  <a:lnTo>
                    <a:pt x="1448540" y="2229001"/>
                  </a:lnTo>
                  <a:lnTo>
                    <a:pt x="1454749" y="2229001"/>
                  </a:lnTo>
                  <a:lnTo>
                    <a:pt x="1460026" y="2226828"/>
                  </a:lnTo>
                  <a:lnTo>
                    <a:pt x="1462200" y="2226828"/>
                  </a:lnTo>
                  <a:lnTo>
                    <a:pt x="1465304" y="2224655"/>
                  </a:lnTo>
                  <a:lnTo>
                    <a:pt x="1469340" y="2214100"/>
                  </a:lnTo>
                  <a:lnTo>
                    <a:pt x="1472444" y="2202613"/>
                  </a:lnTo>
                  <a:lnTo>
                    <a:pt x="1477722" y="2192058"/>
                  </a:lnTo>
                  <a:lnTo>
                    <a:pt x="1479895" y="2185849"/>
                  </a:lnTo>
                  <a:lnTo>
                    <a:pt x="1483931" y="2184918"/>
                  </a:lnTo>
                  <a:lnTo>
                    <a:pt x="1489208" y="2182745"/>
                  </a:lnTo>
                  <a:lnTo>
                    <a:pt x="1494486" y="2180571"/>
                  </a:lnTo>
                  <a:lnTo>
                    <a:pt x="1501626" y="2178398"/>
                  </a:lnTo>
                  <a:lnTo>
                    <a:pt x="1498522" y="2173121"/>
                  </a:lnTo>
                  <a:lnTo>
                    <a:pt x="1496349" y="2170016"/>
                  </a:lnTo>
                  <a:lnTo>
                    <a:pt x="1492313" y="2165670"/>
                  </a:lnTo>
                  <a:lnTo>
                    <a:pt x="1489208" y="2163497"/>
                  </a:lnTo>
                  <a:lnTo>
                    <a:pt x="1485173" y="2162566"/>
                  </a:lnTo>
                  <a:lnTo>
                    <a:pt x="1479895" y="2158219"/>
                  </a:lnTo>
                  <a:lnTo>
                    <a:pt x="1472755" y="2155115"/>
                  </a:lnTo>
                  <a:lnTo>
                    <a:pt x="1472755" y="2147664"/>
                  </a:lnTo>
                  <a:lnTo>
                    <a:pt x="1487346" y="2145491"/>
                  </a:lnTo>
                  <a:lnTo>
                    <a:pt x="1501937" y="2145491"/>
                  </a:lnTo>
                  <a:lnTo>
                    <a:pt x="1513423" y="2143318"/>
                  </a:lnTo>
                  <a:lnTo>
                    <a:pt x="1521805" y="2143318"/>
                  </a:lnTo>
                  <a:lnTo>
                    <a:pt x="1520874" y="2135867"/>
                  </a:lnTo>
                  <a:lnTo>
                    <a:pt x="1520874" y="2132763"/>
                  </a:lnTo>
                  <a:lnTo>
                    <a:pt x="1520874" y="2129037"/>
                  </a:lnTo>
                  <a:lnTo>
                    <a:pt x="1520874" y="2128106"/>
                  </a:lnTo>
                  <a:lnTo>
                    <a:pt x="1521805" y="2123760"/>
                  </a:lnTo>
                  <a:lnTo>
                    <a:pt x="1521805" y="2116309"/>
                  </a:lnTo>
                  <a:lnTo>
                    <a:pt x="1521805" y="2108858"/>
                  </a:lnTo>
                  <a:lnTo>
                    <a:pt x="1523978" y="2103581"/>
                  </a:lnTo>
                  <a:lnTo>
                    <a:pt x="1526151" y="2099235"/>
                  </a:lnTo>
                  <a:lnTo>
                    <a:pt x="1553160" y="2091784"/>
                  </a:lnTo>
                  <a:lnTo>
                    <a:pt x="1585447" y="2090853"/>
                  </a:lnTo>
                  <a:lnTo>
                    <a:pt x="1587620" y="2076262"/>
                  </a:lnTo>
                  <a:lnTo>
                    <a:pt x="1589793" y="2062602"/>
                  </a:lnTo>
                  <a:lnTo>
                    <a:pt x="1587620" y="2052047"/>
                  </a:lnTo>
                  <a:lnTo>
                    <a:pt x="1582342" y="2041492"/>
                  </a:lnTo>
                  <a:lnTo>
                    <a:pt x="1569924" y="2034041"/>
                  </a:lnTo>
                  <a:lnTo>
                    <a:pt x="1569924" y="2026590"/>
                  </a:lnTo>
                  <a:lnTo>
                    <a:pt x="1592897" y="2031868"/>
                  </a:lnTo>
                  <a:lnTo>
                    <a:pt x="1618975" y="2037145"/>
                  </a:lnTo>
                  <a:lnTo>
                    <a:pt x="1631393" y="2022554"/>
                  </a:lnTo>
                  <a:lnTo>
                    <a:pt x="1642879" y="2009826"/>
                  </a:lnTo>
                  <a:lnTo>
                    <a:pt x="1653434" y="1995235"/>
                  </a:lnTo>
                  <a:lnTo>
                    <a:pt x="1662747" y="1973194"/>
                  </a:lnTo>
                  <a:lnTo>
                    <a:pt x="1663679" y="1973194"/>
                  </a:lnTo>
                  <a:lnTo>
                    <a:pt x="1665852" y="1971020"/>
                  </a:lnTo>
                  <a:lnTo>
                    <a:pt x="1668025" y="1971020"/>
                  </a:lnTo>
                  <a:lnTo>
                    <a:pt x="1670198" y="1968847"/>
                  </a:lnTo>
                  <a:lnTo>
                    <a:pt x="1671130" y="1973194"/>
                  </a:lnTo>
                  <a:lnTo>
                    <a:pt x="1673303" y="1978471"/>
                  </a:lnTo>
                  <a:lnTo>
                    <a:pt x="1673303" y="1982817"/>
                  </a:lnTo>
                  <a:lnTo>
                    <a:pt x="1673303" y="1990268"/>
                  </a:lnTo>
                  <a:lnTo>
                    <a:pt x="1678580" y="1990268"/>
                  </a:lnTo>
                  <a:lnTo>
                    <a:pt x="1685721" y="1969158"/>
                  </a:lnTo>
                  <a:lnTo>
                    <a:pt x="1692861" y="1953325"/>
                  </a:lnTo>
                  <a:lnTo>
                    <a:pt x="1700001" y="1936561"/>
                  </a:lnTo>
                  <a:lnTo>
                    <a:pt x="1704037" y="1916692"/>
                  </a:lnTo>
                  <a:lnTo>
                    <a:pt x="1706210" y="1892478"/>
                  </a:lnTo>
                  <a:lnTo>
                    <a:pt x="1718628" y="1892478"/>
                  </a:lnTo>
                  <a:lnTo>
                    <a:pt x="1716455" y="1887200"/>
                  </a:lnTo>
                  <a:lnTo>
                    <a:pt x="1714282" y="1881923"/>
                  </a:lnTo>
                  <a:lnTo>
                    <a:pt x="1714282" y="1877576"/>
                  </a:lnTo>
                  <a:lnTo>
                    <a:pt x="1714282" y="1874472"/>
                  </a:lnTo>
                  <a:lnTo>
                    <a:pt x="1718317" y="1868263"/>
                  </a:lnTo>
                  <a:lnTo>
                    <a:pt x="1727631" y="1857708"/>
                  </a:lnTo>
                  <a:lnTo>
                    <a:pt x="1742222" y="1852430"/>
                  </a:lnTo>
                  <a:lnTo>
                    <a:pt x="1757744" y="1848084"/>
                  </a:lnTo>
                  <a:lnTo>
                    <a:pt x="1774508" y="1847153"/>
                  </a:lnTo>
                  <a:lnTo>
                    <a:pt x="1791272" y="1844979"/>
                  </a:lnTo>
                  <a:lnTo>
                    <a:pt x="1801827" y="1840633"/>
                  </a:lnTo>
                  <a:lnTo>
                    <a:pt x="1807105" y="1833183"/>
                  </a:lnTo>
                  <a:lnTo>
                    <a:pt x="1816418" y="1820454"/>
                  </a:lnTo>
                  <a:lnTo>
                    <a:pt x="1825732" y="1803690"/>
                  </a:lnTo>
                  <a:lnTo>
                    <a:pt x="1835045" y="1787857"/>
                  </a:lnTo>
                  <a:lnTo>
                    <a:pt x="1842185" y="1773267"/>
                  </a:lnTo>
                  <a:lnTo>
                    <a:pt x="1845290" y="1763953"/>
                  </a:lnTo>
                  <a:lnTo>
                    <a:pt x="1847463" y="1749362"/>
                  </a:lnTo>
                  <a:lnTo>
                    <a:pt x="1843427" y="1732598"/>
                  </a:lnTo>
                  <a:lnTo>
                    <a:pt x="1842496" y="1718007"/>
                  </a:lnTo>
                  <a:lnTo>
                    <a:pt x="1842496" y="1707452"/>
                  </a:lnTo>
                  <a:lnTo>
                    <a:pt x="1850878" y="1690688"/>
                  </a:lnTo>
                  <a:lnTo>
                    <a:pt x="1863296" y="1668646"/>
                  </a:lnTo>
                  <a:lnTo>
                    <a:pt x="1877887" y="1646605"/>
                  </a:lnTo>
                  <a:lnTo>
                    <a:pt x="1892477" y="1626736"/>
                  </a:lnTo>
                  <a:lnTo>
                    <a:pt x="1906137" y="1609972"/>
                  </a:lnTo>
                  <a:lnTo>
                    <a:pt x="1903964" y="1601590"/>
                  </a:lnTo>
                  <a:lnTo>
                    <a:pt x="1901480" y="1594450"/>
                  </a:lnTo>
                  <a:close/>
                  <a:moveTo>
                    <a:pt x="1340815" y="768043"/>
                  </a:moveTo>
                  <a:lnTo>
                    <a:pt x="1342988" y="765870"/>
                  </a:lnTo>
                  <a:lnTo>
                    <a:pt x="1345162" y="763697"/>
                  </a:lnTo>
                  <a:lnTo>
                    <a:pt x="1348266" y="760592"/>
                  </a:lnTo>
                  <a:lnTo>
                    <a:pt x="1350439" y="756246"/>
                  </a:lnTo>
                  <a:lnTo>
                    <a:pt x="1353544" y="756246"/>
                  </a:lnTo>
                  <a:lnTo>
                    <a:pt x="1352612" y="760592"/>
                  </a:lnTo>
                  <a:lnTo>
                    <a:pt x="1350439" y="762765"/>
                  </a:lnTo>
                  <a:lnTo>
                    <a:pt x="1348266" y="765870"/>
                  </a:lnTo>
                  <a:lnTo>
                    <a:pt x="1348266" y="768043"/>
                  </a:lnTo>
                  <a:lnTo>
                    <a:pt x="1347335" y="773320"/>
                  </a:lnTo>
                  <a:lnTo>
                    <a:pt x="1343299" y="771147"/>
                  </a:lnTo>
                  <a:lnTo>
                    <a:pt x="1341126" y="770216"/>
                  </a:lnTo>
                  <a:lnTo>
                    <a:pt x="1341126" y="768043"/>
                  </a:lnTo>
                  <a:close/>
                  <a:moveTo>
                    <a:pt x="1108602" y="713094"/>
                  </a:moveTo>
                  <a:lnTo>
                    <a:pt x="1117915" y="701608"/>
                  </a:lnTo>
                  <a:lnTo>
                    <a:pt x="1126297" y="688879"/>
                  </a:lnTo>
                  <a:lnTo>
                    <a:pt x="1144924" y="691052"/>
                  </a:lnTo>
                  <a:lnTo>
                    <a:pt x="1159515" y="698503"/>
                  </a:lnTo>
                  <a:lnTo>
                    <a:pt x="1167897" y="705954"/>
                  </a:lnTo>
                  <a:lnTo>
                    <a:pt x="1175037" y="716509"/>
                  </a:lnTo>
                  <a:lnTo>
                    <a:pt x="1181246" y="727995"/>
                  </a:lnTo>
                  <a:lnTo>
                    <a:pt x="1189628" y="736377"/>
                  </a:lnTo>
                  <a:lnTo>
                    <a:pt x="1203288" y="746001"/>
                  </a:lnTo>
                  <a:lnTo>
                    <a:pt x="1211670" y="749106"/>
                  </a:lnTo>
                  <a:lnTo>
                    <a:pt x="1218810" y="749106"/>
                  </a:lnTo>
                  <a:lnTo>
                    <a:pt x="1228124" y="751279"/>
                  </a:lnTo>
                  <a:lnTo>
                    <a:pt x="1237437" y="756556"/>
                  </a:lnTo>
                  <a:lnTo>
                    <a:pt x="1237437" y="766180"/>
                  </a:lnTo>
                  <a:lnTo>
                    <a:pt x="1235264" y="771458"/>
                  </a:lnTo>
                  <a:lnTo>
                    <a:pt x="1235264" y="775804"/>
                  </a:lnTo>
                  <a:lnTo>
                    <a:pt x="1233091" y="777977"/>
                  </a:lnTo>
                  <a:lnTo>
                    <a:pt x="1232159" y="778909"/>
                  </a:lnTo>
                  <a:lnTo>
                    <a:pt x="1229986" y="778909"/>
                  </a:lnTo>
                  <a:lnTo>
                    <a:pt x="1227813" y="778909"/>
                  </a:lnTo>
                  <a:lnTo>
                    <a:pt x="1225640" y="781082"/>
                  </a:lnTo>
                  <a:lnTo>
                    <a:pt x="1224709" y="783255"/>
                  </a:lnTo>
                  <a:lnTo>
                    <a:pt x="1222535" y="785428"/>
                  </a:lnTo>
                  <a:lnTo>
                    <a:pt x="1218500" y="795983"/>
                  </a:lnTo>
                  <a:lnTo>
                    <a:pt x="1220673" y="805607"/>
                  </a:lnTo>
                  <a:lnTo>
                    <a:pt x="1222846" y="810884"/>
                  </a:lnTo>
                  <a:lnTo>
                    <a:pt x="1222846" y="818335"/>
                  </a:lnTo>
                  <a:lnTo>
                    <a:pt x="1217568" y="827959"/>
                  </a:lnTo>
                  <a:lnTo>
                    <a:pt x="1218500" y="831063"/>
                  </a:lnTo>
                  <a:lnTo>
                    <a:pt x="1218500" y="833237"/>
                  </a:lnTo>
                  <a:lnTo>
                    <a:pt x="1218500" y="835410"/>
                  </a:lnTo>
                  <a:lnTo>
                    <a:pt x="1220673" y="837583"/>
                  </a:lnTo>
                  <a:lnTo>
                    <a:pt x="1222846" y="838514"/>
                  </a:lnTo>
                  <a:lnTo>
                    <a:pt x="1225950" y="837583"/>
                  </a:lnTo>
                  <a:lnTo>
                    <a:pt x="1237437" y="833237"/>
                  </a:lnTo>
                  <a:lnTo>
                    <a:pt x="1252959" y="825786"/>
                  </a:lnTo>
                  <a:lnTo>
                    <a:pt x="1269723" y="815231"/>
                  </a:lnTo>
                  <a:lnTo>
                    <a:pt x="1288350" y="805607"/>
                  </a:lnTo>
                  <a:lnTo>
                    <a:pt x="1302941" y="794120"/>
                  </a:lnTo>
                  <a:lnTo>
                    <a:pt x="1315359" y="786670"/>
                  </a:lnTo>
                  <a:lnTo>
                    <a:pt x="1322499" y="781392"/>
                  </a:lnTo>
                  <a:lnTo>
                    <a:pt x="1325603" y="783565"/>
                  </a:lnTo>
                  <a:lnTo>
                    <a:pt x="1327777" y="783565"/>
                  </a:lnTo>
                  <a:lnTo>
                    <a:pt x="1329950" y="783565"/>
                  </a:lnTo>
                  <a:lnTo>
                    <a:pt x="1332123" y="785738"/>
                  </a:lnTo>
                  <a:lnTo>
                    <a:pt x="1332123" y="786670"/>
                  </a:lnTo>
                  <a:lnTo>
                    <a:pt x="1333054" y="791016"/>
                  </a:lnTo>
                  <a:lnTo>
                    <a:pt x="1337090" y="791016"/>
                  </a:lnTo>
                  <a:lnTo>
                    <a:pt x="1329950" y="801571"/>
                  </a:lnTo>
                  <a:lnTo>
                    <a:pt x="1313186" y="811195"/>
                  </a:lnTo>
                  <a:lnTo>
                    <a:pt x="1295490" y="818646"/>
                  </a:lnTo>
                  <a:lnTo>
                    <a:pt x="1276863" y="826096"/>
                  </a:lnTo>
                  <a:lnTo>
                    <a:pt x="1259168" y="835720"/>
                  </a:lnTo>
                  <a:lnTo>
                    <a:pt x="1242404" y="845344"/>
                  </a:lnTo>
                  <a:lnTo>
                    <a:pt x="1233091" y="859004"/>
                  </a:lnTo>
                  <a:lnTo>
                    <a:pt x="1210118" y="855899"/>
                  </a:lnTo>
                  <a:lnTo>
                    <a:pt x="1207945" y="831684"/>
                  </a:lnTo>
                  <a:lnTo>
                    <a:pt x="1207945" y="809332"/>
                  </a:lnTo>
                  <a:lnTo>
                    <a:pt x="1207945" y="791326"/>
                  </a:lnTo>
                  <a:lnTo>
                    <a:pt x="1205771" y="771147"/>
                  </a:lnTo>
                  <a:lnTo>
                    <a:pt x="1193354" y="771147"/>
                  </a:lnTo>
                  <a:lnTo>
                    <a:pt x="1191180" y="778598"/>
                  </a:lnTo>
                  <a:lnTo>
                    <a:pt x="1185903" y="789153"/>
                  </a:lnTo>
                  <a:lnTo>
                    <a:pt x="1180625" y="801882"/>
                  </a:lnTo>
                  <a:lnTo>
                    <a:pt x="1174416" y="816783"/>
                  </a:lnTo>
                  <a:lnTo>
                    <a:pt x="1169139" y="828269"/>
                  </a:lnTo>
                  <a:lnTo>
                    <a:pt x="1166034" y="835720"/>
                  </a:lnTo>
                  <a:lnTo>
                    <a:pt x="1166034" y="838825"/>
                  </a:lnTo>
                  <a:lnTo>
                    <a:pt x="1159825" y="837893"/>
                  </a:lnTo>
                  <a:lnTo>
                    <a:pt x="1158894" y="835720"/>
                  </a:lnTo>
                  <a:lnTo>
                    <a:pt x="1156721" y="833547"/>
                  </a:lnTo>
                  <a:lnTo>
                    <a:pt x="1154548" y="831374"/>
                  </a:lnTo>
                  <a:lnTo>
                    <a:pt x="1154548" y="828269"/>
                  </a:lnTo>
                  <a:lnTo>
                    <a:pt x="1153306" y="822061"/>
                  </a:lnTo>
                  <a:lnTo>
                    <a:pt x="1153306" y="812747"/>
                  </a:lnTo>
                  <a:lnTo>
                    <a:pt x="1159515" y="797846"/>
                  </a:lnTo>
                  <a:lnTo>
                    <a:pt x="1166655" y="780771"/>
                  </a:lnTo>
                  <a:lnTo>
                    <a:pt x="1175037" y="768043"/>
                  </a:lnTo>
                  <a:lnTo>
                    <a:pt x="1182177" y="756556"/>
                  </a:lnTo>
                  <a:lnTo>
                    <a:pt x="1175037" y="748174"/>
                  </a:lnTo>
                  <a:lnTo>
                    <a:pt x="1167897" y="743828"/>
                  </a:lnTo>
                  <a:lnTo>
                    <a:pt x="1160757" y="740724"/>
                  </a:lnTo>
                  <a:lnTo>
                    <a:pt x="1152375" y="736377"/>
                  </a:lnTo>
                  <a:lnTo>
                    <a:pt x="1147097" y="723649"/>
                  </a:lnTo>
                  <a:lnTo>
                    <a:pt x="1137784" y="723649"/>
                  </a:lnTo>
                  <a:lnTo>
                    <a:pt x="1137784" y="728927"/>
                  </a:lnTo>
                  <a:lnTo>
                    <a:pt x="1135611" y="733273"/>
                  </a:lnTo>
                  <a:lnTo>
                    <a:pt x="1135611" y="738551"/>
                  </a:lnTo>
                  <a:lnTo>
                    <a:pt x="1133438" y="746001"/>
                  </a:lnTo>
                  <a:lnTo>
                    <a:pt x="1126297" y="736377"/>
                  </a:lnTo>
                  <a:lnTo>
                    <a:pt x="1121020" y="731100"/>
                  </a:lnTo>
                  <a:lnTo>
                    <a:pt x="1113879" y="727995"/>
                  </a:lnTo>
                  <a:lnTo>
                    <a:pt x="1103324" y="728927"/>
                  </a:lnTo>
                  <a:lnTo>
                    <a:pt x="1108602" y="713094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27"/>
            <p:cNvSpPr/>
            <p:nvPr/>
          </p:nvSpPr>
          <p:spPr>
            <a:xfrm>
              <a:off x="3644576" y="3731096"/>
              <a:ext cx="2992697" cy="1030680"/>
            </a:xfrm>
            <a:custGeom>
              <a:avLst/>
              <a:gdLst/>
              <a:ahLst/>
              <a:cxnLst/>
              <a:rect l="l" t="t" r="r" b="b"/>
              <a:pathLst>
                <a:path w="2992697" h="1030680" extrusionOk="0">
                  <a:moveTo>
                    <a:pt x="7140" y="256428"/>
                  </a:moveTo>
                  <a:lnTo>
                    <a:pt x="26077" y="261706"/>
                  </a:lnTo>
                  <a:lnTo>
                    <a:pt x="38495" y="271330"/>
                  </a:lnTo>
                  <a:lnTo>
                    <a:pt x="49050" y="279712"/>
                  </a:lnTo>
                  <a:lnTo>
                    <a:pt x="60537" y="291198"/>
                  </a:lnTo>
                  <a:lnTo>
                    <a:pt x="71092" y="299580"/>
                  </a:lnTo>
                  <a:lnTo>
                    <a:pt x="71092" y="296476"/>
                  </a:lnTo>
                  <a:lnTo>
                    <a:pt x="77301" y="296476"/>
                  </a:lnTo>
                  <a:lnTo>
                    <a:pt x="77301" y="299580"/>
                  </a:lnTo>
                  <a:lnTo>
                    <a:pt x="78232" y="303926"/>
                  </a:lnTo>
                  <a:lnTo>
                    <a:pt x="82268" y="309204"/>
                  </a:lnTo>
                  <a:lnTo>
                    <a:pt x="84441" y="316655"/>
                  </a:lnTo>
                  <a:lnTo>
                    <a:pt x="76991" y="316655"/>
                  </a:lnTo>
                  <a:lnTo>
                    <a:pt x="72955" y="316655"/>
                  </a:lnTo>
                  <a:lnTo>
                    <a:pt x="72955" y="318828"/>
                  </a:lnTo>
                  <a:lnTo>
                    <a:pt x="70782" y="318828"/>
                  </a:lnTo>
                  <a:lnTo>
                    <a:pt x="67677" y="318828"/>
                  </a:lnTo>
                  <a:lnTo>
                    <a:pt x="63641" y="321001"/>
                  </a:lnTo>
                  <a:lnTo>
                    <a:pt x="49050" y="309514"/>
                  </a:lnTo>
                  <a:lnTo>
                    <a:pt x="34460" y="304237"/>
                  </a:lnTo>
                  <a:lnTo>
                    <a:pt x="16764" y="299891"/>
                  </a:lnTo>
                  <a:lnTo>
                    <a:pt x="0" y="291509"/>
                  </a:lnTo>
                  <a:lnTo>
                    <a:pt x="6209" y="286231"/>
                  </a:lnTo>
                  <a:lnTo>
                    <a:pt x="7140" y="280022"/>
                  </a:lnTo>
                  <a:lnTo>
                    <a:pt x="6209" y="274745"/>
                  </a:lnTo>
                  <a:lnTo>
                    <a:pt x="6209" y="266983"/>
                  </a:lnTo>
                  <a:lnTo>
                    <a:pt x="7140" y="256428"/>
                  </a:lnTo>
                  <a:lnTo>
                    <a:pt x="7140" y="256428"/>
                  </a:lnTo>
                  <a:lnTo>
                    <a:pt x="7140" y="256428"/>
                  </a:lnTo>
                  <a:close/>
                  <a:moveTo>
                    <a:pt x="1275001" y="248978"/>
                  </a:moveTo>
                  <a:lnTo>
                    <a:pt x="1279037" y="248978"/>
                  </a:lnTo>
                  <a:lnTo>
                    <a:pt x="1282141" y="249909"/>
                  </a:lnTo>
                  <a:lnTo>
                    <a:pt x="1284314" y="252082"/>
                  </a:lnTo>
                  <a:lnTo>
                    <a:pt x="1286487" y="254255"/>
                  </a:lnTo>
                  <a:lnTo>
                    <a:pt x="1287419" y="256428"/>
                  </a:lnTo>
                  <a:lnTo>
                    <a:pt x="1287419" y="257670"/>
                  </a:lnTo>
                  <a:lnTo>
                    <a:pt x="1287419" y="259843"/>
                  </a:lnTo>
                  <a:lnTo>
                    <a:pt x="1289592" y="264189"/>
                  </a:lnTo>
                  <a:lnTo>
                    <a:pt x="1282141" y="264189"/>
                  </a:lnTo>
                  <a:lnTo>
                    <a:pt x="1279037" y="265121"/>
                  </a:lnTo>
                  <a:lnTo>
                    <a:pt x="1275001" y="265121"/>
                  </a:lnTo>
                  <a:lnTo>
                    <a:pt x="1271896" y="267294"/>
                  </a:lnTo>
                  <a:lnTo>
                    <a:pt x="1265687" y="267294"/>
                  </a:lnTo>
                  <a:lnTo>
                    <a:pt x="1265687" y="264189"/>
                  </a:lnTo>
                  <a:lnTo>
                    <a:pt x="1262583" y="264189"/>
                  </a:lnTo>
                  <a:lnTo>
                    <a:pt x="1262583" y="250530"/>
                  </a:lnTo>
                  <a:lnTo>
                    <a:pt x="1267861" y="250530"/>
                  </a:lnTo>
                  <a:lnTo>
                    <a:pt x="1273138" y="249598"/>
                  </a:lnTo>
                  <a:lnTo>
                    <a:pt x="1275001" y="249598"/>
                  </a:lnTo>
                  <a:lnTo>
                    <a:pt x="1275001" y="248978"/>
                  </a:lnTo>
                  <a:lnTo>
                    <a:pt x="1275001" y="248978"/>
                  </a:lnTo>
                  <a:close/>
                  <a:moveTo>
                    <a:pt x="63641" y="239664"/>
                  </a:moveTo>
                  <a:lnTo>
                    <a:pt x="80405" y="239664"/>
                  </a:lnTo>
                  <a:lnTo>
                    <a:pt x="80405" y="242769"/>
                  </a:lnTo>
                  <a:lnTo>
                    <a:pt x="77301" y="242769"/>
                  </a:lnTo>
                  <a:lnTo>
                    <a:pt x="73265" y="242769"/>
                  </a:lnTo>
                  <a:lnTo>
                    <a:pt x="71092" y="244942"/>
                  </a:lnTo>
                  <a:lnTo>
                    <a:pt x="70161" y="244942"/>
                  </a:lnTo>
                  <a:lnTo>
                    <a:pt x="70161" y="244942"/>
                  </a:lnTo>
                  <a:lnTo>
                    <a:pt x="67988" y="244942"/>
                  </a:lnTo>
                  <a:lnTo>
                    <a:pt x="65815" y="242769"/>
                  </a:lnTo>
                  <a:lnTo>
                    <a:pt x="63641" y="239664"/>
                  </a:lnTo>
                  <a:lnTo>
                    <a:pt x="63641" y="239664"/>
                  </a:lnTo>
                  <a:lnTo>
                    <a:pt x="63641" y="239664"/>
                  </a:lnTo>
                  <a:close/>
                  <a:moveTo>
                    <a:pt x="1790651" y="213276"/>
                  </a:moveTo>
                  <a:lnTo>
                    <a:pt x="1803069" y="213276"/>
                  </a:lnTo>
                  <a:lnTo>
                    <a:pt x="1807105" y="228178"/>
                  </a:lnTo>
                  <a:lnTo>
                    <a:pt x="1810209" y="237801"/>
                  </a:lnTo>
                  <a:lnTo>
                    <a:pt x="1817660" y="242148"/>
                  </a:lnTo>
                  <a:lnTo>
                    <a:pt x="1830078" y="247425"/>
                  </a:lnTo>
                  <a:lnTo>
                    <a:pt x="1824800" y="269467"/>
                  </a:lnTo>
                  <a:lnTo>
                    <a:pt x="1817350" y="291509"/>
                  </a:lnTo>
                  <a:lnTo>
                    <a:pt x="1806794" y="307341"/>
                  </a:lnTo>
                  <a:lnTo>
                    <a:pt x="1806794" y="287162"/>
                  </a:lnTo>
                  <a:lnTo>
                    <a:pt x="1782890" y="287162"/>
                  </a:lnTo>
                  <a:lnTo>
                    <a:pt x="1785063" y="263879"/>
                  </a:lnTo>
                  <a:lnTo>
                    <a:pt x="1787236" y="241837"/>
                  </a:lnTo>
                  <a:lnTo>
                    <a:pt x="1790651" y="213276"/>
                  </a:lnTo>
                  <a:lnTo>
                    <a:pt x="1790651" y="213276"/>
                  </a:lnTo>
                  <a:lnTo>
                    <a:pt x="1790651" y="213276"/>
                  </a:lnTo>
                  <a:close/>
                  <a:moveTo>
                    <a:pt x="2941784" y="165778"/>
                  </a:moveTo>
                  <a:lnTo>
                    <a:pt x="2945820" y="165778"/>
                  </a:lnTo>
                  <a:lnTo>
                    <a:pt x="2945820" y="170124"/>
                  </a:lnTo>
                  <a:lnTo>
                    <a:pt x="2946751" y="175402"/>
                  </a:lnTo>
                  <a:lnTo>
                    <a:pt x="2948925" y="177575"/>
                  </a:lnTo>
                  <a:lnTo>
                    <a:pt x="2951098" y="180679"/>
                  </a:lnTo>
                  <a:lnTo>
                    <a:pt x="2953271" y="182853"/>
                  </a:lnTo>
                  <a:lnTo>
                    <a:pt x="2956375" y="185957"/>
                  </a:lnTo>
                  <a:lnTo>
                    <a:pt x="2960411" y="182853"/>
                  </a:lnTo>
                  <a:lnTo>
                    <a:pt x="2961342" y="178506"/>
                  </a:lnTo>
                  <a:lnTo>
                    <a:pt x="2963515" y="177575"/>
                  </a:lnTo>
                  <a:lnTo>
                    <a:pt x="2967551" y="177575"/>
                  </a:lnTo>
                  <a:lnTo>
                    <a:pt x="2972829" y="175402"/>
                  </a:lnTo>
                  <a:lnTo>
                    <a:pt x="2975933" y="185957"/>
                  </a:lnTo>
                  <a:lnTo>
                    <a:pt x="2982142" y="193408"/>
                  </a:lnTo>
                  <a:lnTo>
                    <a:pt x="2987420" y="200858"/>
                  </a:lnTo>
                  <a:lnTo>
                    <a:pt x="2990524" y="210482"/>
                  </a:lnTo>
                  <a:lnTo>
                    <a:pt x="2992697" y="223211"/>
                  </a:lnTo>
                  <a:lnTo>
                    <a:pt x="2992697" y="225384"/>
                  </a:lnTo>
                  <a:lnTo>
                    <a:pt x="2990524" y="227557"/>
                  </a:lnTo>
                  <a:lnTo>
                    <a:pt x="2990524" y="228488"/>
                  </a:lnTo>
                  <a:lnTo>
                    <a:pt x="2990524" y="230661"/>
                  </a:lnTo>
                  <a:lnTo>
                    <a:pt x="2990524" y="232834"/>
                  </a:lnTo>
                  <a:lnTo>
                    <a:pt x="2989593" y="235939"/>
                  </a:lnTo>
                  <a:lnTo>
                    <a:pt x="2978106" y="243390"/>
                  </a:lnTo>
                  <a:lnTo>
                    <a:pt x="2961342" y="250840"/>
                  </a:lnTo>
                  <a:lnTo>
                    <a:pt x="2941474" y="255186"/>
                  </a:lnTo>
                  <a:lnTo>
                    <a:pt x="2921605" y="258291"/>
                  </a:lnTo>
                  <a:lnTo>
                    <a:pt x="2904841" y="260464"/>
                  </a:lnTo>
                  <a:lnTo>
                    <a:pt x="2907014" y="250840"/>
                  </a:lnTo>
                  <a:lnTo>
                    <a:pt x="2909187" y="247736"/>
                  </a:lnTo>
                  <a:lnTo>
                    <a:pt x="2911360" y="243390"/>
                  </a:lnTo>
                  <a:lnTo>
                    <a:pt x="2912292" y="242458"/>
                  </a:lnTo>
                  <a:lnTo>
                    <a:pt x="2914465" y="242458"/>
                  </a:lnTo>
                  <a:lnTo>
                    <a:pt x="2918501" y="240285"/>
                  </a:lnTo>
                  <a:lnTo>
                    <a:pt x="2919432" y="240285"/>
                  </a:lnTo>
                  <a:lnTo>
                    <a:pt x="2921605" y="238112"/>
                  </a:lnTo>
                  <a:lnTo>
                    <a:pt x="2925641" y="235939"/>
                  </a:lnTo>
                  <a:lnTo>
                    <a:pt x="2930919" y="221037"/>
                  </a:lnTo>
                  <a:lnTo>
                    <a:pt x="2930919" y="206136"/>
                  </a:lnTo>
                  <a:lnTo>
                    <a:pt x="2928746" y="192476"/>
                  </a:lnTo>
                  <a:lnTo>
                    <a:pt x="2931850" y="180990"/>
                  </a:lnTo>
                  <a:lnTo>
                    <a:pt x="2941163" y="170435"/>
                  </a:lnTo>
                  <a:lnTo>
                    <a:pt x="2941163" y="165778"/>
                  </a:lnTo>
                  <a:lnTo>
                    <a:pt x="2941784" y="165778"/>
                  </a:lnTo>
                  <a:lnTo>
                    <a:pt x="2941784" y="165778"/>
                  </a:lnTo>
                  <a:close/>
                  <a:moveTo>
                    <a:pt x="148083" y="158327"/>
                  </a:moveTo>
                  <a:lnTo>
                    <a:pt x="167951" y="180369"/>
                  </a:lnTo>
                  <a:lnTo>
                    <a:pt x="193097" y="197133"/>
                  </a:lnTo>
                  <a:lnTo>
                    <a:pt x="224452" y="209861"/>
                  </a:lnTo>
                  <a:lnTo>
                    <a:pt x="226625" y="227867"/>
                  </a:lnTo>
                  <a:lnTo>
                    <a:pt x="231903" y="241527"/>
                  </a:lnTo>
                  <a:lnTo>
                    <a:pt x="237181" y="248978"/>
                  </a:lnTo>
                  <a:lnTo>
                    <a:pt x="244631" y="256428"/>
                  </a:lnTo>
                  <a:lnTo>
                    <a:pt x="252082" y="266983"/>
                  </a:lnTo>
                  <a:lnTo>
                    <a:pt x="239664" y="269157"/>
                  </a:lnTo>
                  <a:lnTo>
                    <a:pt x="227246" y="271330"/>
                  </a:lnTo>
                  <a:lnTo>
                    <a:pt x="215760" y="276607"/>
                  </a:lnTo>
                  <a:lnTo>
                    <a:pt x="208309" y="284058"/>
                  </a:lnTo>
                  <a:lnTo>
                    <a:pt x="207378" y="287162"/>
                  </a:lnTo>
                  <a:lnTo>
                    <a:pt x="205205" y="291509"/>
                  </a:lnTo>
                  <a:lnTo>
                    <a:pt x="203032" y="294613"/>
                  </a:lnTo>
                  <a:lnTo>
                    <a:pt x="200858" y="296786"/>
                  </a:lnTo>
                  <a:lnTo>
                    <a:pt x="197754" y="299891"/>
                  </a:lnTo>
                  <a:lnTo>
                    <a:pt x="186267" y="302064"/>
                  </a:lnTo>
                  <a:lnTo>
                    <a:pt x="170745" y="304237"/>
                  </a:lnTo>
                  <a:lnTo>
                    <a:pt x="151808" y="302064"/>
                  </a:lnTo>
                  <a:lnTo>
                    <a:pt x="137217" y="299891"/>
                  </a:lnTo>
                  <a:lnTo>
                    <a:pt x="134113" y="289335"/>
                  </a:lnTo>
                  <a:lnTo>
                    <a:pt x="131939" y="281885"/>
                  </a:lnTo>
                  <a:lnTo>
                    <a:pt x="129766" y="276607"/>
                  </a:lnTo>
                  <a:lnTo>
                    <a:pt x="124489" y="266983"/>
                  </a:lnTo>
                  <a:lnTo>
                    <a:pt x="148393" y="259533"/>
                  </a:lnTo>
                  <a:lnTo>
                    <a:pt x="148393" y="256428"/>
                  </a:lnTo>
                  <a:lnTo>
                    <a:pt x="129456" y="254255"/>
                  </a:lnTo>
                  <a:lnTo>
                    <a:pt x="117038" y="249909"/>
                  </a:lnTo>
                  <a:lnTo>
                    <a:pt x="107725" y="242458"/>
                  </a:lnTo>
                  <a:lnTo>
                    <a:pt x="106793" y="237181"/>
                  </a:lnTo>
                  <a:lnTo>
                    <a:pt x="102758" y="231903"/>
                  </a:lnTo>
                  <a:lnTo>
                    <a:pt x="100584" y="226625"/>
                  </a:lnTo>
                  <a:lnTo>
                    <a:pt x="100584" y="220417"/>
                  </a:lnTo>
                  <a:lnTo>
                    <a:pt x="100584" y="217312"/>
                  </a:lnTo>
                  <a:lnTo>
                    <a:pt x="100584" y="212966"/>
                  </a:lnTo>
                  <a:lnTo>
                    <a:pt x="102758" y="212966"/>
                  </a:lnTo>
                  <a:lnTo>
                    <a:pt x="104931" y="212034"/>
                  </a:lnTo>
                  <a:lnTo>
                    <a:pt x="107104" y="212034"/>
                  </a:lnTo>
                  <a:lnTo>
                    <a:pt x="108035" y="212034"/>
                  </a:lnTo>
                  <a:lnTo>
                    <a:pt x="112071" y="209861"/>
                  </a:lnTo>
                  <a:lnTo>
                    <a:pt x="113623" y="204894"/>
                  </a:lnTo>
                  <a:lnTo>
                    <a:pt x="113623" y="198685"/>
                  </a:lnTo>
                  <a:lnTo>
                    <a:pt x="113623" y="195581"/>
                  </a:lnTo>
                  <a:lnTo>
                    <a:pt x="114554" y="193408"/>
                  </a:lnTo>
                  <a:lnTo>
                    <a:pt x="116728" y="190303"/>
                  </a:lnTo>
                  <a:lnTo>
                    <a:pt x="118901" y="190303"/>
                  </a:lnTo>
                  <a:lnTo>
                    <a:pt x="121074" y="188130"/>
                  </a:lnTo>
                  <a:lnTo>
                    <a:pt x="122005" y="188130"/>
                  </a:lnTo>
                  <a:lnTo>
                    <a:pt x="124178" y="188130"/>
                  </a:lnTo>
                  <a:lnTo>
                    <a:pt x="127283" y="185957"/>
                  </a:lnTo>
                  <a:lnTo>
                    <a:pt x="129456" y="178506"/>
                  </a:lnTo>
                  <a:lnTo>
                    <a:pt x="131629" y="173229"/>
                  </a:lnTo>
                  <a:lnTo>
                    <a:pt x="133802" y="167951"/>
                  </a:lnTo>
                  <a:lnTo>
                    <a:pt x="136907" y="162674"/>
                  </a:lnTo>
                  <a:lnTo>
                    <a:pt x="139080" y="160500"/>
                  </a:lnTo>
                  <a:lnTo>
                    <a:pt x="141253" y="160500"/>
                  </a:lnTo>
                  <a:lnTo>
                    <a:pt x="142184" y="158327"/>
                  </a:lnTo>
                  <a:lnTo>
                    <a:pt x="144357" y="158327"/>
                  </a:lnTo>
                  <a:lnTo>
                    <a:pt x="148083" y="158327"/>
                  </a:lnTo>
                  <a:lnTo>
                    <a:pt x="148083" y="158327"/>
                  </a:lnTo>
                  <a:lnTo>
                    <a:pt x="148083" y="158327"/>
                  </a:lnTo>
                  <a:close/>
                  <a:moveTo>
                    <a:pt x="1222846" y="138148"/>
                  </a:moveTo>
                  <a:lnTo>
                    <a:pt x="1228124" y="140322"/>
                  </a:lnTo>
                  <a:lnTo>
                    <a:pt x="1233401" y="141253"/>
                  </a:lnTo>
                  <a:lnTo>
                    <a:pt x="1236506" y="143426"/>
                  </a:lnTo>
                  <a:lnTo>
                    <a:pt x="1242714" y="145599"/>
                  </a:lnTo>
                  <a:lnTo>
                    <a:pt x="1242714" y="150877"/>
                  </a:lnTo>
                  <a:lnTo>
                    <a:pt x="1243646" y="155223"/>
                  </a:lnTo>
                  <a:lnTo>
                    <a:pt x="1243646" y="158327"/>
                  </a:lnTo>
                  <a:lnTo>
                    <a:pt x="1245819" y="162674"/>
                  </a:lnTo>
                  <a:lnTo>
                    <a:pt x="1233401" y="162674"/>
                  </a:lnTo>
                  <a:lnTo>
                    <a:pt x="1231228" y="158327"/>
                  </a:lnTo>
                  <a:lnTo>
                    <a:pt x="1229055" y="155223"/>
                  </a:lnTo>
                  <a:lnTo>
                    <a:pt x="1225950" y="150877"/>
                  </a:lnTo>
                  <a:lnTo>
                    <a:pt x="1223777" y="148704"/>
                  </a:lnTo>
                  <a:lnTo>
                    <a:pt x="1223777" y="143426"/>
                  </a:lnTo>
                  <a:lnTo>
                    <a:pt x="1222846" y="138148"/>
                  </a:lnTo>
                  <a:lnTo>
                    <a:pt x="1222846" y="138148"/>
                  </a:lnTo>
                  <a:lnTo>
                    <a:pt x="1222846" y="138148"/>
                  </a:lnTo>
                  <a:close/>
                  <a:moveTo>
                    <a:pt x="1730114" y="113934"/>
                  </a:moveTo>
                  <a:lnTo>
                    <a:pt x="1736323" y="123557"/>
                  </a:lnTo>
                  <a:lnTo>
                    <a:pt x="1741601" y="141563"/>
                  </a:lnTo>
                  <a:lnTo>
                    <a:pt x="1749051" y="158327"/>
                  </a:lnTo>
                  <a:lnTo>
                    <a:pt x="1758365" y="175091"/>
                  </a:lnTo>
                  <a:lnTo>
                    <a:pt x="1763642" y="182542"/>
                  </a:lnTo>
                  <a:lnTo>
                    <a:pt x="1766747" y="178196"/>
                  </a:lnTo>
                  <a:lnTo>
                    <a:pt x="1768920" y="177265"/>
                  </a:lnTo>
                  <a:lnTo>
                    <a:pt x="1772956" y="177265"/>
                  </a:lnTo>
                  <a:lnTo>
                    <a:pt x="1776060" y="175091"/>
                  </a:lnTo>
                  <a:lnTo>
                    <a:pt x="1783511" y="175091"/>
                  </a:lnTo>
                  <a:lnTo>
                    <a:pt x="1783511" y="178196"/>
                  </a:lnTo>
                  <a:lnTo>
                    <a:pt x="1787547" y="178196"/>
                  </a:lnTo>
                  <a:lnTo>
                    <a:pt x="1787547" y="189682"/>
                  </a:lnTo>
                  <a:lnTo>
                    <a:pt x="1759296" y="192787"/>
                  </a:lnTo>
                  <a:lnTo>
                    <a:pt x="1756192" y="222279"/>
                  </a:lnTo>
                  <a:lnTo>
                    <a:pt x="1746878" y="246494"/>
                  </a:lnTo>
                  <a:lnTo>
                    <a:pt x="1739428" y="270709"/>
                  </a:lnTo>
                  <a:lnTo>
                    <a:pt x="1736323" y="290888"/>
                  </a:lnTo>
                  <a:lnTo>
                    <a:pt x="1734150" y="311067"/>
                  </a:lnTo>
                  <a:lnTo>
                    <a:pt x="1734150" y="327831"/>
                  </a:lnTo>
                  <a:lnTo>
                    <a:pt x="1730114" y="343664"/>
                  </a:lnTo>
                  <a:lnTo>
                    <a:pt x="1727010" y="343664"/>
                  </a:lnTo>
                  <a:lnTo>
                    <a:pt x="1727010" y="340559"/>
                  </a:lnTo>
                  <a:lnTo>
                    <a:pt x="1721732" y="333108"/>
                  </a:lnTo>
                  <a:lnTo>
                    <a:pt x="1712419" y="323485"/>
                  </a:lnTo>
                  <a:lnTo>
                    <a:pt x="1701864" y="310756"/>
                  </a:lnTo>
                  <a:lnTo>
                    <a:pt x="1692550" y="298028"/>
                  </a:lnTo>
                  <a:lnTo>
                    <a:pt x="1685100" y="285300"/>
                  </a:lnTo>
                  <a:lnTo>
                    <a:pt x="1681064" y="273813"/>
                  </a:lnTo>
                  <a:lnTo>
                    <a:pt x="1683237" y="266363"/>
                  </a:lnTo>
                  <a:lnTo>
                    <a:pt x="1687273" y="264189"/>
                  </a:lnTo>
                  <a:lnTo>
                    <a:pt x="1690377" y="264189"/>
                  </a:lnTo>
                  <a:lnTo>
                    <a:pt x="1692550" y="264189"/>
                  </a:lnTo>
                  <a:lnTo>
                    <a:pt x="1694723" y="264189"/>
                  </a:lnTo>
                  <a:lnTo>
                    <a:pt x="1695655" y="264189"/>
                  </a:lnTo>
                  <a:lnTo>
                    <a:pt x="1697828" y="264189"/>
                  </a:lnTo>
                  <a:lnTo>
                    <a:pt x="1700001" y="263879"/>
                  </a:lnTo>
                  <a:lnTo>
                    <a:pt x="1703106" y="259533"/>
                  </a:lnTo>
                  <a:lnTo>
                    <a:pt x="1700001" y="259533"/>
                  </a:lnTo>
                  <a:lnTo>
                    <a:pt x="1700001" y="256428"/>
                  </a:lnTo>
                  <a:lnTo>
                    <a:pt x="1683237" y="254255"/>
                  </a:lnTo>
                  <a:lnTo>
                    <a:pt x="1673924" y="248978"/>
                  </a:lnTo>
                  <a:lnTo>
                    <a:pt x="1666473" y="239354"/>
                  </a:lnTo>
                  <a:lnTo>
                    <a:pt x="1673924" y="237181"/>
                  </a:lnTo>
                  <a:lnTo>
                    <a:pt x="1680132" y="235007"/>
                  </a:lnTo>
                  <a:lnTo>
                    <a:pt x="1683237" y="234076"/>
                  </a:lnTo>
                  <a:lnTo>
                    <a:pt x="1687273" y="231903"/>
                  </a:lnTo>
                  <a:lnTo>
                    <a:pt x="1690377" y="229730"/>
                  </a:lnTo>
                  <a:lnTo>
                    <a:pt x="1694413" y="226625"/>
                  </a:lnTo>
                  <a:lnTo>
                    <a:pt x="1694413" y="222279"/>
                  </a:lnTo>
                  <a:lnTo>
                    <a:pt x="1679822" y="222279"/>
                  </a:lnTo>
                  <a:lnTo>
                    <a:pt x="1675786" y="224452"/>
                  </a:lnTo>
                  <a:lnTo>
                    <a:pt x="1672682" y="224452"/>
                  </a:lnTo>
                  <a:lnTo>
                    <a:pt x="1668646" y="226625"/>
                  </a:lnTo>
                  <a:lnTo>
                    <a:pt x="1663369" y="226625"/>
                  </a:lnTo>
                  <a:lnTo>
                    <a:pt x="1654055" y="209861"/>
                  </a:lnTo>
                  <a:lnTo>
                    <a:pt x="1643500" y="193097"/>
                  </a:lnTo>
                  <a:lnTo>
                    <a:pt x="1644431" y="187820"/>
                  </a:lnTo>
                  <a:lnTo>
                    <a:pt x="1644431" y="184715"/>
                  </a:lnTo>
                  <a:lnTo>
                    <a:pt x="1646604" y="182542"/>
                  </a:lnTo>
                  <a:lnTo>
                    <a:pt x="1648778" y="178196"/>
                  </a:lnTo>
                  <a:lnTo>
                    <a:pt x="1648778" y="175091"/>
                  </a:lnTo>
                  <a:lnTo>
                    <a:pt x="1650951" y="169814"/>
                  </a:lnTo>
                  <a:lnTo>
                    <a:pt x="1646915" y="169814"/>
                  </a:lnTo>
                  <a:lnTo>
                    <a:pt x="1646915" y="165468"/>
                  </a:lnTo>
                  <a:lnTo>
                    <a:pt x="1643810" y="167641"/>
                  </a:lnTo>
                  <a:lnTo>
                    <a:pt x="1641637" y="167641"/>
                  </a:lnTo>
                  <a:lnTo>
                    <a:pt x="1639464" y="167641"/>
                  </a:lnTo>
                  <a:lnTo>
                    <a:pt x="1639464" y="167641"/>
                  </a:lnTo>
                  <a:lnTo>
                    <a:pt x="1637291" y="167641"/>
                  </a:lnTo>
                  <a:lnTo>
                    <a:pt x="1637291" y="165468"/>
                  </a:lnTo>
                  <a:lnTo>
                    <a:pt x="1634187" y="162363"/>
                  </a:lnTo>
                  <a:lnTo>
                    <a:pt x="1632013" y="158017"/>
                  </a:lnTo>
                  <a:lnTo>
                    <a:pt x="1629840" y="154912"/>
                  </a:lnTo>
                  <a:lnTo>
                    <a:pt x="1628909" y="152739"/>
                  </a:lnTo>
                  <a:lnTo>
                    <a:pt x="1628909" y="147462"/>
                  </a:lnTo>
                  <a:lnTo>
                    <a:pt x="1626736" y="141253"/>
                  </a:lnTo>
                  <a:lnTo>
                    <a:pt x="1646604" y="128525"/>
                  </a:lnTo>
                  <a:lnTo>
                    <a:pt x="1666473" y="117969"/>
                  </a:lnTo>
                  <a:lnTo>
                    <a:pt x="1668646" y="123247"/>
                  </a:lnTo>
                  <a:lnTo>
                    <a:pt x="1670819" y="128525"/>
                  </a:lnTo>
                  <a:lnTo>
                    <a:pt x="1672992" y="130698"/>
                  </a:lnTo>
                  <a:lnTo>
                    <a:pt x="1676097" y="132871"/>
                  </a:lnTo>
                  <a:lnTo>
                    <a:pt x="1678270" y="132871"/>
                  </a:lnTo>
                  <a:lnTo>
                    <a:pt x="1680443" y="133802"/>
                  </a:lnTo>
                  <a:lnTo>
                    <a:pt x="1683547" y="135975"/>
                  </a:lnTo>
                  <a:lnTo>
                    <a:pt x="1687583" y="138148"/>
                  </a:lnTo>
                  <a:lnTo>
                    <a:pt x="1690688" y="148704"/>
                  </a:lnTo>
                  <a:lnTo>
                    <a:pt x="1692861" y="162363"/>
                  </a:lnTo>
                  <a:lnTo>
                    <a:pt x="1695034" y="175091"/>
                  </a:lnTo>
                  <a:lnTo>
                    <a:pt x="1703416" y="175091"/>
                  </a:lnTo>
                  <a:lnTo>
                    <a:pt x="1703416" y="165468"/>
                  </a:lnTo>
                  <a:lnTo>
                    <a:pt x="1700311" y="154912"/>
                  </a:lnTo>
                  <a:lnTo>
                    <a:pt x="1700311" y="141253"/>
                  </a:lnTo>
                  <a:lnTo>
                    <a:pt x="1703416" y="128525"/>
                  </a:lnTo>
                  <a:lnTo>
                    <a:pt x="1707452" y="117969"/>
                  </a:lnTo>
                  <a:lnTo>
                    <a:pt x="1730114" y="113934"/>
                  </a:lnTo>
                  <a:lnTo>
                    <a:pt x="1730114" y="113934"/>
                  </a:lnTo>
                  <a:lnTo>
                    <a:pt x="1730114" y="113934"/>
                  </a:lnTo>
                  <a:close/>
                  <a:moveTo>
                    <a:pt x="2755827" y="104620"/>
                  </a:moveTo>
                  <a:lnTo>
                    <a:pt x="2761105" y="108966"/>
                  </a:lnTo>
                  <a:lnTo>
                    <a:pt x="2765140" y="112071"/>
                  </a:lnTo>
                  <a:lnTo>
                    <a:pt x="2770418" y="112071"/>
                  </a:lnTo>
                  <a:lnTo>
                    <a:pt x="2775696" y="112071"/>
                  </a:lnTo>
                  <a:lnTo>
                    <a:pt x="2785009" y="114244"/>
                  </a:lnTo>
                  <a:lnTo>
                    <a:pt x="2782836" y="118590"/>
                  </a:lnTo>
                  <a:lnTo>
                    <a:pt x="2782836" y="119522"/>
                  </a:lnTo>
                  <a:lnTo>
                    <a:pt x="2782836" y="121695"/>
                  </a:lnTo>
                  <a:lnTo>
                    <a:pt x="2781905" y="123868"/>
                  </a:lnTo>
                  <a:lnTo>
                    <a:pt x="2781905" y="126041"/>
                  </a:lnTo>
                  <a:lnTo>
                    <a:pt x="2768245" y="133492"/>
                  </a:lnTo>
                  <a:lnTo>
                    <a:pt x="2750550" y="136596"/>
                  </a:lnTo>
                  <a:lnTo>
                    <a:pt x="2731613" y="138769"/>
                  </a:lnTo>
                  <a:lnTo>
                    <a:pt x="2730681" y="134423"/>
                  </a:lnTo>
                  <a:lnTo>
                    <a:pt x="2730681" y="131319"/>
                  </a:lnTo>
                  <a:lnTo>
                    <a:pt x="2728508" y="126972"/>
                  </a:lnTo>
                  <a:lnTo>
                    <a:pt x="2728508" y="121695"/>
                  </a:lnTo>
                  <a:lnTo>
                    <a:pt x="2733786" y="118590"/>
                  </a:lnTo>
                  <a:lnTo>
                    <a:pt x="2737821" y="114244"/>
                  </a:lnTo>
                  <a:lnTo>
                    <a:pt x="2740926" y="112071"/>
                  </a:lnTo>
                  <a:lnTo>
                    <a:pt x="2744961" y="108966"/>
                  </a:lnTo>
                  <a:lnTo>
                    <a:pt x="2748066" y="106793"/>
                  </a:lnTo>
                  <a:lnTo>
                    <a:pt x="2755827" y="104620"/>
                  </a:lnTo>
                  <a:lnTo>
                    <a:pt x="2755827" y="104620"/>
                  </a:lnTo>
                  <a:lnTo>
                    <a:pt x="2755827" y="104620"/>
                  </a:lnTo>
                  <a:close/>
                  <a:moveTo>
                    <a:pt x="2195472" y="104620"/>
                  </a:moveTo>
                  <a:lnTo>
                    <a:pt x="2210063" y="106793"/>
                  </a:lnTo>
                  <a:lnTo>
                    <a:pt x="2220619" y="112071"/>
                  </a:lnTo>
                  <a:lnTo>
                    <a:pt x="2231174" y="118280"/>
                  </a:lnTo>
                  <a:lnTo>
                    <a:pt x="2228069" y="121384"/>
                  </a:lnTo>
                  <a:lnTo>
                    <a:pt x="2225896" y="126662"/>
                  </a:lnTo>
                  <a:lnTo>
                    <a:pt x="2222792" y="128835"/>
                  </a:lnTo>
                  <a:lnTo>
                    <a:pt x="2217514" y="131008"/>
                  </a:lnTo>
                  <a:lnTo>
                    <a:pt x="2211305" y="133181"/>
                  </a:lnTo>
                  <a:lnTo>
                    <a:pt x="2203855" y="133181"/>
                  </a:lnTo>
                  <a:lnTo>
                    <a:pt x="2198577" y="136286"/>
                  </a:lnTo>
                  <a:lnTo>
                    <a:pt x="2193300" y="136286"/>
                  </a:lnTo>
                  <a:lnTo>
                    <a:pt x="2188022" y="138459"/>
                  </a:lnTo>
                  <a:lnTo>
                    <a:pt x="2180571" y="138459"/>
                  </a:lnTo>
                  <a:lnTo>
                    <a:pt x="2180571" y="126972"/>
                  </a:lnTo>
                  <a:lnTo>
                    <a:pt x="2181502" y="119522"/>
                  </a:lnTo>
                  <a:lnTo>
                    <a:pt x="2188953" y="114244"/>
                  </a:lnTo>
                  <a:lnTo>
                    <a:pt x="2195472" y="104620"/>
                  </a:lnTo>
                  <a:lnTo>
                    <a:pt x="2195472" y="104620"/>
                  </a:lnTo>
                  <a:lnTo>
                    <a:pt x="2195472" y="104620"/>
                  </a:lnTo>
                  <a:close/>
                  <a:moveTo>
                    <a:pt x="798156" y="104620"/>
                  </a:moveTo>
                  <a:lnTo>
                    <a:pt x="812747" y="104620"/>
                  </a:lnTo>
                  <a:lnTo>
                    <a:pt x="815852" y="114244"/>
                  </a:lnTo>
                  <a:lnTo>
                    <a:pt x="819887" y="119522"/>
                  </a:lnTo>
                  <a:lnTo>
                    <a:pt x="822992" y="126972"/>
                  </a:lnTo>
                  <a:lnTo>
                    <a:pt x="825165" y="138459"/>
                  </a:lnTo>
                  <a:lnTo>
                    <a:pt x="822060" y="138459"/>
                  </a:lnTo>
                  <a:lnTo>
                    <a:pt x="810574" y="131008"/>
                  </a:lnTo>
                  <a:lnTo>
                    <a:pt x="803123" y="123557"/>
                  </a:lnTo>
                  <a:lnTo>
                    <a:pt x="797846" y="116107"/>
                  </a:lnTo>
                  <a:lnTo>
                    <a:pt x="797846" y="104620"/>
                  </a:lnTo>
                  <a:lnTo>
                    <a:pt x="798156" y="104620"/>
                  </a:lnTo>
                  <a:lnTo>
                    <a:pt x="798156" y="104620"/>
                  </a:lnTo>
                  <a:close/>
                  <a:moveTo>
                    <a:pt x="2852997" y="81337"/>
                  </a:moveTo>
                  <a:lnTo>
                    <a:pt x="2856101" y="81337"/>
                  </a:lnTo>
                  <a:lnTo>
                    <a:pt x="2860137" y="83510"/>
                  </a:lnTo>
                  <a:lnTo>
                    <a:pt x="2861068" y="83510"/>
                  </a:lnTo>
                  <a:lnTo>
                    <a:pt x="2863241" y="83510"/>
                  </a:lnTo>
                  <a:lnTo>
                    <a:pt x="2865415" y="84441"/>
                  </a:lnTo>
                  <a:lnTo>
                    <a:pt x="2861379" y="88788"/>
                  </a:lnTo>
                  <a:lnTo>
                    <a:pt x="2858274" y="91892"/>
                  </a:lnTo>
                  <a:lnTo>
                    <a:pt x="2856101" y="97170"/>
                  </a:lnTo>
                  <a:lnTo>
                    <a:pt x="2853928" y="101516"/>
                  </a:lnTo>
                  <a:lnTo>
                    <a:pt x="2852997" y="108966"/>
                  </a:lnTo>
                  <a:lnTo>
                    <a:pt x="2856101" y="108966"/>
                  </a:lnTo>
                  <a:lnTo>
                    <a:pt x="2860137" y="103689"/>
                  </a:lnTo>
                  <a:lnTo>
                    <a:pt x="2863241" y="99343"/>
                  </a:lnTo>
                  <a:lnTo>
                    <a:pt x="2867277" y="96238"/>
                  </a:lnTo>
                  <a:lnTo>
                    <a:pt x="2872555" y="94065"/>
                  </a:lnTo>
                  <a:lnTo>
                    <a:pt x="2883110" y="104620"/>
                  </a:lnTo>
                  <a:lnTo>
                    <a:pt x="2896770" y="114244"/>
                  </a:lnTo>
                  <a:lnTo>
                    <a:pt x="2905151" y="121695"/>
                  </a:lnTo>
                  <a:lnTo>
                    <a:pt x="2905151" y="145910"/>
                  </a:lnTo>
                  <a:lnTo>
                    <a:pt x="2911360" y="151187"/>
                  </a:lnTo>
                  <a:lnTo>
                    <a:pt x="2916638" y="155533"/>
                  </a:lnTo>
                  <a:lnTo>
                    <a:pt x="2921916" y="156465"/>
                  </a:lnTo>
                  <a:lnTo>
                    <a:pt x="2925952" y="163915"/>
                  </a:lnTo>
                  <a:lnTo>
                    <a:pt x="2929056" y="178817"/>
                  </a:lnTo>
                  <a:lnTo>
                    <a:pt x="2921605" y="188441"/>
                  </a:lnTo>
                  <a:lnTo>
                    <a:pt x="2918501" y="198064"/>
                  </a:lnTo>
                  <a:lnTo>
                    <a:pt x="2911050" y="203342"/>
                  </a:lnTo>
                  <a:lnTo>
                    <a:pt x="2901737" y="205515"/>
                  </a:lnTo>
                  <a:lnTo>
                    <a:pt x="2884972" y="206446"/>
                  </a:lnTo>
                  <a:lnTo>
                    <a:pt x="2872555" y="195891"/>
                  </a:lnTo>
                  <a:lnTo>
                    <a:pt x="2853618" y="186267"/>
                  </a:lnTo>
                  <a:lnTo>
                    <a:pt x="2833749" y="180990"/>
                  </a:lnTo>
                  <a:lnTo>
                    <a:pt x="2813881" y="173539"/>
                  </a:lnTo>
                  <a:lnTo>
                    <a:pt x="2796185" y="166089"/>
                  </a:lnTo>
                  <a:lnTo>
                    <a:pt x="2784699" y="155533"/>
                  </a:lnTo>
                  <a:lnTo>
                    <a:pt x="2792149" y="151187"/>
                  </a:lnTo>
                  <a:lnTo>
                    <a:pt x="2797427" y="148083"/>
                  </a:lnTo>
                  <a:lnTo>
                    <a:pt x="2801463" y="143736"/>
                  </a:lnTo>
                  <a:lnTo>
                    <a:pt x="2803636" y="138459"/>
                  </a:lnTo>
                  <a:lnTo>
                    <a:pt x="2804567" y="128835"/>
                  </a:lnTo>
                  <a:lnTo>
                    <a:pt x="2803636" y="125731"/>
                  </a:lnTo>
                  <a:lnTo>
                    <a:pt x="2801463" y="119522"/>
                  </a:lnTo>
                  <a:lnTo>
                    <a:pt x="2801463" y="111760"/>
                  </a:lnTo>
                  <a:lnTo>
                    <a:pt x="2801463" y="104310"/>
                  </a:lnTo>
                  <a:lnTo>
                    <a:pt x="2801463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4567" y="101205"/>
                  </a:lnTo>
                  <a:lnTo>
                    <a:pt x="2821331" y="96859"/>
                  </a:lnTo>
                  <a:lnTo>
                    <a:pt x="2839027" y="88477"/>
                  </a:lnTo>
                  <a:lnTo>
                    <a:pt x="2852997" y="81337"/>
                  </a:lnTo>
                  <a:lnTo>
                    <a:pt x="2852997" y="81337"/>
                  </a:lnTo>
                  <a:lnTo>
                    <a:pt x="2852997" y="81337"/>
                  </a:lnTo>
                  <a:close/>
                  <a:moveTo>
                    <a:pt x="2621404" y="76991"/>
                  </a:moveTo>
                  <a:lnTo>
                    <a:pt x="2631959" y="76991"/>
                  </a:lnTo>
                  <a:lnTo>
                    <a:pt x="2646550" y="91892"/>
                  </a:lnTo>
                  <a:lnTo>
                    <a:pt x="2665487" y="104620"/>
                  </a:lnTo>
                  <a:lnTo>
                    <a:pt x="2665487" y="108656"/>
                  </a:lnTo>
                  <a:lnTo>
                    <a:pt x="2661451" y="108656"/>
                  </a:lnTo>
                  <a:lnTo>
                    <a:pt x="2661451" y="113934"/>
                  </a:lnTo>
                  <a:lnTo>
                    <a:pt x="2643756" y="104310"/>
                  </a:lnTo>
                  <a:lnTo>
                    <a:pt x="2631338" y="91582"/>
                  </a:lnTo>
                  <a:lnTo>
                    <a:pt x="2621404" y="76991"/>
                  </a:lnTo>
                  <a:lnTo>
                    <a:pt x="2621404" y="76991"/>
                  </a:lnTo>
                  <a:lnTo>
                    <a:pt x="2621404" y="76991"/>
                  </a:lnTo>
                  <a:close/>
                  <a:moveTo>
                    <a:pt x="2255078" y="71713"/>
                  </a:moveTo>
                  <a:lnTo>
                    <a:pt x="2269669" y="76059"/>
                  </a:lnTo>
                  <a:lnTo>
                    <a:pt x="2281155" y="79164"/>
                  </a:lnTo>
                  <a:lnTo>
                    <a:pt x="2291711" y="84441"/>
                  </a:lnTo>
                  <a:lnTo>
                    <a:pt x="2291711" y="94065"/>
                  </a:lnTo>
                  <a:lnTo>
                    <a:pt x="2282397" y="96238"/>
                  </a:lnTo>
                  <a:lnTo>
                    <a:pt x="2274015" y="99343"/>
                  </a:lnTo>
                  <a:lnTo>
                    <a:pt x="2260356" y="101516"/>
                  </a:lnTo>
                  <a:lnTo>
                    <a:pt x="2255078" y="103689"/>
                  </a:lnTo>
                  <a:lnTo>
                    <a:pt x="2251974" y="104620"/>
                  </a:lnTo>
                  <a:lnTo>
                    <a:pt x="2245765" y="104620"/>
                  </a:lnTo>
                  <a:lnTo>
                    <a:pt x="2240487" y="104620"/>
                  </a:lnTo>
                  <a:lnTo>
                    <a:pt x="2240487" y="94065"/>
                  </a:lnTo>
                  <a:lnTo>
                    <a:pt x="2244523" y="88788"/>
                  </a:lnTo>
                  <a:lnTo>
                    <a:pt x="2249800" y="81337"/>
                  </a:lnTo>
                  <a:lnTo>
                    <a:pt x="2255078" y="71713"/>
                  </a:lnTo>
                  <a:lnTo>
                    <a:pt x="2255078" y="71713"/>
                  </a:lnTo>
                  <a:lnTo>
                    <a:pt x="2255078" y="71713"/>
                  </a:lnTo>
                  <a:close/>
                  <a:moveTo>
                    <a:pt x="1810520" y="61158"/>
                  </a:moveTo>
                  <a:lnTo>
                    <a:pt x="1810520" y="81337"/>
                  </a:lnTo>
                  <a:lnTo>
                    <a:pt x="1817970" y="81337"/>
                  </a:lnTo>
                  <a:lnTo>
                    <a:pt x="1822006" y="79164"/>
                  </a:lnTo>
                  <a:lnTo>
                    <a:pt x="1825111" y="79164"/>
                  </a:lnTo>
                  <a:lnTo>
                    <a:pt x="1829146" y="79164"/>
                  </a:lnTo>
                  <a:lnTo>
                    <a:pt x="1830078" y="79164"/>
                  </a:lnTo>
                  <a:lnTo>
                    <a:pt x="1834114" y="81337"/>
                  </a:lnTo>
                  <a:lnTo>
                    <a:pt x="1839391" y="84441"/>
                  </a:lnTo>
                  <a:lnTo>
                    <a:pt x="1839391" y="94065"/>
                  </a:lnTo>
                  <a:lnTo>
                    <a:pt x="1843427" y="96238"/>
                  </a:lnTo>
                  <a:lnTo>
                    <a:pt x="1848705" y="96238"/>
                  </a:lnTo>
                  <a:lnTo>
                    <a:pt x="1851809" y="94065"/>
                  </a:lnTo>
                  <a:lnTo>
                    <a:pt x="1858018" y="94065"/>
                  </a:lnTo>
                  <a:lnTo>
                    <a:pt x="1858949" y="91892"/>
                  </a:lnTo>
                  <a:lnTo>
                    <a:pt x="1862985" y="94065"/>
                  </a:lnTo>
                  <a:lnTo>
                    <a:pt x="1866090" y="97170"/>
                  </a:lnTo>
                  <a:lnTo>
                    <a:pt x="1870125" y="103378"/>
                  </a:lnTo>
                  <a:lnTo>
                    <a:pt x="1873230" y="108656"/>
                  </a:lnTo>
                  <a:lnTo>
                    <a:pt x="1867952" y="121384"/>
                  </a:lnTo>
                  <a:lnTo>
                    <a:pt x="1862675" y="134113"/>
                  </a:lnTo>
                  <a:lnTo>
                    <a:pt x="1858639" y="149014"/>
                  </a:lnTo>
                  <a:lnTo>
                    <a:pt x="1846221" y="149014"/>
                  </a:lnTo>
                  <a:lnTo>
                    <a:pt x="1836908" y="153360"/>
                  </a:lnTo>
                  <a:lnTo>
                    <a:pt x="1828526" y="158638"/>
                  </a:lnTo>
                  <a:lnTo>
                    <a:pt x="1813935" y="162984"/>
                  </a:lnTo>
                  <a:lnTo>
                    <a:pt x="1804621" y="155533"/>
                  </a:lnTo>
                  <a:lnTo>
                    <a:pt x="1792203" y="151187"/>
                  </a:lnTo>
                  <a:lnTo>
                    <a:pt x="1779786" y="145910"/>
                  </a:lnTo>
                  <a:lnTo>
                    <a:pt x="1777613" y="141563"/>
                  </a:lnTo>
                  <a:lnTo>
                    <a:pt x="1777613" y="138459"/>
                  </a:lnTo>
                  <a:lnTo>
                    <a:pt x="1775439" y="134113"/>
                  </a:lnTo>
                  <a:lnTo>
                    <a:pt x="1773266" y="128835"/>
                  </a:lnTo>
                  <a:lnTo>
                    <a:pt x="1767989" y="123557"/>
                  </a:lnTo>
                  <a:lnTo>
                    <a:pt x="1762711" y="118280"/>
                  </a:lnTo>
                  <a:lnTo>
                    <a:pt x="1758675" y="113934"/>
                  </a:lnTo>
                  <a:lnTo>
                    <a:pt x="1755571" y="106483"/>
                  </a:lnTo>
                  <a:lnTo>
                    <a:pt x="1753398" y="93755"/>
                  </a:lnTo>
                  <a:lnTo>
                    <a:pt x="1760848" y="84131"/>
                  </a:lnTo>
                  <a:lnTo>
                    <a:pt x="1766126" y="76680"/>
                  </a:lnTo>
                  <a:lnTo>
                    <a:pt x="1773577" y="76680"/>
                  </a:lnTo>
                  <a:lnTo>
                    <a:pt x="1779786" y="78853"/>
                  </a:lnTo>
                  <a:lnTo>
                    <a:pt x="1787236" y="81026"/>
                  </a:lnTo>
                  <a:lnTo>
                    <a:pt x="1794687" y="81026"/>
                  </a:lnTo>
                  <a:lnTo>
                    <a:pt x="1794687" y="68298"/>
                  </a:lnTo>
                  <a:lnTo>
                    <a:pt x="1797791" y="66125"/>
                  </a:lnTo>
                  <a:lnTo>
                    <a:pt x="1801827" y="63952"/>
                  </a:lnTo>
                  <a:lnTo>
                    <a:pt x="1802759" y="63952"/>
                  </a:lnTo>
                  <a:lnTo>
                    <a:pt x="1806794" y="61779"/>
                  </a:lnTo>
                  <a:lnTo>
                    <a:pt x="1810520" y="61158"/>
                  </a:lnTo>
                  <a:lnTo>
                    <a:pt x="1810520" y="61158"/>
                  </a:lnTo>
                  <a:lnTo>
                    <a:pt x="1810520" y="61158"/>
                  </a:lnTo>
                  <a:close/>
                  <a:moveTo>
                    <a:pt x="2281155" y="47498"/>
                  </a:moveTo>
                  <a:lnTo>
                    <a:pt x="2295747" y="47498"/>
                  </a:lnTo>
                  <a:lnTo>
                    <a:pt x="2304129" y="57122"/>
                  </a:lnTo>
                  <a:lnTo>
                    <a:pt x="2313442" y="62400"/>
                  </a:lnTo>
                  <a:lnTo>
                    <a:pt x="2320893" y="69850"/>
                  </a:lnTo>
                  <a:lnTo>
                    <a:pt x="2328343" y="81337"/>
                  </a:lnTo>
                  <a:lnTo>
                    <a:pt x="2311579" y="81337"/>
                  </a:lnTo>
                  <a:lnTo>
                    <a:pt x="2301024" y="69850"/>
                  </a:lnTo>
                  <a:lnTo>
                    <a:pt x="2289538" y="61468"/>
                  </a:lnTo>
                  <a:lnTo>
                    <a:pt x="2281155" y="47498"/>
                  </a:lnTo>
                  <a:lnTo>
                    <a:pt x="2281155" y="47498"/>
                  </a:lnTo>
                  <a:lnTo>
                    <a:pt x="2281155" y="47498"/>
                  </a:lnTo>
                  <a:close/>
                  <a:moveTo>
                    <a:pt x="439281" y="47498"/>
                  </a:moveTo>
                  <a:lnTo>
                    <a:pt x="451699" y="47498"/>
                  </a:lnTo>
                  <a:lnTo>
                    <a:pt x="456976" y="51844"/>
                  </a:lnTo>
                  <a:lnTo>
                    <a:pt x="461012" y="54949"/>
                  </a:lnTo>
                  <a:lnTo>
                    <a:pt x="463185" y="59295"/>
                  </a:lnTo>
                  <a:lnTo>
                    <a:pt x="466290" y="64573"/>
                  </a:lnTo>
                  <a:lnTo>
                    <a:pt x="468463" y="68919"/>
                  </a:lnTo>
                  <a:lnTo>
                    <a:pt x="477776" y="59295"/>
                  </a:lnTo>
                  <a:lnTo>
                    <a:pt x="488331" y="54949"/>
                  </a:lnTo>
                  <a:lnTo>
                    <a:pt x="505095" y="57122"/>
                  </a:lnTo>
                  <a:lnTo>
                    <a:pt x="505095" y="72023"/>
                  </a:lnTo>
                  <a:lnTo>
                    <a:pt x="528068" y="74197"/>
                  </a:lnTo>
                  <a:lnTo>
                    <a:pt x="548868" y="77301"/>
                  </a:lnTo>
                  <a:lnTo>
                    <a:pt x="566564" y="81647"/>
                  </a:lnTo>
                  <a:lnTo>
                    <a:pt x="586432" y="83820"/>
                  </a:lnTo>
                  <a:lnTo>
                    <a:pt x="608474" y="81647"/>
                  </a:lnTo>
                  <a:lnTo>
                    <a:pt x="608474" y="94376"/>
                  </a:lnTo>
                  <a:lnTo>
                    <a:pt x="612510" y="94376"/>
                  </a:lnTo>
                  <a:lnTo>
                    <a:pt x="615614" y="94376"/>
                  </a:lnTo>
                  <a:lnTo>
                    <a:pt x="617787" y="94376"/>
                  </a:lnTo>
                  <a:lnTo>
                    <a:pt x="619960" y="96549"/>
                  </a:lnTo>
                  <a:lnTo>
                    <a:pt x="622133" y="97480"/>
                  </a:lnTo>
                  <a:lnTo>
                    <a:pt x="618098" y="97480"/>
                  </a:lnTo>
                  <a:lnTo>
                    <a:pt x="601023" y="108656"/>
                  </a:lnTo>
                  <a:lnTo>
                    <a:pt x="581155" y="121384"/>
                  </a:lnTo>
                  <a:lnTo>
                    <a:pt x="557250" y="132871"/>
                  </a:lnTo>
                  <a:lnTo>
                    <a:pt x="535209" y="145599"/>
                  </a:lnTo>
                  <a:lnTo>
                    <a:pt x="519686" y="156154"/>
                  </a:lnTo>
                  <a:lnTo>
                    <a:pt x="508200" y="165778"/>
                  </a:lnTo>
                  <a:lnTo>
                    <a:pt x="524964" y="165778"/>
                  </a:lnTo>
                  <a:lnTo>
                    <a:pt x="530241" y="162674"/>
                  </a:lnTo>
                  <a:lnTo>
                    <a:pt x="535519" y="160500"/>
                  </a:lnTo>
                  <a:lnTo>
                    <a:pt x="541728" y="158327"/>
                  </a:lnTo>
                  <a:lnTo>
                    <a:pt x="549179" y="158327"/>
                  </a:lnTo>
                  <a:lnTo>
                    <a:pt x="549179" y="162674"/>
                  </a:lnTo>
                  <a:lnTo>
                    <a:pt x="527137" y="178506"/>
                  </a:lnTo>
                  <a:lnTo>
                    <a:pt x="508200" y="195270"/>
                  </a:lnTo>
                  <a:lnTo>
                    <a:pt x="492677" y="212034"/>
                  </a:lnTo>
                  <a:lnTo>
                    <a:pt x="473740" y="226936"/>
                  </a:lnTo>
                  <a:lnTo>
                    <a:pt x="453872" y="239664"/>
                  </a:lnTo>
                  <a:lnTo>
                    <a:pt x="427794" y="247115"/>
                  </a:lnTo>
                  <a:lnTo>
                    <a:pt x="427794" y="259843"/>
                  </a:lnTo>
                  <a:lnTo>
                    <a:pt x="415377" y="262016"/>
                  </a:lnTo>
                  <a:lnTo>
                    <a:pt x="400786" y="267294"/>
                  </a:lnTo>
                  <a:lnTo>
                    <a:pt x="392403" y="274745"/>
                  </a:lnTo>
                  <a:lnTo>
                    <a:pt x="397681" y="279091"/>
                  </a:lnTo>
                  <a:lnTo>
                    <a:pt x="400786" y="282195"/>
                  </a:lnTo>
                  <a:lnTo>
                    <a:pt x="402959" y="284368"/>
                  </a:lnTo>
                  <a:lnTo>
                    <a:pt x="402959" y="287473"/>
                  </a:lnTo>
                  <a:lnTo>
                    <a:pt x="402959" y="291819"/>
                  </a:lnTo>
                  <a:lnTo>
                    <a:pt x="400786" y="297097"/>
                  </a:lnTo>
                  <a:lnTo>
                    <a:pt x="400786" y="304547"/>
                  </a:lnTo>
                  <a:lnTo>
                    <a:pt x="361048" y="307652"/>
                  </a:lnTo>
                  <a:lnTo>
                    <a:pt x="361048" y="311998"/>
                  </a:lnTo>
                  <a:lnTo>
                    <a:pt x="366326" y="314171"/>
                  </a:lnTo>
                  <a:lnTo>
                    <a:pt x="368499" y="314171"/>
                  </a:lnTo>
                  <a:lnTo>
                    <a:pt x="371604" y="314171"/>
                  </a:lnTo>
                  <a:lnTo>
                    <a:pt x="371604" y="314171"/>
                  </a:lnTo>
                  <a:lnTo>
                    <a:pt x="373777" y="315103"/>
                  </a:lnTo>
                  <a:lnTo>
                    <a:pt x="373777" y="317276"/>
                  </a:lnTo>
                  <a:lnTo>
                    <a:pt x="377813" y="321622"/>
                  </a:lnTo>
                  <a:lnTo>
                    <a:pt x="371604" y="321622"/>
                  </a:lnTo>
                  <a:lnTo>
                    <a:pt x="363222" y="324726"/>
                  </a:lnTo>
                  <a:lnTo>
                    <a:pt x="351735" y="329073"/>
                  </a:lnTo>
                  <a:lnTo>
                    <a:pt x="341180" y="332177"/>
                  </a:lnTo>
                  <a:lnTo>
                    <a:pt x="344284" y="334350"/>
                  </a:lnTo>
                  <a:lnTo>
                    <a:pt x="346458" y="334350"/>
                  </a:lnTo>
                  <a:lnTo>
                    <a:pt x="348631" y="334350"/>
                  </a:lnTo>
                  <a:lnTo>
                    <a:pt x="349562" y="336523"/>
                  </a:lnTo>
                  <a:lnTo>
                    <a:pt x="351735" y="336523"/>
                  </a:lnTo>
                  <a:lnTo>
                    <a:pt x="349562" y="339628"/>
                  </a:lnTo>
                  <a:lnTo>
                    <a:pt x="348631" y="343974"/>
                  </a:lnTo>
                  <a:lnTo>
                    <a:pt x="346458" y="344905"/>
                  </a:lnTo>
                  <a:lnTo>
                    <a:pt x="348631" y="347078"/>
                  </a:lnTo>
                  <a:lnTo>
                    <a:pt x="348631" y="349252"/>
                  </a:lnTo>
                  <a:lnTo>
                    <a:pt x="349562" y="352356"/>
                  </a:lnTo>
                  <a:lnTo>
                    <a:pt x="351735" y="356702"/>
                  </a:lnTo>
                  <a:lnTo>
                    <a:pt x="344284" y="358875"/>
                  </a:lnTo>
                  <a:lnTo>
                    <a:pt x="339007" y="358875"/>
                  </a:lnTo>
                  <a:lnTo>
                    <a:pt x="333729" y="358875"/>
                  </a:lnTo>
                  <a:lnTo>
                    <a:pt x="327520" y="361980"/>
                  </a:lnTo>
                  <a:lnTo>
                    <a:pt x="346458" y="361980"/>
                  </a:lnTo>
                  <a:lnTo>
                    <a:pt x="361048" y="366326"/>
                  </a:lnTo>
                  <a:lnTo>
                    <a:pt x="361048" y="373777"/>
                  </a:lnTo>
                  <a:lnTo>
                    <a:pt x="337144" y="373777"/>
                  </a:lnTo>
                  <a:lnTo>
                    <a:pt x="334971" y="379054"/>
                  </a:lnTo>
                  <a:lnTo>
                    <a:pt x="334971" y="381227"/>
                  </a:lnTo>
                  <a:lnTo>
                    <a:pt x="334971" y="382159"/>
                  </a:lnTo>
                  <a:lnTo>
                    <a:pt x="334040" y="384332"/>
                  </a:lnTo>
                  <a:lnTo>
                    <a:pt x="331867" y="386505"/>
                  </a:lnTo>
                  <a:lnTo>
                    <a:pt x="322553" y="389609"/>
                  </a:lnTo>
                  <a:lnTo>
                    <a:pt x="310135" y="389609"/>
                  </a:lnTo>
                  <a:lnTo>
                    <a:pt x="297717" y="389609"/>
                  </a:lnTo>
                  <a:lnTo>
                    <a:pt x="285300" y="382159"/>
                  </a:lnTo>
                  <a:lnTo>
                    <a:pt x="268536" y="382159"/>
                  </a:lnTo>
                  <a:lnTo>
                    <a:pt x="251772" y="384332"/>
                  </a:lnTo>
                  <a:lnTo>
                    <a:pt x="234076" y="386505"/>
                  </a:lnTo>
                  <a:lnTo>
                    <a:pt x="217312" y="384332"/>
                  </a:lnTo>
                  <a:lnTo>
                    <a:pt x="200548" y="379054"/>
                  </a:lnTo>
                  <a:lnTo>
                    <a:pt x="199617" y="376881"/>
                  </a:lnTo>
                  <a:lnTo>
                    <a:pt x="199617" y="374708"/>
                  </a:lnTo>
                  <a:lnTo>
                    <a:pt x="197444" y="374708"/>
                  </a:lnTo>
                  <a:lnTo>
                    <a:pt x="197444" y="372535"/>
                  </a:lnTo>
                  <a:lnTo>
                    <a:pt x="197444" y="368189"/>
                  </a:lnTo>
                  <a:lnTo>
                    <a:pt x="200548" y="368189"/>
                  </a:lnTo>
                  <a:lnTo>
                    <a:pt x="202721" y="365084"/>
                  </a:lnTo>
                  <a:lnTo>
                    <a:pt x="206757" y="360738"/>
                  </a:lnTo>
                  <a:lnTo>
                    <a:pt x="207688" y="358565"/>
                  </a:lnTo>
                  <a:lnTo>
                    <a:pt x="211724" y="357634"/>
                  </a:lnTo>
                  <a:lnTo>
                    <a:pt x="213897" y="353287"/>
                  </a:lnTo>
                  <a:lnTo>
                    <a:pt x="217002" y="348010"/>
                  </a:lnTo>
                  <a:lnTo>
                    <a:pt x="209551" y="345837"/>
                  </a:lnTo>
                  <a:lnTo>
                    <a:pt x="204273" y="342732"/>
                  </a:lnTo>
                  <a:lnTo>
                    <a:pt x="200238" y="336523"/>
                  </a:lnTo>
                  <a:lnTo>
                    <a:pt x="199306" y="331246"/>
                  </a:lnTo>
                  <a:lnTo>
                    <a:pt x="197133" y="323795"/>
                  </a:lnTo>
                  <a:lnTo>
                    <a:pt x="204584" y="323795"/>
                  </a:lnTo>
                  <a:lnTo>
                    <a:pt x="217002" y="320691"/>
                  </a:lnTo>
                  <a:lnTo>
                    <a:pt x="231593" y="323795"/>
                  </a:lnTo>
                  <a:lnTo>
                    <a:pt x="244010" y="329073"/>
                  </a:lnTo>
                  <a:lnTo>
                    <a:pt x="256428" y="335281"/>
                  </a:lnTo>
                  <a:lnTo>
                    <a:pt x="256428" y="327831"/>
                  </a:lnTo>
                  <a:lnTo>
                    <a:pt x="244010" y="321622"/>
                  </a:lnTo>
                  <a:lnTo>
                    <a:pt x="233455" y="316344"/>
                  </a:lnTo>
                  <a:lnTo>
                    <a:pt x="224142" y="306720"/>
                  </a:lnTo>
                  <a:lnTo>
                    <a:pt x="227246" y="306720"/>
                  </a:lnTo>
                  <a:lnTo>
                    <a:pt x="236560" y="293061"/>
                  </a:lnTo>
                  <a:lnTo>
                    <a:pt x="248046" y="283437"/>
                  </a:lnTo>
                  <a:lnTo>
                    <a:pt x="262637" y="275986"/>
                  </a:lnTo>
                  <a:lnTo>
                    <a:pt x="280333" y="270709"/>
                  </a:lnTo>
                  <a:lnTo>
                    <a:pt x="280333" y="266983"/>
                  </a:lnTo>
                  <a:lnTo>
                    <a:pt x="263568" y="261706"/>
                  </a:lnTo>
                  <a:lnTo>
                    <a:pt x="251151" y="252082"/>
                  </a:lnTo>
                  <a:lnTo>
                    <a:pt x="240595" y="239354"/>
                  </a:lnTo>
                  <a:lnTo>
                    <a:pt x="231282" y="226625"/>
                  </a:lnTo>
                  <a:lnTo>
                    <a:pt x="236560" y="224452"/>
                  </a:lnTo>
                  <a:lnTo>
                    <a:pt x="240595" y="224452"/>
                  </a:lnTo>
                  <a:lnTo>
                    <a:pt x="245873" y="222279"/>
                  </a:lnTo>
                  <a:lnTo>
                    <a:pt x="251151" y="222279"/>
                  </a:lnTo>
                  <a:lnTo>
                    <a:pt x="258601" y="227557"/>
                  </a:lnTo>
                  <a:lnTo>
                    <a:pt x="263879" y="233766"/>
                  </a:lnTo>
                  <a:lnTo>
                    <a:pt x="271330" y="239043"/>
                  </a:lnTo>
                  <a:lnTo>
                    <a:pt x="271330" y="234697"/>
                  </a:lnTo>
                  <a:lnTo>
                    <a:pt x="270398" y="231593"/>
                  </a:lnTo>
                  <a:lnTo>
                    <a:pt x="268225" y="231593"/>
                  </a:lnTo>
                  <a:lnTo>
                    <a:pt x="268225" y="229419"/>
                  </a:lnTo>
                  <a:lnTo>
                    <a:pt x="266052" y="227246"/>
                  </a:lnTo>
                  <a:lnTo>
                    <a:pt x="266052" y="226315"/>
                  </a:lnTo>
                  <a:lnTo>
                    <a:pt x="263879" y="221969"/>
                  </a:lnTo>
                  <a:lnTo>
                    <a:pt x="267915" y="221969"/>
                  </a:lnTo>
                  <a:lnTo>
                    <a:pt x="267915" y="218864"/>
                  </a:lnTo>
                  <a:lnTo>
                    <a:pt x="284679" y="212655"/>
                  </a:lnTo>
                  <a:lnTo>
                    <a:pt x="300201" y="209551"/>
                  </a:lnTo>
                  <a:lnTo>
                    <a:pt x="316965" y="207378"/>
                  </a:lnTo>
                  <a:lnTo>
                    <a:pt x="336834" y="209551"/>
                  </a:lnTo>
                  <a:lnTo>
                    <a:pt x="327520" y="198064"/>
                  </a:lnTo>
                  <a:lnTo>
                    <a:pt x="339007" y="194960"/>
                  </a:lnTo>
                  <a:lnTo>
                    <a:pt x="351425" y="189682"/>
                  </a:lnTo>
                  <a:lnTo>
                    <a:pt x="363842" y="184405"/>
                  </a:lnTo>
                  <a:lnTo>
                    <a:pt x="371293" y="178196"/>
                  </a:lnTo>
                  <a:lnTo>
                    <a:pt x="377502" y="178196"/>
                  </a:lnTo>
                  <a:lnTo>
                    <a:pt x="377502" y="175091"/>
                  </a:lnTo>
                  <a:lnTo>
                    <a:pt x="368189" y="175091"/>
                  </a:lnTo>
                  <a:lnTo>
                    <a:pt x="364153" y="177265"/>
                  </a:lnTo>
                  <a:lnTo>
                    <a:pt x="361048" y="178196"/>
                  </a:lnTo>
                  <a:lnTo>
                    <a:pt x="358875" y="178196"/>
                  </a:lnTo>
                  <a:lnTo>
                    <a:pt x="356702" y="178196"/>
                  </a:lnTo>
                  <a:lnTo>
                    <a:pt x="355771" y="178196"/>
                  </a:lnTo>
                  <a:lnTo>
                    <a:pt x="353598" y="177265"/>
                  </a:lnTo>
                  <a:lnTo>
                    <a:pt x="351425" y="175091"/>
                  </a:lnTo>
                  <a:lnTo>
                    <a:pt x="348320" y="175091"/>
                  </a:lnTo>
                  <a:lnTo>
                    <a:pt x="344284" y="178196"/>
                  </a:lnTo>
                  <a:lnTo>
                    <a:pt x="339007" y="184405"/>
                  </a:lnTo>
                  <a:lnTo>
                    <a:pt x="333729" y="189682"/>
                  </a:lnTo>
                  <a:lnTo>
                    <a:pt x="329693" y="194960"/>
                  </a:lnTo>
                  <a:lnTo>
                    <a:pt x="324416" y="198064"/>
                  </a:lnTo>
                  <a:lnTo>
                    <a:pt x="304547" y="204273"/>
                  </a:lnTo>
                  <a:lnTo>
                    <a:pt x="285610" y="204273"/>
                  </a:lnTo>
                  <a:lnTo>
                    <a:pt x="267915" y="199927"/>
                  </a:lnTo>
                  <a:lnTo>
                    <a:pt x="251151" y="192476"/>
                  </a:lnTo>
                  <a:lnTo>
                    <a:pt x="248978" y="192476"/>
                  </a:lnTo>
                  <a:lnTo>
                    <a:pt x="245873" y="194650"/>
                  </a:lnTo>
                  <a:lnTo>
                    <a:pt x="240595" y="196823"/>
                  </a:lnTo>
                  <a:lnTo>
                    <a:pt x="236560" y="197754"/>
                  </a:lnTo>
                  <a:lnTo>
                    <a:pt x="233455" y="199927"/>
                  </a:lnTo>
                  <a:lnTo>
                    <a:pt x="227246" y="202100"/>
                  </a:lnTo>
                  <a:lnTo>
                    <a:pt x="224142" y="192476"/>
                  </a:lnTo>
                  <a:lnTo>
                    <a:pt x="227246" y="191545"/>
                  </a:lnTo>
                  <a:lnTo>
                    <a:pt x="227246" y="191545"/>
                  </a:lnTo>
                  <a:lnTo>
                    <a:pt x="229419" y="189372"/>
                  </a:lnTo>
                  <a:lnTo>
                    <a:pt x="231593" y="185026"/>
                  </a:lnTo>
                  <a:lnTo>
                    <a:pt x="221037" y="185026"/>
                  </a:lnTo>
                  <a:lnTo>
                    <a:pt x="217002" y="187199"/>
                  </a:lnTo>
                  <a:lnTo>
                    <a:pt x="211724" y="189372"/>
                  </a:lnTo>
                  <a:lnTo>
                    <a:pt x="206446" y="189372"/>
                  </a:lnTo>
                  <a:lnTo>
                    <a:pt x="200238" y="189372"/>
                  </a:lnTo>
                  <a:lnTo>
                    <a:pt x="197133" y="177885"/>
                  </a:lnTo>
                  <a:lnTo>
                    <a:pt x="200238" y="176954"/>
                  </a:lnTo>
                  <a:lnTo>
                    <a:pt x="202411" y="176954"/>
                  </a:lnTo>
                  <a:lnTo>
                    <a:pt x="204584" y="176954"/>
                  </a:lnTo>
                  <a:lnTo>
                    <a:pt x="206757" y="174781"/>
                  </a:lnTo>
                  <a:lnTo>
                    <a:pt x="207688" y="174781"/>
                  </a:lnTo>
                  <a:lnTo>
                    <a:pt x="184715" y="177885"/>
                  </a:lnTo>
                  <a:lnTo>
                    <a:pt x="182542" y="172608"/>
                  </a:lnTo>
                  <a:lnTo>
                    <a:pt x="178506" y="169503"/>
                  </a:lnTo>
                  <a:lnTo>
                    <a:pt x="177575" y="167330"/>
                  </a:lnTo>
                  <a:lnTo>
                    <a:pt x="175402" y="162984"/>
                  </a:lnTo>
                  <a:lnTo>
                    <a:pt x="171366" y="157706"/>
                  </a:lnTo>
                  <a:lnTo>
                    <a:pt x="177575" y="155533"/>
                  </a:lnTo>
                  <a:lnTo>
                    <a:pt x="180679" y="155533"/>
                  </a:lnTo>
                  <a:lnTo>
                    <a:pt x="182853" y="155533"/>
                  </a:lnTo>
                  <a:lnTo>
                    <a:pt x="185026" y="155533"/>
                  </a:lnTo>
                  <a:lnTo>
                    <a:pt x="185026" y="155223"/>
                  </a:lnTo>
                  <a:lnTo>
                    <a:pt x="185957" y="153050"/>
                  </a:lnTo>
                  <a:lnTo>
                    <a:pt x="188130" y="148704"/>
                  </a:lnTo>
                  <a:lnTo>
                    <a:pt x="180679" y="147772"/>
                  </a:lnTo>
                  <a:lnTo>
                    <a:pt x="173229" y="145599"/>
                  </a:lnTo>
                  <a:lnTo>
                    <a:pt x="170124" y="141253"/>
                  </a:lnTo>
                  <a:lnTo>
                    <a:pt x="163915" y="138148"/>
                  </a:lnTo>
                  <a:lnTo>
                    <a:pt x="167951" y="138148"/>
                  </a:lnTo>
                  <a:lnTo>
                    <a:pt x="167951" y="132871"/>
                  </a:lnTo>
                  <a:lnTo>
                    <a:pt x="185647" y="135975"/>
                  </a:lnTo>
                  <a:lnTo>
                    <a:pt x="194960" y="133802"/>
                  </a:lnTo>
                  <a:lnTo>
                    <a:pt x="202411" y="130698"/>
                  </a:lnTo>
                  <a:lnTo>
                    <a:pt x="206446" y="125420"/>
                  </a:lnTo>
                  <a:lnTo>
                    <a:pt x="211724" y="117969"/>
                  </a:lnTo>
                  <a:lnTo>
                    <a:pt x="221037" y="113623"/>
                  </a:lnTo>
                  <a:lnTo>
                    <a:pt x="231593" y="110519"/>
                  </a:lnTo>
                  <a:lnTo>
                    <a:pt x="239043" y="113623"/>
                  </a:lnTo>
                  <a:lnTo>
                    <a:pt x="248357" y="117969"/>
                  </a:lnTo>
                  <a:lnTo>
                    <a:pt x="255807" y="118901"/>
                  </a:lnTo>
                  <a:lnTo>
                    <a:pt x="264189" y="117969"/>
                  </a:lnTo>
                  <a:lnTo>
                    <a:pt x="261085" y="115796"/>
                  </a:lnTo>
                  <a:lnTo>
                    <a:pt x="257049" y="113623"/>
                  </a:lnTo>
                  <a:lnTo>
                    <a:pt x="256118" y="113623"/>
                  </a:lnTo>
                  <a:lnTo>
                    <a:pt x="256118" y="111760"/>
                  </a:lnTo>
                  <a:lnTo>
                    <a:pt x="253945" y="110829"/>
                  </a:lnTo>
                  <a:lnTo>
                    <a:pt x="253945" y="106483"/>
                  </a:lnTo>
                  <a:lnTo>
                    <a:pt x="251772" y="101205"/>
                  </a:lnTo>
                  <a:lnTo>
                    <a:pt x="257049" y="99032"/>
                  </a:lnTo>
                  <a:lnTo>
                    <a:pt x="261085" y="96859"/>
                  </a:lnTo>
                  <a:lnTo>
                    <a:pt x="264189" y="96859"/>
                  </a:lnTo>
                  <a:lnTo>
                    <a:pt x="266363" y="95928"/>
                  </a:lnTo>
                  <a:lnTo>
                    <a:pt x="270398" y="93755"/>
                  </a:lnTo>
                  <a:lnTo>
                    <a:pt x="277849" y="93755"/>
                  </a:lnTo>
                  <a:lnTo>
                    <a:pt x="280953" y="95928"/>
                  </a:lnTo>
                  <a:lnTo>
                    <a:pt x="284989" y="99032"/>
                  </a:lnTo>
                  <a:lnTo>
                    <a:pt x="288094" y="101205"/>
                  </a:lnTo>
                  <a:lnTo>
                    <a:pt x="288094" y="96859"/>
                  </a:lnTo>
                  <a:lnTo>
                    <a:pt x="285921" y="95928"/>
                  </a:lnTo>
                  <a:lnTo>
                    <a:pt x="285921" y="93755"/>
                  </a:lnTo>
                  <a:lnTo>
                    <a:pt x="285921" y="93755"/>
                  </a:lnTo>
                  <a:lnTo>
                    <a:pt x="285921" y="91582"/>
                  </a:lnTo>
                  <a:lnTo>
                    <a:pt x="284989" y="88477"/>
                  </a:lnTo>
                  <a:lnTo>
                    <a:pt x="290267" y="86304"/>
                  </a:lnTo>
                  <a:lnTo>
                    <a:pt x="293371" y="84131"/>
                  </a:lnTo>
                  <a:lnTo>
                    <a:pt x="299580" y="81026"/>
                  </a:lnTo>
                  <a:lnTo>
                    <a:pt x="302685" y="76680"/>
                  </a:lnTo>
                  <a:lnTo>
                    <a:pt x="304858" y="76680"/>
                  </a:lnTo>
                  <a:lnTo>
                    <a:pt x="312308" y="76680"/>
                  </a:lnTo>
                  <a:lnTo>
                    <a:pt x="317586" y="78853"/>
                  </a:lnTo>
                  <a:lnTo>
                    <a:pt x="321622" y="83199"/>
                  </a:lnTo>
                  <a:lnTo>
                    <a:pt x="327831" y="83199"/>
                  </a:lnTo>
                  <a:lnTo>
                    <a:pt x="337144" y="81026"/>
                  </a:lnTo>
                  <a:lnTo>
                    <a:pt x="341180" y="68298"/>
                  </a:lnTo>
                  <a:lnTo>
                    <a:pt x="346458" y="66125"/>
                  </a:lnTo>
                  <a:lnTo>
                    <a:pt x="351735" y="66125"/>
                  </a:lnTo>
                  <a:lnTo>
                    <a:pt x="357013" y="66125"/>
                  </a:lnTo>
                  <a:lnTo>
                    <a:pt x="361048" y="68298"/>
                  </a:lnTo>
                  <a:lnTo>
                    <a:pt x="364153" y="68298"/>
                  </a:lnTo>
                  <a:lnTo>
                    <a:pt x="371604" y="56812"/>
                  </a:lnTo>
                  <a:lnTo>
                    <a:pt x="383090" y="54638"/>
                  </a:lnTo>
                  <a:lnTo>
                    <a:pt x="390541" y="58985"/>
                  </a:lnTo>
                  <a:lnTo>
                    <a:pt x="397992" y="62089"/>
                  </a:lnTo>
                  <a:lnTo>
                    <a:pt x="405442" y="64262"/>
                  </a:lnTo>
                  <a:lnTo>
                    <a:pt x="414756" y="61158"/>
                  </a:lnTo>
                  <a:lnTo>
                    <a:pt x="427173" y="53707"/>
                  </a:lnTo>
                  <a:lnTo>
                    <a:pt x="439281" y="47498"/>
                  </a:lnTo>
                  <a:lnTo>
                    <a:pt x="439281" y="47498"/>
                  </a:lnTo>
                  <a:lnTo>
                    <a:pt x="439281" y="47498"/>
                  </a:lnTo>
                  <a:close/>
                  <a:moveTo>
                    <a:pt x="2195472" y="44394"/>
                  </a:moveTo>
                  <a:lnTo>
                    <a:pt x="2202923" y="46567"/>
                  </a:lnTo>
                  <a:lnTo>
                    <a:pt x="2210374" y="49671"/>
                  </a:lnTo>
                  <a:lnTo>
                    <a:pt x="2213478" y="54018"/>
                  </a:lnTo>
                  <a:lnTo>
                    <a:pt x="2218756" y="57122"/>
                  </a:lnTo>
                  <a:lnTo>
                    <a:pt x="2224965" y="61468"/>
                  </a:lnTo>
                  <a:lnTo>
                    <a:pt x="2220929" y="72023"/>
                  </a:lnTo>
                  <a:lnTo>
                    <a:pt x="2198888" y="84752"/>
                  </a:lnTo>
                  <a:lnTo>
                    <a:pt x="2182123" y="99653"/>
                  </a:lnTo>
                  <a:lnTo>
                    <a:pt x="2167532" y="118590"/>
                  </a:lnTo>
                  <a:lnTo>
                    <a:pt x="2164428" y="118590"/>
                  </a:lnTo>
                  <a:lnTo>
                    <a:pt x="2164428" y="114244"/>
                  </a:lnTo>
                  <a:lnTo>
                    <a:pt x="2159150" y="111140"/>
                  </a:lnTo>
                  <a:lnTo>
                    <a:pt x="2155115" y="106793"/>
                  </a:lnTo>
                  <a:lnTo>
                    <a:pt x="2152942" y="103689"/>
                  </a:lnTo>
                  <a:lnTo>
                    <a:pt x="2149837" y="99343"/>
                  </a:lnTo>
                  <a:lnTo>
                    <a:pt x="2147664" y="94065"/>
                  </a:lnTo>
                  <a:lnTo>
                    <a:pt x="2151700" y="86614"/>
                  </a:lnTo>
                  <a:lnTo>
                    <a:pt x="2152631" y="81337"/>
                  </a:lnTo>
                  <a:lnTo>
                    <a:pt x="2154804" y="71713"/>
                  </a:lnTo>
                  <a:lnTo>
                    <a:pt x="2127795" y="71713"/>
                  </a:lnTo>
                  <a:lnTo>
                    <a:pt x="2127795" y="64262"/>
                  </a:lnTo>
                  <a:lnTo>
                    <a:pt x="2142386" y="58985"/>
                  </a:lnTo>
                  <a:lnTo>
                    <a:pt x="2156977" y="54638"/>
                  </a:lnTo>
                  <a:lnTo>
                    <a:pt x="2174673" y="51534"/>
                  </a:lnTo>
                  <a:lnTo>
                    <a:pt x="2176846" y="56812"/>
                  </a:lnTo>
                  <a:lnTo>
                    <a:pt x="2179019" y="58985"/>
                  </a:lnTo>
                  <a:lnTo>
                    <a:pt x="2179019" y="61158"/>
                  </a:lnTo>
                  <a:lnTo>
                    <a:pt x="2181192" y="61158"/>
                  </a:lnTo>
                  <a:lnTo>
                    <a:pt x="2181192" y="62089"/>
                  </a:lnTo>
                  <a:lnTo>
                    <a:pt x="2184297" y="64262"/>
                  </a:lnTo>
                  <a:lnTo>
                    <a:pt x="2186470" y="58985"/>
                  </a:lnTo>
                  <a:lnTo>
                    <a:pt x="2188643" y="54638"/>
                  </a:lnTo>
                  <a:lnTo>
                    <a:pt x="2189574" y="51534"/>
                  </a:lnTo>
                  <a:lnTo>
                    <a:pt x="2193610" y="47188"/>
                  </a:lnTo>
                  <a:lnTo>
                    <a:pt x="2195472" y="44394"/>
                  </a:lnTo>
                  <a:lnTo>
                    <a:pt x="2195472" y="44394"/>
                  </a:lnTo>
                  <a:lnTo>
                    <a:pt x="2195472" y="44394"/>
                  </a:lnTo>
                  <a:close/>
                  <a:moveTo>
                    <a:pt x="2240487" y="24215"/>
                  </a:moveTo>
                  <a:lnTo>
                    <a:pt x="2244523" y="25146"/>
                  </a:lnTo>
                  <a:lnTo>
                    <a:pt x="2245454" y="25146"/>
                  </a:lnTo>
                  <a:lnTo>
                    <a:pt x="2247628" y="27319"/>
                  </a:lnTo>
                  <a:lnTo>
                    <a:pt x="2247628" y="27319"/>
                  </a:lnTo>
                  <a:lnTo>
                    <a:pt x="2249800" y="29492"/>
                  </a:lnTo>
                  <a:lnTo>
                    <a:pt x="2251974" y="32597"/>
                  </a:lnTo>
                  <a:lnTo>
                    <a:pt x="2255078" y="38806"/>
                  </a:lnTo>
                  <a:lnTo>
                    <a:pt x="2259114" y="44083"/>
                  </a:lnTo>
                  <a:lnTo>
                    <a:pt x="2260045" y="51534"/>
                  </a:lnTo>
                  <a:lnTo>
                    <a:pt x="2251663" y="51534"/>
                  </a:lnTo>
                  <a:lnTo>
                    <a:pt x="2251663" y="47188"/>
                  </a:lnTo>
                  <a:lnTo>
                    <a:pt x="2247628" y="44083"/>
                  </a:lnTo>
                  <a:lnTo>
                    <a:pt x="2244523" y="39737"/>
                  </a:lnTo>
                  <a:lnTo>
                    <a:pt x="2242350" y="36633"/>
                  </a:lnTo>
                  <a:lnTo>
                    <a:pt x="2240177" y="31355"/>
                  </a:lnTo>
                  <a:lnTo>
                    <a:pt x="2240177" y="24215"/>
                  </a:lnTo>
                  <a:lnTo>
                    <a:pt x="2240487" y="24215"/>
                  </a:lnTo>
                  <a:lnTo>
                    <a:pt x="2240487" y="24215"/>
                  </a:lnTo>
                  <a:close/>
                  <a:moveTo>
                    <a:pt x="984113" y="20179"/>
                  </a:moveTo>
                  <a:lnTo>
                    <a:pt x="1009259" y="20179"/>
                  </a:lnTo>
                  <a:lnTo>
                    <a:pt x="1035337" y="24525"/>
                  </a:lnTo>
                  <a:lnTo>
                    <a:pt x="1058310" y="27630"/>
                  </a:lnTo>
                  <a:lnTo>
                    <a:pt x="1079110" y="32907"/>
                  </a:lnTo>
                  <a:lnTo>
                    <a:pt x="1109223" y="27630"/>
                  </a:lnTo>
                  <a:lnTo>
                    <a:pt x="1113259" y="31976"/>
                  </a:lnTo>
                  <a:lnTo>
                    <a:pt x="1116363" y="32907"/>
                  </a:lnTo>
                  <a:lnTo>
                    <a:pt x="1120399" y="39116"/>
                  </a:lnTo>
                  <a:lnTo>
                    <a:pt x="1122572" y="42221"/>
                  </a:lnTo>
                  <a:lnTo>
                    <a:pt x="1125676" y="44394"/>
                  </a:lnTo>
                  <a:lnTo>
                    <a:pt x="1143372" y="51844"/>
                  </a:lnTo>
                  <a:lnTo>
                    <a:pt x="1164172" y="57122"/>
                  </a:lnTo>
                  <a:lnTo>
                    <a:pt x="1181867" y="61468"/>
                  </a:lnTo>
                  <a:lnTo>
                    <a:pt x="1181867" y="68919"/>
                  </a:lnTo>
                  <a:lnTo>
                    <a:pt x="1152685" y="68919"/>
                  </a:lnTo>
                  <a:lnTo>
                    <a:pt x="1140267" y="62710"/>
                  </a:lnTo>
                  <a:lnTo>
                    <a:pt x="1125676" y="62710"/>
                  </a:lnTo>
                  <a:lnTo>
                    <a:pt x="1108912" y="64883"/>
                  </a:lnTo>
                  <a:lnTo>
                    <a:pt x="1093390" y="69229"/>
                  </a:lnTo>
                  <a:lnTo>
                    <a:pt x="1093390" y="77611"/>
                  </a:lnTo>
                  <a:lnTo>
                    <a:pt x="1113259" y="77611"/>
                  </a:lnTo>
                  <a:lnTo>
                    <a:pt x="1127850" y="74507"/>
                  </a:lnTo>
                  <a:lnTo>
                    <a:pt x="1145545" y="72334"/>
                  </a:lnTo>
                  <a:lnTo>
                    <a:pt x="1167587" y="72334"/>
                  </a:lnTo>
                  <a:lnTo>
                    <a:pt x="1189628" y="72334"/>
                  </a:lnTo>
                  <a:lnTo>
                    <a:pt x="1206392" y="72334"/>
                  </a:lnTo>
                  <a:lnTo>
                    <a:pt x="1220983" y="87235"/>
                  </a:lnTo>
                  <a:lnTo>
                    <a:pt x="1238679" y="97790"/>
                  </a:lnTo>
                  <a:lnTo>
                    <a:pt x="1233401" y="109277"/>
                  </a:lnTo>
                  <a:lnTo>
                    <a:pt x="1222846" y="116728"/>
                  </a:lnTo>
                  <a:lnTo>
                    <a:pt x="1213533" y="122005"/>
                  </a:lnTo>
                  <a:lnTo>
                    <a:pt x="1201115" y="126351"/>
                  </a:lnTo>
                  <a:lnTo>
                    <a:pt x="1182178" y="126351"/>
                  </a:lnTo>
                  <a:lnTo>
                    <a:pt x="1165413" y="131629"/>
                  </a:lnTo>
                  <a:lnTo>
                    <a:pt x="1147718" y="131629"/>
                  </a:lnTo>
                  <a:lnTo>
                    <a:pt x="1127850" y="129456"/>
                  </a:lnTo>
                  <a:lnTo>
                    <a:pt x="1108912" y="127283"/>
                  </a:lnTo>
                  <a:lnTo>
                    <a:pt x="1091527" y="127283"/>
                  </a:lnTo>
                  <a:lnTo>
                    <a:pt x="1076936" y="131629"/>
                  </a:lnTo>
                  <a:lnTo>
                    <a:pt x="1065450" y="142184"/>
                  </a:lnTo>
                  <a:lnTo>
                    <a:pt x="1109223" y="142184"/>
                  </a:lnTo>
                  <a:lnTo>
                    <a:pt x="1122882" y="139080"/>
                  </a:lnTo>
                  <a:lnTo>
                    <a:pt x="1138405" y="136907"/>
                  </a:lnTo>
                  <a:lnTo>
                    <a:pt x="1157342" y="139080"/>
                  </a:lnTo>
                  <a:lnTo>
                    <a:pt x="1169760" y="142184"/>
                  </a:lnTo>
                  <a:lnTo>
                    <a:pt x="1172864" y="155844"/>
                  </a:lnTo>
                  <a:lnTo>
                    <a:pt x="1179073" y="153671"/>
                  </a:lnTo>
                  <a:lnTo>
                    <a:pt x="1187455" y="148393"/>
                  </a:lnTo>
                  <a:lnTo>
                    <a:pt x="1198942" y="144047"/>
                  </a:lnTo>
                  <a:lnTo>
                    <a:pt x="1209497" y="141874"/>
                  </a:lnTo>
                  <a:lnTo>
                    <a:pt x="1211670" y="148083"/>
                  </a:lnTo>
                  <a:lnTo>
                    <a:pt x="1213843" y="151187"/>
                  </a:lnTo>
                  <a:lnTo>
                    <a:pt x="1216016" y="153360"/>
                  </a:lnTo>
                  <a:lnTo>
                    <a:pt x="1219121" y="155533"/>
                  </a:lnTo>
                  <a:lnTo>
                    <a:pt x="1223156" y="158638"/>
                  </a:lnTo>
                  <a:lnTo>
                    <a:pt x="1206392" y="189993"/>
                  </a:lnTo>
                  <a:lnTo>
                    <a:pt x="1213843" y="189993"/>
                  </a:lnTo>
                  <a:lnTo>
                    <a:pt x="1226261" y="182542"/>
                  </a:lnTo>
                  <a:lnTo>
                    <a:pt x="1243025" y="172918"/>
                  </a:lnTo>
                  <a:lnTo>
                    <a:pt x="1262893" y="165468"/>
                  </a:lnTo>
                  <a:lnTo>
                    <a:pt x="1284935" y="158017"/>
                  </a:lnTo>
                  <a:lnTo>
                    <a:pt x="1308839" y="152739"/>
                  </a:lnTo>
                  <a:lnTo>
                    <a:pt x="1329639" y="152739"/>
                  </a:lnTo>
                  <a:lnTo>
                    <a:pt x="1350439" y="154912"/>
                  </a:lnTo>
                  <a:lnTo>
                    <a:pt x="1365030" y="163294"/>
                  </a:lnTo>
                  <a:lnTo>
                    <a:pt x="1373412" y="178196"/>
                  </a:lnTo>
                  <a:lnTo>
                    <a:pt x="1379621" y="178196"/>
                  </a:lnTo>
                  <a:lnTo>
                    <a:pt x="1379621" y="180369"/>
                  </a:lnTo>
                  <a:lnTo>
                    <a:pt x="1379621" y="180369"/>
                  </a:lnTo>
                  <a:lnTo>
                    <a:pt x="1377448" y="182542"/>
                  </a:lnTo>
                  <a:lnTo>
                    <a:pt x="1375275" y="182542"/>
                  </a:lnTo>
                  <a:lnTo>
                    <a:pt x="1375275" y="182542"/>
                  </a:lnTo>
                  <a:lnTo>
                    <a:pt x="1373102" y="182542"/>
                  </a:lnTo>
                  <a:lnTo>
                    <a:pt x="1369997" y="185647"/>
                  </a:lnTo>
                  <a:lnTo>
                    <a:pt x="1364720" y="187820"/>
                  </a:lnTo>
                  <a:lnTo>
                    <a:pt x="1358511" y="189993"/>
                  </a:lnTo>
                  <a:lnTo>
                    <a:pt x="1351060" y="192166"/>
                  </a:lnTo>
                  <a:lnTo>
                    <a:pt x="1345783" y="193097"/>
                  </a:lnTo>
                  <a:lnTo>
                    <a:pt x="1333365" y="213276"/>
                  </a:lnTo>
                  <a:lnTo>
                    <a:pt x="1309460" y="228178"/>
                  </a:lnTo>
                  <a:lnTo>
                    <a:pt x="1282452" y="237801"/>
                  </a:lnTo>
                  <a:lnTo>
                    <a:pt x="1250165" y="243079"/>
                  </a:lnTo>
                  <a:lnTo>
                    <a:pt x="1250165" y="249288"/>
                  </a:lnTo>
                  <a:lnTo>
                    <a:pt x="1250165" y="252392"/>
                  </a:lnTo>
                  <a:lnTo>
                    <a:pt x="1250165" y="254566"/>
                  </a:lnTo>
                  <a:lnTo>
                    <a:pt x="1247992" y="256739"/>
                  </a:lnTo>
                  <a:lnTo>
                    <a:pt x="1250165" y="257670"/>
                  </a:lnTo>
                  <a:lnTo>
                    <a:pt x="1250165" y="259843"/>
                  </a:lnTo>
                  <a:lnTo>
                    <a:pt x="1253270" y="264189"/>
                  </a:lnTo>
                  <a:lnTo>
                    <a:pt x="1258547" y="267294"/>
                  </a:lnTo>
                  <a:lnTo>
                    <a:pt x="1262583" y="269467"/>
                  </a:lnTo>
                  <a:lnTo>
                    <a:pt x="1265687" y="272571"/>
                  </a:lnTo>
                  <a:lnTo>
                    <a:pt x="1269723" y="274745"/>
                  </a:lnTo>
                  <a:lnTo>
                    <a:pt x="1272828" y="280022"/>
                  </a:lnTo>
                  <a:lnTo>
                    <a:pt x="1269723" y="287473"/>
                  </a:lnTo>
                  <a:lnTo>
                    <a:pt x="1265687" y="304237"/>
                  </a:lnTo>
                  <a:lnTo>
                    <a:pt x="1262583" y="324416"/>
                  </a:lnTo>
                  <a:lnTo>
                    <a:pt x="1258547" y="344595"/>
                  </a:lnTo>
                  <a:lnTo>
                    <a:pt x="1258547" y="361359"/>
                  </a:lnTo>
                  <a:lnTo>
                    <a:pt x="1262583" y="359186"/>
                  </a:lnTo>
                  <a:lnTo>
                    <a:pt x="1265687" y="359186"/>
                  </a:lnTo>
                  <a:lnTo>
                    <a:pt x="1267861" y="359186"/>
                  </a:lnTo>
                  <a:lnTo>
                    <a:pt x="1271896" y="359186"/>
                  </a:lnTo>
                  <a:lnTo>
                    <a:pt x="1272828" y="359186"/>
                  </a:lnTo>
                  <a:lnTo>
                    <a:pt x="1279037" y="361359"/>
                  </a:lnTo>
                  <a:lnTo>
                    <a:pt x="1276864" y="366636"/>
                  </a:lnTo>
                  <a:lnTo>
                    <a:pt x="1276864" y="368810"/>
                  </a:lnTo>
                  <a:lnTo>
                    <a:pt x="1276864" y="373156"/>
                  </a:lnTo>
                  <a:lnTo>
                    <a:pt x="1276864" y="374087"/>
                  </a:lnTo>
                  <a:lnTo>
                    <a:pt x="1276864" y="378433"/>
                  </a:lnTo>
                  <a:lnTo>
                    <a:pt x="1279037" y="385884"/>
                  </a:lnTo>
                  <a:lnTo>
                    <a:pt x="1272828" y="385884"/>
                  </a:lnTo>
                  <a:lnTo>
                    <a:pt x="1272828" y="388989"/>
                  </a:lnTo>
                  <a:lnTo>
                    <a:pt x="1269723" y="388057"/>
                  </a:lnTo>
                  <a:lnTo>
                    <a:pt x="1265687" y="383711"/>
                  </a:lnTo>
                  <a:lnTo>
                    <a:pt x="1264756" y="381538"/>
                  </a:lnTo>
                  <a:lnTo>
                    <a:pt x="1260720" y="380607"/>
                  </a:lnTo>
                  <a:lnTo>
                    <a:pt x="1257616" y="378433"/>
                  </a:lnTo>
                  <a:lnTo>
                    <a:pt x="1250165" y="378433"/>
                  </a:lnTo>
                  <a:lnTo>
                    <a:pt x="1246129" y="380607"/>
                  </a:lnTo>
                  <a:lnTo>
                    <a:pt x="1243025" y="381538"/>
                  </a:lnTo>
                  <a:lnTo>
                    <a:pt x="1238989" y="383711"/>
                  </a:lnTo>
                  <a:lnTo>
                    <a:pt x="1236816" y="385884"/>
                  </a:lnTo>
                  <a:lnTo>
                    <a:pt x="1233711" y="388057"/>
                  </a:lnTo>
                  <a:lnTo>
                    <a:pt x="1231538" y="391162"/>
                  </a:lnTo>
                  <a:lnTo>
                    <a:pt x="1229365" y="398612"/>
                  </a:lnTo>
                  <a:lnTo>
                    <a:pt x="1253270" y="406063"/>
                  </a:lnTo>
                  <a:lnTo>
                    <a:pt x="1258547" y="438660"/>
                  </a:lnTo>
                  <a:lnTo>
                    <a:pt x="1253270" y="438660"/>
                  </a:lnTo>
                  <a:lnTo>
                    <a:pt x="1250165" y="438660"/>
                  </a:lnTo>
                  <a:lnTo>
                    <a:pt x="1246129" y="440833"/>
                  </a:lnTo>
                  <a:lnTo>
                    <a:pt x="1243025" y="443006"/>
                  </a:lnTo>
                  <a:lnTo>
                    <a:pt x="1243025" y="450457"/>
                  </a:lnTo>
                  <a:lnTo>
                    <a:pt x="1251407" y="455734"/>
                  </a:lnTo>
                  <a:lnTo>
                    <a:pt x="1257616" y="463185"/>
                  </a:lnTo>
                  <a:lnTo>
                    <a:pt x="1260720" y="472809"/>
                  </a:lnTo>
                  <a:lnTo>
                    <a:pt x="1262893" y="487710"/>
                  </a:lnTo>
                  <a:lnTo>
                    <a:pt x="1253580" y="487710"/>
                  </a:lnTo>
                  <a:lnTo>
                    <a:pt x="1251407" y="487710"/>
                  </a:lnTo>
                  <a:lnTo>
                    <a:pt x="1246129" y="485537"/>
                  </a:lnTo>
                  <a:lnTo>
                    <a:pt x="1243025" y="487710"/>
                  </a:lnTo>
                  <a:lnTo>
                    <a:pt x="1236816" y="487710"/>
                  </a:lnTo>
                  <a:lnTo>
                    <a:pt x="1233711" y="490815"/>
                  </a:lnTo>
                  <a:lnTo>
                    <a:pt x="1229676" y="495161"/>
                  </a:lnTo>
                  <a:lnTo>
                    <a:pt x="1235885" y="498266"/>
                  </a:lnTo>
                  <a:lnTo>
                    <a:pt x="1238989" y="500439"/>
                  </a:lnTo>
                  <a:lnTo>
                    <a:pt x="1241162" y="502612"/>
                  </a:lnTo>
                  <a:lnTo>
                    <a:pt x="1243335" y="503543"/>
                  </a:lnTo>
                  <a:lnTo>
                    <a:pt x="1244267" y="509752"/>
                  </a:lnTo>
                  <a:lnTo>
                    <a:pt x="1246440" y="515030"/>
                  </a:lnTo>
                  <a:lnTo>
                    <a:pt x="1244267" y="517203"/>
                  </a:lnTo>
                  <a:lnTo>
                    <a:pt x="1244267" y="518134"/>
                  </a:lnTo>
                  <a:lnTo>
                    <a:pt x="1244267" y="518134"/>
                  </a:lnTo>
                  <a:lnTo>
                    <a:pt x="1243335" y="520307"/>
                  </a:lnTo>
                  <a:lnTo>
                    <a:pt x="1243335" y="524653"/>
                  </a:lnTo>
                  <a:lnTo>
                    <a:pt x="1228124" y="524653"/>
                  </a:lnTo>
                  <a:lnTo>
                    <a:pt x="1213533" y="527758"/>
                  </a:lnTo>
                  <a:lnTo>
                    <a:pt x="1202046" y="532104"/>
                  </a:lnTo>
                  <a:lnTo>
                    <a:pt x="1206082" y="532104"/>
                  </a:lnTo>
                  <a:lnTo>
                    <a:pt x="1211359" y="535209"/>
                  </a:lnTo>
                  <a:lnTo>
                    <a:pt x="1215395" y="537382"/>
                  </a:lnTo>
                  <a:lnTo>
                    <a:pt x="1218500" y="537382"/>
                  </a:lnTo>
                  <a:lnTo>
                    <a:pt x="1222536" y="539555"/>
                  </a:lnTo>
                  <a:lnTo>
                    <a:pt x="1225640" y="542659"/>
                  </a:lnTo>
                  <a:lnTo>
                    <a:pt x="1228744" y="547937"/>
                  </a:lnTo>
                  <a:lnTo>
                    <a:pt x="1222536" y="557561"/>
                  </a:lnTo>
                  <a:lnTo>
                    <a:pt x="1218500" y="569047"/>
                  </a:lnTo>
                  <a:lnTo>
                    <a:pt x="1213222" y="581775"/>
                  </a:lnTo>
                  <a:lnTo>
                    <a:pt x="1211049" y="576498"/>
                  </a:lnTo>
                  <a:lnTo>
                    <a:pt x="1207945" y="572152"/>
                  </a:lnTo>
                  <a:lnTo>
                    <a:pt x="1205771" y="569979"/>
                  </a:lnTo>
                  <a:lnTo>
                    <a:pt x="1201736" y="569979"/>
                  </a:lnTo>
                  <a:lnTo>
                    <a:pt x="1196458" y="569047"/>
                  </a:lnTo>
                  <a:lnTo>
                    <a:pt x="1189007" y="569047"/>
                  </a:lnTo>
                  <a:lnTo>
                    <a:pt x="1189007" y="572152"/>
                  </a:lnTo>
                  <a:lnTo>
                    <a:pt x="1193043" y="572152"/>
                  </a:lnTo>
                  <a:lnTo>
                    <a:pt x="1205461" y="584880"/>
                  </a:lnTo>
                  <a:lnTo>
                    <a:pt x="1216016" y="599781"/>
                  </a:lnTo>
                  <a:lnTo>
                    <a:pt x="1222225" y="618719"/>
                  </a:lnTo>
                  <a:lnTo>
                    <a:pt x="1225329" y="640760"/>
                  </a:lnTo>
                  <a:lnTo>
                    <a:pt x="1222225" y="640760"/>
                  </a:lnTo>
                  <a:lnTo>
                    <a:pt x="1222225" y="646038"/>
                  </a:lnTo>
                  <a:lnTo>
                    <a:pt x="1193043" y="649142"/>
                  </a:lnTo>
                  <a:lnTo>
                    <a:pt x="1193043" y="628963"/>
                  </a:lnTo>
                  <a:lnTo>
                    <a:pt x="1189007" y="625859"/>
                  </a:lnTo>
                  <a:lnTo>
                    <a:pt x="1185903" y="623686"/>
                  </a:lnTo>
                  <a:lnTo>
                    <a:pt x="1183730" y="621513"/>
                  </a:lnTo>
                  <a:lnTo>
                    <a:pt x="1178452" y="618408"/>
                  </a:lnTo>
                  <a:lnTo>
                    <a:pt x="1172243" y="616235"/>
                  </a:lnTo>
                  <a:lnTo>
                    <a:pt x="1163861" y="621513"/>
                  </a:lnTo>
                  <a:lnTo>
                    <a:pt x="1152375" y="625859"/>
                  </a:lnTo>
                  <a:lnTo>
                    <a:pt x="1139957" y="626790"/>
                  </a:lnTo>
                  <a:lnTo>
                    <a:pt x="1128470" y="631136"/>
                  </a:lnTo>
                  <a:lnTo>
                    <a:pt x="1122262" y="636414"/>
                  </a:lnTo>
                  <a:lnTo>
                    <a:pt x="1128470" y="636414"/>
                  </a:lnTo>
                  <a:lnTo>
                    <a:pt x="1137784" y="636414"/>
                  </a:lnTo>
                  <a:lnTo>
                    <a:pt x="1152375" y="634241"/>
                  </a:lnTo>
                  <a:lnTo>
                    <a:pt x="1169139" y="633309"/>
                  </a:lnTo>
                  <a:lnTo>
                    <a:pt x="1169139" y="640760"/>
                  </a:lnTo>
                  <a:lnTo>
                    <a:pt x="1132506" y="653488"/>
                  </a:lnTo>
                  <a:lnTo>
                    <a:pt x="1132506" y="656593"/>
                  </a:lnTo>
                  <a:lnTo>
                    <a:pt x="1141820" y="656593"/>
                  </a:lnTo>
                  <a:lnTo>
                    <a:pt x="1147097" y="655662"/>
                  </a:lnTo>
                  <a:lnTo>
                    <a:pt x="1154548" y="653488"/>
                  </a:lnTo>
                  <a:lnTo>
                    <a:pt x="1161999" y="651315"/>
                  </a:lnTo>
                  <a:lnTo>
                    <a:pt x="1169449" y="649142"/>
                  </a:lnTo>
                  <a:lnTo>
                    <a:pt x="1171622" y="658766"/>
                  </a:lnTo>
                  <a:lnTo>
                    <a:pt x="1179073" y="663112"/>
                  </a:lnTo>
                  <a:lnTo>
                    <a:pt x="1186524" y="664044"/>
                  </a:lnTo>
                  <a:lnTo>
                    <a:pt x="1198942" y="663112"/>
                  </a:lnTo>
                  <a:lnTo>
                    <a:pt x="1213533" y="663112"/>
                  </a:lnTo>
                  <a:lnTo>
                    <a:pt x="1213533" y="666217"/>
                  </a:lnTo>
                  <a:lnTo>
                    <a:pt x="1209497" y="666217"/>
                  </a:lnTo>
                  <a:lnTo>
                    <a:pt x="1189628" y="685154"/>
                  </a:lnTo>
                  <a:lnTo>
                    <a:pt x="1167587" y="703160"/>
                  </a:lnTo>
                  <a:lnTo>
                    <a:pt x="1145545" y="718061"/>
                  </a:lnTo>
                  <a:lnTo>
                    <a:pt x="1120399" y="730789"/>
                  </a:lnTo>
                  <a:lnTo>
                    <a:pt x="1093390" y="736067"/>
                  </a:lnTo>
                  <a:lnTo>
                    <a:pt x="1062035" y="735136"/>
                  </a:lnTo>
                  <a:lnTo>
                    <a:pt x="1062035" y="740413"/>
                  </a:lnTo>
                  <a:lnTo>
                    <a:pt x="1062035" y="745691"/>
                  </a:lnTo>
                  <a:lnTo>
                    <a:pt x="1059862" y="750037"/>
                  </a:lnTo>
                  <a:lnTo>
                    <a:pt x="1057689" y="750968"/>
                  </a:lnTo>
                  <a:lnTo>
                    <a:pt x="1056757" y="750968"/>
                  </a:lnTo>
                  <a:lnTo>
                    <a:pt x="1054584" y="753142"/>
                  </a:lnTo>
                  <a:lnTo>
                    <a:pt x="1050548" y="755315"/>
                  </a:lnTo>
                  <a:lnTo>
                    <a:pt x="1047444" y="757488"/>
                  </a:lnTo>
                  <a:lnTo>
                    <a:pt x="1045271" y="758419"/>
                  </a:lnTo>
                  <a:lnTo>
                    <a:pt x="1042166" y="762765"/>
                  </a:lnTo>
                  <a:lnTo>
                    <a:pt x="1038131" y="773321"/>
                  </a:lnTo>
                  <a:lnTo>
                    <a:pt x="1035957" y="786980"/>
                  </a:lnTo>
                  <a:lnTo>
                    <a:pt x="1032853" y="795362"/>
                  </a:lnTo>
                  <a:lnTo>
                    <a:pt x="1023540" y="804986"/>
                  </a:lnTo>
                  <a:lnTo>
                    <a:pt x="1008017" y="815541"/>
                  </a:lnTo>
                  <a:lnTo>
                    <a:pt x="987218" y="825165"/>
                  </a:lnTo>
                  <a:lnTo>
                    <a:pt x="969522" y="832616"/>
                  </a:lnTo>
                  <a:lnTo>
                    <a:pt x="952758" y="836962"/>
                  </a:lnTo>
                  <a:lnTo>
                    <a:pt x="952758" y="832616"/>
                  </a:lnTo>
                  <a:lnTo>
                    <a:pt x="952758" y="829511"/>
                  </a:lnTo>
                  <a:lnTo>
                    <a:pt x="950585" y="829511"/>
                  </a:lnTo>
                  <a:lnTo>
                    <a:pt x="950585" y="827338"/>
                  </a:lnTo>
                  <a:lnTo>
                    <a:pt x="949654" y="825165"/>
                  </a:lnTo>
                  <a:lnTo>
                    <a:pt x="947480" y="840066"/>
                  </a:lnTo>
                  <a:lnTo>
                    <a:pt x="942203" y="852795"/>
                  </a:lnTo>
                  <a:lnTo>
                    <a:pt x="938167" y="864281"/>
                  </a:lnTo>
                  <a:lnTo>
                    <a:pt x="932890" y="874836"/>
                  </a:lnTo>
                  <a:lnTo>
                    <a:pt x="928854" y="889738"/>
                  </a:lnTo>
                  <a:lnTo>
                    <a:pt x="932890" y="891911"/>
                  </a:lnTo>
                  <a:lnTo>
                    <a:pt x="932890" y="894084"/>
                  </a:lnTo>
                  <a:lnTo>
                    <a:pt x="935063" y="894084"/>
                  </a:lnTo>
                  <a:lnTo>
                    <a:pt x="935063" y="894084"/>
                  </a:lnTo>
                  <a:lnTo>
                    <a:pt x="935063" y="896257"/>
                  </a:lnTo>
                  <a:lnTo>
                    <a:pt x="932890" y="897188"/>
                  </a:lnTo>
                  <a:lnTo>
                    <a:pt x="928854" y="901535"/>
                  </a:lnTo>
                  <a:lnTo>
                    <a:pt x="925749" y="903708"/>
                  </a:lnTo>
                  <a:lnTo>
                    <a:pt x="922645" y="906812"/>
                  </a:lnTo>
                  <a:lnTo>
                    <a:pt x="918609" y="908985"/>
                  </a:lnTo>
                  <a:lnTo>
                    <a:pt x="916436" y="912090"/>
                  </a:lnTo>
                  <a:lnTo>
                    <a:pt x="913331" y="917367"/>
                  </a:lnTo>
                  <a:lnTo>
                    <a:pt x="905881" y="938478"/>
                  </a:lnTo>
                  <a:lnTo>
                    <a:pt x="900603" y="960519"/>
                  </a:lnTo>
                  <a:lnTo>
                    <a:pt x="898430" y="985976"/>
                  </a:lnTo>
                  <a:lnTo>
                    <a:pt x="894394" y="1010191"/>
                  </a:lnTo>
                  <a:lnTo>
                    <a:pt x="889117" y="1032232"/>
                  </a:lnTo>
                  <a:lnTo>
                    <a:pt x="886012" y="1030059"/>
                  </a:lnTo>
                  <a:lnTo>
                    <a:pt x="886012" y="1030059"/>
                  </a:lnTo>
                  <a:lnTo>
                    <a:pt x="883839" y="1030059"/>
                  </a:lnTo>
                  <a:lnTo>
                    <a:pt x="883839" y="1027886"/>
                  </a:lnTo>
                  <a:lnTo>
                    <a:pt x="881666" y="1027886"/>
                  </a:lnTo>
                  <a:lnTo>
                    <a:pt x="876388" y="1024782"/>
                  </a:lnTo>
                  <a:lnTo>
                    <a:pt x="867075" y="1017331"/>
                  </a:lnTo>
                  <a:lnTo>
                    <a:pt x="852484" y="1005844"/>
                  </a:lnTo>
                  <a:lnTo>
                    <a:pt x="835720" y="996221"/>
                  </a:lnTo>
                  <a:lnTo>
                    <a:pt x="820198" y="985665"/>
                  </a:lnTo>
                  <a:lnTo>
                    <a:pt x="807780" y="976042"/>
                  </a:lnTo>
                  <a:lnTo>
                    <a:pt x="796294" y="970764"/>
                  </a:lnTo>
                  <a:lnTo>
                    <a:pt x="793189" y="968591"/>
                  </a:lnTo>
                  <a:lnTo>
                    <a:pt x="789153" y="928543"/>
                  </a:lnTo>
                  <a:lnTo>
                    <a:pt x="786980" y="924197"/>
                  </a:lnTo>
                  <a:lnTo>
                    <a:pt x="781703" y="921093"/>
                  </a:lnTo>
                  <a:lnTo>
                    <a:pt x="778598" y="918920"/>
                  </a:lnTo>
                  <a:lnTo>
                    <a:pt x="772389" y="914573"/>
                  </a:lnTo>
                  <a:lnTo>
                    <a:pt x="769285" y="911469"/>
                  </a:lnTo>
                  <a:lnTo>
                    <a:pt x="772389" y="909296"/>
                  </a:lnTo>
                  <a:lnTo>
                    <a:pt x="772389" y="907123"/>
                  </a:lnTo>
                  <a:lnTo>
                    <a:pt x="774562" y="906191"/>
                  </a:lnTo>
                  <a:lnTo>
                    <a:pt x="774562" y="906191"/>
                  </a:lnTo>
                  <a:lnTo>
                    <a:pt x="776735" y="901845"/>
                  </a:lnTo>
                  <a:lnTo>
                    <a:pt x="778908" y="898741"/>
                  </a:lnTo>
                  <a:lnTo>
                    <a:pt x="769595" y="898741"/>
                  </a:lnTo>
                  <a:lnTo>
                    <a:pt x="764317" y="898741"/>
                  </a:lnTo>
                  <a:lnTo>
                    <a:pt x="760282" y="898741"/>
                  </a:lnTo>
                  <a:lnTo>
                    <a:pt x="758109" y="896567"/>
                  </a:lnTo>
                  <a:lnTo>
                    <a:pt x="757177" y="893463"/>
                  </a:lnTo>
                  <a:lnTo>
                    <a:pt x="753141" y="887254"/>
                  </a:lnTo>
                  <a:lnTo>
                    <a:pt x="750968" y="884150"/>
                  </a:lnTo>
                  <a:lnTo>
                    <a:pt x="750968" y="879803"/>
                  </a:lnTo>
                  <a:lnTo>
                    <a:pt x="750968" y="878872"/>
                  </a:lnTo>
                  <a:lnTo>
                    <a:pt x="750968" y="874526"/>
                  </a:lnTo>
                  <a:lnTo>
                    <a:pt x="753141" y="871421"/>
                  </a:lnTo>
                  <a:lnTo>
                    <a:pt x="753141" y="867075"/>
                  </a:lnTo>
                  <a:lnTo>
                    <a:pt x="742586" y="867075"/>
                  </a:lnTo>
                  <a:lnTo>
                    <a:pt x="742586" y="861798"/>
                  </a:lnTo>
                  <a:lnTo>
                    <a:pt x="743518" y="856520"/>
                  </a:lnTo>
                  <a:lnTo>
                    <a:pt x="745691" y="854347"/>
                  </a:lnTo>
                  <a:lnTo>
                    <a:pt x="745691" y="850622"/>
                  </a:lnTo>
                  <a:lnTo>
                    <a:pt x="747864" y="847517"/>
                  </a:lnTo>
                  <a:lnTo>
                    <a:pt x="750037" y="842239"/>
                  </a:lnTo>
                  <a:lnTo>
                    <a:pt x="743828" y="842239"/>
                  </a:lnTo>
                  <a:lnTo>
                    <a:pt x="737619" y="842239"/>
                  </a:lnTo>
                  <a:lnTo>
                    <a:pt x="734515" y="840066"/>
                  </a:lnTo>
                  <a:lnTo>
                    <a:pt x="728306" y="837893"/>
                  </a:lnTo>
                  <a:lnTo>
                    <a:pt x="727375" y="810574"/>
                  </a:lnTo>
                  <a:lnTo>
                    <a:pt x="725201" y="785117"/>
                  </a:lnTo>
                  <a:lnTo>
                    <a:pt x="725201" y="760903"/>
                  </a:lnTo>
                  <a:lnTo>
                    <a:pt x="732652" y="736688"/>
                  </a:lnTo>
                  <a:lnTo>
                    <a:pt x="740103" y="726133"/>
                  </a:lnTo>
                  <a:lnTo>
                    <a:pt x="749416" y="718682"/>
                  </a:lnTo>
                  <a:lnTo>
                    <a:pt x="756867" y="712473"/>
                  </a:lnTo>
                  <a:lnTo>
                    <a:pt x="762144" y="704091"/>
                  </a:lnTo>
                  <a:lnTo>
                    <a:pt x="767422" y="692605"/>
                  </a:lnTo>
                  <a:lnTo>
                    <a:pt x="769595" y="672426"/>
                  </a:lnTo>
                  <a:lnTo>
                    <a:pt x="765559" y="672426"/>
                  </a:lnTo>
                  <a:lnTo>
                    <a:pt x="762455" y="676772"/>
                  </a:lnTo>
                  <a:lnTo>
                    <a:pt x="758419" y="677703"/>
                  </a:lnTo>
                  <a:lnTo>
                    <a:pt x="757488" y="677703"/>
                  </a:lnTo>
                  <a:lnTo>
                    <a:pt x="753452" y="677703"/>
                  </a:lnTo>
                  <a:lnTo>
                    <a:pt x="750347" y="676772"/>
                  </a:lnTo>
                  <a:lnTo>
                    <a:pt x="735757" y="672426"/>
                  </a:lnTo>
                  <a:lnTo>
                    <a:pt x="724270" y="664975"/>
                  </a:lnTo>
                  <a:lnTo>
                    <a:pt x="716819" y="654420"/>
                  </a:lnTo>
                  <a:lnTo>
                    <a:pt x="713715" y="635483"/>
                  </a:lnTo>
                  <a:lnTo>
                    <a:pt x="718992" y="635483"/>
                  </a:lnTo>
                  <a:lnTo>
                    <a:pt x="718992" y="632378"/>
                  </a:lnTo>
                  <a:lnTo>
                    <a:pt x="728306" y="637656"/>
                  </a:lnTo>
                  <a:lnTo>
                    <a:pt x="738861" y="645106"/>
                  </a:lnTo>
                  <a:lnTo>
                    <a:pt x="748174" y="648211"/>
                  </a:lnTo>
                  <a:lnTo>
                    <a:pt x="758729" y="648211"/>
                  </a:lnTo>
                  <a:lnTo>
                    <a:pt x="758729" y="647280"/>
                  </a:lnTo>
                  <a:lnTo>
                    <a:pt x="760903" y="645106"/>
                  </a:lnTo>
                  <a:lnTo>
                    <a:pt x="760903" y="645106"/>
                  </a:lnTo>
                  <a:lnTo>
                    <a:pt x="760903" y="642623"/>
                  </a:lnTo>
                  <a:lnTo>
                    <a:pt x="763076" y="639518"/>
                  </a:lnTo>
                  <a:lnTo>
                    <a:pt x="743207" y="624617"/>
                  </a:lnTo>
                  <a:lnTo>
                    <a:pt x="726443" y="603507"/>
                  </a:lnTo>
                  <a:lnTo>
                    <a:pt x="721166" y="605680"/>
                  </a:lnTo>
                  <a:lnTo>
                    <a:pt x="717130" y="607853"/>
                  </a:lnTo>
                  <a:lnTo>
                    <a:pt x="711852" y="610026"/>
                  </a:lnTo>
                  <a:lnTo>
                    <a:pt x="706575" y="610957"/>
                  </a:lnTo>
                  <a:lnTo>
                    <a:pt x="702539" y="607853"/>
                  </a:lnTo>
                  <a:lnTo>
                    <a:pt x="701608" y="605680"/>
                  </a:lnTo>
                  <a:lnTo>
                    <a:pt x="699434" y="602575"/>
                  </a:lnTo>
                  <a:lnTo>
                    <a:pt x="697261" y="600402"/>
                  </a:lnTo>
                  <a:lnTo>
                    <a:pt x="694157" y="595125"/>
                  </a:lnTo>
                  <a:lnTo>
                    <a:pt x="704712" y="583638"/>
                  </a:lnTo>
                  <a:lnTo>
                    <a:pt x="706885" y="567805"/>
                  </a:lnTo>
                  <a:lnTo>
                    <a:pt x="704712" y="546695"/>
                  </a:lnTo>
                  <a:lnTo>
                    <a:pt x="699434" y="524653"/>
                  </a:lnTo>
                  <a:lnTo>
                    <a:pt x="690121" y="501370"/>
                  </a:lnTo>
                  <a:lnTo>
                    <a:pt x="679566" y="479328"/>
                  </a:lnTo>
                  <a:lnTo>
                    <a:pt x="665906" y="459149"/>
                  </a:lnTo>
                  <a:lnTo>
                    <a:pt x="655351" y="440212"/>
                  </a:lnTo>
                  <a:lnTo>
                    <a:pt x="646038" y="425311"/>
                  </a:lnTo>
                  <a:lnTo>
                    <a:pt x="623996" y="410409"/>
                  </a:lnTo>
                  <a:lnTo>
                    <a:pt x="598850" y="405132"/>
                  </a:lnTo>
                  <a:lnTo>
                    <a:pt x="572772" y="405132"/>
                  </a:lnTo>
                  <a:lnTo>
                    <a:pt x="543591" y="405132"/>
                  </a:lnTo>
                  <a:lnTo>
                    <a:pt x="515340" y="407305"/>
                  </a:lnTo>
                  <a:lnTo>
                    <a:pt x="486158" y="405132"/>
                  </a:lnTo>
                  <a:lnTo>
                    <a:pt x="486158" y="399854"/>
                  </a:lnTo>
                  <a:lnTo>
                    <a:pt x="486158" y="395508"/>
                  </a:lnTo>
                  <a:lnTo>
                    <a:pt x="487089" y="394577"/>
                  </a:lnTo>
                  <a:lnTo>
                    <a:pt x="487089" y="392404"/>
                  </a:lnTo>
                  <a:lnTo>
                    <a:pt x="487089" y="390230"/>
                  </a:lnTo>
                  <a:lnTo>
                    <a:pt x="486158" y="388057"/>
                  </a:lnTo>
                  <a:lnTo>
                    <a:pt x="474672" y="382780"/>
                  </a:lnTo>
                  <a:lnTo>
                    <a:pt x="464116" y="379675"/>
                  </a:lnTo>
                  <a:lnTo>
                    <a:pt x="452630" y="372225"/>
                  </a:lnTo>
                  <a:lnTo>
                    <a:pt x="461943" y="372225"/>
                  </a:lnTo>
                  <a:lnTo>
                    <a:pt x="472499" y="367878"/>
                  </a:lnTo>
                  <a:lnTo>
                    <a:pt x="487089" y="364774"/>
                  </a:lnTo>
                  <a:lnTo>
                    <a:pt x="503854" y="362601"/>
                  </a:lnTo>
                  <a:lnTo>
                    <a:pt x="516271" y="358254"/>
                  </a:lnTo>
                  <a:lnTo>
                    <a:pt x="525585" y="350804"/>
                  </a:lnTo>
                  <a:lnTo>
                    <a:pt x="481812" y="350804"/>
                  </a:lnTo>
                  <a:lnTo>
                    <a:pt x="471257" y="347699"/>
                  </a:lnTo>
                  <a:lnTo>
                    <a:pt x="461943" y="347699"/>
                  </a:lnTo>
                  <a:lnTo>
                    <a:pt x="450457" y="345526"/>
                  </a:lnTo>
                  <a:lnTo>
                    <a:pt x="442075" y="343353"/>
                  </a:lnTo>
                  <a:lnTo>
                    <a:pt x="432761" y="340249"/>
                  </a:lnTo>
                  <a:lnTo>
                    <a:pt x="427484" y="330625"/>
                  </a:lnTo>
                  <a:lnTo>
                    <a:pt x="425311" y="315723"/>
                  </a:lnTo>
                  <a:lnTo>
                    <a:pt x="447352" y="312619"/>
                  </a:lnTo>
                  <a:lnTo>
                    <a:pt x="467221" y="305168"/>
                  </a:lnTo>
                  <a:lnTo>
                    <a:pt x="483985" y="297718"/>
                  </a:lnTo>
                  <a:lnTo>
                    <a:pt x="501680" y="290267"/>
                  </a:lnTo>
                  <a:lnTo>
                    <a:pt x="538313" y="290267"/>
                  </a:lnTo>
                  <a:lnTo>
                    <a:pt x="552904" y="241837"/>
                  </a:lnTo>
                  <a:lnTo>
                    <a:pt x="518444" y="241837"/>
                  </a:lnTo>
                  <a:lnTo>
                    <a:pt x="509131" y="229109"/>
                  </a:lnTo>
                  <a:lnTo>
                    <a:pt x="520618" y="221658"/>
                  </a:lnTo>
                  <a:lnTo>
                    <a:pt x="529000" y="214208"/>
                  </a:lnTo>
                  <a:lnTo>
                    <a:pt x="540486" y="208930"/>
                  </a:lnTo>
                  <a:lnTo>
                    <a:pt x="552904" y="204584"/>
                  </a:lnTo>
                  <a:lnTo>
                    <a:pt x="552904" y="191856"/>
                  </a:lnTo>
                  <a:lnTo>
                    <a:pt x="567495" y="184405"/>
                  </a:lnTo>
                  <a:lnTo>
                    <a:pt x="574946" y="176023"/>
                  </a:lnTo>
                  <a:lnTo>
                    <a:pt x="582396" y="164536"/>
                  </a:lnTo>
                  <a:lnTo>
                    <a:pt x="593883" y="157086"/>
                  </a:lnTo>
                  <a:lnTo>
                    <a:pt x="606301" y="151808"/>
                  </a:lnTo>
                  <a:lnTo>
                    <a:pt x="616856" y="151808"/>
                  </a:lnTo>
                  <a:lnTo>
                    <a:pt x="626169" y="154912"/>
                  </a:lnTo>
                  <a:lnTo>
                    <a:pt x="638587" y="153981"/>
                  </a:lnTo>
                  <a:lnTo>
                    <a:pt x="629274" y="149635"/>
                  </a:lnTo>
                  <a:lnTo>
                    <a:pt x="623996" y="147462"/>
                  </a:lnTo>
                  <a:lnTo>
                    <a:pt x="618718" y="146530"/>
                  </a:lnTo>
                  <a:lnTo>
                    <a:pt x="613441" y="140322"/>
                  </a:lnTo>
                  <a:lnTo>
                    <a:pt x="631136" y="137217"/>
                  </a:lnTo>
                  <a:lnTo>
                    <a:pt x="647900" y="131939"/>
                  </a:lnTo>
                  <a:lnTo>
                    <a:pt x="662491" y="127593"/>
                  </a:lnTo>
                  <a:lnTo>
                    <a:pt x="679255" y="124489"/>
                  </a:lnTo>
                  <a:lnTo>
                    <a:pt x="680187" y="131939"/>
                  </a:lnTo>
                  <a:lnTo>
                    <a:pt x="682360" y="135044"/>
                  </a:lnTo>
                  <a:lnTo>
                    <a:pt x="684533" y="140322"/>
                  </a:lnTo>
                  <a:lnTo>
                    <a:pt x="686706" y="144668"/>
                  </a:lnTo>
                  <a:lnTo>
                    <a:pt x="691984" y="146841"/>
                  </a:lnTo>
                  <a:lnTo>
                    <a:pt x="699434" y="147772"/>
                  </a:lnTo>
                  <a:lnTo>
                    <a:pt x="699434" y="142495"/>
                  </a:lnTo>
                  <a:lnTo>
                    <a:pt x="702539" y="137217"/>
                  </a:lnTo>
                  <a:lnTo>
                    <a:pt x="704712" y="129766"/>
                  </a:lnTo>
                  <a:lnTo>
                    <a:pt x="706885" y="124489"/>
                  </a:lnTo>
                  <a:lnTo>
                    <a:pt x="709989" y="129766"/>
                  </a:lnTo>
                  <a:lnTo>
                    <a:pt x="716198" y="135044"/>
                  </a:lnTo>
                  <a:lnTo>
                    <a:pt x="719303" y="139390"/>
                  </a:lnTo>
                  <a:lnTo>
                    <a:pt x="726754" y="142495"/>
                  </a:lnTo>
                  <a:lnTo>
                    <a:pt x="734204" y="144668"/>
                  </a:lnTo>
                  <a:lnTo>
                    <a:pt x="730168" y="120453"/>
                  </a:lnTo>
                  <a:lnTo>
                    <a:pt x="743828" y="117349"/>
                  </a:lnTo>
                  <a:lnTo>
                    <a:pt x="754383" y="113002"/>
                  </a:lnTo>
                  <a:lnTo>
                    <a:pt x="771147" y="117349"/>
                  </a:lnTo>
                  <a:lnTo>
                    <a:pt x="788843" y="124799"/>
                  </a:lnTo>
                  <a:lnTo>
                    <a:pt x="807780" y="135354"/>
                  </a:lnTo>
                  <a:lnTo>
                    <a:pt x="827648" y="144978"/>
                  </a:lnTo>
                  <a:lnTo>
                    <a:pt x="844413" y="152429"/>
                  </a:lnTo>
                  <a:lnTo>
                    <a:pt x="859935" y="157706"/>
                  </a:lnTo>
                  <a:lnTo>
                    <a:pt x="859935" y="154602"/>
                  </a:lnTo>
                  <a:lnTo>
                    <a:pt x="849380" y="144978"/>
                  </a:lnTo>
                  <a:lnTo>
                    <a:pt x="841929" y="137527"/>
                  </a:lnTo>
                  <a:lnTo>
                    <a:pt x="837893" y="127904"/>
                  </a:lnTo>
                  <a:lnTo>
                    <a:pt x="844102" y="117349"/>
                  </a:lnTo>
                  <a:lnTo>
                    <a:pt x="840066" y="113002"/>
                  </a:lnTo>
                  <a:lnTo>
                    <a:pt x="834789" y="107725"/>
                  </a:lnTo>
                  <a:lnTo>
                    <a:pt x="829511" y="103378"/>
                  </a:lnTo>
                  <a:lnTo>
                    <a:pt x="824234" y="100274"/>
                  </a:lnTo>
                  <a:lnTo>
                    <a:pt x="820198" y="95928"/>
                  </a:lnTo>
                  <a:lnTo>
                    <a:pt x="824234" y="87546"/>
                  </a:lnTo>
                  <a:lnTo>
                    <a:pt x="834789" y="90650"/>
                  </a:lnTo>
                  <a:lnTo>
                    <a:pt x="849380" y="92823"/>
                  </a:lnTo>
                  <a:lnTo>
                    <a:pt x="861797" y="90650"/>
                  </a:lnTo>
                  <a:lnTo>
                    <a:pt x="871111" y="83199"/>
                  </a:lnTo>
                  <a:lnTo>
                    <a:pt x="827338" y="83199"/>
                  </a:lnTo>
                  <a:lnTo>
                    <a:pt x="827338" y="80095"/>
                  </a:lnTo>
                  <a:lnTo>
                    <a:pt x="824234" y="80095"/>
                  </a:lnTo>
                  <a:lnTo>
                    <a:pt x="824234" y="75749"/>
                  </a:lnTo>
                  <a:lnTo>
                    <a:pt x="829511" y="72644"/>
                  </a:lnTo>
                  <a:lnTo>
                    <a:pt x="834789" y="68298"/>
                  </a:lnTo>
                  <a:lnTo>
                    <a:pt x="840066" y="65194"/>
                  </a:lnTo>
                  <a:lnTo>
                    <a:pt x="845344" y="60847"/>
                  </a:lnTo>
                  <a:lnTo>
                    <a:pt x="851553" y="59916"/>
                  </a:lnTo>
                  <a:lnTo>
                    <a:pt x="874526" y="63020"/>
                  </a:lnTo>
                  <a:lnTo>
                    <a:pt x="880735" y="46256"/>
                  </a:lnTo>
                  <a:lnTo>
                    <a:pt x="907743" y="50603"/>
                  </a:lnTo>
                  <a:lnTo>
                    <a:pt x="909917" y="50603"/>
                  </a:lnTo>
                  <a:lnTo>
                    <a:pt x="910848" y="46256"/>
                  </a:lnTo>
                  <a:lnTo>
                    <a:pt x="913021" y="45325"/>
                  </a:lnTo>
                  <a:lnTo>
                    <a:pt x="915194" y="40979"/>
                  </a:lnTo>
                  <a:lnTo>
                    <a:pt x="920472" y="38806"/>
                  </a:lnTo>
                  <a:lnTo>
                    <a:pt x="924508" y="45015"/>
                  </a:lnTo>
                  <a:lnTo>
                    <a:pt x="929785" y="50292"/>
                  </a:lnTo>
                  <a:lnTo>
                    <a:pt x="935063" y="55570"/>
                  </a:lnTo>
                  <a:lnTo>
                    <a:pt x="935063" y="45946"/>
                  </a:lnTo>
                  <a:lnTo>
                    <a:pt x="937236" y="45015"/>
                  </a:lnTo>
                  <a:lnTo>
                    <a:pt x="937236" y="42842"/>
                  </a:lnTo>
                  <a:lnTo>
                    <a:pt x="937236" y="40668"/>
                  </a:lnTo>
                  <a:lnTo>
                    <a:pt x="937236" y="38495"/>
                  </a:lnTo>
                  <a:lnTo>
                    <a:pt x="938167" y="35391"/>
                  </a:lnTo>
                  <a:lnTo>
                    <a:pt x="940340" y="33218"/>
                  </a:lnTo>
                  <a:lnTo>
                    <a:pt x="944376" y="31045"/>
                  </a:lnTo>
                  <a:lnTo>
                    <a:pt x="962071" y="22663"/>
                  </a:lnTo>
                  <a:lnTo>
                    <a:pt x="984113" y="20179"/>
                  </a:lnTo>
                  <a:lnTo>
                    <a:pt x="984113" y="20179"/>
                  </a:lnTo>
                  <a:lnTo>
                    <a:pt x="984113" y="20179"/>
                  </a:lnTo>
                  <a:close/>
                  <a:moveTo>
                    <a:pt x="2301024" y="16764"/>
                  </a:moveTo>
                  <a:lnTo>
                    <a:pt x="2311579" y="19869"/>
                  </a:lnTo>
                  <a:lnTo>
                    <a:pt x="2311579" y="27319"/>
                  </a:lnTo>
                  <a:lnTo>
                    <a:pt x="2296057" y="27319"/>
                  </a:lnTo>
                  <a:lnTo>
                    <a:pt x="2301024" y="16764"/>
                  </a:lnTo>
                  <a:lnTo>
                    <a:pt x="2301024" y="16764"/>
                  </a:lnTo>
                  <a:lnTo>
                    <a:pt x="2301024" y="16764"/>
                  </a:lnTo>
                  <a:close/>
                  <a:moveTo>
                    <a:pt x="2792460" y="0"/>
                  </a:moveTo>
                  <a:lnTo>
                    <a:pt x="2797737" y="3104"/>
                  </a:lnTo>
                  <a:lnTo>
                    <a:pt x="2801773" y="7451"/>
                  </a:lnTo>
                  <a:lnTo>
                    <a:pt x="2803946" y="10555"/>
                  </a:lnTo>
                  <a:lnTo>
                    <a:pt x="2804878" y="16764"/>
                  </a:lnTo>
                  <a:lnTo>
                    <a:pt x="2807051" y="19869"/>
                  </a:lnTo>
                  <a:lnTo>
                    <a:pt x="2809224" y="25146"/>
                  </a:lnTo>
                  <a:lnTo>
                    <a:pt x="2812328" y="27319"/>
                  </a:lnTo>
                  <a:lnTo>
                    <a:pt x="2823815" y="32597"/>
                  </a:lnTo>
                  <a:lnTo>
                    <a:pt x="2834370" y="34770"/>
                  </a:lnTo>
                  <a:lnTo>
                    <a:pt x="2841821" y="34770"/>
                  </a:lnTo>
                  <a:lnTo>
                    <a:pt x="2847098" y="39116"/>
                  </a:lnTo>
                  <a:lnTo>
                    <a:pt x="2851134" y="46567"/>
                  </a:lnTo>
                  <a:lnTo>
                    <a:pt x="2853307" y="61468"/>
                  </a:lnTo>
                  <a:lnTo>
                    <a:pt x="2851134" y="62400"/>
                  </a:lnTo>
                  <a:lnTo>
                    <a:pt x="2851134" y="62400"/>
                  </a:lnTo>
                  <a:lnTo>
                    <a:pt x="2851134" y="64573"/>
                  </a:lnTo>
                  <a:lnTo>
                    <a:pt x="2851134" y="66746"/>
                  </a:lnTo>
                  <a:lnTo>
                    <a:pt x="2848961" y="68919"/>
                  </a:lnTo>
                  <a:lnTo>
                    <a:pt x="2825988" y="68919"/>
                  </a:lnTo>
                  <a:lnTo>
                    <a:pt x="2802084" y="68919"/>
                  </a:lnTo>
                  <a:lnTo>
                    <a:pt x="2782215" y="77301"/>
                  </a:lnTo>
                  <a:lnTo>
                    <a:pt x="2778179" y="79474"/>
                  </a:lnTo>
                  <a:lnTo>
                    <a:pt x="2776006" y="83820"/>
                  </a:lnTo>
                  <a:lnTo>
                    <a:pt x="2775075" y="84752"/>
                  </a:lnTo>
                  <a:lnTo>
                    <a:pt x="2772902" y="86925"/>
                  </a:lnTo>
                  <a:lnTo>
                    <a:pt x="2770729" y="89098"/>
                  </a:lnTo>
                  <a:lnTo>
                    <a:pt x="2767624" y="91271"/>
                  </a:lnTo>
                  <a:lnTo>
                    <a:pt x="2761415" y="94376"/>
                  </a:lnTo>
                  <a:lnTo>
                    <a:pt x="2758311" y="89098"/>
                  </a:lnTo>
                  <a:lnTo>
                    <a:pt x="2756137" y="84752"/>
                  </a:lnTo>
                  <a:lnTo>
                    <a:pt x="2753033" y="81647"/>
                  </a:lnTo>
                  <a:lnTo>
                    <a:pt x="2765451" y="49982"/>
                  </a:lnTo>
                  <a:lnTo>
                    <a:pt x="2777869" y="24525"/>
                  </a:lnTo>
                  <a:lnTo>
                    <a:pt x="2792460" y="0"/>
                  </a:lnTo>
                  <a:lnTo>
                    <a:pt x="2792460" y="0"/>
                  </a:lnTo>
                  <a:lnTo>
                    <a:pt x="2792460" y="0"/>
                  </a:lnTo>
                  <a:close/>
                  <a:moveTo>
                    <a:pt x="2665177" y="0"/>
                  </a:moveTo>
                  <a:lnTo>
                    <a:pt x="2674490" y="9624"/>
                  </a:lnTo>
                  <a:lnTo>
                    <a:pt x="2679768" y="20179"/>
                  </a:lnTo>
                  <a:lnTo>
                    <a:pt x="2685046" y="32907"/>
                  </a:lnTo>
                  <a:lnTo>
                    <a:pt x="2675732" y="32907"/>
                  </a:lnTo>
                  <a:lnTo>
                    <a:pt x="2675732" y="27319"/>
                  </a:lnTo>
                  <a:lnTo>
                    <a:pt x="2672628" y="24215"/>
                  </a:lnTo>
                  <a:lnTo>
                    <a:pt x="2668592" y="19869"/>
                  </a:lnTo>
                  <a:lnTo>
                    <a:pt x="2667660" y="14591"/>
                  </a:lnTo>
                  <a:lnTo>
                    <a:pt x="2665487" y="9313"/>
                  </a:lnTo>
                  <a:lnTo>
                    <a:pt x="2665487" y="0"/>
                  </a:lnTo>
                  <a:lnTo>
                    <a:pt x="2665177" y="0"/>
                  </a:lnTo>
                  <a:lnTo>
                    <a:pt x="2665177" y="0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27"/>
            <p:cNvSpPr/>
            <p:nvPr/>
          </p:nvSpPr>
          <p:spPr>
            <a:xfrm>
              <a:off x="3709769" y="4075070"/>
              <a:ext cx="34149" cy="15522"/>
            </a:xfrm>
            <a:custGeom>
              <a:avLst/>
              <a:gdLst/>
              <a:ahLst/>
              <a:cxnLst/>
              <a:rect l="l" t="t" r="r" b="b"/>
              <a:pathLst>
                <a:path w="34149" h="15522" extrusionOk="0">
                  <a:moveTo>
                    <a:pt x="13660" y="14591"/>
                  </a:moveTo>
                  <a:lnTo>
                    <a:pt x="20800" y="16764"/>
                  </a:lnTo>
                  <a:lnTo>
                    <a:pt x="23904" y="16764"/>
                  </a:lnTo>
                  <a:lnTo>
                    <a:pt x="28251" y="16764"/>
                  </a:lnTo>
                  <a:lnTo>
                    <a:pt x="36633" y="16764"/>
                  </a:lnTo>
                  <a:lnTo>
                    <a:pt x="35391" y="10555"/>
                  </a:lnTo>
                  <a:lnTo>
                    <a:pt x="35391" y="7140"/>
                  </a:lnTo>
                  <a:lnTo>
                    <a:pt x="33528" y="3104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12418"/>
                  </a:lnTo>
                  <a:lnTo>
                    <a:pt x="7451" y="14591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27"/>
            <p:cNvSpPr/>
            <p:nvPr/>
          </p:nvSpPr>
          <p:spPr>
            <a:xfrm>
              <a:off x="3530642" y="4043094"/>
              <a:ext cx="34149" cy="9313"/>
            </a:xfrm>
            <a:custGeom>
              <a:avLst/>
              <a:gdLst/>
              <a:ahLst/>
              <a:cxnLst/>
              <a:rect l="l" t="t" r="r" b="b"/>
              <a:pathLst>
                <a:path w="34149" h="9313" extrusionOk="0">
                  <a:moveTo>
                    <a:pt x="22973" y="11797"/>
                  </a:moveTo>
                  <a:lnTo>
                    <a:pt x="32286" y="7451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12728" y="2173"/>
                  </a:lnTo>
                  <a:lnTo>
                    <a:pt x="7451" y="4346"/>
                  </a:lnTo>
                  <a:lnTo>
                    <a:pt x="3104" y="7451"/>
                  </a:lnTo>
                  <a:lnTo>
                    <a:pt x="0" y="7451"/>
                  </a:lnTo>
                  <a:lnTo>
                    <a:pt x="0" y="11797"/>
                  </a:lnTo>
                  <a:lnTo>
                    <a:pt x="12728" y="11797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3730569" y="4013602"/>
              <a:ext cx="37253" cy="40358"/>
            </a:xfrm>
            <a:custGeom>
              <a:avLst/>
              <a:gdLst/>
              <a:ahLst/>
              <a:cxnLst/>
              <a:rect l="l" t="t" r="r" b="b"/>
              <a:pathLst>
                <a:path w="37253" h="40357" extrusionOk="0">
                  <a:moveTo>
                    <a:pt x="10555" y="39116"/>
                  </a:moveTo>
                  <a:lnTo>
                    <a:pt x="14591" y="41289"/>
                  </a:lnTo>
                  <a:lnTo>
                    <a:pt x="22042" y="41289"/>
                  </a:lnTo>
                  <a:lnTo>
                    <a:pt x="27319" y="41289"/>
                  </a:lnTo>
                  <a:lnTo>
                    <a:pt x="29182" y="34770"/>
                  </a:lnTo>
                  <a:lnTo>
                    <a:pt x="30424" y="31665"/>
                  </a:lnTo>
                  <a:lnTo>
                    <a:pt x="32286" y="27630"/>
                  </a:lnTo>
                  <a:lnTo>
                    <a:pt x="34460" y="26388"/>
                  </a:lnTo>
                  <a:lnTo>
                    <a:pt x="36633" y="24215"/>
                  </a:lnTo>
                  <a:lnTo>
                    <a:pt x="39737" y="20179"/>
                  </a:lnTo>
                  <a:lnTo>
                    <a:pt x="32286" y="14901"/>
                  </a:lnTo>
                  <a:lnTo>
                    <a:pt x="25146" y="7451"/>
                  </a:lnTo>
                  <a:lnTo>
                    <a:pt x="19869" y="0"/>
                  </a:lnTo>
                  <a:lnTo>
                    <a:pt x="3104" y="0"/>
                  </a:lnTo>
                  <a:lnTo>
                    <a:pt x="3104" y="9624"/>
                  </a:lnTo>
                  <a:lnTo>
                    <a:pt x="3104" y="16764"/>
                  </a:lnTo>
                  <a:lnTo>
                    <a:pt x="1242" y="24215"/>
                  </a:lnTo>
                  <a:lnTo>
                    <a:pt x="0" y="29492"/>
                  </a:lnTo>
                  <a:lnTo>
                    <a:pt x="0" y="36943"/>
                  </a:lnTo>
                  <a:lnTo>
                    <a:pt x="5278" y="39116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3457998" y="4104562"/>
              <a:ext cx="170745" cy="90029"/>
            </a:xfrm>
            <a:custGeom>
              <a:avLst/>
              <a:gdLst/>
              <a:ahLst/>
              <a:cxnLst/>
              <a:rect l="l" t="t" r="r" b="b"/>
              <a:pathLst>
                <a:path w="170745" h="90029" extrusionOk="0">
                  <a:moveTo>
                    <a:pt x="170745" y="30734"/>
                  </a:moveTo>
                  <a:lnTo>
                    <a:pt x="170745" y="29492"/>
                  </a:lnTo>
                  <a:lnTo>
                    <a:pt x="168572" y="27630"/>
                  </a:lnTo>
                  <a:lnTo>
                    <a:pt x="165468" y="25457"/>
                  </a:lnTo>
                  <a:lnTo>
                    <a:pt x="163294" y="25457"/>
                  </a:lnTo>
                  <a:lnTo>
                    <a:pt x="161121" y="25457"/>
                  </a:lnTo>
                  <a:lnTo>
                    <a:pt x="159259" y="27630"/>
                  </a:lnTo>
                  <a:lnTo>
                    <a:pt x="156154" y="30734"/>
                  </a:lnTo>
                  <a:lnTo>
                    <a:pt x="148704" y="30734"/>
                  </a:lnTo>
                  <a:lnTo>
                    <a:pt x="143426" y="30734"/>
                  </a:lnTo>
                  <a:lnTo>
                    <a:pt x="137217" y="29492"/>
                  </a:lnTo>
                  <a:lnTo>
                    <a:pt x="132250" y="27630"/>
                  </a:lnTo>
                  <a:lnTo>
                    <a:pt x="128835" y="27630"/>
                  </a:lnTo>
                  <a:lnTo>
                    <a:pt x="128835" y="23283"/>
                  </a:lnTo>
                  <a:lnTo>
                    <a:pt x="132250" y="23283"/>
                  </a:lnTo>
                  <a:lnTo>
                    <a:pt x="132250" y="17075"/>
                  </a:lnTo>
                  <a:lnTo>
                    <a:pt x="130077" y="12728"/>
                  </a:lnTo>
                  <a:lnTo>
                    <a:pt x="130077" y="9624"/>
                  </a:lnTo>
                  <a:lnTo>
                    <a:pt x="128835" y="5278"/>
                  </a:lnTo>
                  <a:lnTo>
                    <a:pt x="126972" y="3104"/>
                  </a:lnTo>
                  <a:lnTo>
                    <a:pt x="124799" y="0"/>
                  </a:lnTo>
                  <a:lnTo>
                    <a:pt x="117659" y="0"/>
                  </a:lnTo>
                  <a:lnTo>
                    <a:pt x="112381" y="0"/>
                  </a:lnTo>
                  <a:lnTo>
                    <a:pt x="109277" y="2173"/>
                  </a:lnTo>
                  <a:lnTo>
                    <a:pt x="104931" y="3104"/>
                  </a:lnTo>
                  <a:lnTo>
                    <a:pt x="107104" y="17075"/>
                  </a:lnTo>
                  <a:lnTo>
                    <a:pt x="109277" y="22352"/>
                  </a:lnTo>
                  <a:lnTo>
                    <a:pt x="112381" y="29492"/>
                  </a:lnTo>
                  <a:lnTo>
                    <a:pt x="115486" y="38185"/>
                  </a:lnTo>
                  <a:lnTo>
                    <a:pt x="95617" y="36943"/>
                  </a:lnTo>
                  <a:lnTo>
                    <a:pt x="80095" y="30734"/>
                  </a:lnTo>
                  <a:lnTo>
                    <a:pt x="65504" y="23283"/>
                  </a:lnTo>
                  <a:lnTo>
                    <a:pt x="48740" y="17075"/>
                  </a:lnTo>
                  <a:lnTo>
                    <a:pt x="28871" y="10555"/>
                  </a:lnTo>
                  <a:lnTo>
                    <a:pt x="27009" y="12728"/>
                  </a:lnTo>
                  <a:lnTo>
                    <a:pt x="24836" y="12728"/>
                  </a:lnTo>
                  <a:lnTo>
                    <a:pt x="22663" y="14901"/>
                  </a:lnTo>
                  <a:lnTo>
                    <a:pt x="19558" y="14901"/>
                  </a:lnTo>
                  <a:lnTo>
                    <a:pt x="21731" y="18006"/>
                  </a:lnTo>
                  <a:lnTo>
                    <a:pt x="22663" y="20179"/>
                  </a:lnTo>
                  <a:lnTo>
                    <a:pt x="22663" y="22352"/>
                  </a:lnTo>
                  <a:lnTo>
                    <a:pt x="24836" y="23283"/>
                  </a:lnTo>
                  <a:lnTo>
                    <a:pt x="27009" y="25457"/>
                  </a:lnTo>
                  <a:lnTo>
                    <a:pt x="28871" y="27630"/>
                  </a:lnTo>
                  <a:lnTo>
                    <a:pt x="24836" y="29492"/>
                  </a:lnTo>
                  <a:lnTo>
                    <a:pt x="21731" y="29492"/>
                  </a:lnTo>
                  <a:lnTo>
                    <a:pt x="17695" y="30734"/>
                  </a:lnTo>
                  <a:lnTo>
                    <a:pt x="12418" y="30734"/>
                  </a:lnTo>
                  <a:lnTo>
                    <a:pt x="12418" y="34770"/>
                  </a:lnTo>
                  <a:lnTo>
                    <a:pt x="15522" y="34770"/>
                  </a:lnTo>
                  <a:lnTo>
                    <a:pt x="14280" y="40047"/>
                  </a:lnTo>
                  <a:lnTo>
                    <a:pt x="10245" y="42221"/>
                  </a:lnTo>
                  <a:lnTo>
                    <a:pt x="9313" y="44394"/>
                  </a:lnTo>
                  <a:lnTo>
                    <a:pt x="4967" y="45636"/>
                  </a:lnTo>
                  <a:lnTo>
                    <a:pt x="0" y="47498"/>
                  </a:lnTo>
                  <a:lnTo>
                    <a:pt x="0" y="51844"/>
                  </a:lnTo>
                  <a:lnTo>
                    <a:pt x="4967" y="51844"/>
                  </a:lnTo>
                  <a:lnTo>
                    <a:pt x="15522" y="57122"/>
                  </a:lnTo>
                  <a:lnTo>
                    <a:pt x="32286" y="59295"/>
                  </a:lnTo>
                  <a:lnTo>
                    <a:pt x="46567" y="57122"/>
                  </a:lnTo>
                  <a:lnTo>
                    <a:pt x="59295" y="51844"/>
                  </a:lnTo>
                  <a:lnTo>
                    <a:pt x="80095" y="51844"/>
                  </a:lnTo>
                  <a:lnTo>
                    <a:pt x="77922" y="57122"/>
                  </a:lnTo>
                  <a:lnTo>
                    <a:pt x="73886" y="62400"/>
                  </a:lnTo>
                  <a:lnTo>
                    <a:pt x="70782" y="67677"/>
                  </a:lnTo>
                  <a:lnTo>
                    <a:pt x="65504" y="72023"/>
                  </a:lnTo>
                  <a:lnTo>
                    <a:pt x="59295" y="75128"/>
                  </a:lnTo>
                  <a:lnTo>
                    <a:pt x="61158" y="81337"/>
                  </a:lnTo>
                  <a:lnTo>
                    <a:pt x="61158" y="84752"/>
                  </a:lnTo>
                  <a:lnTo>
                    <a:pt x="63331" y="88787"/>
                  </a:lnTo>
                  <a:lnTo>
                    <a:pt x="65504" y="91892"/>
                  </a:lnTo>
                  <a:lnTo>
                    <a:pt x="81026" y="86614"/>
                  </a:lnTo>
                  <a:lnTo>
                    <a:pt x="92513" y="77301"/>
                  </a:lnTo>
                  <a:lnTo>
                    <a:pt x="104931" y="67677"/>
                  </a:lnTo>
                  <a:lnTo>
                    <a:pt x="115486" y="60226"/>
                  </a:lnTo>
                  <a:lnTo>
                    <a:pt x="130077" y="57122"/>
                  </a:lnTo>
                  <a:lnTo>
                    <a:pt x="144668" y="57122"/>
                  </a:lnTo>
                  <a:lnTo>
                    <a:pt x="158017" y="57122"/>
                  </a:lnTo>
                  <a:lnTo>
                    <a:pt x="168572" y="51844"/>
                  </a:lnTo>
                  <a:lnTo>
                    <a:pt x="170745" y="47498"/>
                  </a:lnTo>
                  <a:lnTo>
                    <a:pt x="170745" y="45636"/>
                  </a:lnTo>
                  <a:lnTo>
                    <a:pt x="170745" y="44394"/>
                  </a:lnTo>
                  <a:lnTo>
                    <a:pt x="170745" y="42221"/>
                  </a:lnTo>
                  <a:lnTo>
                    <a:pt x="172608" y="38185"/>
                  </a:lnTo>
                  <a:lnTo>
                    <a:pt x="172608" y="34770"/>
                  </a:lnTo>
                  <a:lnTo>
                    <a:pt x="170745" y="32907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3317366" y="4178759"/>
              <a:ext cx="139701" cy="152118"/>
            </a:xfrm>
            <a:custGeom>
              <a:avLst/>
              <a:gdLst/>
              <a:ahLst/>
              <a:cxnLst/>
              <a:rect l="l" t="t" r="r" b="b"/>
              <a:pathLst>
                <a:path w="139700" h="152118" extrusionOk="0">
                  <a:moveTo>
                    <a:pt x="133181" y="30424"/>
                  </a:moveTo>
                  <a:lnTo>
                    <a:pt x="129145" y="22042"/>
                  </a:lnTo>
                  <a:lnTo>
                    <a:pt x="126041" y="14591"/>
                  </a:lnTo>
                  <a:lnTo>
                    <a:pt x="109277" y="14591"/>
                  </a:lnTo>
                  <a:lnTo>
                    <a:pt x="94686" y="14591"/>
                  </a:lnTo>
                  <a:lnTo>
                    <a:pt x="76991" y="14591"/>
                  </a:lnTo>
                  <a:lnTo>
                    <a:pt x="76991" y="931"/>
                  </a:lnTo>
                  <a:lnTo>
                    <a:pt x="62400" y="0"/>
                  </a:lnTo>
                  <a:lnTo>
                    <a:pt x="50913" y="931"/>
                  </a:lnTo>
                  <a:lnTo>
                    <a:pt x="42531" y="5278"/>
                  </a:lnTo>
                  <a:lnTo>
                    <a:pt x="31045" y="7140"/>
                  </a:lnTo>
                  <a:lnTo>
                    <a:pt x="16454" y="10555"/>
                  </a:lnTo>
                  <a:lnTo>
                    <a:pt x="18627" y="17695"/>
                  </a:lnTo>
                  <a:lnTo>
                    <a:pt x="20800" y="25146"/>
                  </a:lnTo>
                  <a:lnTo>
                    <a:pt x="21731" y="29492"/>
                  </a:lnTo>
                  <a:lnTo>
                    <a:pt x="23904" y="34770"/>
                  </a:lnTo>
                  <a:lnTo>
                    <a:pt x="29182" y="37874"/>
                  </a:lnTo>
                  <a:lnTo>
                    <a:pt x="21731" y="60227"/>
                  </a:lnTo>
                  <a:lnTo>
                    <a:pt x="13349" y="80095"/>
                  </a:lnTo>
                  <a:lnTo>
                    <a:pt x="0" y="94996"/>
                  </a:lnTo>
                  <a:lnTo>
                    <a:pt x="0" y="106793"/>
                  </a:lnTo>
                  <a:lnTo>
                    <a:pt x="6209" y="106793"/>
                  </a:lnTo>
                  <a:lnTo>
                    <a:pt x="7140" y="106793"/>
                  </a:lnTo>
                  <a:lnTo>
                    <a:pt x="9313" y="106793"/>
                  </a:lnTo>
                  <a:lnTo>
                    <a:pt x="11486" y="106793"/>
                  </a:lnTo>
                  <a:lnTo>
                    <a:pt x="13349" y="106793"/>
                  </a:lnTo>
                  <a:lnTo>
                    <a:pt x="16454" y="109898"/>
                  </a:lnTo>
                  <a:lnTo>
                    <a:pt x="18627" y="112071"/>
                  </a:lnTo>
                  <a:lnTo>
                    <a:pt x="18627" y="114244"/>
                  </a:lnTo>
                  <a:lnTo>
                    <a:pt x="20800" y="116107"/>
                  </a:lnTo>
                  <a:lnTo>
                    <a:pt x="20800" y="117349"/>
                  </a:lnTo>
                  <a:lnTo>
                    <a:pt x="20800" y="123557"/>
                  </a:lnTo>
                  <a:lnTo>
                    <a:pt x="33218" y="123557"/>
                  </a:lnTo>
                  <a:lnTo>
                    <a:pt x="33218" y="126662"/>
                  </a:lnTo>
                  <a:lnTo>
                    <a:pt x="31045" y="131008"/>
                  </a:lnTo>
                  <a:lnTo>
                    <a:pt x="31045" y="131939"/>
                  </a:lnTo>
                  <a:lnTo>
                    <a:pt x="31045" y="134113"/>
                  </a:lnTo>
                  <a:lnTo>
                    <a:pt x="29182" y="136286"/>
                  </a:lnTo>
                  <a:lnTo>
                    <a:pt x="31045" y="139390"/>
                  </a:lnTo>
                  <a:lnTo>
                    <a:pt x="31045" y="143736"/>
                  </a:lnTo>
                  <a:lnTo>
                    <a:pt x="33218" y="145910"/>
                  </a:lnTo>
                  <a:lnTo>
                    <a:pt x="35391" y="149014"/>
                  </a:lnTo>
                  <a:lnTo>
                    <a:pt x="36322" y="152118"/>
                  </a:lnTo>
                  <a:lnTo>
                    <a:pt x="54949" y="146841"/>
                  </a:lnTo>
                  <a:lnTo>
                    <a:pt x="69540" y="141563"/>
                  </a:lnTo>
                  <a:lnTo>
                    <a:pt x="85373" y="139390"/>
                  </a:lnTo>
                  <a:lnTo>
                    <a:pt x="82268" y="123557"/>
                  </a:lnTo>
                  <a:lnTo>
                    <a:pt x="84131" y="106793"/>
                  </a:lnTo>
                  <a:lnTo>
                    <a:pt x="91582" y="91892"/>
                  </a:lnTo>
                  <a:lnTo>
                    <a:pt x="99964" y="74817"/>
                  </a:lnTo>
                  <a:lnTo>
                    <a:pt x="114554" y="69540"/>
                  </a:lnTo>
                  <a:lnTo>
                    <a:pt x="129145" y="64262"/>
                  </a:lnTo>
                  <a:lnTo>
                    <a:pt x="140632" y="50603"/>
                  </a:lnTo>
                  <a:lnTo>
                    <a:pt x="140632" y="47498"/>
                  </a:lnTo>
                  <a:lnTo>
                    <a:pt x="136286" y="40048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3770306" y="4054891"/>
              <a:ext cx="24836" cy="12418"/>
            </a:xfrm>
            <a:custGeom>
              <a:avLst/>
              <a:gdLst/>
              <a:ahLst/>
              <a:cxnLst/>
              <a:rect l="l" t="t" r="r" b="b"/>
              <a:pathLst>
                <a:path w="24835" h="12417" extrusionOk="0">
                  <a:moveTo>
                    <a:pt x="3104" y="12728"/>
                  </a:moveTo>
                  <a:lnTo>
                    <a:pt x="27009" y="7451"/>
                  </a:lnTo>
                  <a:lnTo>
                    <a:pt x="27009" y="0"/>
                  </a:lnTo>
                  <a:lnTo>
                    <a:pt x="21731" y="0"/>
                  </a:lnTo>
                  <a:lnTo>
                    <a:pt x="17695" y="0"/>
                  </a:lnTo>
                  <a:lnTo>
                    <a:pt x="14591" y="0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52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3430679" y="4132192"/>
              <a:ext cx="12418" cy="6209"/>
            </a:xfrm>
            <a:custGeom>
              <a:avLst/>
              <a:gdLst/>
              <a:ahLst/>
              <a:cxnLst/>
              <a:rect l="l" t="t" r="r" b="b"/>
              <a:pathLst>
                <a:path w="12417" h="6208" extrusionOk="0">
                  <a:moveTo>
                    <a:pt x="7451" y="1863"/>
                  </a:moveTo>
                  <a:lnTo>
                    <a:pt x="3104" y="0"/>
                  </a:lnTo>
                  <a:lnTo>
                    <a:pt x="0" y="0"/>
                  </a:lnTo>
                  <a:lnTo>
                    <a:pt x="0" y="7140"/>
                  </a:lnTo>
                  <a:lnTo>
                    <a:pt x="12728" y="7140"/>
                  </a:lnTo>
                  <a:lnTo>
                    <a:pt x="10555" y="3104"/>
                  </a:lnTo>
                  <a:lnTo>
                    <a:pt x="8382" y="1863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3367348" y="4082210"/>
              <a:ext cx="96238" cy="58985"/>
            </a:xfrm>
            <a:custGeom>
              <a:avLst/>
              <a:gdLst/>
              <a:ahLst/>
              <a:cxnLst/>
              <a:rect l="l" t="t" r="r" b="b"/>
              <a:pathLst>
                <a:path w="96238" h="58984" extrusionOk="0">
                  <a:moveTo>
                    <a:pt x="24836" y="60537"/>
                  </a:moveTo>
                  <a:lnTo>
                    <a:pt x="35391" y="60537"/>
                  </a:lnTo>
                  <a:lnTo>
                    <a:pt x="48740" y="57122"/>
                  </a:lnTo>
                  <a:lnTo>
                    <a:pt x="54018" y="47809"/>
                  </a:lnTo>
                  <a:lnTo>
                    <a:pt x="56191" y="29803"/>
                  </a:lnTo>
                  <a:lnTo>
                    <a:pt x="59295" y="32907"/>
                  </a:lnTo>
                  <a:lnTo>
                    <a:pt x="61468" y="35080"/>
                  </a:lnTo>
                  <a:lnTo>
                    <a:pt x="64573" y="37253"/>
                  </a:lnTo>
                  <a:lnTo>
                    <a:pt x="68608" y="39427"/>
                  </a:lnTo>
                  <a:lnTo>
                    <a:pt x="76059" y="42531"/>
                  </a:lnTo>
                  <a:lnTo>
                    <a:pt x="79164" y="37253"/>
                  </a:lnTo>
                  <a:lnTo>
                    <a:pt x="85373" y="32907"/>
                  </a:lnTo>
                  <a:lnTo>
                    <a:pt x="90650" y="29803"/>
                  </a:lnTo>
                  <a:lnTo>
                    <a:pt x="95617" y="25457"/>
                  </a:lnTo>
                  <a:lnTo>
                    <a:pt x="95617" y="22352"/>
                  </a:lnTo>
                  <a:lnTo>
                    <a:pt x="97790" y="18006"/>
                  </a:lnTo>
                  <a:lnTo>
                    <a:pt x="95617" y="12728"/>
                  </a:lnTo>
                  <a:lnTo>
                    <a:pt x="95617" y="7451"/>
                  </a:lnTo>
                  <a:lnTo>
                    <a:pt x="95617" y="0"/>
                  </a:lnTo>
                  <a:lnTo>
                    <a:pt x="66435" y="7451"/>
                  </a:lnTo>
                  <a:lnTo>
                    <a:pt x="41600" y="18006"/>
                  </a:lnTo>
                  <a:lnTo>
                    <a:pt x="19558" y="31976"/>
                  </a:lnTo>
                  <a:lnTo>
                    <a:pt x="0" y="45636"/>
                  </a:lnTo>
                  <a:lnTo>
                    <a:pt x="0" y="60537"/>
                  </a:lnTo>
                  <a:lnTo>
                    <a:pt x="13349" y="60537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3502702" y="4062342"/>
              <a:ext cx="43462" cy="27940"/>
            </a:xfrm>
            <a:custGeom>
              <a:avLst/>
              <a:gdLst/>
              <a:ahLst/>
              <a:cxnLst/>
              <a:rect l="l" t="t" r="r" b="b"/>
              <a:pathLst>
                <a:path w="43462" h="27940" extrusionOk="0">
                  <a:moveTo>
                    <a:pt x="4036" y="25146"/>
                  </a:moveTo>
                  <a:lnTo>
                    <a:pt x="7140" y="29492"/>
                  </a:lnTo>
                  <a:lnTo>
                    <a:pt x="13349" y="30734"/>
                  </a:lnTo>
                  <a:lnTo>
                    <a:pt x="16454" y="30734"/>
                  </a:lnTo>
                  <a:lnTo>
                    <a:pt x="21731" y="29492"/>
                  </a:lnTo>
                  <a:lnTo>
                    <a:pt x="27940" y="25146"/>
                  </a:lnTo>
                  <a:lnTo>
                    <a:pt x="33218" y="19869"/>
                  </a:lnTo>
                  <a:lnTo>
                    <a:pt x="36322" y="15833"/>
                  </a:lnTo>
                  <a:lnTo>
                    <a:pt x="40668" y="10555"/>
                  </a:lnTo>
                  <a:lnTo>
                    <a:pt x="43773" y="5278"/>
                  </a:lnTo>
                  <a:lnTo>
                    <a:pt x="38495" y="3104"/>
                  </a:lnTo>
                  <a:lnTo>
                    <a:pt x="31045" y="931"/>
                  </a:lnTo>
                  <a:lnTo>
                    <a:pt x="23904" y="931"/>
                  </a:lnTo>
                  <a:lnTo>
                    <a:pt x="14591" y="0"/>
                  </a:lnTo>
                  <a:lnTo>
                    <a:pt x="7140" y="7451"/>
                  </a:lnTo>
                  <a:lnTo>
                    <a:pt x="0" y="12728"/>
                  </a:lnTo>
                  <a:lnTo>
                    <a:pt x="0" y="18006"/>
                  </a:lnTo>
                  <a:lnTo>
                    <a:pt x="1863" y="22042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27"/>
            <p:cNvSpPr/>
            <p:nvPr/>
          </p:nvSpPr>
          <p:spPr>
            <a:xfrm>
              <a:off x="5862400" y="4041231"/>
              <a:ext cx="260774" cy="310446"/>
            </a:xfrm>
            <a:custGeom>
              <a:avLst/>
              <a:gdLst/>
              <a:ahLst/>
              <a:cxnLst/>
              <a:rect l="l" t="t" r="r" b="b"/>
              <a:pathLst>
                <a:path w="260774" h="310445" extrusionOk="0">
                  <a:moveTo>
                    <a:pt x="16454" y="264189"/>
                  </a:moveTo>
                  <a:lnTo>
                    <a:pt x="24836" y="273813"/>
                  </a:lnTo>
                  <a:lnTo>
                    <a:pt x="34149" y="286541"/>
                  </a:lnTo>
                  <a:lnTo>
                    <a:pt x="39427" y="301443"/>
                  </a:lnTo>
                  <a:lnTo>
                    <a:pt x="56191" y="304547"/>
                  </a:lnTo>
                  <a:lnTo>
                    <a:pt x="70782" y="310756"/>
                  </a:lnTo>
                  <a:lnTo>
                    <a:pt x="74818" y="301443"/>
                  </a:lnTo>
                  <a:lnTo>
                    <a:pt x="80095" y="301443"/>
                  </a:lnTo>
                  <a:lnTo>
                    <a:pt x="80095" y="297097"/>
                  </a:lnTo>
                  <a:lnTo>
                    <a:pt x="68609" y="288715"/>
                  </a:lnTo>
                  <a:lnTo>
                    <a:pt x="60226" y="276918"/>
                  </a:lnTo>
                  <a:lnTo>
                    <a:pt x="53086" y="266362"/>
                  </a:lnTo>
                  <a:lnTo>
                    <a:pt x="50913" y="257049"/>
                  </a:lnTo>
                  <a:lnTo>
                    <a:pt x="56191" y="229419"/>
                  </a:lnTo>
                  <a:lnTo>
                    <a:pt x="67677" y="199927"/>
                  </a:lnTo>
                  <a:lnTo>
                    <a:pt x="83199" y="170124"/>
                  </a:lnTo>
                  <a:lnTo>
                    <a:pt x="104000" y="140632"/>
                  </a:lnTo>
                  <a:lnTo>
                    <a:pt x="124799" y="115175"/>
                  </a:lnTo>
                  <a:lnTo>
                    <a:pt x="145599" y="92823"/>
                  </a:lnTo>
                  <a:lnTo>
                    <a:pt x="163295" y="78232"/>
                  </a:lnTo>
                  <a:lnTo>
                    <a:pt x="180059" y="70782"/>
                  </a:lnTo>
                  <a:lnTo>
                    <a:pt x="197754" y="63331"/>
                  </a:lnTo>
                  <a:lnTo>
                    <a:pt x="217623" y="55880"/>
                  </a:lnTo>
                  <a:lnTo>
                    <a:pt x="234076" y="46256"/>
                  </a:lnTo>
                  <a:lnTo>
                    <a:pt x="248667" y="35701"/>
                  </a:lnTo>
                  <a:lnTo>
                    <a:pt x="260154" y="21110"/>
                  </a:lnTo>
                  <a:lnTo>
                    <a:pt x="261395" y="18937"/>
                  </a:lnTo>
                  <a:lnTo>
                    <a:pt x="261395" y="16764"/>
                  </a:lnTo>
                  <a:lnTo>
                    <a:pt x="263258" y="13660"/>
                  </a:lnTo>
                  <a:lnTo>
                    <a:pt x="260154" y="9313"/>
                  </a:lnTo>
                  <a:lnTo>
                    <a:pt x="258291" y="6209"/>
                  </a:lnTo>
                  <a:lnTo>
                    <a:pt x="253945" y="1863"/>
                  </a:lnTo>
                  <a:lnTo>
                    <a:pt x="236249" y="0"/>
                  </a:lnTo>
                  <a:lnTo>
                    <a:pt x="223832" y="4036"/>
                  </a:lnTo>
                  <a:lnTo>
                    <a:pt x="216381" y="7140"/>
                  </a:lnTo>
                  <a:lnTo>
                    <a:pt x="210172" y="11486"/>
                  </a:lnTo>
                  <a:lnTo>
                    <a:pt x="205205" y="18937"/>
                  </a:lnTo>
                  <a:lnTo>
                    <a:pt x="197754" y="24215"/>
                  </a:lnTo>
                  <a:lnTo>
                    <a:pt x="187199" y="29492"/>
                  </a:lnTo>
                  <a:lnTo>
                    <a:pt x="153981" y="29492"/>
                  </a:lnTo>
                  <a:lnTo>
                    <a:pt x="134113" y="39116"/>
                  </a:lnTo>
                  <a:lnTo>
                    <a:pt x="110208" y="51844"/>
                  </a:lnTo>
                  <a:lnTo>
                    <a:pt x="87235" y="68609"/>
                  </a:lnTo>
                  <a:lnTo>
                    <a:pt x="68609" y="85683"/>
                  </a:lnTo>
                  <a:lnTo>
                    <a:pt x="54017" y="101516"/>
                  </a:lnTo>
                  <a:lnTo>
                    <a:pt x="53086" y="107725"/>
                  </a:lnTo>
                  <a:lnTo>
                    <a:pt x="53086" y="110829"/>
                  </a:lnTo>
                  <a:lnTo>
                    <a:pt x="53086" y="116107"/>
                  </a:lnTo>
                  <a:lnTo>
                    <a:pt x="54017" y="118280"/>
                  </a:lnTo>
                  <a:lnTo>
                    <a:pt x="54017" y="122626"/>
                  </a:lnTo>
                  <a:lnTo>
                    <a:pt x="56191" y="127904"/>
                  </a:lnTo>
                  <a:lnTo>
                    <a:pt x="54017" y="131008"/>
                  </a:lnTo>
                  <a:lnTo>
                    <a:pt x="48740" y="144668"/>
                  </a:lnTo>
                  <a:lnTo>
                    <a:pt x="39427" y="153360"/>
                  </a:lnTo>
                  <a:lnTo>
                    <a:pt x="31045" y="162674"/>
                  </a:lnTo>
                  <a:lnTo>
                    <a:pt x="31045" y="164847"/>
                  </a:lnTo>
                  <a:lnTo>
                    <a:pt x="31045" y="167020"/>
                  </a:lnTo>
                  <a:lnTo>
                    <a:pt x="32286" y="167020"/>
                  </a:lnTo>
                  <a:lnTo>
                    <a:pt x="32286" y="167951"/>
                  </a:lnTo>
                  <a:lnTo>
                    <a:pt x="36322" y="170124"/>
                  </a:lnTo>
                  <a:lnTo>
                    <a:pt x="39427" y="172297"/>
                  </a:lnTo>
                  <a:lnTo>
                    <a:pt x="34149" y="182853"/>
                  </a:lnTo>
                  <a:lnTo>
                    <a:pt x="27009" y="190303"/>
                  </a:lnTo>
                  <a:lnTo>
                    <a:pt x="19558" y="195581"/>
                  </a:lnTo>
                  <a:lnTo>
                    <a:pt x="14591" y="205205"/>
                  </a:lnTo>
                  <a:lnTo>
                    <a:pt x="12418" y="212345"/>
                  </a:lnTo>
                  <a:lnTo>
                    <a:pt x="14591" y="219796"/>
                  </a:lnTo>
                  <a:lnTo>
                    <a:pt x="16454" y="224142"/>
                  </a:lnTo>
                  <a:lnTo>
                    <a:pt x="16454" y="229419"/>
                  </a:lnTo>
                  <a:lnTo>
                    <a:pt x="10245" y="232524"/>
                  </a:lnTo>
                  <a:lnTo>
                    <a:pt x="0" y="239975"/>
                  </a:lnTo>
                  <a:lnTo>
                    <a:pt x="7140" y="254876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27"/>
            <p:cNvSpPr/>
            <p:nvPr/>
          </p:nvSpPr>
          <p:spPr>
            <a:xfrm>
              <a:off x="7125604" y="4179690"/>
              <a:ext cx="15522" cy="12418"/>
            </a:xfrm>
            <a:custGeom>
              <a:avLst/>
              <a:gdLst/>
              <a:ahLst/>
              <a:cxnLst/>
              <a:rect l="l" t="t" r="r" b="b"/>
              <a:pathLst>
                <a:path w="15522" h="12417" extrusionOk="0">
                  <a:moveTo>
                    <a:pt x="0" y="13660"/>
                  </a:moveTo>
                  <a:lnTo>
                    <a:pt x="16454" y="13660"/>
                  </a:lnTo>
                  <a:lnTo>
                    <a:pt x="16454" y="6209"/>
                  </a:lnTo>
                  <a:lnTo>
                    <a:pt x="4036" y="0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27"/>
            <p:cNvSpPr/>
            <p:nvPr/>
          </p:nvSpPr>
          <p:spPr>
            <a:xfrm>
              <a:off x="3826497" y="4062342"/>
              <a:ext cx="15522" cy="6209"/>
            </a:xfrm>
            <a:custGeom>
              <a:avLst/>
              <a:gdLst/>
              <a:ahLst/>
              <a:cxnLst/>
              <a:rect l="l" t="t" r="r" b="b"/>
              <a:pathLst>
                <a:path w="15522" h="6208" extrusionOk="0">
                  <a:moveTo>
                    <a:pt x="0" y="0"/>
                  </a:moveTo>
                  <a:lnTo>
                    <a:pt x="16764" y="0"/>
                  </a:lnTo>
                  <a:lnTo>
                    <a:pt x="16764" y="8382"/>
                  </a:lnTo>
                  <a:lnTo>
                    <a:pt x="0" y="8382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27"/>
            <p:cNvSpPr/>
            <p:nvPr/>
          </p:nvSpPr>
          <p:spPr>
            <a:xfrm>
              <a:off x="7212839" y="4119464"/>
              <a:ext cx="71403" cy="49671"/>
            </a:xfrm>
            <a:custGeom>
              <a:avLst/>
              <a:gdLst/>
              <a:ahLst/>
              <a:cxnLst/>
              <a:rect l="l" t="t" r="r" b="b"/>
              <a:pathLst>
                <a:path w="71402" h="49671" extrusionOk="0">
                  <a:moveTo>
                    <a:pt x="27009" y="37874"/>
                  </a:moveTo>
                  <a:lnTo>
                    <a:pt x="49050" y="45325"/>
                  </a:lnTo>
                  <a:lnTo>
                    <a:pt x="72955" y="49671"/>
                  </a:lnTo>
                  <a:lnTo>
                    <a:pt x="68919" y="32597"/>
                  </a:lnTo>
                  <a:lnTo>
                    <a:pt x="61468" y="19869"/>
                  </a:lnTo>
                  <a:lnTo>
                    <a:pt x="51224" y="10555"/>
                  </a:lnTo>
                  <a:lnTo>
                    <a:pt x="36632" y="5278"/>
                  </a:lnTo>
                  <a:lnTo>
                    <a:pt x="19868" y="2173"/>
                  </a:lnTo>
                  <a:lnTo>
                    <a:pt x="3104" y="0"/>
                  </a:lnTo>
                  <a:lnTo>
                    <a:pt x="3104" y="3104"/>
                  </a:lnTo>
                  <a:lnTo>
                    <a:pt x="3104" y="7451"/>
                  </a:lnTo>
                  <a:lnTo>
                    <a:pt x="2173" y="8382"/>
                  </a:lnTo>
                  <a:lnTo>
                    <a:pt x="2173" y="10555"/>
                  </a:lnTo>
                  <a:lnTo>
                    <a:pt x="0" y="12728"/>
                  </a:lnTo>
                  <a:lnTo>
                    <a:pt x="10555" y="27319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27"/>
            <p:cNvSpPr/>
            <p:nvPr/>
          </p:nvSpPr>
          <p:spPr>
            <a:xfrm>
              <a:off x="7085867" y="4082210"/>
              <a:ext cx="108656" cy="80716"/>
            </a:xfrm>
            <a:custGeom>
              <a:avLst/>
              <a:gdLst/>
              <a:ahLst/>
              <a:cxnLst/>
              <a:rect l="l" t="t" r="r" b="b"/>
              <a:pathLst>
                <a:path w="108656" h="80715" extrusionOk="0">
                  <a:moveTo>
                    <a:pt x="14591" y="72023"/>
                  </a:moveTo>
                  <a:lnTo>
                    <a:pt x="27009" y="82579"/>
                  </a:lnTo>
                  <a:lnTo>
                    <a:pt x="32286" y="81647"/>
                  </a:lnTo>
                  <a:lnTo>
                    <a:pt x="43773" y="79474"/>
                  </a:lnTo>
                  <a:lnTo>
                    <a:pt x="58364" y="77301"/>
                  </a:lnTo>
                  <a:lnTo>
                    <a:pt x="76059" y="75128"/>
                  </a:lnTo>
                  <a:lnTo>
                    <a:pt x="93754" y="74197"/>
                  </a:lnTo>
                  <a:lnTo>
                    <a:pt x="107414" y="74197"/>
                  </a:lnTo>
                  <a:lnTo>
                    <a:pt x="108346" y="72023"/>
                  </a:lnTo>
                  <a:lnTo>
                    <a:pt x="110519" y="72023"/>
                  </a:lnTo>
                  <a:lnTo>
                    <a:pt x="110519" y="69850"/>
                  </a:lnTo>
                  <a:lnTo>
                    <a:pt x="110519" y="12728"/>
                  </a:lnTo>
                  <a:lnTo>
                    <a:pt x="95928" y="20179"/>
                  </a:lnTo>
                  <a:lnTo>
                    <a:pt x="83199" y="27630"/>
                  </a:lnTo>
                  <a:lnTo>
                    <a:pt x="66746" y="32907"/>
                  </a:lnTo>
                  <a:lnTo>
                    <a:pt x="66746" y="20179"/>
                  </a:lnTo>
                  <a:lnTo>
                    <a:pt x="66746" y="9624"/>
                  </a:lnTo>
                  <a:lnTo>
                    <a:pt x="63641" y="0"/>
                  </a:lnTo>
                  <a:lnTo>
                    <a:pt x="54018" y="0"/>
                  </a:lnTo>
                  <a:lnTo>
                    <a:pt x="39737" y="2173"/>
                  </a:lnTo>
                  <a:lnTo>
                    <a:pt x="25146" y="7451"/>
                  </a:lnTo>
                  <a:lnTo>
                    <a:pt x="15522" y="12728"/>
                  </a:lnTo>
                  <a:lnTo>
                    <a:pt x="8382" y="17075"/>
                  </a:lnTo>
                  <a:lnTo>
                    <a:pt x="7451" y="20179"/>
                  </a:lnTo>
                  <a:lnTo>
                    <a:pt x="5277" y="24525"/>
                  </a:lnTo>
                  <a:lnTo>
                    <a:pt x="3104" y="27630"/>
                  </a:lnTo>
                  <a:lnTo>
                    <a:pt x="931" y="31976"/>
                  </a:lnTo>
                  <a:lnTo>
                    <a:pt x="0" y="37253"/>
                  </a:lnTo>
                  <a:lnTo>
                    <a:pt x="5277" y="57122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27"/>
            <p:cNvSpPr/>
            <p:nvPr/>
          </p:nvSpPr>
          <p:spPr>
            <a:xfrm>
              <a:off x="4090065" y="4082210"/>
              <a:ext cx="12418" cy="9313"/>
            </a:xfrm>
            <a:custGeom>
              <a:avLst/>
              <a:gdLst/>
              <a:ahLst/>
              <a:cxnLst/>
              <a:rect l="l" t="t" r="r" b="b"/>
              <a:pathLst>
                <a:path w="12417" h="9313" extrusionOk="0">
                  <a:moveTo>
                    <a:pt x="4036" y="9624"/>
                  </a:moveTo>
                  <a:lnTo>
                    <a:pt x="7140" y="9624"/>
                  </a:lnTo>
                  <a:lnTo>
                    <a:pt x="12418" y="9624"/>
                  </a:lnTo>
                  <a:lnTo>
                    <a:pt x="12418" y="5278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7451"/>
                  </a:lnTo>
                  <a:lnTo>
                    <a:pt x="1863" y="9624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27"/>
            <p:cNvSpPr/>
            <p:nvPr/>
          </p:nvSpPr>
          <p:spPr>
            <a:xfrm>
              <a:off x="6122554" y="4209183"/>
              <a:ext cx="12418" cy="12418"/>
            </a:xfrm>
            <a:custGeom>
              <a:avLst/>
              <a:gdLst/>
              <a:ahLst/>
              <a:cxnLst/>
              <a:rect l="l" t="t" r="r" b="b"/>
              <a:pathLst>
                <a:path w="12417" h="12417" extrusionOk="0">
                  <a:moveTo>
                    <a:pt x="1242" y="4346"/>
                  </a:moveTo>
                  <a:lnTo>
                    <a:pt x="0" y="6519"/>
                  </a:lnTo>
                  <a:lnTo>
                    <a:pt x="0" y="9624"/>
                  </a:lnTo>
                  <a:lnTo>
                    <a:pt x="0" y="14901"/>
                  </a:lnTo>
                  <a:lnTo>
                    <a:pt x="3104" y="14901"/>
                  </a:lnTo>
                  <a:lnTo>
                    <a:pt x="5278" y="14901"/>
                  </a:lnTo>
                  <a:lnTo>
                    <a:pt x="7451" y="14901"/>
                  </a:lnTo>
                  <a:lnTo>
                    <a:pt x="8382" y="13970"/>
                  </a:lnTo>
                  <a:lnTo>
                    <a:pt x="10555" y="11797"/>
                  </a:lnTo>
                  <a:lnTo>
                    <a:pt x="14591" y="11797"/>
                  </a:lnTo>
                  <a:lnTo>
                    <a:pt x="14591" y="4346"/>
                  </a:lnTo>
                  <a:lnTo>
                    <a:pt x="3104" y="0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27"/>
            <p:cNvSpPr/>
            <p:nvPr/>
          </p:nvSpPr>
          <p:spPr>
            <a:xfrm>
              <a:off x="4937582" y="4135296"/>
              <a:ext cx="15522" cy="6209"/>
            </a:xfrm>
            <a:custGeom>
              <a:avLst/>
              <a:gdLst/>
              <a:ahLst/>
              <a:cxnLst/>
              <a:rect l="l" t="t" r="r" b="b"/>
              <a:pathLst>
                <a:path w="15522" h="6208" extrusionOk="0">
                  <a:moveTo>
                    <a:pt x="5277" y="6209"/>
                  </a:moveTo>
                  <a:lnTo>
                    <a:pt x="7451" y="6209"/>
                  </a:lnTo>
                  <a:lnTo>
                    <a:pt x="8382" y="6209"/>
                  </a:lnTo>
                  <a:lnTo>
                    <a:pt x="12418" y="4036"/>
                  </a:lnTo>
                  <a:lnTo>
                    <a:pt x="15522" y="4036"/>
                  </a:lnTo>
                  <a:lnTo>
                    <a:pt x="15522" y="0"/>
                  </a:lnTo>
                  <a:lnTo>
                    <a:pt x="0" y="0"/>
                  </a:lnTo>
                  <a:lnTo>
                    <a:pt x="3104" y="4036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27"/>
            <p:cNvSpPr/>
            <p:nvPr/>
          </p:nvSpPr>
          <p:spPr>
            <a:xfrm>
              <a:off x="5256410" y="5105129"/>
              <a:ext cx="12418" cy="24836"/>
            </a:xfrm>
            <a:custGeom>
              <a:avLst/>
              <a:gdLst/>
              <a:ahLst/>
              <a:cxnLst/>
              <a:rect l="l" t="t" r="r" b="b"/>
              <a:pathLst>
                <a:path w="12417" h="24835" extrusionOk="0">
                  <a:moveTo>
                    <a:pt x="9313" y="22352"/>
                  </a:moveTo>
                  <a:lnTo>
                    <a:pt x="10245" y="18006"/>
                  </a:lnTo>
                  <a:lnTo>
                    <a:pt x="10245" y="12728"/>
                  </a:lnTo>
                  <a:lnTo>
                    <a:pt x="10245" y="7451"/>
                  </a:lnTo>
                  <a:lnTo>
                    <a:pt x="12418" y="0"/>
                  </a:lnTo>
                  <a:lnTo>
                    <a:pt x="3104" y="0"/>
                  </a:lnTo>
                  <a:lnTo>
                    <a:pt x="2173" y="5588"/>
                  </a:lnTo>
                  <a:lnTo>
                    <a:pt x="2173" y="12728"/>
                  </a:lnTo>
                  <a:lnTo>
                    <a:pt x="0" y="20179"/>
                  </a:lnTo>
                  <a:lnTo>
                    <a:pt x="0" y="27630"/>
                  </a:lnTo>
                  <a:lnTo>
                    <a:pt x="7140" y="27630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27"/>
            <p:cNvSpPr/>
            <p:nvPr/>
          </p:nvSpPr>
          <p:spPr>
            <a:xfrm>
              <a:off x="3850401" y="4200801"/>
              <a:ext cx="406684" cy="447042"/>
            </a:xfrm>
            <a:custGeom>
              <a:avLst/>
              <a:gdLst/>
              <a:ahLst/>
              <a:cxnLst/>
              <a:rect l="l" t="t" r="r" b="b"/>
              <a:pathLst>
                <a:path w="406683" h="447041" extrusionOk="0">
                  <a:moveTo>
                    <a:pt x="395818" y="287783"/>
                  </a:moveTo>
                  <a:lnTo>
                    <a:pt x="392714" y="285610"/>
                  </a:lnTo>
                  <a:lnTo>
                    <a:pt x="387436" y="283437"/>
                  </a:lnTo>
                  <a:lnTo>
                    <a:pt x="383401" y="282506"/>
                  </a:lnTo>
                  <a:lnTo>
                    <a:pt x="381227" y="280333"/>
                  </a:lnTo>
                  <a:lnTo>
                    <a:pt x="381227" y="278159"/>
                  </a:lnTo>
                  <a:lnTo>
                    <a:pt x="381227" y="275986"/>
                  </a:lnTo>
                  <a:lnTo>
                    <a:pt x="383401" y="275055"/>
                  </a:lnTo>
                  <a:lnTo>
                    <a:pt x="381227" y="270709"/>
                  </a:lnTo>
                  <a:lnTo>
                    <a:pt x="379986" y="268846"/>
                  </a:lnTo>
                  <a:lnTo>
                    <a:pt x="375950" y="265431"/>
                  </a:lnTo>
                  <a:lnTo>
                    <a:pt x="372845" y="263568"/>
                  </a:lnTo>
                  <a:lnTo>
                    <a:pt x="366636" y="261395"/>
                  </a:lnTo>
                  <a:lnTo>
                    <a:pt x="363532" y="258291"/>
                  </a:lnTo>
                  <a:lnTo>
                    <a:pt x="359186" y="256118"/>
                  </a:lnTo>
                  <a:lnTo>
                    <a:pt x="358254" y="253945"/>
                  </a:lnTo>
                  <a:lnTo>
                    <a:pt x="358254" y="252703"/>
                  </a:lnTo>
                  <a:lnTo>
                    <a:pt x="356081" y="250840"/>
                  </a:lnTo>
                  <a:lnTo>
                    <a:pt x="356081" y="248667"/>
                  </a:lnTo>
                  <a:lnTo>
                    <a:pt x="356081" y="243389"/>
                  </a:lnTo>
                  <a:lnTo>
                    <a:pt x="341490" y="238112"/>
                  </a:lnTo>
                  <a:lnTo>
                    <a:pt x="330004" y="228488"/>
                  </a:lnTo>
                  <a:lnTo>
                    <a:pt x="322864" y="215760"/>
                  </a:lnTo>
                  <a:lnTo>
                    <a:pt x="325037" y="211724"/>
                  </a:lnTo>
                  <a:lnTo>
                    <a:pt x="326899" y="206446"/>
                  </a:lnTo>
                  <a:lnTo>
                    <a:pt x="330004" y="203032"/>
                  </a:lnTo>
                  <a:lnTo>
                    <a:pt x="336523" y="195581"/>
                  </a:lnTo>
                  <a:lnTo>
                    <a:pt x="326899" y="184094"/>
                  </a:lnTo>
                  <a:lnTo>
                    <a:pt x="319759" y="171366"/>
                  </a:lnTo>
                  <a:lnTo>
                    <a:pt x="310446" y="158638"/>
                  </a:lnTo>
                  <a:lnTo>
                    <a:pt x="302995" y="147151"/>
                  </a:lnTo>
                  <a:lnTo>
                    <a:pt x="290577" y="139701"/>
                  </a:lnTo>
                  <a:lnTo>
                    <a:pt x="275986" y="134423"/>
                  </a:lnTo>
                  <a:lnTo>
                    <a:pt x="275986" y="121695"/>
                  </a:lnTo>
                  <a:lnTo>
                    <a:pt x="259222" y="106793"/>
                  </a:lnTo>
                  <a:lnTo>
                    <a:pt x="244631" y="90029"/>
                  </a:lnTo>
                  <a:lnTo>
                    <a:pt x="226936" y="77301"/>
                  </a:lnTo>
                  <a:lnTo>
                    <a:pt x="222900" y="75128"/>
                  </a:lnTo>
                  <a:lnTo>
                    <a:pt x="219796" y="75128"/>
                  </a:lnTo>
                  <a:lnTo>
                    <a:pt x="214518" y="75128"/>
                  </a:lnTo>
                  <a:lnTo>
                    <a:pt x="209240" y="75128"/>
                  </a:lnTo>
                  <a:lnTo>
                    <a:pt x="203032" y="75128"/>
                  </a:lnTo>
                  <a:lnTo>
                    <a:pt x="199927" y="72955"/>
                  </a:lnTo>
                  <a:lnTo>
                    <a:pt x="192787" y="64573"/>
                  </a:lnTo>
                  <a:lnTo>
                    <a:pt x="187509" y="50913"/>
                  </a:lnTo>
                  <a:lnTo>
                    <a:pt x="180059" y="36012"/>
                  </a:lnTo>
                  <a:lnTo>
                    <a:pt x="172918" y="23283"/>
                  </a:lnTo>
                  <a:lnTo>
                    <a:pt x="166709" y="22352"/>
                  </a:lnTo>
                  <a:lnTo>
                    <a:pt x="161432" y="20179"/>
                  </a:lnTo>
                  <a:lnTo>
                    <a:pt x="156154" y="18006"/>
                  </a:lnTo>
                  <a:lnTo>
                    <a:pt x="152118" y="15833"/>
                  </a:lnTo>
                  <a:lnTo>
                    <a:pt x="146841" y="12728"/>
                  </a:lnTo>
                  <a:lnTo>
                    <a:pt x="141563" y="12728"/>
                  </a:lnTo>
                  <a:lnTo>
                    <a:pt x="137527" y="14901"/>
                  </a:lnTo>
                  <a:lnTo>
                    <a:pt x="136596" y="14901"/>
                  </a:lnTo>
                  <a:lnTo>
                    <a:pt x="132250" y="15833"/>
                  </a:lnTo>
                  <a:lnTo>
                    <a:pt x="136596" y="28561"/>
                  </a:lnTo>
                  <a:lnTo>
                    <a:pt x="139701" y="38185"/>
                  </a:lnTo>
                  <a:lnTo>
                    <a:pt x="141563" y="49671"/>
                  </a:lnTo>
                  <a:lnTo>
                    <a:pt x="143736" y="65504"/>
                  </a:lnTo>
                  <a:lnTo>
                    <a:pt x="154291" y="62400"/>
                  </a:lnTo>
                  <a:lnTo>
                    <a:pt x="161432" y="57122"/>
                  </a:lnTo>
                  <a:lnTo>
                    <a:pt x="166709" y="52776"/>
                  </a:lnTo>
                  <a:lnTo>
                    <a:pt x="176023" y="49671"/>
                  </a:lnTo>
                  <a:lnTo>
                    <a:pt x="176023" y="52776"/>
                  </a:lnTo>
                  <a:lnTo>
                    <a:pt x="180059" y="52776"/>
                  </a:lnTo>
                  <a:lnTo>
                    <a:pt x="176023" y="54949"/>
                  </a:lnTo>
                  <a:lnTo>
                    <a:pt x="172918" y="58053"/>
                  </a:lnTo>
                  <a:lnTo>
                    <a:pt x="166709" y="60226"/>
                  </a:lnTo>
                  <a:lnTo>
                    <a:pt x="163605" y="62400"/>
                  </a:lnTo>
                  <a:lnTo>
                    <a:pt x="159259" y="65504"/>
                  </a:lnTo>
                  <a:lnTo>
                    <a:pt x="158327" y="69850"/>
                  </a:lnTo>
                  <a:lnTo>
                    <a:pt x="156154" y="75128"/>
                  </a:lnTo>
                  <a:lnTo>
                    <a:pt x="154291" y="80405"/>
                  </a:lnTo>
                  <a:lnTo>
                    <a:pt x="152118" y="84752"/>
                  </a:lnTo>
                  <a:lnTo>
                    <a:pt x="150877" y="86614"/>
                  </a:lnTo>
                  <a:lnTo>
                    <a:pt x="149014" y="87856"/>
                  </a:lnTo>
                  <a:lnTo>
                    <a:pt x="146841" y="87856"/>
                  </a:lnTo>
                  <a:lnTo>
                    <a:pt x="143736" y="90029"/>
                  </a:lnTo>
                  <a:lnTo>
                    <a:pt x="143736" y="82579"/>
                  </a:lnTo>
                  <a:lnTo>
                    <a:pt x="141563" y="69850"/>
                  </a:lnTo>
                  <a:lnTo>
                    <a:pt x="139701" y="58053"/>
                  </a:lnTo>
                  <a:lnTo>
                    <a:pt x="139701" y="52776"/>
                  </a:lnTo>
                  <a:lnTo>
                    <a:pt x="126972" y="49671"/>
                  </a:lnTo>
                  <a:lnTo>
                    <a:pt x="119832" y="38185"/>
                  </a:lnTo>
                  <a:lnTo>
                    <a:pt x="112381" y="25457"/>
                  </a:lnTo>
                  <a:lnTo>
                    <a:pt x="107414" y="12728"/>
                  </a:lnTo>
                  <a:lnTo>
                    <a:pt x="80095" y="12728"/>
                  </a:lnTo>
                  <a:lnTo>
                    <a:pt x="80095" y="57122"/>
                  </a:lnTo>
                  <a:lnTo>
                    <a:pt x="73886" y="57122"/>
                  </a:lnTo>
                  <a:lnTo>
                    <a:pt x="70782" y="54949"/>
                  </a:lnTo>
                  <a:lnTo>
                    <a:pt x="66746" y="54949"/>
                  </a:lnTo>
                  <a:lnTo>
                    <a:pt x="63641" y="52776"/>
                  </a:lnTo>
                  <a:lnTo>
                    <a:pt x="56191" y="38185"/>
                  </a:lnTo>
                  <a:lnTo>
                    <a:pt x="54328" y="22352"/>
                  </a:lnTo>
                  <a:lnTo>
                    <a:pt x="56191" y="3104"/>
                  </a:lnTo>
                  <a:lnTo>
                    <a:pt x="52155" y="3104"/>
                  </a:lnTo>
                  <a:lnTo>
                    <a:pt x="52155" y="0"/>
                  </a:lnTo>
                  <a:lnTo>
                    <a:pt x="22973" y="3104"/>
                  </a:lnTo>
                  <a:lnTo>
                    <a:pt x="19869" y="28561"/>
                  </a:lnTo>
                  <a:lnTo>
                    <a:pt x="16764" y="54949"/>
                  </a:lnTo>
                  <a:lnTo>
                    <a:pt x="9313" y="79474"/>
                  </a:lnTo>
                  <a:lnTo>
                    <a:pt x="0" y="97480"/>
                  </a:lnTo>
                  <a:lnTo>
                    <a:pt x="3104" y="104620"/>
                  </a:lnTo>
                  <a:lnTo>
                    <a:pt x="7451" y="109898"/>
                  </a:lnTo>
                  <a:lnTo>
                    <a:pt x="12418" y="114244"/>
                  </a:lnTo>
                  <a:lnTo>
                    <a:pt x="19869" y="116417"/>
                  </a:lnTo>
                  <a:lnTo>
                    <a:pt x="27009" y="117349"/>
                  </a:lnTo>
                  <a:lnTo>
                    <a:pt x="27009" y="121695"/>
                  </a:lnTo>
                  <a:lnTo>
                    <a:pt x="27009" y="123868"/>
                  </a:lnTo>
                  <a:lnTo>
                    <a:pt x="25146" y="123868"/>
                  </a:lnTo>
                  <a:lnTo>
                    <a:pt x="25146" y="124799"/>
                  </a:lnTo>
                  <a:lnTo>
                    <a:pt x="22973" y="126972"/>
                  </a:lnTo>
                  <a:lnTo>
                    <a:pt x="30113" y="141874"/>
                  </a:lnTo>
                  <a:lnTo>
                    <a:pt x="41600" y="151187"/>
                  </a:lnTo>
                  <a:lnTo>
                    <a:pt x="56191" y="156465"/>
                  </a:lnTo>
                  <a:lnTo>
                    <a:pt x="72955" y="161742"/>
                  </a:lnTo>
                  <a:lnTo>
                    <a:pt x="90650" y="166089"/>
                  </a:lnTo>
                  <a:lnTo>
                    <a:pt x="107414" y="171366"/>
                  </a:lnTo>
                  <a:lnTo>
                    <a:pt x="119832" y="178817"/>
                  </a:lnTo>
                  <a:lnTo>
                    <a:pt x="132250" y="174471"/>
                  </a:lnTo>
                  <a:lnTo>
                    <a:pt x="139701" y="169193"/>
                  </a:lnTo>
                  <a:lnTo>
                    <a:pt x="144668" y="163915"/>
                  </a:lnTo>
                  <a:lnTo>
                    <a:pt x="150877" y="158638"/>
                  </a:lnTo>
                  <a:lnTo>
                    <a:pt x="159259" y="154602"/>
                  </a:lnTo>
                  <a:lnTo>
                    <a:pt x="168882" y="156465"/>
                  </a:lnTo>
                  <a:lnTo>
                    <a:pt x="178196" y="163915"/>
                  </a:lnTo>
                  <a:lnTo>
                    <a:pt x="188441" y="171366"/>
                  </a:lnTo>
                  <a:lnTo>
                    <a:pt x="203032" y="174471"/>
                  </a:lnTo>
                  <a:lnTo>
                    <a:pt x="212345" y="218864"/>
                  </a:lnTo>
                  <a:lnTo>
                    <a:pt x="219796" y="228488"/>
                  </a:lnTo>
                  <a:lnTo>
                    <a:pt x="230040" y="235939"/>
                  </a:lnTo>
                  <a:lnTo>
                    <a:pt x="239664" y="243389"/>
                  </a:lnTo>
                  <a:lnTo>
                    <a:pt x="246804" y="256118"/>
                  </a:lnTo>
                  <a:lnTo>
                    <a:pt x="248977" y="265431"/>
                  </a:lnTo>
                  <a:lnTo>
                    <a:pt x="246804" y="278159"/>
                  </a:lnTo>
                  <a:lnTo>
                    <a:pt x="243700" y="295234"/>
                  </a:lnTo>
                  <a:lnTo>
                    <a:pt x="237491" y="311998"/>
                  </a:lnTo>
                  <a:lnTo>
                    <a:pt x="232213" y="326899"/>
                  </a:lnTo>
                  <a:lnTo>
                    <a:pt x="226936" y="337455"/>
                  </a:lnTo>
                  <a:lnTo>
                    <a:pt x="209240" y="342732"/>
                  </a:lnTo>
                  <a:lnTo>
                    <a:pt x="188441" y="348010"/>
                  </a:lnTo>
                  <a:lnTo>
                    <a:pt x="172918" y="354529"/>
                  </a:lnTo>
                  <a:lnTo>
                    <a:pt x="172918" y="361669"/>
                  </a:lnTo>
                  <a:lnTo>
                    <a:pt x="172918" y="367257"/>
                  </a:lnTo>
                  <a:lnTo>
                    <a:pt x="173850" y="372535"/>
                  </a:lnTo>
                  <a:lnTo>
                    <a:pt x="176023" y="377813"/>
                  </a:lnTo>
                  <a:lnTo>
                    <a:pt x="197754" y="376571"/>
                  </a:lnTo>
                  <a:lnTo>
                    <a:pt x="216691" y="370362"/>
                  </a:lnTo>
                  <a:lnTo>
                    <a:pt x="232213" y="361669"/>
                  </a:lnTo>
                  <a:lnTo>
                    <a:pt x="243700" y="372535"/>
                  </a:lnTo>
                  <a:lnTo>
                    <a:pt x="254255" y="387126"/>
                  </a:lnTo>
                  <a:lnTo>
                    <a:pt x="261395" y="402027"/>
                  </a:lnTo>
                  <a:lnTo>
                    <a:pt x="268846" y="418791"/>
                  </a:lnTo>
                  <a:lnTo>
                    <a:pt x="280022" y="429657"/>
                  </a:lnTo>
                  <a:lnTo>
                    <a:pt x="292750" y="436797"/>
                  </a:lnTo>
                  <a:lnTo>
                    <a:pt x="310446" y="441143"/>
                  </a:lnTo>
                  <a:lnTo>
                    <a:pt x="326899" y="444248"/>
                  </a:lnTo>
                  <a:lnTo>
                    <a:pt x="339628" y="449526"/>
                  </a:lnTo>
                  <a:lnTo>
                    <a:pt x="343663" y="449526"/>
                  </a:lnTo>
                  <a:lnTo>
                    <a:pt x="336523" y="433693"/>
                  </a:lnTo>
                  <a:lnTo>
                    <a:pt x="326899" y="420964"/>
                  </a:lnTo>
                  <a:lnTo>
                    <a:pt x="316655" y="406374"/>
                  </a:lnTo>
                  <a:lnTo>
                    <a:pt x="319759" y="406374"/>
                  </a:lnTo>
                  <a:lnTo>
                    <a:pt x="322864" y="407305"/>
                  </a:lnTo>
                  <a:lnTo>
                    <a:pt x="330004" y="411651"/>
                  </a:lnTo>
                  <a:lnTo>
                    <a:pt x="339628" y="416929"/>
                  </a:lnTo>
                  <a:lnTo>
                    <a:pt x="348941" y="422206"/>
                  </a:lnTo>
                  <a:lnTo>
                    <a:pt x="356081" y="426242"/>
                  </a:lnTo>
                  <a:lnTo>
                    <a:pt x="359186" y="424379"/>
                  </a:lnTo>
                  <a:lnTo>
                    <a:pt x="361359" y="422206"/>
                  </a:lnTo>
                  <a:lnTo>
                    <a:pt x="363532" y="420964"/>
                  </a:lnTo>
                  <a:lnTo>
                    <a:pt x="363532" y="418791"/>
                  </a:lnTo>
                  <a:lnTo>
                    <a:pt x="365395" y="416929"/>
                  </a:lnTo>
                  <a:lnTo>
                    <a:pt x="366636" y="414756"/>
                  </a:lnTo>
                  <a:lnTo>
                    <a:pt x="365395" y="394577"/>
                  </a:lnTo>
                  <a:lnTo>
                    <a:pt x="359186" y="379675"/>
                  </a:lnTo>
                  <a:lnTo>
                    <a:pt x="352045" y="365084"/>
                  </a:lnTo>
                  <a:lnTo>
                    <a:pt x="339628" y="365084"/>
                  </a:lnTo>
                  <a:lnTo>
                    <a:pt x="332177" y="333108"/>
                  </a:lnTo>
                  <a:lnTo>
                    <a:pt x="322864" y="304547"/>
                  </a:lnTo>
                  <a:lnTo>
                    <a:pt x="329073" y="302685"/>
                  </a:lnTo>
                  <a:lnTo>
                    <a:pt x="334350" y="302685"/>
                  </a:lnTo>
                  <a:lnTo>
                    <a:pt x="339628" y="300512"/>
                  </a:lnTo>
                  <a:lnTo>
                    <a:pt x="346768" y="300512"/>
                  </a:lnTo>
                  <a:lnTo>
                    <a:pt x="352045" y="313240"/>
                  </a:lnTo>
                  <a:lnTo>
                    <a:pt x="359186" y="322553"/>
                  </a:lnTo>
                  <a:lnTo>
                    <a:pt x="368810" y="332177"/>
                  </a:lnTo>
                  <a:lnTo>
                    <a:pt x="375950" y="340559"/>
                  </a:lnTo>
                  <a:lnTo>
                    <a:pt x="383401" y="340559"/>
                  </a:lnTo>
                  <a:lnTo>
                    <a:pt x="388368" y="339628"/>
                  </a:lnTo>
                  <a:lnTo>
                    <a:pt x="394577" y="339628"/>
                  </a:lnTo>
                  <a:lnTo>
                    <a:pt x="399854" y="337455"/>
                  </a:lnTo>
                  <a:lnTo>
                    <a:pt x="407305" y="287783"/>
                  </a:lnTo>
                  <a:lnTo>
                    <a:pt x="402027" y="287783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27"/>
            <p:cNvSpPr/>
            <p:nvPr/>
          </p:nvSpPr>
          <p:spPr>
            <a:xfrm>
              <a:off x="5463788" y="5234275"/>
              <a:ext cx="43462" cy="15522"/>
            </a:xfrm>
            <a:custGeom>
              <a:avLst/>
              <a:gdLst/>
              <a:ahLst/>
              <a:cxnLst/>
              <a:rect l="l" t="t" r="r" b="b"/>
              <a:pathLst>
                <a:path w="43462" h="15522" extrusionOk="0">
                  <a:moveTo>
                    <a:pt x="24836" y="7451"/>
                  </a:moveTo>
                  <a:lnTo>
                    <a:pt x="14591" y="3415"/>
                  </a:lnTo>
                  <a:lnTo>
                    <a:pt x="4967" y="0"/>
                  </a:lnTo>
                  <a:lnTo>
                    <a:pt x="3104" y="3415"/>
                  </a:lnTo>
                  <a:lnTo>
                    <a:pt x="3104" y="5278"/>
                  </a:lnTo>
                  <a:lnTo>
                    <a:pt x="1863" y="7451"/>
                  </a:lnTo>
                  <a:lnTo>
                    <a:pt x="0" y="8692"/>
                  </a:lnTo>
                  <a:lnTo>
                    <a:pt x="0" y="12728"/>
                  </a:lnTo>
                  <a:lnTo>
                    <a:pt x="7140" y="12728"/>
                  </a:lnTo>
                  <a:lnTo>
                    <a:pt x="10245" y="14901"/>
                  </a:lnTo>
                  <a:lnTo>
                    <a:pt x="12418" y="14901"/>
                  </a:lnTo>
                  <a:lnTo>
                    <a:pt x="15522" y="15833"/>
                  </a:lnTo>
                  <a:lnTo>
                    <a:pt x="44704" y="15833"/>
                  </a:lnTo>
                  <a:lnTo>
                    <a:pt x="37253" y="10555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27"/>
            <p:cNvSpPr/>
            <p:nvPr/>
          </p:nvSpPr>
          <p:spPr>
            <a:xfrm>
              <a:off x="5144029" y="5162562"/>
              <a:ext cx="24836" cy="9313"/>
            </a:xfrm>
            <a:custGeom>
              <a:avLst/>
              <a:gdLst/>
              <a:ahLst/>
              <a:cxnLst/>
              <a:rect l="l" t="t" r="r" b="b"/>
              <a:pathLst>
                <a:path w="24835" h="9313" extrusionOk="0">
                  <a:moveTo>
                    <a:pt x="4967" y="10555"/>
                  </a:moveTo>
                  <a:lnTo>
                    <a:pt x="10245" y="10555"/>
                  </a:lnTo>
                  <a:lnTo>
                    <a:pt x="14280" y="8382"/>
                  </a:lnTo>
                  <a:lnTo>
                    <a:pt x="17695" y="7140"/>
                  </a:lnTo>
                  <a:lnTo>
                    <a:pt x="19558" y="5278"/>
                  </a:lnTo>
                  <a:lnTo>
                    <a:pt x="24836" y="3104"/>
                  </a:lnTo>
                  <a:lnTo>
                    <a:pt x="248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27"/>
            <p:cNvSpPr/>
            <p:nvPr/>
          </p:nvSpPr>
          <p:spPr>
            <a:xfrm>
              <a:off x="5247097" y="5141141"/>
              <a:ext cx="24836" cy="40358"/>
            </a:xfrm>
            <a:custGeom>
              <a:avLst/>
              <a:gdLst/>
              <a:ahLst/>
              <a:cxnLst/>
              <a:rect l="l" t="t" r="r" b="b"/>
              <a:pathLst>
                <a:path w="24835" h="40357" extrusionOk="0">
                  <a:moveTo>
                    <a:pt x="21731" y="0"/>
                  </a:moveTo>
                  <a:lnTo>
                    <a:pt x="14591" y="0"/>
                  </a:lnTo>
                  <a:lnTo>
                    <a:pt x="9313" y="0"/>
                  </a:lnTo>
                  <a:lnTo>
                    <a:pt x="4967" y="2173"/>
                  </a:lnTo>
                  <a:lnTo>
                    <a:pt x="1863" y="4346"/>
                  </a:lnTo>
                  <a:lnTo>
                    <a:pt x="0" y="11797"/>
                  </a:lnTo>
                  <a:lnTo>
                    <a:pt x="0" y="26698"/>
                  </a:lnTo>
                  <a:lnTo>
                    <a:pt x="1863" y="41289"/>
                  </a:lnTo>
                  <a:lnTo>
                    <a:pt x="7140" y="39116"/>
                  </a:lnTo>
                  <a:lnTo>
                    <a:pt x="11487" y="39116"/>
                  </a:lnTo>
                  <a:lnTo>
                    <a:pt x="14591" y="39116"/>
                  </a:lnTo>
                  <a:lnTo>
                    <a:pt x="16454" y="37253"/>
                  </a:lnTo>
                  <a:lnTo>
                    <a:pt x="26078" y="37253"/>
                  </a:lnTo>
                  <a:lnTo>
                    <a:pt x="23904" y="17075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27"/>
            <p:cNvSpPr/>
            <p:nvPr/>
          </p:nvSpPr>
          <p:spPr>
            <a:xfrm>
              <a:off x="5592933" y="5239552"/>
              <a:ext cx="34149" cy="21731"/>
            </a:xfrm>
            <a:custGeom>
              <a:avLst/>
              <a:gdLst/>
              <a:ahLst/>
              <a:cxnLst/>
              <a:rect l="l" t="t" r="r" b="b"/>
              <a:pathLst>
                <a:path w="34149" h="21731" extrusionOk="0">
                  <a:moveTo>
                    <a:pt x="21731" y="3415"/>
                  </a:moveTo>
                  <a:lnTo>
                    <a:pt x="14591" y="5278"/>
                  </a:lnTo>
                  <a:lnTo>
                    <a:pt x="7140" y="9624"/>
                  </a:lnTo>
                  <a:lnTo>
                    <a:pt x="0" y="10555"/>
                  </a:lnTo>
                  <a:lnTo>
                    <a:pt x="3104" y="24525"/>
                  </a:lnTo>
                  <a:lnTo>
                    <a:pt x="7140" y="22352"/>
                  </a:lnTo>
                  <a:lnTo>
                    <a:pt x="10245" y="22352"/>
                  </a:lnTo>
                  <a:lnTo>
                    <a:pt x="12418" y="22352"/>
                  </a:lnTo>
                  <a:lnTo>
                    <a:pt x="12418" y="20179"/>
                  </a:lnTo>
                  <a:lnTo>
                    <a:pt x="15522" y="20179"/>
                  </a:lnTo>
                  <a:lnTo>
                    <a:pt x="21731" y="17075"/>
                  </a:lnTo>
                  <a:lnTo>
                    <a:pt x="24836" y="12728"/>
                  </a:lnTo>
                  <a:lnTo>
                    <a:pt x="29182" y="9624"/>
                  </a:lnTo>
                  <a:lnTo>
                    <a:pt x="32286" y="5278"/>
                  </a:lnTo>
                  <a:lnTo>
                    <a:pt x="36322" y="0"/>
                  </a:lnTo>
                  <a:lnTo>
                    <a:pt x="27009" y="0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27"/>
            <p:cNvSpPr/>
            <p:nvPr/>
          </p:nvSpPr>
          <p:spPr>
            <a:xfrm>
              <a:off x="4877977" y="3996527"/>
              <a:ext cx="2967861" cy="2340761"/>
            </a:xfrm>
            <a:custGeom>
              <a:avLst/>
              <a:gdLst/>
              <a:ahLst/>
              <a:cxnLst/>
              <a:rect l="l" t="t" r="r" b="b"/>
              <a:pathLst>
                <a:path w="2967861" h="2340761" extrusionOk="0">
                  <a:moveTo>
                    <a:pt x="2965999" y="516271"/>
                  </a:moveTo>
                  <a:lnTo>
                    <a:pt x="2956685" y="502612"/>
                  </a:lnTo>
                  <a:lnTo>
                    <a:pt x="2945199" y="489883"/>
                  </a:lnTo>
                  <a:lnTo>
                    <a:pt x="2934644" y="477155"/>
                  </a:lnTo>
                  <a:lnTo>
                    <a:pt x="2930608" y="477155"/>
                  </a:lnTo>
                  <a:lnTo>
                    <a:pt x="2929677" y="477155"/>
                  </a:lnTo>
                  <a:lnTo>
                    <a:pt x="2927503" y="479328"/>
                  </a:lnTo>
                  <a:lnTo>
                    <a:pt x="2925330" y="479328"/>
                  </a:lnTo>
                  <a:lnTo>
                    <a:pt x="2923158" y="480260"/>
                  </a:lnTo>
                  <a:lnTo>
                    <a:pt x="2905462" y="477155"/>
                  </a:lnTo>
                  <a:lnTo>
                    <a:pt x="2896149" y="469705"/>
                  </a:lnTo>
                  <a:lnTo>
                    <a:pt x="2889008" y="460081"/>
                  </a:lnTo>
                  <a:lnTo>
                    <a:pt x="2881868" y="449526"/>
                  </a:lnTo>
                  <a:lnTo>
                    <a:pt x="2871313" y="439902"/>
                  </a:lnTo>
                  <a:lnTo>
                    <a:pt x="2866035" y="435555"/>
                  </a:lnTo>
                  <a:lnTo>
                    <a:pt x="2859827" y="435555"/>
                  </a:lnTo>
                  <a:lnTo>
                    <a:pt x="2854549" y="434624"/>
                  </a:lnTo>
                  <a:lnTo>
                    <a:pt x="2849271" y="434624"/>
                  </a:lnTo>
                  <a:lnTo>
                    <a:pt x="2843994" y="430278"/>
                  </a:lnTo>
                  <a:lnTo>
                    <a:pt x="2810776" y="395508"/>
                  </a:lnTo>
                  <a:lnTo>
                    <a:pt x="2751481" y="370051"/>
                  </a:lnTo>
                  <a:lnTo>
                    <a:pt x="2747445" y="370983"/>
                  </a:lnTo>
                  <a:lnTo>
                    <a:pt x="2744340" y="373156"/>
                  </a:lnTo>
                  <a:lnTo>
                    <a:pt x="2740305" y="377502"/>
                  </a:lnTo>
                  <a:lnTo>
                    <a:pt x="2735027" y="378433"/>
                  </a:lnTo>
                  <a:lnTo>
                    <a:pt x="2729750" y="378433"/>
                  </a:lnTo>
                  <a:lnTo>
                    <a:pt x="2723541" y="378433"/>
                  </a:lnTo>
                  <a:lnTo>
                    <a:pt x="2708950" y="373156"/>
                  </a:lnTo>
                  <a:lnTo>
                    <a:pt x="2696532" y="365705"/>
                  </a:lnTo>
                  <a:lnTo>
                    <a:pt x="2678836" y="362601"/>
                  </a:lnTo>
                  <a:lnTo>
                    <a:pt x="2678836" y="367878"/>
                  </a:lnTo>
                  <a:lnTo>
                    <a:pt x="2678836" y="373156"/>
                  </a:lnTo>
                  <a:lnTo>
                    <a:pt x="2676664" y="377502"/>
                  </a:lnTo>
                  <a:lnTo>
                    <a:pt x="2676664" y="380607"/>
                  </a:lnTo>
                  <a:lnTo>
                    <a:pt x="2678836" y="382780"/>
                  </a:lnTo>
                  <a:lnTo>
                    <a:pt x="2681010" y="385884"/>
                  </a:lnTo>
                  <a:lnTo>
                    <a:pt x="2684114" y="392093"/>
                  </a:lnTo>
                  <a:lnTo>
                    <a:pt x="2681941" y="397371"/>
                  </a:lnTo>
                  <a:lnTo>
                    <a:pt x="2681941" y="400475"/>
                  </a:lnTo>
                  <a:lnTo>
                    <a:pt x="2681010" y="404821"/>
                  </a:lnTo>
                  <a:lnTo>
                    <a:pt x="2678836" y="406994"/>
                  </a:lnTo>
                  <a:lnTo>
                    <a:pt x="2678836" y="412272"/>
                  </a:lnTo>
                  <a:lnTo>
                    <a:pt x="2671696" y="406994"/>
                  </a:lnTo>
                  <a:lnTo>
                    <a:pt x="2666419" y="402648"/>
                  </a:lnTo>
                  <a:lnTo>
                    <a:pt x="2660210" y="395198"/>
                  </a:lnTo>
                  <a:lnTo>
                    <a:pt x="2654932" y="389920"/>
                  </a:lnTo>
                  <a:lnTo>
                    <a:pt x="2651828" y="382469"/>
                  </a:lnTo>
                  <a:lnTo>
                    <a:pt x="2616437" y="382469"/>
                  </a:lnTo>
                  <a:lnTo>
                    <a:pt x="2581978" y="382469"/>
                  </a:lnTo>
                  <a:lnTo>
                    <a:pt x="2547518" y="385574"/>
                  </a:lnTo>
                  <a:lnTo>
                    <a:pt x="2544414" y="384642"/>
                  </a:lnTo>
                  <a:lnTo>
                    <a:pt x="2542240" y="380296"/>
                  </a:lnTo>
                  <a:lnTo>
                    <a:pt x="2538205" y="378123"/>
                  </a:lnTo>
                  <a:lnTo>
                    <a:pt x="2535100" y="365395"/>
                  </a:lnTo>
                  <a:lnTo>
                    <a:pt x="2532927" y="350493"/>
                  </a:lnTo>
                  <a:lnTo>
                    <a:pt x="2527650" y="333419"/>
                  </a:lnTo>
                  <a:lnTo>
                    <a:pt x="2515232" y="330314"/>
                  </a:lnTo>
                  <a:lnTo>
                    <a:pt x="2498468" y="327210"/>
                  </a:lnTo>
                  <a:lnTo>
                    <a:pt x="2481703" y="325037"/>
                  </a:lnTo>
                  <a:lnTo>
                    <a:pt x="2464008" y="325037"/>
                  </a:lnTo>
                  <a:lnTo>
                    <a:pt x="2451590" y="330314"/>
                  </a:lnTo>
                  <a:lnTo>
                    <a:pt x="2437931" y="325037"/>
                  </a:lnTo>
                  <a:lnTo>
                    <a:pt x="2427375" y="315413"/>
                  </a:lnTo>
                  <a:lnTo>
                    <a:pt x="2420235" y="304858"/>
                  </a:lnTo>
                  <a:lnTo>
                    <a:pt x="2414958" y="293371"/>
                  </a:lnTo>
                  <a:lnTo>
                    <a:pt x="2401298" y="293371"/>
                  </a:lnTo>
                  <a:lnTo>
                    <a:pt x="2388880" y="293371"/>
                  </a:lnTo>
                  <a:lnTo>
                    <a:pt x="2378325" y="297718"/>
                  </a:lnTo>
                  <a:lnTo>
                    <a:pt x="2373047" y="295544"/>
                  </a:lnTo>
                  <a:lnTo>
                    <a:pt x="2369012" y="293371"/>
                  </a:lnTo>
                  <a:lnTo>
                    <a:pt x="2365907" y="291198"/>
                  </a:lnTo>
                  <a:lnTo>
                    <a:pt x="2365907" y="288094"/>
                  </a:lnTo>
                  <a:lnTo>
                    <a:pt x="2363734" y="285921"/>
                  </a:lnTo>
                  <a:lnTo>
                    <a:pt x="2363734" y="282816"/>
                  </a:lnTo>
                  <a:lnTo>
                    <a:pt x="2361561" y="276607"/>
                  </a:lnTo>
                  <a:lnTo>
                    <a:pt x="2358457" y="273503"/>
                  </a:lnTo>
                  <a:lnTo>
                    <a:pt x="2351316" y="268225"/>
                  </a:lnTo>
                  <a:lnTo>
                    <a:pt x="2334552" y="262016"/>
                  </a:lnTo>
                  <a:lnTo>
                    <a:pt x="2315925" y="256739"/>
                  </a:lnTo>
                  <a:lnTo>
                    <a:pt x="2296057" y="251461"/>
                  </a:lnTo>
                  <a:lnTo>
                    <a:pt x="2276188" y="249288"/>
                  </a:lnTo>
                  <a:lnTo>
                    <a:pt x="2258493" y="249288"/>
                  </a:lnTo>
                  <a:lnTo>
                    <a:pt x="2247007" y="253634"/>
                  </a:lnTo>
                  <a:lnTo>
                    <a:pt x="2234589" y="256739"/>
                  </a:lnTo>
                  <a:lnTo>
                    <a:pt x="2237693" y="273813"/>
                  </a:lnTo>
                  <a:lnTo>
                    <a:pt x="2241729" y="286541"/>
                  </a:lnTo>
                  <a:lnTo>
                    <a:pt x="2243902" y="305479"/>
                  </a:lnTo>
                  <a:lnTo>
                    <a:pt x="2236762" y="305479"/>
                  </a:lnTo>
                  <a:lnTo>
                    <a:pt x="2232726" y="303306"/>
                  </a:lnTo>
                  <a:lnTo>
                    <a:pt x="2227448" y="303306"/>
                  </a:lnTo>
                  <a:lnTo>
                    <a:pt x="2225275" y="303306"/>
                  </a:lnTo>
                  <a:lnTo>
                    <a:pt x="2222171" y="303306"/>
                  </a:lnTo>
                  <a:lnTo>
                    <a:pt x="2218135" y="306410"/>
                  </a:lnTo>
                  <a:lnTo>
                    <a:pt x="2215030" y="310756"/>
                  </a:lnTo>
                  <a:lnTo>
                    <a:pt x="2207890" y="306410"/>
                  </a:lnTo>
                  <a:lnTo>
                    <a:pt x="2201681" y="303306"/>
                  </a:lnTo>
                  <a:lnTo>
                    <a:pt x="2198577" y="298028"/>
                  </a:lnTo>
                  <a:lnTo>
                    <a:pt x="2193299" y="293682"/>
                  </a:lnTo>
                  <a:lnTo>
                    <a:pt x="2188022" y="288404"/>
                  </a:lnTo>
                  <a:lnTo>
                    <a:pt x="2174362" y="310756"/>
                  </a:lnTo>
                  <a:lnTo>
                    <a:pt x="2165980" y="308583"/>
                  </a:lnTo>
                  <a:lnTo>
                    <a:pt x="2158840" y="306410"/>
                  </a:lnTo>
                  <a:lnTo>
                    <a:pt x="2152631" y="303306"/>
                  </a:lnTo>
                  <a:lnTo>
                    <a:pt x="2149526" y="298028"/>
                  </a:lnTo>
                  <a:lnTo>
                    <a:pt x="2147353" y="290577"/>
                  </a:lnTo>
                  <a:lnTo>
                    <a:pt x="2147353" y="280953"/>
                  </a:lnTo>
                  <a:lnTo>
                    <a:pt x="2140213" y="290577"/>
                  </a:lnTo>
                  <a:lnTo>
                    <a:pt x="2137109" y="301132"/>
                  </a:lnTo>
                  <a:lnTo>
                    <a:pt x="2133073" y="312619"/>
                  </a:lnTo>
                  <a:lnTo>
                    <a:pt x="2127795" y="321001"/>
                  </a:lnTo>
                  <a:lnTo>
                    <a:pt x="2125622" y="323174"/>
                  </a:lnTo>
                  <a:lnTo>
                    <a:pt x="2123449" y="325347"/>
                  </a:lnTo>
                  <a:lnTo>
                    <a:pt x="2112894" y="317896"/>
                  </a:lnTo>
                  <a:lnTo>
                    <a:pt x="2100476" y="310446"/>
                  </a:lnTo>
                  <a:lnTo>
                    <a:pt x="2091163" y="300822"/>
                  </a:lnTo>
                  <a:lnTo>
                    <a:pt x="2088989" y="295544"/>
                  </a:lnTo>
                  <a:lnTo>
                    <a:pt x="2088058" y="291198"/>
                  </a:lnTo>
                  <a:lnTo>
                    <a:pt x="2088058" y="288094"/>
                  </a:lnTo>
                  <a:lnTo>
                    <a:pt x="2085885" y="283747"/>
                  </a:lnTo>
                  <a:lnTo>
                    <a:pt x="2083712" y="280643"/>
                  </a:lnTo>
                  <a:lnTo>
                    <a:pt x="2090852" y="261706"/>
                  </a:lnTo>
                  <a:lnTo>
                    <a:pt x="2103270" y="248978"/>
                  </a:lnTo>
                  <a:lnTo>
                    <a:pt x="2093957" y="212034"/>
                  </a:lnTo>
                  <a:lnTo>
                    <a:pt x="2090852" y="212034"/>
                  </a:lnTo>
                  <a:lnTo>
                    <a:pt x="2090852" y="206757"/>
                  </a:lnTo>
                  <a:lnTo>
                    <a:pt x="2070984" y="208930"/>
                  </a:lnTo>
                  <a:lnTo>
                    <a:pt x="2058566" y="214208"/>
                  </a:lnTo>
                  <a:lnTo>
                    <a:pt x="2047079" y="223831"/>
                  </a:lnTo>
                  <a:lnTo>
                    <a:pt x="2036524" y="218554"/>
                  </a:lnTo>
                  <a:lnTo>
                    <a:pt x="2025038" y="212345"/>
                  </a:lnTo>
                  <a:lnTo>
                    <a:pt x="2014482" y="207067"/>
                  </a:lnTo>
                  <a:lnTo>
                    <a:pt x="2012310" y="209240"/>
                  </a:lnTo>
                  <a:lnTo>
                    <a:pt x="2012310" y="211414"/>
                  </a:lnTo>
                  <a:lnTo>
                    <a:pt x="2010136" y="211414"/>
                  </a:lnTo>
                  <a:lnTo>
                    <a:pt x="2007032" y="212345"/>
                  </a:lnTo>
                  <a:lnTo>
                    <a:pt x="2007032" y="218554"/>
                  </a:lnTo>
                  <a:lnTo>
                    <a:pt x="2007032" y="223831"/>
                  </a:lnTo>
                  <a:lnTo>
                    <a:pt x="2007032" y="226936"/>
                  </a:lnTo>
                  <a:lnTo>
                    <a:pt x="2007032" y="229109"/>
                  </a:lnTo>
                  <a:lnTo>
                    <a:pt x="2007032" y="232213"/>
                  </a:lnTo>
                  <a:lnTo>
                    <a:pt x="2002996" y="243700"/>
                  </a:lnTo>
                  <a:lnTo>
                    <a:pt x="1950841" y="239354"/>
                  </a:lnTo>
                  <a:lnTo>
                    <a:pt x="1948668" y="234076"/>
                  </a:lnTo>
                  <a:lnTo>
                    <a:pt x="1948668" y="228799"/>
                  </a:lnTo>
                  <a:lnTo>
                    <a:pt x="1946495" y="223521"/>
                  </a:lnTo>
                  <a:lnTo>
                    <a:pt x="1946495" y="218243"/>
                  </a:lnTo>
                  <a:lnTo>
                    <a:pt x="1946495" y="216070"/>
                  </a:lnTo>
                  <a:lnTo>
                    <a:pt x="1934077" y="206446"/>
                  </a:lnTo>
                  <a:lnTo>
                    <a:pt x="1921659" y="204273"/>
                  </a:lnTo>
                  <a:lnTo>
                    <a:pt x="1904895" y="204273"/>
                  </a:lnTo>
                  <a:lnTo>
                    <a:pt x="1887200" y="206446"/>
                  </a:lnTo>
                  <a:lnTo>
                    <a:pt x="1887200" y="219175"/>
                  </a:lnTo>
                  <a:lnTo>
                    <a:pt x="1877886" y="219175"/>
                  </a:lnTo>
                  <a:lnTo>
                    <a:pt x="1877886" y="218243"/>
                  </a:lnTo>
                  <a:lnTo>
                    <a:pt x="1875713" y="218243"/>
                  </a:lnTo>
                  <a:lnTo>
                    <a:pt x="1873540" y="216070"/>
                  </a:lnTo>
                  <a:lnTo>
                    <a:pt x="1875713" y="206446"/>
                  </a:lnTo>
                  <a:lnTo>
                    <a:pt x="1877886" y="198996"/>
                  </a:lnTo>
                  <a:lnTo>
                    <a:pt x="1880060" y="193718"/>
                  </a:lnTo>
                  <a:lnTo>
                    <a:pt x="1883164" y="188441"/>
                  </a:lnTo>
                  <a:lnTo>
                    <a:pt x="1883164" y="182232"/>
                  </a:lnTo>
                  <a:lnTo>
                    <a:pt x="1873851" y="186578"/>
                  </a:lnTo>
                  <a:lnTo>
                    <a:pt x="1866710" y="191856"/>
                  </a:lnTo>
                  <a:lnTo>
                    <a:pt x="1859570" y="197133"/>
                  </a:lnTo>
                  <a:lnTo>
                    <a:pt x="1854293" y="203342"/>
                  </a:lnTo>
                  <a:lnTo>
                    <a:pt x="1851188" y="201169"/>
                  </a:lnTo>
                  <a:lnTo>
                    <a:pt x="1849015" y="201169"/>
                  </a:lnTo>
                  <a:lnTo>
                    <a:pt x="1849015" y="198996"/>
                  </a:lnTo>
                  <a:lnTo>
                    <a:pt x="1849015" y="196823"/>
                  </a:lnTo>
                  <a:lnTo>
                    <a:pt x="1849015" y="195891"/>
                  </a:lnTo>
                  <a:lnTo>
                    <a:pt x="1851188" y="191545"/>
                  </a:lnTo>
                  <a:lnTo>
                    <a:pt x="1851188" y="188441"/>
                  </a:lnTo>
                  <a:lnTo>
                    <a:pt x="1834424" y="186267"/>
                  </a:lnTo>
                  <a:lnTo>
                    <a:pt x="1819833" y="188441"/>
                  </a:lnTo>
                  <a:lnTo>
                    <a:pt x="1807415" y="195891"/>
                  </a:lnTo>
                  <a:lnTo>
                    <a:pt x="1803379" y="195891"/>
                  </a:lnTo>
                  <a:lnTo>
                    <a:pt x="1815797" y="180990"/>
                  </a:lnTo>
                  <a:lnTo>
                    <a:pt x="1832561" y="169503"/>
                  </a:lnTo>
                  <a:lnTo>
                    <a:pt x="1849325" y="159880"/>
                  </a:lnTo>
                  <a:lnTo>
                    <a:pt x="1863916" y="151498"/>
                  </a:lnTo>
                  <a:lnTo>
                    <a:pt x="1869194" y="141874"/>
                  </a:lnTo>
                  <a:lnTo>
                    <a:pt x="1873230" y="132250"/>
                  </a:lnTo>
                  <a:lnTo>
                    <a:pt x="1878507" y="123868"/>
                  </a:lnTo>
                  <a:lnTo>
                    <a:pt x="1890925" y="114244"/>
                  </a:lnTo>
                  <a:lnTo>
                    <a:pt x="1890925" y="90029"/>
                  </a:lnTo>
                  <a:lnTo>
                    <a:pt x="1881612" y="77301"/>
                  </a:lnTo>
                  <a:lnTo>
                    <a:pt x="1873230" y="65815"/>
                  </a:lnTo>
                  <a:lnTo>
                    <a:pt x="1861743" y="57432"/>
                  </a:lnTo>
                  <a:lnTo>
                    <a:pt x="1847152" y="49982"/>
                  </a:lnTo>
                  <a:lnTo>
                    <a:pt x="1847152" y="47809"/>
                  </a:lnTo>
                  <a:lnTo>
                    <a:pt x="1847152" y="45636"/>
                  </a:lnTo>
                  <a:lnTo>
                    <a:pt x="1844979" y="43462"/>
                  </a:lnTo>
                  <a:lnTo>
                    <a:pt x="1844048" y="45636"/>
                  </a:lnTo>
                  <a:lnTo>
                    <a:pt x="1827284" y="50913"/>
                  </a:lnTo>
                  <a:lnTo>
                    <a:pt x="1812693" y="53086"/>
                  </a:lnTo>
                  <a:lnTo>
                    <a:pt x="1800275" y="55259"/>
                  </a:lnTo>
                  <a:lnTo>
                    <a:pt x="1787857" y="60537"/>
                  </a:lnTo>
                  <a:lnTo>
                    <a:pt x="1780717" y="50913"/>
                  </a:lnTo>
                  <a:lnTo>
                    <a:pt x="1773577" y="43462"/>
                  </a:lnTo>
                  <a:lnTo>
                    <a:pt x="1766436" y="40358"/>
                  </a:lnTo>
                  <a:lnTo>
                    <a:pt x="1751845" y="36012"/>
                  </a:lnTo>
                  <a:lnTo>
                    <a:pt x="1752777" y="30734"/>
                  </a:lnTo>
                  <a:lnTo>
                    <a:pt x="1754950" y="28561"/>
                  </a:lnTo>
                  <a:lnTo>
                    <a:pt x="1757123" y="25457"/>
                  </a:lnTo>
                  <a:lnTo>
                    <a:pt x="1760227" y="23283"/>
                  </a:lnTo>
                  <a:lnTo>
                    <a:pt x="1762401" y="22352"/>
                  </a:lnTo>
                  <a:lnTo>
                    <a:pt x="1767678" y="20179"/>
                  </a:lnTo>
                  <a:lnTo>
                    <a:pt x="1766747" y="14901"/>
                  </a:lnTo>
                  <a:lnTo>
                    <a:pt x="1762711" y="10555"/>
                  </a:lnTo>
                  <a:lnTo>
                    <a:pt x="1760538" y="7451"/>
                  </a:lnTo>
                  <a:lnTo>
                    <a:pt x="1759607" y="5278"/>
                  </a:lnTo>
                  <a:lnTo>
                    <a:pt x="1755571" y="0"/>
                  </a:lnTo>
                  <a:lnTo>
                    <a:pt x="1735702" y="0"/>
                  </a:lnTo>
                  <a:lnTo>
                    <a:pt x="1731666" y="18006"/>
                  </a:lnTo>
                  <a:lnTo>
                    <a:pt x="1721111" y="28561"/>
                  </a:lnTo>
                  <a:lnTo>
                    <a:pt x="1708693" y="38185"/>
                  </a:lnTo>
                  <a:lnTo>
                    <a:pt x="1695034" y="45636"/>
                  </a:lnTo>
                  <a:lnTo>
                    <a:pt x="1679511" y="53086"/>
                  </a:lnTo>
                  <a:lnTo>
                    <a:pt x="1679511" y="73265"/>
                  </a:lnTo>
                  <a:lnTo>
                    <a:pt x="1674234" y="73265"/>
                  </a:lnTo>
                  <a:lnTo>
                    <a:pt x="1668025" y="72334"/>
                  </a:lnTo>
                  <a:lnTo>
                    <a:pt x="1664921" y="72334"/>
                  </a:lnTo>
                  <a:lnTo>
                    <a:pt x="1659643" y="70161"/>
                  </a:lnTo>
                  <a:lnTo>
                    <a:pt x="1653434" y="75438"/>
                  </a:lnTo>
                  <a:lnTo>
                    <a:pt x="1646294" y="82889"/>
                  </a:lnTo>
                  <a:lnTo>
                    <a:pt x="1639153" y="88167"/>
                  </a:lnTo>
                  <a:lnTo>
                    <a:pt x="1632013" y="94376"/>
                  </a:lnTo>
                  <a:lnTo>
                    <a:pt x="1626736" y="94376"/>
                  </a:lnTo>
                  <a:lnTo>
                    <a:pt x="1616181" y="94376"/>
                  </a:lnTo>
                  <a:lnTo>
                    <a:pt x="1601590" y="94376"/>
                  </a:lnTo>
                  <a:lnTo>
                    <a:pt x="1586999" y="94376"/>
                  </a:lnTo>
                  <a:lnTo>
                    <a:pt x="1575512" y="94376"/>
                  </a:lnTo>
                  <a:lnTo>
                    <a:pt x="1572408" y="99653"/>
                  </a:lnTo>
                  <a:lnTo>
                    <a:pt x="1570235" y="104931"/>
                  </a:lnTo>
                  <a:lnTo>
                    <a:pt x="1567130" y="110208"/>
                  </a:lnTo>
                  <a:lnTo>
                    <a:pt x="1564957" y="117659"/>
                  </a:lnTo>
                  <a:lnTo>
                    <a:pt x="1543226" y="117659"/>
                  </a:lnTo>
                  <a:lnTo>
                    <a:pt x="1526462" y="123868"/>
                  </a:lnTo>
                  <a:lnTo>
                    <a:pt x="1511871" y="130077"/>
                  </a:lnTo>
                  <a:lnTo>
                    <a:pt x="1497280" y="141563"/>
                  </a:lnTo>
                  <a:lnTo>
                    <a:pt x="1484862" y="152118"/>
                  </a:lnTo>
                  <a:lnTo>
                    <a:pt x="1468098" y="161742"/>
                  </a:lnTo>
                  <a:lnTo>
                    <a:pt x="1462821" y="180679"/>
                  </a:lnTo>
                  <a:lnTo>
                    <a:pt x="1459716" y="198685"/>
                  </a:lnTo>
                  <a:lnTo>
                    <a:pt x="1455680" y="215760"/>
                  </a:lnTo>
                  <a:lnTo>
                    <a:pt x="1452576" y="215760"/>
                  </a:lnTo>
                  <a:lnTo>
                    <a:pt x="1445436" y="198685"/>
                  </a:lnTo>
                  <a:lnTo>
                    <a:pt x="1419358" y="203963"/>
                  </a:lnTo>
                  <a:lnTo>
                    <a:pt x="1395454" y="211414"/>
                  </a:lnTo>
                  <a:lnTo>
                    <a:pt x="1399490" y="233766"/>
                  </a:lnTo>
                  <a:lnTo>
                    <a:pt x="1404767" y="253945"/>
                  </a:lnTo>
                  <a:lnTo>
                    <a:pt x="1410045" y="275055"/>
                  </a:lnTo>
                  <a:lnTo>
                    <a:pt x="1419358" y="290888"/>
                  </a:lnTo>
                  <a:lnTo>
                    <a:pt x="1431776" y="304547"/>
                  </a:lnTo>
                  <a:lnTo>
                    <a:pt x="1431776" y="312929"/>
                  </a:lnTo>
                  <a:lnTo>
                    <a:pt x="1416254" y="302374"/>
                  </a:lnTo>
                  <a:lnTo>
                    <a:pt x="1399490" y="287473"/>
                  </a:lnTo>
                  <a:lnTo>
                    <a:pt x="1388934" y="272571"/>
                  </a:lnTo>
                  <a:lnTo>
                    <a:pt x="1368135" y="272571"/>
                  </a:lnTo>
                  <a:lnTo>
                    <a:pt x="1352612" y="275676"/>
                  </a:lnTo>
                  <a:lnTo>
                    <a:pt x="1338953" y="283127"/>
                  </a:lnTo>
                  <a:lnTo>
                    <a:pt x="1331812" y="274745"/>
                  </a:lnTo>
                  <a:lnTo>
                    <a:pt x="1328708" y="263258"/>
                  </a:lnTo>
                  <a:lnTo>
                    <a:pt x="1324672" y="252703"/>
                  </a:lnTo>
                  <a:lnTo>
                    <a:pt x="1321568" y="250530"/>
                  </a:lnTo>
                  <a:lnTo>
                    <a:pt x="1321568" y="249909"/>
                  </a:lnTo>
                  <a:lnTo>
                    <a:pt x="1319394" y="249909"/>
                  </a:lnTo>
                  <a:lnTo>
                    <a:pt x="1316290" y="249909"/>
                  </a:lnTo>
                  <a:lnTo>
                    <a:pt x="1312254" y="249909"/>
                  </a:lnTo>
                  <a:lnTo>
                    <a:pt x="1312254" y="284679"/>
                  </a:lnTo>
                  <a:lnTo>
                    <a:pt x="1289281" y="305789"/>
                  </a:lnTo>
                  <a:lnTo>
                    <a:pt x="1294559" y="320691"/>
                  </a:lnTo>
                  <a:lnTo>
                    <a:pt x="1299837" y="331246"/>
                  </a:lnTo>
                  <a:lnTo>
                    <a:pt x="1305114" y="343974"/>
                  </a:lnTo>
                  <a:lnTo>
                    <a:pt x="1309150" y="362911"/>
                  </a:lnTo>
                  <a:lnTo>
                    <a:pt x="1329018" y="370362"/>
                  </a:lnTo>
                  <a:lnTo>
                    <a:pt x="1350750" y="378744"/>
                  </a:lnTo>
                  <a:lnTo>
                    <a:pt x="1368445" y="386195"/>
                  </a:lnTo>
                  <a:lnTo>
                    <a:pt x="1368445" y="392403"/>
                  </a:lnTo>
                  <a:lnTo>
                    <a:pt x="1350750" y="386195"/>
                  </a:lnTo>
                  <a:lnTo>
                    <a:pt x="1332123" y="386195"/>
                  </a:lnTo>
                  <a:lnTo>
                    <a:pt x="1312254" y="386195"/>
                  </a:lnTo>
                  <a:lnTo>
                    <a:pt x="1314427" y="401096"/>
                  </a:lnTo>
                  <a:lnTo>
                    <a:pt x="1316601" y="418170"/>
                  </a:lnTo>
                  <a:lnTo>
                    <a:pt x="1319705" y="435245"/>
                  </a:lnTo>
                  <a:lnTo>
                    <a:pt x="1316601" y="453251"/>
                  </a:lnTo>
                  <a:lnTo>
                    <a:pt x="1310392" y="464737"/>
                  </a:lnTo>
                  <a:lnTo>
                    <a:pt x="1303251" y="479639"/>
                  </a:lnTo>
                  <a:lnTo>
                    <a:pt x="1296111" y="492367"/>
                  </a:lnTo>
                  <a:lnTo>
                    <a:pt x="1293006" y="494540"/>
                  </a:lnTo>
                  <a:lnTo>
                    <a:pt x="1290833" y="495472"/>
                  </a:lnTo>
                  <a:lnTo>
                    <a:pt x="1289902" y="497645"/>
                  </a:lnTo>
                  <a:lnTo>
                    <a:pt x="1269102" y="497645"/>
                  </a:lnTo>
                  <a:lnTo>
                    <a:pt x="1269102" y="492057"/>
                  </a:lnTo>
                  <a:lnTo>
                    <a:pt x="1276243" y="489883"/>
                  </a:lnTo>
                  <a:lnTo>
                    <a:pt x="1282452" y="486779"/>
                  </a:lnTo>
                  <a:lnTo>
                    <a:pt x="1287729" y="484606"/>
                  </a:lnTo>
                  <a:lnTo>
                    <a:pt x="1290833" y="480260"/>
                  </a:lnTo>
                  <a:lnTo>
                    <a:pt x="1296111" y="477155"/>
                  </a:lnTo>
                  <a:lnTo>
                    <a:pt x="1296111" y="460081"/>
                  </a:lnTo>
                  <a:lnTo>
                    <a:pt x="1300147" y="447352"/>
                  </a:lnTo>
                  <a:lnTo>
                    <a:pt x="1305424" y="435866"/>
                  </a:lnTo>
                  <a:lnTo>
                    <a:pt x="1302320" y="429657"/>
                  </a:lnTo>
                  <a:lnTo>
                    <a:pt x="1300147" y="423448"/>
                  </a:lnTo>
                  <a:lnTo>
                    <a:pt x="1296111" y="420344"/>
                  </a:lnTo>
                  <a:lnTo>
                    <a:pt x="1293006" y="415997"/>
                  </a:lnTo>
                  <a:lnTo>
                    <a:pt x="1290833" y="412893"/>
                  </a:lnTo>
                  <a:lnTo>
                    <a:pt x="1289902" y="407615"/>
                  </a:lnTo>
                  <a:lnTo>
                    <a:pt x="1289902" y="400165"/>
                  </a:lnTo>
                  <a:lnTo>
                    <a:pt x="1293006" y="390541"/>
                  </a:lnTo>
                  <a:lnTo>
                    <a:pt x="1296111" y="379054"/>
                  </a:lnTo>
                  <a:lnTo>
                    <a:pt x="1296111" y="366326"/>
                  </a:lnTo>
                  <a:lnTo>
                    <a:pt x="1293006" y="355771"/>
                  </a:lnTo>
                  <a:lnTo>
                    <a:pt x="1289902" y="340870"/>
                  </a:lnTo>
                  <a:lnTo>
                    <a:pt x="1283693" y="328141"/>
                  </a:lnTo>
                  <a:lnTo>
                    <a:pt x="1280589" y="318517"/>
                  </a:lnTo>
                  <a:lnTo>
                    <a:pt x="1282762" y="311067"/>
                  </a:lnTo>
                  <a:lnTo>
                    <a:pt x="1283693" y="299580"/>
                  </a:lnTo>
                  <a:lnTo>
                    <a:pt x="1287729" y="286852"/>
                  </a:lnTo>
                  <a:lnTo>
                    <a:pt x="1290833" y="271951"/>
                  </a:lnTo>
                  <a:lnTo>
                    <a:pt x="1293006" y="257049"/>
                  </a:lnTo>
                  <a:lnTo>
                    <a:pt x="1285866" y="249598"/>
                  </a:lnTo>
                  <a:lnTo>
                    <a:pt x="1280589" y="239975"/>
                  </a:lnTo>
                  <a:lnTo>
                    <a:pt x="1260720" y="239043"/>
                  </a:lnTo>
                  <a:lnTo>
                    <a:pt x="1243956" y="239975"/>
                  </a:lnTo>
                  <a:lnTo>
                    <a:pt x="1234643" y="246184"/>
                  </a:lnTo>
                  <a:lnTo>
                    <a:pt x="1227502" y="254566"/>
                  </a:lnTo>
                  <a:lnTo>
                    <a:pt x="1222225" y="266052"/>
                  </a:lnTo>
                  <a:lnTo>
                    <a:pt x="1218189" y="276607"/>
                  </a:lnTo>
                  <a:lnTo>
                    <a:pt x="1215085" y="290267"/>
                  </a:lnTo>
                  <a:lnTo>
                    <a:pt x="1211049" y="300822"/>
                  </a:lnTo>
                  <a:lnTo>
                    <a:pt x="1203909" y="310446"/>
                  </a:lnTo>
                  <a:lnTo>
                    <a:pt x="1193353" y="317896"/>
                  </a:lnTo>
                  <a:lnTo>
                    <a:pt x="1196458" y="338075"/>
                  </a:lnTo>
                  <a:lnTo>
                    <a:pt x="1198631" y="352977"/>
                  </a:lnTo>
                  <a:lnTo>
                    <a:pt x="1202667" y="370051"/>
                  </a:lnTo>
                  <a:lnTo>
                    <a:pt x="1200494" y="392403"/>
                  </a:lnTo>
                  <a:lnTo>
                    <a:pt x="1217258" y="392403"/>
                  </a:lnTo>
                  <a:lnTo>
                    <a:pt x="1218189" y="399854"/>
                  </a:lnTo>
                  <a:lnTo>
                    <a:pt x="1222225" y="405132"/>
                  </a:lnTo>
                  <a:lnTo>
                    <a:pt x="1224398" y="410409"/>
                  </a:lnTo>
                  <a:lnTo>
                    <a:pt x="1227502" y="414756"/>
                  </a:lnTo>
                  <a:lnTo>
                    <a:pt x="1232780" y="420033"/>
                  </a:lnTo>
                  <a:lnTo>
                    <a:pt x="1231849" y="423138"/>
                  </a:lnTo>
                  <a:lnTo>
                    <a:pt x="1231849" y="425311"/>
                  </a:lnTo>
                  <a:lnTo>
                    <a:pt x="1229676" y="427484"/>
                  </a:lnTo>
                  <a:lnTo>
                    <a:pt x="1220362" y="423138"/>
                  </a:lnTo>
                  <a:lnTo>
                    <a:pt x="1205771" y="415687"/>
                  </a:lnTo>
                  <a:lnTo>
                    <a:pt x="1190249" y="402959"/>
                  </a:lnTo>
                  <a:lnTo>
                    <a:pt x="1171622" y="390230"/>
                  </a:lnTo>
                  <a:lnTo>
                    <a:pt x="1159204" y="377502"/>
                  </a:lnTo>
                  <a:lnTo>
                    <a:pt x="1149891" y="366016"/>
                  </a:lnTo>
                  <a:lnTo>
                    <a:pt x="1142751" y="366016"/>
                  </a:lnTo>
                  <a:lnTo>
                    <a:pt x="1135611" y="366016"/>
                  </a:lnTo>
                  <a:lnTo>
                    <a:pt x="1130333" y="363842"/>
                  </a:lnTo>
                  <a:lnTo>
                    <a:pt x="1126297" y="362911"/>
                  </a:lnTo>
                  <a:lnTo>
                    <a:pt x="1119157" y="366016"/>
                  </a:lnTo>
                  <a:lnTo>
                    <a:pt x="1116052" y="368189"/>
                  </a:lnTo>
                  <a:lnTo>
                    <a:pt x="1112017" y="371293"/>
                  </a:lnTo>
                  <a:lnTo>
                    <a:pt x="1106739" y="375639"/>
                  </a:lnTo>
                  <a:lnTo>
                    <a:pt x="1106739" y="383090"/>
                  </a:lnTo>
                  <a:lnTo>
                    <a:pt x="1106739" y="388368"/>
                  </a:lnTo>
                  <a:lnTo>
                    <a:pt x="1108912" y="392714"/>
                  </a:lnTo>
                  <a:lnTo>
                    <a:pt x="1111085" y="395818"/>
                  </a:lnTo>
                  <a:lnTo>
                    <a:pt x="1114190" y="400165"/>
                  </a:lnTo>
                  <a:lnTo>
                    <a:pt x="1114190" y="405442"/>
                  </a:lnTo>
                  <a:lnTo>
                    <a:pt x="1112017" y="410720"/>
                  </a:lnTo>
                  <a:lnTo>
                    <a:pt x="1112017" y="415066"/>
                  </a:lnTo>
                  <a:lnTo>
                    <a:pt x="1111085" y="415997"/>
                  </a:lnTo>
                  <a:lnTo>
                    <a:pt x="1108912" y="420344"/>
                  </a:lnTo>
                  <a:lnTo>
                    <a:pt x="1106739" y="423448"/>
                  </a:lnTo>
                  <a:lnTo>
                    <a:pt x="1099599" y="422517"/>
                  </a:lnTo>
                  <a:lnTo>
                    <a:pt x="1096495" y="422517"/>
                  </a:lnTo>
                  <a:lnTo>
                    <a:pt x="1094321" y="420344"/>
                  </a:lnTo>
                  <a:lnTo>
                    <a:pt x="1092148" y="418170"/>
                  </a:lnTo>
                  <a:lnTo>
                    <a:pt x="1089044" y="415066"/>
                  </a:lnTo>
                  <a:lnTo>
                    <a:pt x="1086871" y="412893"/>
                  </a:lnTo>
                  <a:lnTo>
                    <a:pt x="1083766" y="412893"/>
                  </a:lnTo>
                  <a:lnTo>
                    <a:pt x="1072280" y="415997"/>
                  </a:lnTo>
                  <a:lnTo>
                    <a:pt x="1061724" y="420344"/>
                  </a:lnTo>
                  <a:lnTo>
                    <a:pt x="1048065" y="425621"/>
                  </a:lnTo>
                  <a:lnTo>
                    <a:pt x="1035647" y="430899"/>
                  </a:lnTo>
                  <a:lnTo>
                    <a:pt x="1030369" y="436176"/>
                  </a:lnTo>
                  <a:lnTo>
                    <a:pt x="1021056" y="436176"/>
                  </a:lnTo>
                  <a:lnTo>
                    <a:pt x="1028196" y="425621"/>
                  </a:lnTo>
                  <a:lnTo>
                    <a:pt x="1035336" y="420344"/>
                  </a:lnTo>
                  <a:lnTo>
                    <a:pt x="1044650" y="415066"/>
                  </a:lnTo>
                  <a:lnTo>
                    <a:pt x="1053963" y="407615"/>
                  </a:lnTo>
                  <a:lnTo>
                    <a:pt x="1040304" y="403269"/>
                  </a:lnTo>
                  <a:lnTo>
                    <a:pt x="1025713" y="400165"/>
                  </a:lnTo>
                  <a:lnTo>
                    <a:pt x="1010190" y="400165"/>
                  </a:lnTo>
                  <a:lnTo>
                    <a:pt x="1008017" y="407615"/>
                  </a:lnTo>
                  <a:lnTo>
                    <a:pt x="1008017" y="412893"/>
                  </a:lnTo>
                  <a:lnTo>
                    <a:pt x="1005844" y="415997"/>
                  </a:lnTo>
                  <a:lnTo>
                    <a:pt x="1003671" y="420344"/>
                  </a:lnTo>
                  <a:lnTo>
                    <a:pt x="1000567" y="423448"/>
                  </a:lnTo>
                  <a:lnTo>
                    <a:pt x="1000567" y="427794"/>
                  </a:lnTo>
                  <a:lnTo>
                    <a:pt x="996531" y="425621"/>
                  </a:lnTo>
                  <a:lnTo>
                    <a:pt x="995600" y="422517"/>
                  </a:lnTo>
                  <a:lnTo>
                    <a:pt x="993426" y="420344"/>
                  </a:lnTo>
                  <a:lnTo>
                    <a:pt x="991253" y="415997"/>
                  </a:lnTo>
                  <a:lnTo>
                    <a:pt x="990322" y="412893"/>
                  </a:lnTo>
                  <a:lnTo>
                    <a:pt x="986286" y="410720"/>
                  </a:lnTo>
                  <a:lnTo>
                    <a:pt x="983182" y="408547"/>
                  </a:lnTo>
                  <a:lnTo>
                    <a:pt x="981009" y="410720"/>
                  </a:lnTo>
                  <a:lnTo>
                    <a:pt x="975731" y="410720"/>
                  </a:lnTo>
                  <a:lnTo>
                    <a:pt x="969522" y="412893"/>
                  </a:lnTo>
                  <a:lnTo>
                    <a:pt x="957104" y="429967"/>
                  </a:lnTo>
                  <a:lnTo>
                    <a:pt x="942513" y="443627"/>
                  </a:lnTo>
                  <a:lnTo>
                    <a:pt x="930095" y="460702"/>
                  </a:lnTo>
                  <a:lnTo>
                    <a:pt x="932269" y="465979"/>
                  </a:lnTo>
                  <a:lnTo>
                    <a:pt x="932269" y="470325"/>
                  </a:lnTo>
                  <a:lnTo>
                    <a:pt x="932269" y="475603"/>
                  </a:lnTo>
                  <a:lnTo>
                    <a:pt x="932269" y="479949"/>
                  </a:lnTo>
                  <a:lnTo>
                    <a:pt x="930095" y="485227"/>
                  </a:lnTo>
                  <a:lnTo>
                    <a:pt x="926060" y="487400"/>
                  </a:lnTo>
                  <a:lnTo>
                    <a:pt x="925128" y="487400"/>
                  </a:lnTo>
                  <a:lnTo>
                    <a:pt x="922955" y="488331"/>
                  </a:lnTo>
                  <a:lnTo>
                    <a:pt x="920782" y="488331"/>
                  </a:lnTo>
                  <a:lnTo>
                    <a:pt x="915504" y="488331"/>
                  </a:lnTo>
                  <a:lnTo>
                    <a:pt x="911469" y="487400"/>
                  </a:lnTo>
                  <a:lnTo>
                    <a:pt x="908364" y="485227"/>
                  </a:lnTo>
                  <a:lnTo>
                    <a:pt x="906191" y="483054"/>
                  </a:lnTo>
                  <a:lnTo>
                    <a:pt x="900914" y="480881"/>
                  </a:lnTo>
                  <a:lnTo>
                    <a:pt x="900914" y="460702"/>
                  </a:lnTo>
                  <a:lnTo>
                    <a:pt x="908054" y="460702"/>
                  </a:lnTo>
                  <a:lnTo>
                    <a:pt x="911158" y="458528"/>
                  </a:lnTo>
                  <a:lnTo>
                    <a:pt x="913331" y="458528"/>
                  </a:lnTo>
                  <a:lnTo>
                    <a:pt x="917367" y="457597"/>
                  </a:lnTo>
                  <a:lnTo>
                    <a:pt x="917367" y="447973"/>
                  </a:lnTo>
                  <a:lnTo>
                    <a:pt x="911158" y="438349"/>
                  </a:lnTo>
                  <a:lnTo>
                    <a:pt x="904018" y="427794"/>
                  </a:lnTo>
                  <a:lnTo>
                    <a:pt x="896878" y="420344"/>
                  </a:lnTo>
                  <a:lnTo>
                    <a:pt x="866765" y="420344"/>
                  </a:lnTo>
                  <a:lnTo>
                    <a:pt x="873905" y="464737"/>
                  </a:lnTo>
                  <a:lnTo>
                    <a:pt x="877009" y="504785"/>
                  </a:lnTo>
                  <a:lnTo>
                    <a:pt x="869869" y="502612"/>
                  </a:lnTo>
                  <a:lnTo>
                    <a:pt x="862729" y="501680"/>
                  </a:lnTo>
                  <a:lnTo>
                    <a:pt x="855588" y="499507"/>
                  </a:lnTo>
                  <a:lnTo>
                    <a:pt x="850311" y="497334"/>
                  </a:lnTo>
                  <a:lnTo>
                    <a:pt x="840997" y="510062"/>
                  </a:lnTo>
                  <a:lnTo>
                    <a:pt x="830442" y="521549"/>
                  </a:lnTo>
                  <a:lnTo>
                    <a:pt x="813678" y="529000"/>
                  </a:lnTo>
                  <a:lnTo>
                    <a:pt x="815851" y="534277"/>
                  </a:lnTo>
                  <a:lnTo>
                    <a:pt x="815851" y="537382"/>
                  </a:lnTo>
                  <a:lnTo>
                    <a:pt x="815851" y="539555"/>
                  </a:lnTo>
                  <a:lnTo>
                    <a:pt x="818025" y="541728"/>
                  </a:lnTo>
                  <a:lnTo>
                    <a:pt x="818956" y="543901"/>
                  </a:lnTo>
                  <a:lnTo>
                    <a:pt x="821129" y="544832"/>
                  </a:lnTo>
                  <a:lnTo>
                    <a:pt x="821129" y="551041"/>
                  </a:lnTo>
                  <a:lnTo>
                    <a:pt x="818956" y="556319"/>
                  </a:lnTo>
                  <a:lnTo>
                    <a:pt x="818025" y="558492"/>
                  </a:lnTo>
                  <a:lnTo>
                    <a:pt x="815851" y="561596"/>
                  </a:lnTo>
                  <a:lnTo>
                    <a:pt x="813678" y="565943"/>
                  </a:lnTo>
                  <a:lnTo>
                    <a:pt x="799087" y="559734"/>
                  </a:lnTo>
                  <a:lnTo>
                    <a:pt x="786669" y="552283"/>
                  </a:lnTo>
                  <a:lnTo>
                    <a:pt x="774252" y="544832"/>
                  </a:lnTo>
                  <a:lnTo>
                    <a:pt x="774252" y="549179"/>
                  </a:lnTo>
                  <a:lnTo>
                    <a:pt x="767732" y="549179"/>
                  </a:lnTo>
                  <a:lnTo>
                    <a:pt x="767732" y="559734"/>
                  </a:lnTo>
                  <a:lnTo>
                    <a:pt x="769906" y="569358"/>
                  </a:lnTo>
                  <a:lnTo>
                    <a:pt x="772079" y="582086"/>
                  </a:lnTo>
                  <a:lnTo>
                    <a:pt x="764938" y="581155"/>
                  </a:lnTo>
                  <a:lnTo>
                    <a:pt x="760903" y="576808"/>
                  </a:lnTo>
                  <a:lnTo>
                    <a:pt x="755625" y="574635"/>
                  </a:lnTo>
                  <a:lnTo>
                    <a:pt x="752520" y="569358"/>
                  </a:lnTo>
                  <a:lnTo>
                    <a:pt x="748485" y="559734"/>
                  </a:lnTo>
                  <a:lnTo>
                    <a:pt x="745380" y="544832"/>
                  </a:lnTo>
                  <a:lnTo>
                    <a:pt x="743207" y="526827"/>
                  </a:lnTo>
                  <a:lnTo>
                    <a:pt x="741034" y="509752"/>
                  </a:lnTo>
                  <a:lnTo>
                    <a:pt x="738861" y="497024"/>
                  </a:lnTo>
                  <a:lnTo>
                    <a:pt x="753452" y="502301"/>
                  </a:lnTo>
                  <a:lnTo>
                    <a:pt x="768043" y="509752"/>
                  </a:lnTo>
                  <a:lnTo>
                    <a:pt x="784807" y="517203"/>
                  </a:lnTo>
                  <a:lnTo>
                    <a:pt x="802502" y="517203"/>
                  </a:lnTo>
                  <a:lnTo>
                    <a:pt x="819266" y="508821"/>
                  </a:lnTo>
                  <a:lnTo>
                    <a:pt x="831684" y="495161"/>
                  </a:lnTo>
                  <a:lnTo>
                    <a:pt x="833857" y="479328"/>
                  </a:lnTo>
                  <a:lnTo>
                    <a:pt x="830753" y="462254"/>
                  </a:lnTo>
                  <a:lnTo>
                    <a:pt x="819266" y="445179"/>
                  </a:lnTo>
                  <a:lnTo>
                    <a:pt x="806848" y="429347"/>
                  </a:lnTo>
                  <a:lnTo>
                    <a:pt x="792258" y="414445"/>
                  </a:lnTo>
                  <a:lnTo>
                    <a:pt x="777667" y="402959"/>
                  </a:lnTo>
                  <a:lnTo>
                    <a:pt x="765249" y="395508"/>
                  </a:lnTo>
                  <a:lnTo>
                    <a:pt x="732031" y="392403"/>
                  </a:lnTo>
                  <a:lnTo>
                    <a:pt x="726753" y="386195"/>
                  </a:lnTo>
                  <a:lnTo>
                    <a:pt x="721476" y="380917"/>
                  </a:lnTo>
                  <a:lnTo>
                    <a:pt x="719303" y="375639"/>
                  </a:lnTo>
                  <a:lnTo>
                    <a:pt x="717130" y="371293"/>
                  </a:lnTo>
                  <a:lnTo>
                    <a:pt x="711852" y="371293"/>
                  </a:lnTo>
                  <a:lnTo>
                    <a:pt x="704712" y="373466"/>
                  </a:lnTo>
                  <a:lnTo>
                    <a:pt x="692294" y="378744"/>
                  </a:lnTo>
                  <a:lnTo>
                    <a:pt x="690121" y="375639"/>
                  </a:lnTo>
                  <a:lnTo>
                    <a:pt x="689190" y="373466"/>
                  </a:lnTo>
                  <a:lnTo>
                    <a:pt x="687016" y="373466"/>
                  </a:lnTo>
                  <a:lnTo>
                    <a:pt x="684843" y="370362"/>
                  </a:lnTo>
                  <a:lnTo>
                    <a:pt x="684843" y="366016"/>
                  </a:lnTo>
                  <a:lnTo>
                    <a:pt x="687016" y="363842"/>
                  </a:lnTo>
                  <a:lnTo>
                    <a:pt x="687016" y="362911"/>
                  </a:lnTo>
                  <a:lnTo>
                    <a:pt x="689190" y="362911"/>
                  </a:lnTo>
                  <a:lnTo>
                    <a:pt x="690121" y="360738"/>
                  </a:lnTo>
                  <a:lnTo>
                    <a:pt x="692294" y="358565"/>
                  </a:lnTo>
                  <a:lnTo>
                    <a:pt x="689190" y="343664"/>
                  </a:lnTo>
                  <a:lnTo>
                    <a:pt x="682981" y="336213"/>
                  </a:lnTo>
                  <a:lnTo>
                    <a:pt x="675840" y="334040"/>
                  </a:lnTo>
                  <a:lnTo>
                    <a:pt x="668700" y="333108"/>
                  </a:lnTo>
                  <a:lnTo>
                    <a:pt x="660318" y="328762"/>
                  </a:lnTo>
                  <a:lnTo>
                    <a:pt x="653178" y="321311"/>
                  </a:lnTo>
                  <a:lnTo>
                    <a:pt x="636414" y="323485"/>
                  </a:lnTo>
                  <a:lnTo>
                    <a:pt x="619650" y="327831"/>
                  </a:lnTo>
                  <a:lnTo>
                    <a:pt x="607232" y="330935"/>
                  </a:lnTo>
                  <a:lnTo>
                    <a:pt x="595745" y="340559"/>
                  </a:lnTo>
                  <a:lnTo>
                    <a:pt x="589536" y="355460"/>
                  </a:lnTo>
                  <a:lnTo>
                    <a:pt x="583328" y="351114"/>
                  </a:lnTo>
                  <a:lnTo>
                    <a:pt x="581465" y="351114"/>
                  </a:lnTo>
                  <a:lnTo>
                    <a:pt x="579292" y="348941"/>
                  </a:lnTo>
                  <a:lnTo>
                    <a:pt x="577119" y="348941"/>
                  </a:lnTo>
                  <a:lnTo>
                    <a:pt x="574014" y="348941"/>
                  </a:lnTo>
                  <a:lnTo>
                    <a:pt x="569978" y="348941"/>
                  </a:lnTo>
                  <a:lnTo>
                    <a:pt x="564701" y="348941"/>
                  </a:lnTo>
                  <a:lnTo>
                    <a:pt x="564701" y="362601"/>
                  </a:lnTo>
                  <a:lnTo>
                    <a:pt x="560665" y="360428"/>
                  </a:lnTo>
                  <a:lnTo>
                    <a:pt x="559734" y="360428"/>
                  </a:lnTo>
                  <a:lnTo>
                    <a:pt x="557561" y="360428"/>
                  </a:lnTo>
                  <a:lnTo>
                    <a:pt x="555387" y="358254"/>
                  </a:lnTo>
                  <a:lnTo>
                    <a:pt x="535519" y="363532"/>
                  </a:lnTo>
                  <a:lnTo>
                    <a:pt x="520928" y="375019"/>
                  </a:lnTo>
                  <a:lnTo>
                    <a:pt x="511615" y="392093"/>
                  </a:lnTo>
                  <a:lnTo>
                    <a:pt x="494850" y="392093"/>
                  </a:lnTo>
                  <a:lnTo>
                    <a:pt x="494850" y="406994"/>
                  </a:lnTo>
                  <a:lnTo>
                    <a:pt x="479328" y="415377"/>
                  </a:lnTo>
                  <a:lnTo>
                    <a:pt x="466910" y="430278"/>
                  </a:lnTo>
                  <a:lnTo>
                    <a:pt x="453251" y="452630"/>
                  </a:lnTo>
                  <a:lnTo>
                    <a:pt x="442696" y="476845"/>
                  </a:lnTo>
                  <a:lnTo>
                    <a:pt x="431209" y="501060"/>
                  </a:lnTo>
                  <a:lnTo>
                    <a:pt x="420654" y="524343"/>
                  </a:lnTo>
                  <a:lnTo>
                    <a:pt x="408236" y="544522"/>
                  </a:lnTo>
                  <a:lnTo>
                    <a:pt x="394577" y="561596"/>
                  </a:lnTo>
                  <a:lnTo>
                    <a:pt x="396750" y="565943"/>
                  </a:lnTo>
                  <a:lnTo>
                    <a:pt x="396750" y="569047"/>
                  </a:lnTo>
                  <a:lnTo>
                    <a:pt x="396750" y="571220"/>
                  </a:lnTo>
                  <a:lnTo>
                    <a:pt x="398923" y="571220"/>
                  </a:lnTo>
                  <a:lnTo>
                    <a:pt x="401096" y="571220"/>
                  </a:lnTo>
                  <a:lnTo>
                    <a:pt x="404200" y="573393"/>
                  </a:lnTo>
                  <a:lnTo>
                    <a:pt x="394887" y="581775"/>
                  </a:lnTo>
                  <a:lnTo>
                    <a:pt x="384332" y="586122"/>
                  </a:lnTo>
                  <a:lnTo>
                    <a:pt x="371914" y="593572"/>
                  </a:lnTo>
                  <a:lnTo>
                    <a:pt x="369741" y="596677"/>
                  </a:lnTo>
                  <a:lnTo>
                    <a:pt x="367568" y="602886"/>
                  </a:lnTo>
                  <a:lnTo>
                    <a:pt x="366636" y="605990"/>
                  </a:lnTo>
                  <a:lnTo>
                    <a:pt x="364463" y="610336"/>
                  </a:lnTo>
                  <a:lnTo>
                    <a:pt x="360427" y="613441"/>
                  </a:lnTo>
                  <a:lnTo>
                    <a:pt x="359496" y="611268"/>
                  </a:lnTo>
                  <a:lnTo>
                    <a:pt x="357323" y="610336"/>
                  </a:lnTo>
                  <a:lnTo>
                    <a:pt x="355150" y="608163"/>
                  </a:lnTo>
                  <a:lnTo>
                    <a:pt x="352045" y="605990"/>
                  </a:lnTo>
                  <a:lnTo>
                    <a:pt x="345836" y="611268"/>
                  </a:lnTo>
                  <a:lnTo>
                    <a:pt x="340559" y="617477"/>
                  </a:lnTo>
                  <a:lnTo>
                    <a:pt x="335281" y="622754"/>
                  </a:lnTo>
                  <a:lnTo>
                    <a:pt x="331246" y="625859"/>
                  </a:lnTo>
                  <a:lnTo>
                    <a:pt x="325968" y="640760"/>
                  </a:lnTo>
                  <a:lnTo>
                    <a:pt x="323795" y="652247"/>
                  </a:lnTo>
                  <a:lnTo>
                    <a:pt x="320690" y="660629"/>
                  </a:lnTo>
                  <a:lnTo>
                    <a:pt x="311377" y="670252"/>
                  </a:lnTo>
                  <a:lnTo>
                    <a:pt x="313550" y="692605"/>
                  </a:lnTo>
                  <a:lnTo>
                    <a:pt x="316655" y="709679"/>
                  </a:lnTo>
                  <a:lnTo>
                    <a:pt x="320690" y="724581"/>
                  </a:lnTo>
                  <a:lnTo>
                    <a:pt x="322864" y="742586"/>
                  </a:lnTo>
                  <a:lnTo>
                    <a:pt x="323795" y="764938"/>
                  </a:lnTo>
                  <a:lnTo>
                    <a:pt x="327831" y="764938"/>
                  </a:lnTo>
                  <a:lnTo>
                    <a:pt x="330004" y="767112"/>
                  </a:lnTo>
                  <a:lnTo>
                    <a:pt x="330935" y="767112"/>
                  </a:lnTo>
                  <a:lnTo>
                    <a:pt x="333108" y="767112"/>
                  </a:lnTo>
                  <a:lnTo>
                    <a:pt x="335281" y="769285"/>
                  </a:lnTo>
                  <a:lnTo>
                    <a:pt x="352977" y="764938"/>
                  </a:lnTo>
                  <a:lnTo>
                    <a:pt x="364463" y="759661"/>
                  </a:lnTo>
                  <a:lnTo>
                    <a:pt x="375018" y="752210"/>
                  </a:lnTo>
                  <a:lnTo>
                    <a:pt x="384332" y="742586"/>
                  </a:lnTo>
                  <a:lnTo>
                    <a:pt x="398923" y="735136"/>
                  </a:lnTo>
                  <a:lnTo>
                    <a:pt x="409478" y="762765"/>
                  </a:lnTo>
                  <a:lnTo>
                    <a:pt x="415687" y="786980"/>
                  </a:lnTo>
                  <a:lnTo>
                    <a:pt x="424069" y="809332"/>
                  </a:lnTo>
                  <a:lnTo>
                    <a:pt x="438660" y="829511"/>
                  </a:lnTo>
                  <a:lnTo>
                    <a:pt x="438660" y="833857"/>
                  </a:lnTo>
                  <a:lnTo>
                    <a:pt x="444869" y="833857"/>
                  </a:lnTo>
                  <a:lnTo>
                    <a:pt x="453251" y="818956"/>
                  </a:lnTo>
                  <a:lnTo>
                    <a:pt x="462564" y="807470"/>
                  </a:lnTo>
                  <a:lnTo>
                    <a:pt x="474051" y="796914"/>
                  </a:lnTo>
                  <a:lnTo>
                    <a:pt x="481191" y="784186"/>
                  </a:lnTo>
                  <a:lnTo>
                    <a:pt x="488331" y="767112"/>
                  </a:lnTo>
                  <a:lnTo>
                    <a:pt x="491436" y="744759"/>
                  </a:lnTo>
                  <a:lnTo>
                    <a:pt x="515340" y="735136"/>
                  </a:lnTo>
                  <a:lnTo>
                    <a:pt x="516271" y="734204"/>
                  </a:lnTo>
                  <a:lnTo>
                    <a:pt x="516271" y="729858"/>
                  </a:lnTo>
                  <a:lnTo>
                    <a:pt x="518444" y="727685"/>
                  </a:lnTo>
                  <a:lnTo>
                    <a:pt x="518444" y="726754"/>
                  </a:lnTo>
                  <a:lnTo>
                    <a:pt x="520618" y="724581"/>
                  </a:lnTo>
                  <a:lnTo>
                    <a:pt x="522791" y="722407"/>
                  </a:lnTo>
                  <a:lnTo>
                    <a:pt x="528068" y="720234"/>
                  </a:lnTo>
                  <a:lnTo>
                    <a:pt x="524032" y="704402"/>
                  </a:lnTo>
                  <a:lnTo>
                    <a:pt x="516892" y="690742"/>
                  </a:lnTo>
                  <a:lnTo>
                    <a:pt x="506337" y="680187"/>
                  </a:lnTo>
                  <a:lnTo>
                    <a:pt x="494850" y="670563"/>
                  </a:lnTo>
                  <a:lnTo>
                    <a:pt x="501059" y="645106"/>
                  </a:lnTo>
                  <a:lnTo>
                    <a:pt x="509441" y="622754"/>
                  </a:lnTo>
                  <a:lnTo>
                    <a:pt x="523101" y="603817"/>
                  </a:lnTo>
                  <a:lnTo>
                    <a:pt x="537692" y="587984"/>
                  </a:lnTo>
                  <a:lnTo>
                    <a:pt x="550110" y="570910"/>
                  </a:lnTo>
                  <a:lnTo>
                    <a:pt x="559423" y="550731"/>
                  </a:lnTo>
                  <a:lnTo>
                    <a:pt x="564701" y="524343"/>
                  </a:lnTo>
                  <a:lnTo>
                    <a:pt x="581465" y="523412"/>
                  </a:lnTo>
                  <a:lnTo>
                    <a:pt x="595125" y="521238"/>
                  </a:lnTo>
                  <a:lnTo>
                    <a:pt x="601334" y="526516"/>
                  </a:lnTo>
                  <a:lnTo>
                    <a:pt x="606611" y="531794"/>
                  </a:lnTo>
                  <a:lnTo>
                    <a:pt x="611889" y="537071"/>
                  </a:lnTo>
                  <a:lnTo>
                    <a:pt x="602575" y="554146"/>
                  </a:lnTo>
                  <a:lnTo>
                    <a:pt x="590157" y="569047"/>
                  </a:lnTo>
                  <a:lnTo>
                    <a:pt x="575566" y="583949"/>
                  </a:lnTo>
                  <a:lnTo>
                    <a:pt x="560976" y="596677"/>
                  </a:lnTo>
                  <a:lnTo>
                    <a:pt x="552593" y="615614"/>
                  </a:lnTo>
                  <a:lnTo>
                    <a:pt x="550420" y="628342"/>
                  </a:lnTo>
                  <a:lnTo>
                    <a:pt x="552593" y="643244"/>
                  </a:lnTo>
                  <a:lnTo>
                    <a:pt x="553525" y="655972"/>
                  </a:lnTo>
                  <a:lnTo>
                    <a:pt x="552593" y="667458"/>
                  </a:lnTo>
                  <a:lnTo>
                    <a:pt x="553525" y="682360"/>
                  </a:lnTo>
                  <a:lnTo>
                    <a:pt x="557561" y="690742"/>
                  </a:lnTo>
                  <a:lnTo>
                    <a:pt x="562838" y="698193"/>
                  </a:lnTo>
                  <a:lnTo>
                    <a:pt x="568116" y="705643"/>
                  </a:lnTo>
                  <a:lnTo>
                    <a:pt x="572152" y="715267"/>
                  </a:lnTo>
                  <a:lnTo>
                    <a:pt x="593883" y="712163"/>
                  </a:lnTo>
                  <a:lnTo>
                    <a:pt x="613751" y="705954"/>
                  </a:lnTo>
                  <a:lnTo>
                    <a:pt x="631447" y="697572"/>
                  </a:lnTo>
                  <a:lnTo>
                    <a:pt x="638587" y="697572"/>
                  </a:lnTo>
                  <a:lnTo>
                    <a:pt x="644796" y="698503"/>
                  </a:lnTo>
                  <a:lnTo>
                    <a:pt x="647900" y="700676"/>
                  </a:lnTo>
                  <a:lnTo>
                    <a:pt x="653178" y="702849"/>
                  </a:lnTo>
                  <a:lnTo>
                    <a:pt x="659387" y="705022"/>
                  </a:lnTo>
                  <a:lnTo>
                    <a:pt x="652246" y="715578"/>
                  </a:lnTo>
                  <a:lnTo>
                    <a:pt x="642933" y="719924"/>
                  </a:lnTo>
                  <a:lnTo>
                    <a:pt x="633620" y="717751"/>
                  </a:lnTo>
                  <a:lnTo>
                    <a:pt x="621202" y="715578"/>
                  </a:lnTo>
                  <a:lnTo>
                    <a:pt x="608784" y="715578"/>
                  </a:lnTo>
                  <a:lnTo>
                    <a:pt x="601644" y="719924"/>
                  </a:lnTo>
                  <a:lnTo>
                    <a:pt x="595435" y="723028"/>
                  </a:lnTo>
                  <a:lnTo>
                    <a:pt x="589226" y="727375"/>
                  </a:lnTo>
                  <a:lnTo>
                    <a:pt x="579913" y="728306"/>
                  </a:lnTo>
                  <a:lnTo>
                    <a:pt x="583017" y="745380"/>
                  </a:lnTo>
                  <a:lnTo>
                    <a:pt x="585190" y="755004"/>
                  </a:lnTo>
                  <a:lnTo>
                    <a:pt x="589226" y="762455"/>
                  </a:lnTo>
                  <a:lnTo>
                    <a:pt x="590157" y="773010"/>
                  </a:lnTo>
                  <a:lnTo>
                    <a:pt x="592331" y="790085"/>
                  </a:lnTo>
                  <a:lnTo>
                    <a:pt x="587053" y="787911"/>
                  </a:lnTo>
                  <a:lnTo>
                    <a:pt x="581775" y="785738"/>
                  </a:lnTo>
                  <a:lnTo>
                    <a:pt x="579602" y="784807"/>
                  </a:lnTo>
                  <a:lnTo>
                    <a:pt x="577429" y="780461"/>
                  </a:lnTo>
                  <a:lnTo>
                    <a:pt x="575256" y="777356"/>
                  </a:lnTo>
                  <a:lnTo>
                    <a:pt x="572152" y="773010"/>
                  </a:lnTo>
                  <a:lnTo>
                    <a:pt x="572152" y="769906"/>
                  </a:lnTo>
                  <a:lnTo>
                    <a:pt x="566874" y="770837"/>
                  </a:lnTo>
                  <a:lnTo>
                    <a:pt x="562838" y="773010"/>
                  </a:lnTo>
                  <a:lnTo>
                    <a:pt x="559734" y="777356"/>
                  </a:lnTo>
                  <a:lnTo>
                    <a:pt x="555698" y="778288"/>
                  </a:lnTo>
                  <a:lnTo>
                    <a:pt x="552593" y="782634"/>
                  </a:lnTo>
                  <a:lnTo>
                    <a:pt x="548558" y="808090"/>
                  </a:lnTo>
                  <a:lnTo>
                    <a:pt x="548558" y="839756"/>
                  </a:lnTo>
                  <a:lnTo>
                    <a:pt x="543280" y="841929"/>
                  </a:lnTo>
                  <a:lnTo>
                    <a:pt x="539244" y="841929"/>
                  </a:lnTo>
                  <a:lnTo>
                    <a:pt x="536140" y="842860"/>
                  </a:lnTo>
                  <a:lnTo>
                    <a:pt x="532104" y="847207"/>
                  </a:lnTo>
                  <a:lnTo>
                    <a:pt x="531173" y="849380"/>
                  </a:lnTo>
                  <a:lnTo>
                    <a:pt x="528999" y="854657"/>
                  </a:lnTo>
                  <a:lnTo>
                    <a:pt x="509131" y="850311"/>
                  </a:lnTo>
                  <a:lnTo>
                    <a:pt x="494540" y="849380"/>
                  </a:lnTo>
                  <a:lnTo>
                    <a:pt x="485227" y="852484"/>
                  </a:lnTo>
                  <a:lnTo>
                    <a:pt x="478086" y="856830"/>
                  </a:lnTo>
                  <a:lnTo>
                    <a:pt x="472809" y="862108"/>
                  </a:lnTo>
                  <a:lnTo>
                    <a:pt x="463495" y="867386"/>
                  </a:lnTo>
                  <a:lnTo>
                    <a:pt x="452940" y="871732"/>
                  </a:lnTo>
                  <a:lnTo>
                    <a:pt x="443627" y="871732"/>
                  </a:lnTo>
                  <a:lnTo>
                    <a:pt x="436487" y="865523"/>
                  </a:lnTo>
                  <a:lnTo>
                    <a:pt x="431209" y="862418"/>
                  </a:lnTo>
                  <a:lnTo>
                    <a:pt x="423138" y="862418"/>
                  </a:lnTo>
                  <a:lnTo>
                    <a:pt x="411651" y="867696"/>
                  </a:lnTo>
                  <a:lnTo>
                    <a:pt x="406373" y="864592"/>
                  </a:lnTo>
                  <a:lnTo>
                    <a:pt x="402338" y="862418"/>
                  </a:lnTo>
                  <a:lnTo>
                    <a:pt x="401406" y="860245"/>
                  </a:lnTo>
                  <a:lnTo>
                    <a:pt x="397371" y="858072"/>
                  </a:lnTo>
                  <a:lnTo>
                    <a:pt x="392093" y="854968"/>
                  </a:lnTo>
                  <a:lnTo>
                    <a:pt x="392093" y="842239"/>
                  </a:lnTo>
                  <a:lnTo>
                    <a:pt x="394266" y="825165"/>
                  </a:lnTo>
                  <a:lnTo>
                    <a:pt x="395197" y="807159"/>
                  </a:lnTo>
                  <a:lnTo>
                    <a:pt x="397371" y="793500"/>
                  </a:lnTo>
                  <a:lnTo>
                    <a:pt x="399544" y="786049"/>
                  </a:lnTo>
                  <a:lnTo>
                    <a:pt x="399544" y="777667"/>
                  </a:lnTo>
                  <a:lnTo>
                    <a:pt x="387126" y="780771"/>
                  </a:lnTo>
                  <a:lnTo>
                    <a:pt x="375639" y="785117"/>
                  </a:lnTo>
                  <a:lnTo>
                    <a:pt x="360117" y="786049"/>
                  </a:lnTo>
                  <a:lnTo>
                    <a:pt x="361048" y="803123"/>
                  </a:lnTo>
                  <a:lnTo>
                    <a:pt x="361048" y="823302"/>
                  </a:lnTo>
                  <a:lnTo>
                    <a:pt x="365084" y="845654"/>
                  </a:lnTo>
                  <a:lnTo>
                    <a:pt x="372224" y="864592"/>
                  </a:lnTo>
                  <a:lnTo>
                    <a:pt x="370051" y="865523"/>
                  </a:lnTo>
                  <a:lnTo>
                    <a:pt x="370051" y="867696"/>
                  </a:lnTo>
                  <a:lnTo>
                    <a:pt x="370051" y="869869"/>
                  </a:lnTo>
                  <a:lnTo>
                    <a:pt x="367878" y="872042"/>
                  </a:lnTo>
                  <a:lnTo>
                    <a:pt x="353287" y="877320"/>
                  </a:lnTo>
                  <a:lnTo>
                    <a:pt x="337765" y="882597"/>
                  </a:lnTo>
                  <a:lnTo>
                    <a:pt x="324105" y="887875"/>
                  </a:lnTo>
                  <a:lnTo>
                    <a:pt x="313550" y="895326"/>
                  </a:lnTo>
                  <a:lnTo>
                    <a:pt x="308273" y="906812"/>
                  </a:lnTo>
                  <a:lnTo>
                    <a:pt x="306099" y="917367"/>
                  </a:lnTo>
                  <a:lnTo>
                    <a:pt x="298959" y="928854"/>
                  </a:lnTo>
                  <a:lnTo>
                    <a:pt x="264500" y="939409"/>
                  </a:lnTo>
                  <a:lnTo>
                    <a:pt x="262327" y="943755"/>
                  </a:lnTo>
                  <a:lnTo>
                    <a:pt x="260154" y="946860"/>
                  </a:lnTo>
                  <a:lnTo>
                    <a:pt x="260154" y="951206"/>
                  </a:lnTo>
                  <a:lnTo>
                    <a:pt x="260154" y="954310"/>
                  </a:lnTo>
                  <a:lnTo>
                    <a:pt x="260154" y="958657"/>
                  </a:lnTo>
                  <a:lnTo>
                    <a:pt x="259222" y="961761"/>
                  </a:lnTo>
                  <a:lnTo>
                    <a:pt x="257049" y="963934"/>
                  </a:lnTo>
                  <a:lnTo>
                    <a:pt x="251771" y="966107"/>
                  </a:lnTo>
                  <a:lnTo>
                    <a:pt x="247736" y="967039"/>
                  </a:lnTo>
                  <a:lnTo>
                    <a:pt x="242458" y="969212"/>
                  </a:lnTo>
                  <a:lnTo>
                    <a:pt x="238422" y="973558"/>
                  </a:lnTo>
                  <a:lnTo>
                    <a:pt x="235318" y="971385"/>
                  </a:lnTo>
                  <a:lnTo>
                    <a:pt x="231282" y="969212"/>
                  </a:lnTo>
                  <a:lnTo>
                    <a:pt x="228178" y="969212"/>
                  </a:lnTo>
                  <a:lnTo>
                    <a:pt x="226004" y="967039"/>
                  </a:lnTo>
                  <a:lnTo>
                    <a:pt x="220727" y="966107"/>
                  </a:lnTo>
                  <a:lnTo>
                    <a:pt x="215449" y="966107"/>
                  </a:lnTo>
                  <a:lnTo>
                    <a:pt x="215449" y="986286"/>
                  </a:lnTo>
                  <a:lnTo>
                    <a:pt x="209240" y="986286"/>
                  </a:lnTo>
                  <a:lnTo>
                    <a:pt x="203963" y="986286"/>
                  </a:lnTo>
                  <a:lnTo>
                    <a:pt x="198685" y="988459"/>
                  </a:lnTo>
                  <a:lnTo>
                    <a:pt x="194650" y="989391"/>
                  </a:lnTo>
                  <a:lnTo>
                    <a:pt x="188441" y="989391"/>
                  </a:lnTo>
                  <a:lnTo>
                    <a:pt x="184405" y="991564"/>
                  </a:lnTo>
                  <a:lnTo>
                    <a:pt x="181300" y="991564"/>
                  </a:lnTo>
                  <a:lnTo>
                    <a:pt x="179127" y="993737"/>
                  </a:lnTo>
                  <a:lnTo>
                    <a:pt x="175091" y="995910"/>
                  </a:lnTo>
                  <a:lnTo>
                    <a:pt x="171987" y="996842"/>
                  </a:lnTo>
                  <a:lnTo>
                    <a:pt x="181300" y="1006465"/>
                  </a:lnTo>
                  <a:lnTo>
                    <a:pt x="193718" y="1013916"/>
                  </a:lnTo>
                  <a:lnTo>
                    <a:pt x="206136" y="1018262"/>
                  </a:lnTo>
                  <a:lnTo>
                    <a:pt x="218554" y="1021367"/>
                  </a:lnTo>
                  <a:lnTo>
                    <a:pt x="220727" y="1040304"/>
                  </a:lnTo>
                  <a:lnTo>
                    <a:pt x="222900" y="1056137"/>
                  </a:lnTo>
                  <a:lnTo>
                    <a:pt x="222900" y="1073211"/>
                  </a:lnTo>
                  <a:lnTo>
                    <a:pt x="218864" y="1088113"/>
                  </a:lnTo>
                  <a:lnTo>
                    <a:pt x="218864" y="1090286"/>
                  </a:lnTo>
                  <a:lnTo>
                    <a:pt x="218864" y="1091217"/>
                  </a:lnTo>
                  <a:lnTo>
                    <a:pt x="216691" y="1091217"/>
                  </a:lnTo>
                  <a:lnTo>
                    <a:pt x="216691" y="1093390"/>
                  </a:lnTo>
                  <a:lnTo>
                    <a:pt x="215760" y="1095563"/>
                  </a:lnTo>
                  <a:lnTo>
                    <a:pt x="202100" y="1100841"/>
                  </a:lnTo>
                  <a:lnTo>
                    <a:pt x="184405" y="1105187"/>
                  </a:lnTo>
                  <a:lnTo>
                    <a:pt x="166709" y="1105187"/>
                  </a:lnTo>
                  <a:lnTo>
                    <a:pt x="149945" y="1100841"/>
                  </a:lnTo>
                  <a:lnTo>
                    <a:pt x="135354" y="1095563"/>
                  </a:lnTo>
                  <a:lnTo>
                    <a:pt x="130077" y="1095563"/>
                  </a:lnTo>
                  <a:lnTo>
                    <a:pt x="126041" y="1097736"/>
                  </a:lnTo>
                  <a:lnTo>
                    <a:pt x="122936" y="1097736"/>
                  </a:lnTo>
                  <a:lnTo>
                    <a:pt x="120763" y="1097736"/>
                  </a:lnTo>
                  <a:lnTo>
                    <a:pt x="118590" y="1098668"/>
                  </a:lnTo>
                  <a:lnTo>
                    <a:pt x="116417" y="1103014"/>
                  </a:lnTo>
                  <a:lnTo>
                    <a:pt x="115796" y="1106739"/>
                  </a:lnTo>
                  <a:lnTo>
                    <a:pt x="111760" y="1119468"/>
                  </a:lnTo>
                  <a:lnTo>
                    <a:pt x="111760" y="1140578"/>
                  </a:lnTo>
                  <a:lnTo>
                    <a:pt x="111760" y="1163861"/>
                  </a:lnTo>
                  <a:lnTo>
                    <a:pt x="113934" y="1188076"/>
                  </a:lnTo>
                  <a:lnTo>
                    <a:pt x="116107" y="1208255"/>
                  </a:lnTo>
                  <a:lnTo>
                    <a:pt x="116107" y="1223157"/>
                  </a:lnTo>
                  <a:lnTo>
                    <a:pt x="119211" y="1223157"/>
                  </a:lnTo>
                  <a:lnTo>
                    <a:pt x="119211" y="1228434"/>
                  </a:lnTo>
                  <a:lnTo>
                    <a:pt x="126351" y="1228434"/>
                  </a:lnTo>
                  <a:lnTo>
                    <a:pt x="131629" y="1227503"/>
                  </a:lnTo>
                  <a:lnTo>
                    <a:pt x="135665" y="1227503"/>
                  </a:lnTo>
                  <a:lnTo>
                    <a:pt x="138769" y="1223157"/>
                  </a:lnTo>
                  <a:lnTo>
                    <a:pt x="144978" y="1225330"/>
                  </a:lnTo>
                  <a:lnTo>
                    <a:pt x="148083" y="1225330"/>
                  </a:lnTo>
                  <a:lnTo>
                    <a:pt x="152118" y="1227503"/>
                  </a:lnTo>
                  <a:lnTo>
                    <a:pt x="155223" y="1228434"/>
                  </a:lnTo>
                  <a:lnTo>
                    <a:pt x="157396" y="1230607"/>
                  </a:lnTo>
                  <a:lnTo>
                    <a:pt x="157396" y="1232780"/>
                  </a:lnTo>
                  <a:lnTo>
                    <a:pt x="157396" y="1234953"/>
                  </a:lnTo>
                  <a:lnTo>
                    <a:pt x="159569" y="1234953"/>
                  </a:lnTo>
                  <a:lnTo>
                    <a:pt x="159569" y="1235885"/>
                  </a:lnTo>
                  <a:lnTo>
                    <a:pt x="153360" y="1252959"/>
                  </a:lnTo>
                  <a:lnTo>
                    <a:pt x="142805" y="1265688"/>
                  </a:lnTo>
                  <a:lnTo>
                    <a:pt x="130387" y="1277174"/>
                  </a:lnTo>
                  <a:lnTo>
                    <a:pt x="116728" y="1287729"/>
                  </a:lnTo>
                  <a:lnTo>
                    <a:pt x="104310" y="1299216"/>
                  </a:lnTo>
                  <a:lnTo>
                    <a:pt x="94996" y="1314117"/>
                  </a:lnTo>
                  <a:lnTo>
                    <a:pt x="94065" y="1324672"/>
                  </a:lnTo>
                  <a:lnTo>
                    <a:pt x="94996" y="1337401"/>
                  </a:lnTo>
                  <a:lnTo>
                    <a:pt x="94996" y="1348887"/>
                  </a:lnTo>
                  <a:lnTo>
                    <a:pt x="91892" y="1357269"/>
                  </a:lnTo>
                  <a:lnTo>
                    <a:pt x="77301" y="1366893"/>
                  </a:lnTo>
                  <a:lnTo>
                    <a:pt x="62710" y="1374344"/>
                  </a:lnTo>
                  <a:lnTo>
                    <a:pt x="48119" y="1383967"/>
                  </a:lnTo>
                  <a:lnTo>
                    <a:pt x="35701" y="1394523"/>
                  </a:lnTo>
                  <a:lnTo>
                    <a:pt x="31666" y="1401973"/>
                  </a:lnTo>
                  <a:lnTo>
                    <a:pt x="24525" y="1415633"/>
                  </a:lnTo>
                  <a:lnTo>
                    <a:pt x="17385" y="1431466"/>
                  </a:lnTo>
                  <a:lnTo>
                    <a:pt x="10245" y="1450403"/>
                  </a:lnTo>
                  <a:lnTo>
                    <a:pt x="3104" y="1466236"/>
                  </a:lnTo>
                  <a:lnTo>
                    <a:pt x="0" y="1481137"/>
                  </a:lnTo>
                  <a:lnTo>
                    <a:pt x="0" y="1492623"/>
                  </a:lnTo>
                  <a:lnTo>
                    <a:pt x="3104" y="1500074"/>
                  </a:lnTo>
                  <a:lnTo>
                    <a:pt x="9313" y="1509698"/>
                  </a:lnTo>
                  <a:lnTo>
                    <a:pt x="12418" y="1518080"/>
                  </a:lnTo>
                  <a:lnTo>
                    <a:pt x="12418" y="1532981"/>
                  </a:lnTo>
                  <a:lnTo>
                    <a:pt x="10245" y="1542605"/>
                  </a:lnTo>
                  <a:lnTo>
                    <a:pt x="7140" y="1555334"/>
                  </a:lnTo>
                  <a:lnTo>
                    <a:pt x="3104" y="1570235"/>
                  </a:lnTo>
                  <a:lnTo>
                    <a:pt x="2173" y="1587309"/>
                  </a:lnTo>
                  <a:lnTo>
                    <a:pt x="5278" y="1597865"/>
                  </a:lnTo>
                  <a:lnTo>
                    <a:pt x="5278" y="1622079"/>
                  </a:lnTo>
                  <a:lnTo>
                    <a:pt x="14591" y="1633566"/>
                  </a:lnTo>
                  <a:lnTo>
                    <a:pt x="29182" y="1646294"/>
                  </a:lnTo>
                  <a:lnTo>
                    <a:pt x="45946" y="1659022"/>
                  </a:lnTo>
                  <a:lnTo>
                    <a:pt x="56501" y="1671751"/>
                  </a:lnTo>
                  <a:lnTo>
                    <a:pt x="65815" y="1695965"/>
                  </a:lnTo>
                  <a:lnTo>
                    <a:pt x="78232" y="1705589"/>
                  </a:lnTo>
                  <a:lnTo>
                    <a:pt x="92823" y="1713040"/>
                  </a:lnTo>
                  <a:lnTo>
                    <a:pt x="107414" y="1720491"/>
                  </a:lnTo>
                  <a:lnTo>
                    <a:pt x="122005" y="1727941"/>
                  </a:lnTo>
                  <a:lnTo>
                    <a:pt x="132560" y="1740670"/>
                  </a:lnTo>
                  <a:lnTo>
                    <a:pt x="139701" y="1738497"/>
                  </a:lnTo>
                  <a:lnTo>
                    <a:pt x="145910" y="1736323"/>
                  </a:lnTo>
                  <a:lnTo>
                    <a:pt x="149014" y="1733219"/>
                  </a:lnTo>
                  <a:lnTo>
                    <a:pt x="153050" y="1731046"/>
                  </a:lnTo>
                  <a:lnTo>
                    <a:pt x="161432" y="1733219"/>
                  </a:lnTo>
                  <a:lnTo>
                    <a:pt x="172918" y="1736323"/>
                  </a:lnTo>
                  <a:lnTo>
                    <a:pt x="185336" y="1736323"/>
                  </a:lnTo>
                  <a:lnTo>
                    <a:pt x="189372" y="1723595"/>
                  </a:lnTo>
                  <a:lnTo>
                    <a:pt x="224763" y="1731046"/>
                  </a:lnTo>
                  <a:lnTo>
                    <a:pt x="239354" y="1725768"/>
                  </a:lnTo>
                  <a:lnTo>
                    <a:pt x="257980" y="1718318"/>
                  </a:lnTo>
                  <a:lnTo>
                    <a:pt x="275676" y="1710867"/>
                  </a:lnTo>
                  <a:lnTo>
                    <a:pt x="290267" y="1713040"/>
                  </a:lnTo>
                  <a:lnTo>
                    <a:pt x="302685" y="1713971"/>
                  </a:lnTo>
                  <a:lnTo>
                    <a:pt x="316344" y="1716144"/>
                  </a:lnTo>
                  <a:lnTo>
                    <a:pt x="336213" y="1747810"/>
                  </a:lnTo>
                  <a:lnTo>
                    <a:pt x="343353" y="1747810"/>
                  </a:lnTo>
                  <a:lnTo>
                    <a:pt x="348631" y="1747810"/>
                  </a:lnTo>
                  <a:lnTo>
                    <a:pt x="353908" y="1745637"/>
                  </a:lnTo>
                  <a:lnTo>
                    <a:pt x="356081" y="1743464"/>
                  </a:lnTo>
                  <a:lnTo>
                    <a:pt x="360117" y="1740359"/>
                  </a:lnTo>
                  <a:lnTo>
                    <a:pt x="367257" y="1742532"/>
                  </a:lnTo>
                  <a:lnTo>
                    <a:pt x="372535" y="1742532"/>
                  </a:lnTo>
                  <a:lnTo>
                    <a:pt x="375639" y="1743464"/>
                  </a:lnTo>
                  <a:lnTo>
                    <a:pt x="379675" y="1747810"/>
                  </a:lnTo>
                  <a:lnTo>
                    <a:pt x="382780" y="1749983"/>
                  </a:lnTo>
                  <a:lnTo>
                    <a:pt x="388989" y="1753088"/>
                  </a:lnTo>
                  <a:lnTo>
                    <a:pt x="382780" y="1775440"/>
                  </a:lnTo>
                  <a:lnTo>
                    <a:pt x="377502" y="1795619"/>
                  </a:lnTo>
                  <a:lnTo>
                    <a:pt x="372224" y="1817971"/>
                  </a:lnTo>
                  <a:lnTo>
                    <a:pt x="388989" y="1835045"/>
                  </a:lnTo>
                  <a:lnTo>
                    <a:pt x="404511" y="1855224"/>
                  </a:lnTo>
                  <a:lnTo>
                    <a:pt x="421275" y="1877576"/>
                  </a:lnTo>
                  <a:lnTo>
                    <a:pt x="431830" y="1899928"/>
                  </a:lnTo>
                  <a:lnTo>
                    <a:pt x="435866" y="1917003"/>
                  </a:lnTo>
                  <a:lnTo>
                    <a:pt x="435866" y="1929731"/>
                  </a:lnTo>
                  <a:lnTo>
                    <a:pt x="438039" y="1942459"/>
                  </a:lnTo>
                  <a:lnTo>
                    <a:pt x="445179" y="1957361"/>
                  </a:lnTo>
                  <a:lnTo>
                    <a:pt x="438970" y="1972262"/>
                  </a:lnTo>
                  <a:lnTo>
                    <a:pt x="431830" y="1989337"/>
                  </a:lnTo>
                  <a:lnTo>
                    <a:pt x="421275" y="2009516"/>
                  </a:lnTo>
                  <a:lnTo>
                    <a:pt x="414135" y="2027522"/>
                  </a:lnTo>
                  <a:lnTo>
                    <a:pt x="410099" y="2048632"/>
                  </a:lnTo>
                  <a:lnTo>
                    <a:pt x="412272" y="2066638"/>
                  </a:lnTo>
                  <a:lnTo>
                    <a:pt x="419412" y="2081539"/>
                  </a:lnTo>
                  <a:lnTo>
                    <a:pt x="430899" y="2096441"/>
                  </a:lnTo>
                  <a:lnTo>
                    <a:pt x="441454" y="2113515"/>
                  </a:lnTo>
                  <a:lnTo>
                    <a:pt x="448594" y="2128416"/>
                  </a:lnTo>
                  <a:lnTo>
                    <a:pt x="448594" y="2133694"/>
                  </a:lnTo>
                  <a:lnTo>
                    <a:pt x="448594" y="2138972"/>
                  </a:lnTo>
                  <a:lnTo>
                    <a:pt x="446421" y="2143318"/>
                  </a:lnTo>
                  <a:lnTo>
                    <a:pt x="445490" y="2148595"/>
                  </a:lnTo>
                  <a:lnTo>
                    <a:pt x="445490" y="2151700"/>
                  </a:lnTo>
                  <a:lnTo>
                    <a:pt x="445490" y="2156046"/>
                  </a:lnTo>
                  <a:lnTo>
                    <a:pt x="452630" y="2159151"/>
                  </a:lnTo>
                  <a:lnTo>
                    <a:pt x="450457" y="2163497"/>
                  </a:lnTo>
                  <a:lnTo>
                    <a:pt x="448284" y="2166601"/>
                  </a:lnTo>
                  <a:lnTo>
                    <a:pt x="448284" y="2170948"/>
                  </a:lnTo>
                  <a:lnTo>
                    <a:pt x="446111" y="2176225"/>
                  </a:lnTo>
                  <a:lnTo>
                    <a:pt x="448284" y="2181503"/>
                  </a:lnTo>
                  <a:lnTo>
                    <a:pt x="450457" y="2181503"/>
                  </a:lnTo>
                  <a:lnTo>
                    <a:pt x="452630" y="2185849"/>
                  </a:lnTo>
                  <a:lnTo>
                    <a:pt x="455734" y="2186780"/>
                  </a:lnTo>
                  <a:lnTo>
                    <a:pt x="459770" y="2191127"/>
                  </a:lnTo>
                  <a:lnTo>
                    <a:pt x="459770" y="2193300"/>
                  </a:lnTo>
                  <a:lnTo>
                    <a:pt x="455734" y="2206028"/>
                  </a:lnTo>
                  <a:lnTo>
                    <a:pt x="465048" y="2224034"/>
                  </a:lnTo>
                  <a:lnTo>
                    <a:pt x="479639" y="2242971"/>
                  </a:lnTo>
                  <a:lnTo>
                    <a:pt x="494230" y="2260046"/>
                  </a:lnTo>
                  <a:lnTo>
                    <a:pt x="504785" y="2278051"/>
                  </a:lnTo>
                  <a:lnTo>
                    <a:pt x="506958" y="2290780"/>
                  </a:lnTo>
                  <a:lnTo>
                    <a:pt x="506958" y="2303508"/>
                  </a:lnTo>
                  <a:lnTo>
                    <a:pt x="506958" y="2314994"/>
                  </a:lnTo>
                  <a:lnTo>
                    <a:pt x="509131" y="2324618"/>
                  </a:lnTo>
                  <a:lnTo>
                    <a:pt x="512236" y="2327723"/>
                  </a:lnTo>
                  <a:lnTo>
                    <a:pt x="516271" y="2333000"/>
                  </a:lnTo>
                  <a:lnTo>
                    <a:pt x="519376" y="2335173"/>
                  </a:lnTo>
                  <a:lnTo>
                    <a:pt x="523411" y="2339520"/>
                  </a:lnTo>
                  <a:lnTo>
                    <a:pt x="528689" y="2342624"/>
                  </a:lnTo>
                  <a:lnTo>
                    <a:pt x="553835" y="2337347"/>
                  </a:lnTo>
                  <a:lnTo>
                    <a:pt x="582086" y="2332069"/>
                  </a:lnTo>
                  <a:lnTo>
                    <a:pt x="609095" y="2324618"/>
                  </a:lnTo>
                  <a:lnTo>
                    <a:pt x="636103" y="2317168"/>
                  </a:lnTo>
                  <a:lnTo>
                    <a:pt x="657834" y="2303508"/>
                  </a:lnTo>
                  <a:lnTo>
                    <a:pt x="675530" y="2287675"/>
                  </a:lnTo>
                  <a:lnTo>
                    <a:pt x="684843" y="2270601"/>
                  </a:lnTo>
                  <a:lnTo>
                    <a:pt x="691984" y="2253526"/>
                  </a:lnTo>
                  <a:lnTo>
                    <a:pt x="715888" y="2233347"/>
                  </a:lnTo>
                  <a:lnTo>
                    <a:pt x="718992" y="2218446"/>
                  </a:lnTo>
                  <a:lnTo>
                    <a:pt x="721165" y="2203544"/>
                  </a:lnTo>
                  <a:lnTo>
                    <a:pt x="723339" y="2188643"/>
                  </a:lnTo>
                  <a:lnTo>
                    <a:pt x="728616" y="2175915"/>
                  </a:lnTo>
                  <a:lnTo>
                    <a:pt x="748485" y="2171568"/>
                  </a:lnTo>
                  <a:lnTo>
                    <a:pt x="752520" y="2168464"/>
                  </a:lnTo>
                  <a:lnTo>
                    <a:pt x="753452" y="2164118"/>
                  </a:lnTo>
                  <a:lnTo>
                    <a:pt x="757488" y="2161013"/>
                  </a:lnTo>
                  <a:lnTo>
                    <a:pt x="759661" y="2158840"/>
                  </a:lnTo>
                  <a:lnTo>
                    <a:pt x="762765" y="2155736"/>
                  </a:lnTo>
                  <a:lnTo>
                    <a:pt x="768043" y="2151390"/>
                  </a:lnTo>
                  <a:lnTo>
                    <a:pt x="764938" y="2131211"/>
                  </a:lnTo>
                  <a:lnTo>
                    <a:pt x="757798" y="2114136"/>
                  </a:lnTo>
                  <a:lnTo>
                    <a:pt x="748485" y="2103581"/>
                  </a:lnTo>
                  <a:lnTo>
                    <a:pt x="757798" y="2084644"/>
                  </a:lnTo>
                  <a:lnTo>
                    <a:pt x="772389" y="2071915"/>
                  </a:lnTo>
                  <a:lnTo>
                    <a:pt x="790084" y="2062291"/>
                  </a:lnTo>
                  <a:lnTo>
                    <a:pt x="808711" y="2053909"/>
                  </a:lnTo>
                  <a:lnTo>
                    <a:pt x="824234" y="2042423"/>
                  </a:lnTo>
                  <a:lnTo>
                    <a:pt x="835720" y="2019140"/>
                  </a:lnTo>
                  <a:lnTo>
                    <a:pt x="837893" y="1996787"/>
                  </a:lnTo>
                  <a:lnTo>
                    <a:pt x="831684" y="1974435"/>
                  </a:lnTo>
                  <a:lnTo>
                    <a:pt x="824544" y="1952083"/>
                  </a:lnTo>
                  <a:lnTo>
                    <a:pt x="817404" y="1931904"/>
                  </a:lnTo>
                  <a:lnTo>
                    <a:pt x="810263" y="1909552"/>
                  </a:lnTo>
                  <a:lnTo>
                    <a:pt x="807159" y="1887200"/>
                  </a:lnTo>
                  <a:lnTo>
                    <a:pt x="812437" y="1862985"/>
                  </a:lnTo>
                  <a:lnTo>
                    <a:pt x="827027" y="1837529"/>
                  </a:lnTo>
                  <a:lnTo>
                    <a:pt x="845654" y="1815177"/>
                  </a:lnTo>
                  <a:lnTo>
                    <a:pt x="867385" y="1794066"/>
                  </a:lnTo>
                  <a:lnTo>
                    <a:pt x="890358" y="1776060"/>
                  </a:lnTo>
                  <a:lnTo>
                    <a:pt x="912090" y="1757123"/>
                  </a:lnTo>
                  <a:lnTo>
                    <a:pt x="931958" y="1736944"/>
                  </a:lnTo>
                  <a:lnTo>
                    <a:pt x="945618" y="1718938"/>
                  </a:lnTo>
                  <a:lnTo>
                    <a:pt x="958036" y="1696586"/>
                  </a:lnTo>
                  <a:lnTo>
                    <a:pt x="968591" y="1674234"/>
                  </a:lnTo>
                  <a:lnTo>
                    <a:pt x="975731" y="1655297"/>
                  </a:lnTo>
                  <a:lnTo>
                    <a:pt x="979767" y="1642569"/>
                  </a:lnTo>
                  <a:lnTo>
                    <a:pt x="979767" y="1631393"/>
                  </a:lnTo>
                  <a:lnTo>
                    <a:pt x="985044" y="1621769"/>
                  </a:lnTo>
                  <a:lnTo>
                    <a:pt x="985044" y="1618665"/>
                  </a:lnTo>
                  <a:lnTo>
                    <a:pt x="963313" y="1621769"/>
                  </a:lnTo>
                  <a:lnTo>
                    <a:pt x="939409" y="1627046"/>
                  </a:lnTo>
                  <a:lnTo>
                    <a:pt x="914263" y="1633255"/>
                  </a:lnTo>
                  <a:lnTo>
                    <a:pt x="895636" y="1641637"/>
                  </a:lnTo>
                  <a:lnTo>
                    <a:pt x="880114" y="1640706"/>
                  </a:lnTo>
                  <a:lnTo>
                    <a:pt x="874836" y="1634497"/>
                  </a:lnTo>
                  <a:lnTo>
                    <a:pt x="872663" y="1629220"/>
                  </a:lnTo>
                  <a:lnTo>
                    <a:pt x="872663" y="1623942"/>
                  </a:lnTo>
                  <a:lnTo>
                    <a:pt x="872663" y="1616491"/>
                  </a:lnTo>
                  <a:lnTo>
                    <a:pt x="868627" y="1611214"/>
                  </a:lnTo>
                  <a:lnTo>
                    <a:pt x="854036" y="1599727"/>
                  </a:lnTo>
                  <a:lnTo>
                    <a:pt x="836341" y="1589172"/>
                  </a:lnTo>
                  <a:lnTo>
                    <a:pt x="819577" y="1577686"/>
                  </a:lnTo>
                  <a:lnTo>
                    <a:pt x="809022" y="1564957"/>
                  </a:lnTo>
                  <a:lnTo>
                    <a:pt x="804986" y="1553471"/>
                  </a:lnTo>
                  <a:lnTo>
                    <a:pt x="802813" y="1545089"/>
                  </a:lnTo>
                  <a:lnTo>
                    <a:pt x="799708" y="1533602"/>
                  </a:lnTo>
                  <a:lnTo>
                    <a:pt x="797535" y="1530498"/>
                  </a:lnTo>
                  <a:lnTo>
                    <a:pt x="792258" y="1526152"/>
                  </a:lnTo>
                  <a:lnTo>
                    <a:pt x="786980" y="1523047"/>
                  </a:lnTo>
                  <a:lnTo>
                    <a:pt x="782944" y="1517770"/>
                  </a:lnTo>
                  <a:lnTo>
                    <a:pt x="779840" y="1513423"/>
                  </a:lnTo>
                  <a:lnTo>
                    <a:pt x="779840" y="1476480"/>
                  </a:lnTo>
                  <a:lnTo>
                    <a:pt x="777667" y="1471203"/>
                  </a:lnTo>
                  <a:lnTo>
                    <a:pt x="772389" y="1466856"/>
                  </a:lnTo>
                  <a:lnTo>
                    <a:pt x="768353" y="1463752"/>
                  </a:lnTo>
                  <a:lnTo>
                    <a:pt x="763076" y="1459406"/>
                  </a:lnTo>
                  <a:lnTo>
                    <a:pt x="759971" y="1456301"/>
                  </a:lnTo>
                  <a:lnTo>
                    <a:pt x="750658" y="1436122"/>
                  </a:lnTo>
                  <a:lnTo>
                    <a:pt x="743518" y="1415943"/>
                  </a:lnTo>
                  <a:lnTo>
                    <a:pt x="736377" y="1393591"/>
                  </a:lnTo>
                  <a:lnTo>
                    <a:pt x="724891" y="1374654"/>
                  </a:lnTo>
                  <a:lnTo>
                    <a:pt x="712473" y="1357580"/>
                  </a:lnTo>
                  <a:lnTo>
                    <a:pt x="712473" y="1350129"/>
                  </a:lnTo>
                  <a:lnTo>
                    <a:pt x="716509" y="1350129"/>
                  </a:lnTo>
                  <a:lnTo>
                    <a:pt x="719613" y="1357580"/>
                  </a:lnTo>
                  <a:lnTo>
                    <a:pt x="723649" y="1363788"/>
                  </a:lnTo>
                  <a:lnTo>
                    <a:pt x="726753" y="1366893"/>
                  </a:lnTo>
                  <a:lnTo>
                    <a:pt x="730789" y="1369066"/>
                  </a:lnTo>
                  <a:lnTo>
                    <a:pt x="733894" y="1371239"/>
                  </a:lnTo>
                  <a:lnTo>
                    <a:pt x="737930" y="1372170"/>
                  </a:lnTo>
                  <a:lnTo>
                    <a:pt x="738861" y="1376517"/>
                  </a:lnTo>
                  <a:lnTo>
                    <a:pt x="745070" y="1378690"/>
                  </a:lnTo>
                  <a:lnTo>
                    <a:pt x="755625" y="1386141"/>
                  </a:lnTo>
                  <a:lnTo>
                    <a:pt x="762765" y="1396696"/>
                  </a:lnTo>
                  <a:lnTo>
                    <a:pt x="768043" y="1409424"/>
                  </a:lnTo>
                  <a:lnTo>
                    <a:pt x="774252" y="1423084"/>
                  </a:lnTo>
                  <a:lnTo>
                    <a:pt x="779529" y="1435812"/>
                  </a:lnTo>
                  <a:lnTo>
                    <a:pt x="799398" y="1448540"/>
                  </a:lnTo>
                  <a:lnTo>
                    <a:pt x="804675" y="1459095"/>
                  </a:lnTo>
                  <a:lnTo>
                    <a:pt x="806848" y="1472755"/>
                  </a:lnTo>
                  <a:lnTo>
                    <a:pt x="809022" y="1485483"/>
                  </a:lnTo>
                  <a:lnTo>
                    <a:pt x="812126" y="1496038"/>
                  </a:lnTo>
                  <a:lnTo>
                    <a:pt x="824544" y="1510940"/>
                  </a:lnTo>
                  <a:lnTo>
                    <a:pt x="838204" y="1525841"/>
                  </a:lnTo>
                  <a:lnTo>
                    <a:pt x="850621" y="1542916"/>
                  </a:lnTo>
                  <a:lnTo>
                    <a:pt x="859935" y="1560922"/>
                  </a:lnTo>
                  <a:lnTo>
                    <a:pt x="860866" y="1572408"/>
                  </a:lnTo>
                  <a:lnTo>
                    <a:pt x="860866" y="1582963"/>
                  </a:lnTo>
                  <a:lnTo>
                    <a:pt x="863039" y="1594450"/>
                  </a:lnTo>
                  <a:lnTo>
                    <a:pt x="868317" y="1605005"/>
                  </a:lnTo>
                  <a:lnTo>
                    <a:pt x="870490" y="1609351"/>
                  </a:lnTo>
                  <a:lnTo>
                    <a:pt x="872663" y="1611524"/>
                  </a:lnTo>
                  <a:lnTo>
                    <a:pt x="874836" y="1612456"/>
                  </a:lnTo>
                  <a:lnTo>
                    <a:pt x="875767" y="1612456"/>
                  </a:lnTo>
                  <a:lnTo>
                    <a:pt x="879803" y="1614629"/>
                  </a:lnTo>
                  <a:lnTo>
                    <a:pt x="889117" y="1614629"/>
                  </a:lnTo>
                  <a:lnTo>
                    <a:pt x="901534" y="1611524"/>
                  </a:lnTo>
                  <a:lnTo>
                    <a:pt x="913952" y="1604074"/>
                  </a:lnTo>
                  <a:lnTo>
                    <a:pt x="928543" y="1597865"/>
                  </a:lnTo>
                  <a:lnTo>
                    <a:pt x="946239" y="1592587"/>
                  </a:lnTo>
                  <a:lnTo>
                    <a:pt x="963003" y="1589483"/>
                  </a:lnTo>
                  <a:lnTo>
                    <a:pt x="979767" y="1582032"/>
                  </a:lnTo>
                  <a:lnTo>
                    <a:pt x="992185" y="1572408"/>
                  </a:lnTo>
                  <a:lnTo>
                    <a:pt x="1002740" y="1560922"/>
                  </a:lnTo>
                  <a:lnTo>
                    <a:pt x="1016399" y="1553471"/>
                  </a:lnTo>
                  <a:lnTo>
                    <a:pt x="1039372" y="1553471"/>
                  </a:lnTo>
                  <a:lnTo>
                    <a:pt x="1039372" y="1544468"/>
                  </a:lnTo>
                  <a:lnTo>
                    <a:pt x="1057999" y="1531740"/>
                  </a:lnTo>
                  <a:lnTo>
                    <a:pt x="1075694" y="1520253"/>
                  </a:lnTo>
                  <a:lnTo>
                    <a:pt x="1075694" y="1500074"/>
                  </a:lnTo>
                  <a:lnTo>
                    <a:pt x="1089354" y="1494797"/>
                  </a:lnTo>
                  <a:lnTo>
                    <a:pt x="1095563" y="1487346"/>
                  </a:lnTo>
                  <a:lnTo>
                    <a:pt x="1101772" y="1477722"/>
                  </a:lnTo>
                  <a:lnTo>
                    <a:pt x="1108912" y="1468098"/>
                  </a:lnTo>
                  <a:lnTo>
                    <a:pt x="1087181" y="1450092"/>
                  </a:lnTo>
                  <a:lnTo>
                    <a:pt x="1060172" y="1435191"/>
                  </a:lnTo>
                  <a:lnTo>
                    <a:pt x="1057999" y="1420290"/>
                  </a:lnTo>
                  <a:lnTo>
                    <a:pt x="1055826" y="1401352"/>
                  </a:lnTo>
                  <a:lnTo>
                    <a:pt x="1035958" y="1416254"/>
                  </a:lnTo>
                  <a:lnTo>
                    <a:pt x="1019193" y="1435191"/>
                  </a:lnTo>
                  <a:lnTo>
                    <a:pt x="1008638" y="1435191"/>
                  </a:lnTo>
                  <a:lnTo>
                    <a:pt x="999325" y="1437364"/>
                  </a:lnTo>
                  <a:lnTo>
                    <a:pt x="992185" y="1438295"/>
                  </a:lnTo>
                  <a:lnTo>
                    <a:pt x="990011" y="1433018"/>
                  </a:lnTo>
                  <a:lnTo>
                    <a:pt x="989080" y="1427740"/>
                  </a:lnTo>
                  <a:lnTo>
                    <a:pt x="989080" y="1422463"/>
                  </a:lnTo>
                  <a:lnTo>
                    <a:pt x="986907" y="1416254"/>
                  </a:lnTo>
                  <a:lnTo>
                    <a:pt x="984734" y="1410976"/>
                  </a:lnTo>
                  <a:lnTo>
                    <a:pt x="979456" y="1408803"/>
                  </a:lnTo>
                  <a:lnTo>
                    <a:pt x="977283" y="1408803"/>
                  </a:lnTo>
                  <a:lnTo>
                    <a:pt x="975110" y="1408803"/>
                  </a:lnTo>
                  <a:lnTo>
                    <a:pt x="975110" y="1410976"/>
                  </a:lnTo>
                  <a:lnTo>
                    <a:pt x="974179" y="1413149"/>
                  </a:lnTo>
                  <a:lnTo>
                    <a:pt x="972006" y="1418427"/>
                  </a:lnTo>
                  <a:lnTo>
                    <a:pt x="964865" y="1407872"/>
                  </a:lnTo>
                  <a:lnTo>
                    <a:pt x="957725" y="1392970"/>
                  </a:lnTo>
                  <a:lnTo>
                    <a:pt x="948412" y="1375896"/>
                  </a:lnTo>
                  <a:lnTo>
                    <a:pt x="943134" y="1358821"/>
                  </a:lnTo>
                  <a:lnTo>
                    <a:pt x="939098" y="1343920"/>
                  </a:lnTo>
                  <a:lnTo>
                    <a:pt x="946239" y="1343920"/>
                  </a:lnTo>
                  <a:lnTo>
                    <a:pt x="950274" y="1343920"/>
                  </a:lnTo>
                  <a:lnTo>
                    <a:pt x="952448" y="1343920"/>
                  </a:lnTo>
                  <a:lnTo>
                    <a:pt x="953379" y="1343920"/>
                  </a:lnTo>
                  <a:lnTo>
                    <a:pt x="955552" y="1343920"/>
                  </a:lnTo>
                  <a:lnTo>
                    <a:pt x="967039" y="1353544"/>
                  </a:lnTo>
                  <a:lnTo>
                    <a:pt x="972316" y="1363167"/>
                  </a:lnTo>
                  <a:lnTo>
                    <a:pt x="975421" y="1373723"/>
                  </a:lnTo>
                  <a:lnTo>
                    <a:pt x="984734" y="1381173"/>
                  </a:lnTo>
                  <a:lnTo>
                    <a:pt x="997152" y="1388624"/>
                  </a:lnTo>
                  <a:lnTo>
                    <a:pt x="1008638" y="1393902"/>
                  </a:lnTo>
                  <a:lnTo>
                    <a:pt x="1019193" y="1401352"/>
                  </a:lnTo>
                  <a:lnTo>
                    <a:pt x="1031611" y="1401352"/>
                  </a:lnTo>
                  <a:lnTo>
                    <a:pt x="1040925" y="1400421"/>
                  </a:lnTo>
                  <a:lnTo>
                    <a:pt x="1048065" y="1398248"/>
                  </a:lnTo>
                  <a:lnTo>
                    <a:pt x="1059551" y="1393902"/>
                  </a:lnTo>
                  <a:lnTo>
                    <a:pt x="1066692" y="1407561"/>
                  </a:lnTo>
                  <a:lnTo>
                    <a:pt x="1071969" y="1418116"/>
                  </a:lnTo>
                  <a:lnTo>
                    <a:pt x="1102082" y="1420290"/>
                  </a:lnTo>
                  <a:lnTo>
                    <a:pt x="1133438" y="1422463"/>
                  </a:lnTo>
                  <a:lnTo>
                    <a:pt x="1164793" y="1422463"/>
                  </a:lnTo>
                  <a:lnTo>
                    <a:pt x="1194906" y="1418116"/>
                  </a:lnTo>
                  <a:lnTo>
                    <a:pt x="1206392" y="1429603"/>
                  </a:lnTo>
                  <a:lnTo>
                    <a:pt x="1218810" y="1437985"/>
                  </a:lnTo>
                  <a:lnTo>
                    <a:pt x="1231228" y="1447609"/>
                  </a:lnTo>
                  <a:lnTo>
                    <a:pt x="1238368" y="1458164"/>
                  </a:lnTo>
                  <a:lnTo>
                    <a:pt x="1235264" y="1471824"/>
                  </a:lnTo>
                  <a:lnTo>
                    <a:pt x="1238368" y="1474928"/>
                  </a:lnTo>
                  <a:lnTo>
                    <a:pt x="1242404" y="1479274"/>
                  </a:lnTo>
                  <a:lnTo>
                    <a:pt x="1247681" y="1482379"/>
                  </a:lnTo>
                  <a:lnTo>
                    <a:pt x="1251717" y="1486725"/>
                  </a:lnTo>
                  <a:lnTo>
                    <a:pt x="1262273" y="1487656"/>
                  </a:lnTo>
                  <a:lnTo>
                    <a:pt x="1271586" y="1487656"/>
                  </a:lnTo>
                  <a:lnTo>
                    <a:pt x="1284004" y="1486725"/>
                  </a:lnTo>
                  <a:lnTo>
                    <a:pt x="1288039" y="1524910"/>
                  </a:lnTo>
                  <a:lnTo>
                    <a:pt x="1296422" y="1556575"/>
                  </a:lnTo>
                  <a:lnTo>
                    <a:pt x="1308840" y="1586068"/>
                  </a:lnTo>
                  <a:lnTo>
                    <a:pt x="1327466" y="1613697"/>
                  </a:lnTo>
                  <a:lnTo>
                    <a:pt x="1327466" y="1615870"/>
                  </a:lnTo>
                  <a:lnTo>
                    <a:pt x="1325293" y="1618044"/>
                  </a:lnTo>
                  <a:lnTo>
                    <a:pt x="1323120" y="1621148"/>
                  </a:lnTo>
                  <a:lnTo>
                    <a:pt x="1322188" y="1625494"/>
                  </a:lnTo>
                  <a:lnTo>
                    <a:pt x="1323120" y="1628599"/>
                  </a:lnTo>
                  <a:lnTo>
                    <a:pt x="1329329" y="1645673"/>
                  </a:lnTo>
                  <a:lnTo>
                    <a:pt x="1339884" y="1665852"/>
                  </a:lnTo>
                  <a:lnTo>
                    <a:pt x="1351370" y="1678581"/>
                  </a:lnTo>
                  <a:lnTo>
                    <a:pt x="1352302" y="1680754"/>
                  </a:lnTo>
                  <a:lnTo>
                    <a:pt x="1354475" y="1680754"/>
                  </a:lnTo>
                  <a:lnTo>
                    <a:pt x="1356648" y="1682927"/>
                  </a:lnTo>
                  <a:lnTo>
                    <a:pt x="1358821" y="1682927"/>
                  </a:lnTo>
                  <a:lnTo>
                    <a:pt x="1378690" y="1658712"/>
                  </a:lnTo>
                  <a:lnTo>
                    <a:pt x="1391108" y="1633255"/>
                  </a:lnTo>
                  <a:lnTo>
                    <a:pt x="1400421" y="1601590"/>
                  </a:lnTo>
                  <a:lnTo>
                    <a:pt x="1403525" y="1564647"/>
                  </a:lnTo>
                  <a:lnTo>
                    <a:pt x="1415943" y="1557196"/>
                  </a:lnTo>
                  <a:lnTo>
                    <a:pt x="1425257" y="1547572"/>
                  </a:lnTo>
                  <a:lnTo>
                    <a:pt x="1434570" y="1540122"/>
                  </a:lnTo>
                  <a:lnTo>
                    <a:pt x="1451334" y="1540122"/>
                  </a:lnTo>
                  <a:lnTo>
                    <a:pt x="1463752" y="1507214"/>
                  </a:lnTo>
                  <a:lnTo>
                    <a:pt x="1470892" y="1501937"/>
                  </a:lnTo>
                  <a:lnTo>
                    <a:pt x="1478032" y="1499764"/>
                  </a:lnTo>
                  <a:lnTo>
                    <a:pt x="1485172" y="1499764"/>
                  </a:lnTo>
                  <a:lnTo>
                    <a:pt x="1488277" y="1497591"/>
                  </a:lnTo>
                  <a:lnTo>
                    <a:pt x="1493555" y="1490140"/>
                  </a:lnTo>
                  <a:lnTo>
                    <a:pt x="1497590" y="1475239"/>
                  </a:lnTo>
                  <a:lnTo>
                    <a:pt x="1512181" y="1475239"/>
                  </a:lnTo>
                  <a:lnTo>
                    <a:pt x="1526772" y="1477412"/>
                  </a:lnTo>
                  <a:lnTo>
                    <a:pt x="1543536" y="1475239"/>
                  </a:lnTo>
                  <a:lnTo>
                    <a:pt x="1544468" y="1473065"/>
                  </a:lnTo>
                  <a:lnTo>
                    <a:pt x="1546641" y="1472134"/>
                  </a:lnTo>
                  <a:lnTo>
                    <a:pt x="1548814" y="1467788"/>
                  </a:lnTo>
                  <a:lnTo>
                    <a:pt x="1550987" y="1465615"/>
                  </a:lnTo>
                  <a:lnTo>
                    <a:pt x="1554092" y="1462510"/>
                  </a:lnTo>
                  <a:lnTo>
                    <a:pt x="1565578" y="1480516"/>
                  </a:lnTo>
                  <a:lnTo>
                    <a:pt x="1573960" y="1495418"/>
                  </a:lnTo>
                  <a:lnTo>
                    <a:pt x="1585447" y="1509077"/>
                  </a:lnTo>
                  <a:lnTo>
                    <a:pt x="1592587" y="1523979"/>
                  </a:lnTo>
                  <a:lnTo>
                    <a:pt x="1597864" y="1541984"/>
                  </a:lnTo>
                  <a:lnTo>
                    <a:pt x="1597864" y="1564337"/>
                  </a:lnTo>
                  <a:lnTo>
                    <a:pt x="1600037" y="1566509"/>
                  </a:lnTo>
                  <a:lnTo>
                    <a:pt x="1600969" y="1566509"/>
                  </a:lnTo>
                  <a:lnTo>
                    <a:pt x="1600969" y="1567441"/>
                  </a:lnTo>
                  <a:lnTo>
                    <a:pt x="1603142" y="1567441"/>
                  </a:lnTo>
                  <a:lnTo>
                    <a:pt x="1610282" y="1567441"/>
                  </a:lnTo>
                  <a:lnTo>
                    <a:pt x="1617422" y="1566509"/>
                  </a:lnTo>
                  <a:lnTo>
                    <a:pt x="1621458" y="1564337"/>
                  </a:lnTo>
                  <a:lnTo>
                    <a:pt x="1626736" y="1559990"/>
                  </a:lnTo>
                  <a:lnTo>
                    <a:pt x="1629840" y="1556886"/>
                  </a:lnTo>
                  <a:lnTo>
                    <a:pt x="1641327" y="1569614"/>
                  </a:lnTo>
                  <a:lnTo>
                    <a:pt x="1648467" y="1586688"/>
                  </a:lnTo>
                  <a:lnTo>
                    <a:pt x="1650640" y="1606867"/>
                  </a:lnTo>
                  <a:lnTo>
                    <a:pt x="1650640" y="1629220"/>
                  </a:lnTo>
                  <a:lnTo>
                    <a:pt x="1650640" y="1649399"/>
                  </a:lnTo>
                  <a:lnTo>
                    <a:pt x="1650640" y="1668336"/>
                  </a:lnTo>
                  <a:lnTo>
                    <a:pt x="1653745" y="1683237"/>
                  </a:lnTo>
                  <a:lnTo>
                    <a:pt x="1653745" y="1686342"/>
                  </a:lnTo>
                  <a:lnTo>
                    <a:pt x="1663058" y="1683237"/>
                  </a:lnTo>
                  <a:lnTo>
                    <a:pt x="1663058" y="1686342"/>
                  </a:lnTo>
                  <a:lnTo>
                    <a:pt x="1672371" y="1699070"/>
                  </a:lnTo>
                  <a:lnTo>
                    <a:pt x="1677649" y="1713971"/>
                  </a:lnTo>
                  <a:lnTo>
                    <a:pt x="1682927" y="1728873"/>
                  </a:lnTo>
                  <a:lnTo>
                    <a:pt x="1686962" y="1745947"/>
                  </a:lnTo>
                  <a:lnTo>
                    <a:pt x="1693171" y="1760849"/>
                  </a:lnTo>
                  <a:lnTo>
                    <a:pt x="1702485" y="1768299"/>
                  </a:lnTo>
                  <a:lnTo>
                    <a:pt x="1704658" y="1770472"/>
                  </a:lnTo>
                  <a:lnTo>
                    <a:pt x="1715213" y="1775750"/>
                  </a:lnTo>
                  <a:lnTo>
                    <a:pt x="1726699" y="1785374"/>
                  </a:lnTo>
                  <a:lnTo>
                    <a:pt x="1737255" y="1785374"/>
                  </a:lnTo>
                  <a:lnTo>
                    <a:pt x="1736323" y="1758986"/>
                  </a:lnTo>
                  <a:lnTo>
                    <a:pt x="1729183" y="1733529"/>
                  </a:lnTo>
                  <a:lnTo>
                    <a:pt x="1717696" y="1711177"/>
                  </a:lnTo>
                  <a:lnTo>
                    <a:pt x="1703106" y="1696276"/>
                  </a:lnTo>
                  <a:lnTo>
                    <a:pt x="1700001" y="1694103"/>
                  </a:lnTo>
                  <a:lnTo>
                    <a:pt x="1695965" y="1694103"/>
                  </a:lnTo>
                  <a:lnTo>
                    <a:pt x="1692861" y="1694103"/>
                  </a:lnTo>
                  <a:lnTo>
                    <a:pt x="1688825" y="1694103"/>
                  </a:lnTo>
                  <a:lnTo>
                    <a:pt x="1687894" y="1691930"/>
                  </a:lnTo>
                  <a:lnTo>
                    <a:pt x="1681685" y="1681374"/>
                  </a:lnTo>
                  <a:lnTo>
                    <a:pt x="1680753" y="1671751"/>
                  </a:lnTo>
                  <a:lnTo>
                    <a:pt x="1676718" y="1664300"/>
                  </a:lnTo>
                  <a:lnTo>
                    <a:pt x="1667404" y="1659022"/>
                  </a:lnTo>
                  <a:lnTo>
                    <a:pt x="1676718" y="1634808"/>
                  </a:lnTo>
                  <a:lnTo>
                    <a:pt x="1683858" y="1605315"/>
                  </a:lnTo>
                  <a:lnTo>
                    <a:pt x="1700622" y="1618975"/>
                  </a:lnTo>
                  <a:lnTo>
                    <a:pt x="1716144" y="1631703"/>
                  </a:lnTo>
                  <a:lnTo>
                    <a:pt x="1730735" y="1644431"/>
                  </a:lnTo>
                  <a:lnTo>
                    <a:pt x="1742222" y="1659333"/>
                  </a:lnTo>
                  <a:lnTo>
                    <a:pt x="1747499" y="1679512"/>
                  </a:lnTo>
                  <a:lnTo>
                    <a:pt x="1754640" y="1679512"/>
                  </a:lnTo>
                  <a:lnTo>
                    <a:pt x="1815176" y="1629841"/>
                  </a:lnTo>
                  <a:lnTo>
                    <a:pt x="1813003" y="1600348"/>
                  </a:lnTo>
                  <a:lnTo>
                    <a:pt x="1807726" y="1576133"/>
                  </a:lnTo>
                  <a:lnTo>
                    <a:pt x="1796239" y="1558128"/>
                  </a:lnTo>
                  <a:lnTo>
                    <a:pt x="1783822" y="1541053"/>
                  </a:lnTo>
                  <a:lnTo>
                    <a:pt x="1767057" y="1525220"/>
                  </a:lnTo>
                  <a:lnTo>
                    <a:pt x="1769230" y="1510319"/>
                  </a:lnTo>
                  <a:lnTo>
                    <a:pt x="1774508" y="1500695"/>
                  </a:lnTo>
                  <a:lnTo>
                    <a:pt x="1780717" y="1495418"/>
                  </a:lnTo>
                  <a:lnTo>
                    <a:pt x="1787857" y="1489209"/>
                  </a:lnTo>
                  <a:lnTo>
                    <a:pt x="1794066" y="1480827"/>
                  </a:lnTo>
                  <a:lnTo>
                    <a:pt x="1800275" y="1480827"/>
                  </a:lnTo>
                  <a:lnTo>
                    <a:pt x="1805553" y="1481758"/>
                  </a:lnTo>
                  <a:lnTo>
                    <a:pt x="1807726" y="1481758"/>
                  </a:lnTo>
                  <a:lnTo>
                    <a:pt x="1810830" y="1483931"/>
                  </a:lnTo>
                  <a:lnTo>
                    <a:pt x="1813003" y="1488277"/>
                  </a:lnTo>
                  <a:lnTo>
                    <a:pt x="1816108" y="1493555"/>
                  </a:lnTo>
                  <a:lnTo>
                    <a:pt x="1818281" y="1496659"/>
                  </a:lnTo>
                  <a:lnTo>
                    <a:pt x="1816108" y="1501006"/>
                  </a:lnTo>
                  <a:lnTo>
                    <a:pt x="1815176" y="1504110"/>
                  </a:lnTo>
                  <a:lnTo>
                    <a:pt x="1811141" y="1506283"/>
                  </a:lnTo>
                  <a:lnTo>
                    <a:pt x="1808036" y="1506283"/>
                  </a:lnTo>
                  <a:lnTo>
                    <a:pt x="1804000" y="1508456"/>
                  </a:lnTo>
                  <a:lnTo>
                    <a:pt x="1804000" y="1518080"/>
                  </a:lnTo>
                  <a:lnTo>
                    <a:pt x="1804000" y="1523358"/>
                  </a:lnTo>
                  <a:lnTo>
                    <a:pt x="1806173" y="1528635"/>
                  </a:lnTo>
                  <a:lnTo>
                    <a:pt x="1808346" y="1533913"/>
                  </a:lnTo>
                  <a:lnTo>
                    <a:pt x="1811451" y="1532981"/>
                  </a:lnTo>
                  <a:lnTo>
                    <a:pt x="1813624" y="1532981"/>
                  </a:lnTo>
                  <a:lnTo>
                    <a:pt x="1815797" y="1532981"/>
                  </a:lnTo>
                  <a:lnTo>
                    <a:pt x="1816729" y="1530808"/>
                  </a:lnTo>
                  <a:lnTo>
                    <a:pt x="1818902" y="1530808"/>
                  </a:lnTo>
                  <a:lnTo>
                    <a:pt x="1826042" y="1526462"/>
                  </a:lnTo>
                  <a:lnTo>
                    <a:pt x="1830078" y="1523358"/>
                  </a:lnTo>
                  <a:lnTo>
                    <a:pt x="1831009" y="1521184"/>
                  </a:lnTo>
                  <a:lnTo>
                    <a:pt x="1835045" y="1518080"/>
                  </a:lnTo>
                  <a:lnTo>
                    <a:pt x="1838150" y="1513734"/>
                  </a:lnTo>
                  <a:lnTo>
                    <a:pt x="1837218" y="1508456"/>
                  </a:lnTo>
                  <a:lnTo>
                    <a:pt x="1837218" y="1503179"/>
                  </a:lnTo>
                  <a:lnTo>
                    <a:pt x="1835045" y="1501006"/>
                  </a:lnTo>
                  <a:lnTo>
                    <a:pt x="1835045" y="1498832"/>
                  </a:lnTo>
                  <a:lnTo>
                    <a:pt x="1835045" y="1495728"/>
                  </a:lnTo>
                  <a:lnTo>
                    <a:pt x="1835045" y="1491382"/>
                  </a:lnTo>
                  <a:lnTo>
                    <a:pt x="1835045" y="1483931"/>
                  </a:lnTo>
                  <a:lnTo>
                    <a:pt x="1862054" y="1478653"/>
                  </a:lnTo>
                  <a:lnTo>
                    <a:pt x="1891236" y="1469030"/>
                  </a:lnTo>
                  <a:lnTo>
                    <a:pt x="1916382" y="1458474"/>
                  </a:lnTo>
                  <a:lnTo>
                    <a:pt x="1940286" y="1443573"/>
                  </a:lnTo>
                  <a:lnTo>
                    <a:pt x="1958913" y="1423394"/>
                  </a:lnTo>
                  <a:lnTo>
                    <a:pt x="1967295" y="1408493"/>
                  </a:lnTo>
                  <a:lnTo>
                    <a:pt x="1974435" y="1394833"/>
                  </a:lnTo>
                  <a:lnTo>
                    <a:pt x="1981575" y="1379932"/>
                  </a:lnTo>
                  <a:lnTo>
                    <a:pt x="1993993" y="1371550"/>
                  </a:lnTo>
                  <a:lnTo>
                    <a:pt x="1993993" y="1351992"/>
                  </a:lnTo>
                  <a:lnTo>
                    <a:pt x="1993062" y="1329639"/>
                  </a:lnTo>
                  <a:lnTo>
                    <a:pt x="1989026" y="1309460"/>
                  </a:lnTo>
                  <a:lnTo>
                    <a:pt x="1981886" y="1289281"/>
                  </a:lnTo>
                  <a:lnTo>
                    <a:pt x="1973504" y="1274380"/>
                  </a:lnTo>
                  <a:lnTo>
                    <a:pt x="1958913" y="1264756"/>
                  </a:lnTo>
                  <a:lnTo>
                    <a:pt x="1964190" y="1252028"/>
                  </a:lnTo>
                  <a:lnTo>
                    <a:pt x="1969468" y="1244577"/>
                  </a:lnTo>
                  <a:lnTo>
                    <a:pt x="1976608" y="1237127"/>
                  </a:lnTo>
                  <a:lnTo>
                    <a:pt x="1983748" y="1227503"/>
                  </a:lnTo>
                  <a:lnTo>
                    <a:pt x="2003617" y="1227503"/>
                  </a:lnTo>
                  <a:lnTo>
                    <a:pt x="2003617" y="1214774"/>
                  </a:lnTo>
                  <a:lnTo>
                    <a:pt x="1998339" y="1214774"/>
                  </a:lnTo>
                  <a:lnTo>
                    <a:pt x="1987784" y="1209497"/>
                  </a:lnTo>
                  <a:lnTo>
                    <a:pt x="1978471" y="1209497"/>
                  </a:lnTo>
                  <a:lnTo>
                    <a:pt x="1969157" y="1212601"/>
                  </a:lnTo>
                  <a:lnTo>
                    <a:pt x="1958602" y="1218810"/>
                  </a:lnTo>
                  <a:lnTo>
                    <a:pt x="1954567" y="1212601"/>
                  </a:lnTo>
                  <a:lnTo>
                    <a:pt x="1951462" y="1209497"/>
                  </a:lnTo>
                  <a:lnTo>
                    <a:pt x="1947426" y="1205151"/>
                  </a:lnTo>
                  <a:lnTo>
                    <a:pt x="1942149" y="1202046"/>
                  </a:lnTo>
                  <a:lnTo>
                    <a:pt x="1935008" y="1197700"/>
                  </a:lnTo>
                  <a:lnTo>
                    <a:pt x="1942149" y="1184972"/>
                  </a:lnTo>
                  <a:lnTo>
                    <a:pt x="1954567" y="1174416"/>
                  </a:lnTo>
                  <a:lnTo>
                    <a:pt x="1966985" y="1164793"/>
                  </a:lnTo>
                  <a:lnTo>
                    <a:pt x="1978471" y="1153306"/>
                  </a:lnTo>
                  <a:lnTo>
                    <a:pt x="1983748" y="1155479"/>
                  </a:lnTo>
                  <a:lnTo>
                    <a:pt x="1987784" y="1155479"/>
                  </a:lnTo>
                  <a:lnTo>
                    <a:pt x="1990889" y="1157652"/>
                  </a:lnTo>
                  <a:lnTo>
                    <a:pt x="1993993" y="1157652"/>
                  </a:lnTo>
                  <a:lnTo>
                    <a:pt x="1990889" y="1165103"/>
                  </a:lnTo>
                  <a:lnTo>
                    <a:pt x="1988716" y="1168208"/>
                  </a:lnTo>
                  <a:lnTo>
                    <a:pt x="1987784" y="1174416"/>
                  </a:lnTo>
                  <a:lnTo>
                    <a:pt x="1985611" y="1177521"/>
                  </a:lnTo>
                  <a:lnTo>
                    <a:pt x="1983438" y="1182799"/>
                  </a:lnTo>
                  <a:lnTo>
                    <a:pt x="1983438" y="1187145"/>
                  </a:lnTo>
                  <a:lnTo>
                    <a:pt x="1995856" y="1181867"/>
                  </a:lnTo>
                  <a:lnTo>
                    <a:pt x="2010447" y="1175658"/>
                  </a:lnTo>
                  <a:lnTo>
                    <a:pt x="2022865" y="1172554"/>
                  </a:lnTo>
                  <a:lnTo>
                    <a:pt x="2034351" y="1174727"/>
                  </a:lnTo>
                  <a:lnTo>
                    <a:pt x="2043664" y="1174727"/>
                  </a:lnTo>
                  <a:lnTo>
                    <a:pt x="2039629" y="1182178"/>
                  </a:lnTo>
                  <a:lnTo>
                    <a:pt x="2037456" y="1187455"/>
                  </a:lnTo>
                  <a:lnTo>
                    <a:pt x="2034351" y="1192733"/>
                  </a:lnTo>
                  <a:lnTo>
                    <a:pt x="2030315" y="1198010"/>
                  </a:lnTo>
                  <a:lnTo>
                    <a:pt x="2034351" y="1204219"/>
                  </a:lnTo>
                  <a:lnTo>
                    <a:pt x="2037456" y="1205151"/>
                  </a:lnTo>
                  <a:lnTo>
                    <a:pt x="2039629" y="1207324"/>
                  </a:lnTo>
                  <a:lnTo>
                    <a:pt x="2041802" y="1207324"/>
                  </a:lnTo>
                  <a:lnTo>
                    <a:pt x="2044906" y="1207324"/>
                  </a:lnTo>
                  <a:lnTo>
                    <a:pt x="2048942" y="1207324"/>
                  </a:lnTo>
                  <a:lnTo>
                    <a:pt x="2054220" y="1207324"/>
                  </a:lnTo>
                  <a:lnTo>
                    <a:pt x="2054220" y="1218810"/>
                  </a:lnTo>
                  <a:lnTo>
                    <a:pt x="2052046" y="1233712"/>
                  </a:lnTo>
                  <a:lnTo>
                    <a:pt x="2052046" y="1246440"/>
                  </a:lnTo>
                  <a:lnTo>
                    <a:pt x="2054220" y="1254822"/>
                  </a:lnTo>
                  <a:lnTo>
                    <a:pt x="2054220" y="1264446"/>
                  </a:lnTo>
                  <a:lnTo>
                    <a:pt x="2078124" y="1261341"/>
                  </a:lnTo>
                  <a:lnTo>
                    <a:pt x="2092715" y="1255132"/>
                  </a:lnTo>
                  <a:lnTo>
                    <a:pt x="2099855" y="1247682"/>
                  </a:lnTo>
                  <a:lnTo>
                    <a:pt x="2102960" y="1239300"/>
                  </a:lnTo>
                  <a:lnTo>
                    <a:pt x="2100787" y="1226571"/>
                  </a:lnTo>
                  <a:lnTo>
                    <a:pt x="2097682" y="1215085"/>
                  </a:lnTo>
                  <a:lnTo>
                    <a:pt x="2090542" y="1202357"/>
                  </a:lnTo>
                  <a:lnTo>
                    <a:pt x="2085264" y="1189628"/>
                  </a:lnTo>
                  <a:lnTo>
                    <a:pt x="2078124" y="1178142"/>
                  </a:lnTo>
                  <a:lnTo>
                    <a:pt x="2074088" y="1167587"/>
                  </a:lnTo>
                  <a:lnTo>
                    <a:pt x="2078124" y="1165414"/>
                  </a:lnTo>
                  <a:lnTo>
                    <a:pt x="2081228" y="1165414"/>
                  </a:lnTo>
                  <a:lnTo>
                    <a:pt x="2083402" y="1165414"/>
                  </a:lnTo>
                  <a:lnTo>
                    <a:pt x="2085575" y="1163241"/>
                  </a:lnTo>
                  <a:lnTo>
                    <a:pt x="2087748" y="1163241"/>
                  </a:lnTo>
                  <a:lnTo>
                    <a:pt x="2098303" y="1155790"/>
                  </a:lnTo>
                  <a:lnTo>
                    <a:pt x="2105443" y="1145235"/>
                  </a:lnTo>
                  <a:lnTo>
                    <a:pt x="2110721" y="1133748"/>
                  </a:lnTo>
                  <a:lnTo>
                    <a:pt x="2117861" y="1123193"/>
                  </a:lnTo>
                  <a:lnTo>
                    <a:pt x="2127175" y="1113569"/>
                  </a:lnTo>
                  <a:lnTo>
                    <a:pt x="2137730" y="1111396"/>
                  </a:lnTo>
                  <a:lnTo>
                    <a:pt x="2149216" y="1111396"/>
                  </a:lnTo>
                  <a:lnTo>
                    <a:pt x="2161634" y="1113569"/>
                  </a:lnTo>
                  <a:lnTo>
                    <a:pt x="2174052" y="1110465"/>
                  </a:lnTo>
                  <a:lnTo>
                    <a:pt x="2178088" y="1106118"/>
                  </a:lnTo>
                  <a:lnTo>
                    <a:pt x="2185228" y="1096495"/>
                  </a:lnTo>
                  <a:lnTo>
                    <a:pt x="2195783" y="1083766"/>
                  </a:lnTo>
                  <a:lnTo>
                    <a:pt x="2208201" y="1071038"/>
                  </a:lnTo>
                  <a:lnTo>
                    <a:pt x="2219687" y="1056137"/>
                  </a:lnTo>
                  <a:lnTo>
                    <a:pt x="2230242" y="1043408"/>
                  </a:lnTo>
                  <a:lnTo>
                    <a:pt x="2239556" y="1031922"/>
                  </a:lnTo>
                  <a:lnTo>
                    <a:pt x="2243592" y="1028817"/>
                  </a:lnTo>
                  <a:lnTo>
                    <a:pt x="2250732" y="1011743"/>
                  </a:lnTo>
                  <a:lnTo>
                    <a:pt x="2256010" y="999015"/>
                  </a:lnTo>
                  <a:lnTo>
                    <a:pt x="2263150" y="986286"/>
                  </a:lnTo>
                  <a:lnTo>
                    <a:pt x="2273705" y="974800"/>
                  </a:lnTo>
                  <a:lnTo>
                    <a:pt x="2270600" y="962072"/>
                  </a:lnTo>
                  <a:lnTo>
                    <a:pt x="2266565" y="952448"/>
                  </a:lnTo>
                  <a:lnTo>
                    <a:pt x="2263460" y="942824"/>
                  </a:lnTo>
                  <a:lnTo>
                    <a:pt x="2263460" y="932269"/>
                  </a:lnTo>
                  <a:lnTo>
                    <a:pt x="2265633" y="922645"/>
                  </a:lnTo>
                  <a:lnTo>
                    <a:pt x="2270911" y="917367"/>
                  </a:lnTo>
                  <a:lnTo>
                    <a:pt x="2273084" y="912090"/>
                  </a:lnTo>
                  <a:lnTo>
                    <a:pt x="2270911" y="902466"/>
                  </a:lnTo>
                  <a:lnTo>
                    <a:pt x="2266875" y="887565"/>
                  </a:lnTo>
                  <a:lnTo>
                    <a:pt x="2263771" y="877941"/>
                  </a:lnTo>
                  <a:lnTo>
                    <a:pt x="2258493" y="870490"/>
                  </a:lnTo>
                  <a:lnTo>
                    <a:pt x="2251353" y="862108"/>
                  </a:lnTo>
                  <a:lnTo>
                    <a:pt x="2242039" y="862108"/>
                  </a:lnTo>
                  <a:lnTo>
                    <a:pt x="2236762" y="862108"/>
                  </a:lnTo>
                  <a:lnTo>
                    <a:pt x="2230553" y="863039"/>
                  </a:lnTo>
                  <a:lnTo>
                    <a:pt x="2227448" y="865213"/>
                  </a:lnTo>
                  <a:lnTo>
                    <a:pt x="2223413" y="869559"/>
                  </a:lnTo>
                  <a:lnTo>
                    <a:pt x="2216272" y="867386"/>
                  </a:lnTo>
                  <a:lnTo>
                    <a:pt x="2213168" y="865213"/>
                  </a:lnTo>
                  <a:lnTo>
                    <a:pt x="2209132" y="862108"/>
                  </a:lnTo>
                  <a:lnTo>
                    <a:pt x="2208201" y="857762"/>
                  </a:lnTo>
                  <a:lnTo>
                    <a:pt x="2206028" y="854657"/>
                  </a:lnTo>
                  <a:lnTo>
                    <a:pt x="2203854" y="848448"/>
                  </a:lnTo>
                  <a:lnTo>
                    <a:pt x="2188332" y="848448"/>
                  </a:lnTo>
                  <a:lnTo>
                    <a:pt x="2188332" y="837893"/>
                  </a:lnTo>
                  <a:lnTo>
                    <a:pt x="2200750" y="828269"/>
                  </a:lnTo>
                  <a:lnTo>
                    <a:pt x="2206028" y="820819"/>
                  </a:lnTo>
                  <a:lnTo>
                    <a:pt x="2211305" y="812437"/>
                  </a:lnTo>
                  <a:lnTo>
                    <a:pt x="2218446" y="804986"/>
                  </a:lnTo>
                  <a:lnTo>
                    <a:pt x="2247627" y="795362"/>
                  </a:lnTo>
                  <a:lnTo>
                    <a:pt x="2256941" y="785738"/>
                  </a:lnTo>
                  <a:lnTo>
                    <a:pt x="2264081" y="773010"/>
                  </a:lnTo>
                  <a:lnTo>
                    <a:pt x="2271221" y="760282"/>
                  </a:lnTo>
                  <a:lnTo>
                    <a:pt x="2278361" y="746622"/>
                  </a:lnTo>
                  <a:lnTo>
                    <a:pt x="2290779" y="736067"/>
                  </a:lnTo>
                  <a:lnTo>
                    <a:pt x="2305370" y="726443"/>
                  </a:lnTo>
                  <a:lnTo>
                    <a:pt x="2317788" y="713715"/>
                  </a:lnTo>
                  <a:lnTo>
                    <a:pt x="2354110" y="718993"/>
                  </a:lnTo>
                  <a:lnTo>
                    <a:pt x="2363424" y="730479"/>
                  </a:lnTo>
                  <a:lnTo>
                    <a:pt x="2375841" y="732652"/>
                  </a:lnTo>
                  <a:lnTo>
                    <a:pt x="2390432" y="726443"/>
                  </a:lnTo>
                  <a:lnTo>
                    <a:pt x="2407196" y="723339"/>
                  </a:lnTo>
                  <a:lnTo>
                    <a:pt x="2407196" y="743518"/>
                  </a:lnTo>
                  <a:lnTo>
                    <a:pt x="2422719" y="743518"/>
                  </a:lnTo>
                  <a:lnTo>
                    <a:pt x="2439483" y="741345"/>
                  </a:lnTo>
                  <a:lnTo>
                    <a:pt x="2451901" y="739171"/>
                  </a:lnTo>
                  <a:lnTo>
                    <a:pt x="2463387" y="733894"/>
                  </a:lnTo>
                  <a:lnTo>
                    <a:pt x="2463387" y="730789"/>
                  </a:lnTo>
                  <a:lnTo>
                    <a:pt x="2461214" y="726443"/>
                  </a:lnTo>
                  <a:lnTo>
                    <a:pt x="2459041" y="721166"/>
                  </a:lnTo>
                  <a:lnTo>
                    <a:pt x="2458110" y="718061"/>
                  </a:lnTo>
                  <a:lnTo>
                    <a:pt x="2458110" y="713715"/>
                  </a:lnTo>
                  <a:lnTo>
                    <a:pt x="2458110" y="710610"/>
                  </a:lnTo>
                  <a:lnTo>
                    <a:pt x="2463387" y="700987"/>
                  </a:lnTo>
                  <a:lnTo>
                    <a:pt x="2473942" y="688258"/>
                  </a:lnTo>
                  <a:lnTo>
                    <a:pt x="2485429" y="674599"/>
                  </a:lnTo>
                  <a:lnTo>
                    <a:pt x="2497847" y="664044"/>
                  </a:lnTo>
                  <a:lnTo>
                    <a:pt x="2507160" y="658766"/>
                  </a:lnTo>
                  <a:lnTo>
                    <a:pt x="2510265" y="656593"/>
                  </a:lnTo>
                  <a:lnTo>
                    <a:pt x="2515542" y="658766"/>
                  </a:lnTo>
                  <a:lnTo>
                    <a:pt x="2519578" y="659697"/>
                  </a:lnTo>
                  <a:lnTo>
                    <a:pt x="2524855" y="661871"/>
                  </a:lnTo>
                  <a:lnTo>
                    <a:pt x="2530133" y="666217"/>
                  </a:lnTo>
                  <a:lnTo>
                    <a:pt x="2530133" y="669321"/>
                  </a:lnTo>
                  <a:lnTo>
                    <a:pt x="2529202" y="673667"/>
                  </a:lnTo>
                  <a:lnTo>
                    <a:pt x="2529202" y="674599"/>
                  </a:lnTo>
                  <a:lnTo>
                    <a:pt x="2529202" y="676772"/>
                  </a:lnTo>
                  <a:lnTo>
                    <a:pt x="2527028" y="678945"/>
                  </a:lnTo>
                  <a:lnTo>
                    <a:pt x="2527028" y="684223"/>
                  </a:lnTo>
                  <a:lnTo>
                    <a:pt x="2529202" y="688569"/>
                  </a:lnTo>
                  <a:lnTo>
                    <a:pt x="2529202" y="689500"/>
                  </a:lnTo>
                  <a:lnTo>
                    <a:pt x="2530133" y="695709"/>
                  </a:lnTo>
                  <a:lnTo>
                    <a:pt x="2546897" y="688258"/>
                  </a:lnTo>
                  <a:lnTo>
                    <a:pt x="2559315" y="678635"/>
                  </a:lnTo>
                  <a:lnTo>
                    <a:pt x="2568628" y="665906"/>
                  </a:lnTo>
                  <a:lnTo>
                    <a:pt x="2577942" y="651005"/>
                  </a:lnTo>
                  <a:lnTo>
                    <a:pt x="2587255" y="637345"/>
                  </a:lnTo>
                  <a:lnTo>
                    <a:pt x="2588186" y="636414"/>
                  </a:lnTo>
                  <a:lnTo>
                    <a:pt x="2590359" y="634241"/>
                  </a:lnTo>
                  <a:lnTo>
                    <a:pt x="2593464" y="632068"/>
                  </a:lnTo>
                  <a:lnTo>
                    <a:pt x="2595637" y="634241"/>
                  </a:lnTo>
                  <a:lnTo>
                    <a:pt x="2595637" y="636414"/>
                  </a:lnTo>
                  <a:lnTo>
                    <a:pt x="2597810" y="636414"/>
                  </a:lnTo>
                  <a:lnTo>
                    <a:pt x="2597810" y="637345"/>
                  </a:lnTo>
                  <a:lnTo>
                    <a:pt x="2592533" y="651005"/>
                  </a:lnTo>
                  <a:lnTo>
                    <a:pt x="2588497" y="665906"/>
                  </a:lnTo>
                  <a:lnTo>
                    <a:pt x="2583219" y="678635"/>
                  </a:lnTo>
                  <a:lnTo>
                    <a:pt x="2570802" y="688258"/>
                  </a:lnTo>
                  <a:lnTo>
                    <a:pt x="2558384" y="696640"/>
                  </a:lnTo>
                  <a:lnTo>
                    <a:pt x="2546897" y="706264"/>
                  </a:lnTo>
                  <a:lnTo>
                    <a:pt x="2532306" y="728616"/>
                  </a:lnTo>
                  <a:lnTo>
                    <a:pt x="2517715" y="750968"/>
                  </a:lnTo>
                  <a:lnTo>
                    <a:pt x="2510575" y="758419"/>
                  </a:lnTo>
                  <a:lnTo>
                    <a:pt x="2500020" y="761524"/>
                  </a:lnTo>
                  <a:lnTo>
                    <a:pt x="2490706" y="765870"/>
                  </a:lnTo>
                  <a:lnTo>
                    <a:pt x="2483566" y="771147"/>
                  </a:lnTo>
                  <a:lnTo>
                    <a:pt x="2476426" y="786049"/>
                  </a:lnTo>
                  <a:lnTo>
                    <a:pt x="2478599" y="798777"/>
                  </a:lnTo>
                  <a:lnTo>
                    <a:pt x="2483877" y="808401"/>
                  </a:lnTo>
                  <a:lnTo>
                    <a:pt x="2480772" y="815852"/>
                  </a:lnTo>
                  <a:lnTo>
                    <a:pt x="2478599" y="821129"/>
                  </a:lnTo>
                  <a:lnTo>
                    <a:pt x="2473322" y="825475"/>
                  </a:lnTo>
                  <a:lnTo>
                    <a:pt x="2469286" y="828580"/>
                  </a:lnTo>
                  <a:lnTo>
                    <a:pt x="2464008" y="832926"/>
                  </a:lnTo>
                  <a:lnTo>
                    <a:pt x="2461835" y="865833"/>
                  </a:lnTo>
                  <a:lnTo>
                    <a:pt x="2464008" y="893463"/>
                  </a:lnTo>
                  <a:lnTo>
                    <a:pt x="2473322" y="917678"/>
                  </a:lnTo>
                  <a:lnTo>
                    <a:pt x="2487912" y="937857"/>
                  </a:lnTo>
                  <a:lnTo>
                    <a:pt x="2487912" y="943134"/>
                  </a:lnTo>
                  <a:lnTo>
                    <a:pt x="2494121" y="943134"/>
                  </a:lnTo>
                  <a:lnTo>
                    <a:pt x="2498157" y="922955"/>
                  </a:lnTo>
                  <a:lnTo>
                    <a:pt x="2510575" y="922955"/>
                  </a:lnTo>
                  <a:lnTo>
                    <a:pt x="2515852" y="904950"/>
                  </a:lnTo>
                  <a:lnTo>
                    <a:pt x="2522993" y="890048"/>
                  </a:lnTo>
                  <a:lnTo>
                    <a:pt x="2527028" y="890048"/>
                  </a:lnTo>
                  <a:lnTo>
                    <a:pt x="2529202" y="890048"/>
                  </a:lnTo>
                  <a:lnTo>
                    <a:pt x="2530133" y="890048"/>
                  </a:lnTo>
                  <a:lnTo>
                    <a:pt x="2534169" y="890048"/>
                  </a:lnTo>
                  <a:lnTo>
                    <a:pt x="2537273" y="890048"/>
                  </a:lnTo>
                  <a:lnTo>
                    <a:pt x="2539446" y="875147"/>
                  </a:lnTo>
                  <a:lnTo>
                    <a:pt x="2541620" y="867696"/>
                  </a:lnTo>
                  <a:lnTo>
                    <a:pt x="2546897" y="860245"/>
                  </a:lnTo>
                  <a:lnTo>
                    <a:pt x="2554037" y="848759"/>
                  </a:lnTo>
                  <a:lnTo>
                    <a:pt x="2566455" y="848759"/>
                  </a:lnTo>
                  <a:lnTo>
                    <a:pt x="2566455" y="840377"/>
                  </a:lnTo>
                  <a:lnTo>
                    <a:pt x="2566455" y="832926"/>
                  </a:lnTo>
                  <a:lnTo>
                    <a:pt x="2568628" y="827649"/>
                  </a:lnTo>
                  <a:lnTo>
                    <a:pt x="2570802" y="821440"/>
                  </a:lnTo>
                  <a:lnTo>
                    <a:pt x="2572975" y="820508"/>
                  </a:lnTo>
                  <a:lnTo>
                    <a:pt x="2573906" y="818335"/>
                  </a:lnTo>
                  <a:lnTo>
                    <a:pt x="2576079" y="818335"/>
                  </a:lnTo>
                  <a:lnTo>
                    <a:pt x="2578252" y="818335"/>
                  </a:lnTo>
                  <a:lnTo>
                    <a:pt x="2583530" y="818335"/>
                  </a:lnTo>
                  <a:lnTo>
                    <a:pt x="2580425" y="794120"/>
                  </a:lnTo>
                  <a:lnTo>
                    <a:pt x="2580425" y="766491"/>
                  </a:lnTo>
                  <a:lnTo>
                    <a:pt x="2581356" y="742276"/>
                  </a:lnTo>
                  <a:lnTo>
                    <a:pt x="2590670" y="719924"/>
                  </a:lnTo>
                  <a:lnTo>
                    <a:pt x="2595948" y="718993"/>
                  </a:lnTo>
                  <a:lnTo>
                    <a:pt x="2607434" y="716819"/>
                  </a:lnTo>
                  <a:lnTo>
                    <a:pt x="2619852" y="716819"/>
                  </a:lnTo>
                  <a:lnTo>
                    <a:pt x="2629165" y="716819"/>
                  </a:lnTo>
                  <a:lnTo>
                    <a:pt x="2634443" y="714646"/>
                  </a:lnTo>
                  <a:lnTo>
                    <a:pt x="2634443" y="707196"/>
                  </a:lnTo>
                  <a:lnTo>
                    <a:pt x="2639720" y="704091"/>
                  </a:lnTo>
                  <a:lnTo>
                    <a:pt x="2646861" y="699745"/>
                  </a:lnTo>
                  <a:lnTo>
                    <a:pt x="2656174" y="697572"/>
                  </a:lnTo>
                  <a:lnTo>
                    <a:pt x="2663314" y="696640"/>
                  </a:lnTo>
                  <a:lnTo>
                    <a:pt x="2666419" y="701918"/>
                  </a:lnTo>
                  <a:lnTo>
                    <a:pt x="2672628" y="707196"/>
                  </a:lnTo>
                  <a:lnTo>
                    <a:pt x="2677905" y="711542"/>
                  </a:lnTo>
                  <a:lnTo>
                    <a:pt x="2685045" y="709369"/>
                  </a:lnTo>
                  <a:lnTo>
                    <a:pt x="2692186" y="705022"/>
                  </a:lnTo>
                  <a:lnTo>
                    <a:pt x="2702741" y="701918"/>
                  </a:lnTo>
                  <a:lnTo>
                    <a:pt x="2717332" y="699745"/>
                  </a:lnTo>
                  <a:lnTo>
                    <a:pt x="2724472" y="689190"/>
                  </a:lnTo>
                  <a:lnTo>
                    <a:pt x="2728508" y="677703"/>
                  </a:lnTo>
                  <a:lnTo>
                    <a:pt x="2729439" y="662802"/>
                  </a:lnTo>
                  <a:lnTo>
                    <a:pt x="2744030" y="657524"/>
                  </a:lnTo>
                  <a:lnTo>
                    <a:pt x="2757690" y="652247"/>
                  </a:lnTo>
                  <a:lnTo>
                    <a:pt x="2768245" y="644796"/>
                  </a:lnTo>
                  <a:lnTo>
                    <a:pt x="2773522" y="629895"/>
                  </a:lnTo>
                  <a:lnTo>
                    <a:pt x="2782836" y="632068"/>
                  </a:lnTo>
                  <a:lnTo>
                    <a:pt x="2789976" y="632999"/>
                  </a:lnTo>
                  <a:lnTo>
                    <a:pt x="2795254" y="637345"/>
                  </a:lnTo>
                  <a:lnTo>
                    <a:pt x="2802394" y="642623"/>
                  </a:lnTo>
                  <a:lnTo>
                    <a:pt x="2807671" y="640450"/>
                  </a:lnTo>
                  <a:lnTo>
                    <a:pt x="2811707" y="640450"/>
                  </a:lnTo>
                  <a:lnTo>
                    <a:pt x="2813880" y="638277"/>
                  </a:lnTo>
                  <a:lnTo>
                    <a:pt x="2816985" y="638277"/>
                  </a:lnTo>
                  <a:lnTo>
                    <a:pt x="2811707" y="612820"/>
                  </a:lnTo>
                  <a:lnTo>
                    <a:pt x="2800221" y="590468"/>
                  </a:lnTo>
                  <a:lnTo>
                    <a:pt x="2789666" y="577740"/>
                  </a:lnTo>
                  <a:lnTo>
                    <a:pt x="2792770" y="572462"/>
                  </a:lnTo>
                  <a:lnTo>
                    <a:pt x="2794943" y="570289"/>
                  </a:lnTo>
                  <a:lnTo>
                    <a:pt x="2797116" y="568116"/>
                  </a:lnTo>
                  <a:lnTo>
                    <a:pt x="2799290" y="568116"/>
                  </a:lnTo>
                  <a:lnTo>
                    <a:pt x="2800221" y="568116"/>
                  </a:lnTo>
                  <a:lnTo>
                    <a:pt x="2802394" y="570289"/>
                  </a:lnTo>
                  <a:lnTo>
                    <a:pt x="2804567" y="570289"/>
                  </a:lnTo>
                  <a:lnTo>
                    <a:pt x="2806740" y="570289"/>
                  </a:lnTo>
                  <a:lnTo>
                    <a:pt x="2809845" y="570289"/>
                  </a:lnTo>
                  <a:lnTo>
                    <a:pt x="2813880" y="568116"/>
                  </a:lnTo>
                  <a:lnTo>
                    <a:pt x="2822263" y="560665"/>
                  </a:lnTo>
                  <a:lnTo>
                    <a:pt x="2826298" y="547937"/>
                  </a:lnTo>
                  <a:lnTo>
                    <a:pt x="2829403" y="533036"/>
                  </a:lnTo>
                  <a:lnTo>
                    <a:pt x="2829403" y="520307"/>
                  </a:lnTo>
                  <a:lnTo>
                    <a:pt x="2833439" y="525585"/>
                  </a:lnTo>
                  <a:lnTo>
                    <a:pt x="2838716" y="533036"/>
                  </a:lnTo>
                  <a:lnTo>
                    <a:pt x="2842752" y="540486"/>
                  </a:lnTo>
                  <a:lnTo>
                    <a:pt x="2845856" y="538313"/>
                  </a:lnTo>
                  <a:lnTo>
                    <a:pt x="2848029" y="538313"/>
                  </a:lnTo>
                  <a:lnTo>
                    <a:pt x="2850203" y="538313"/>
                  </a:lnTo>
                  <a:lnTo>
                    <a:pt x="2851134" y="536140"/>
                  </a:lnTo>
                  <a:lnTo>
                    <a:pt x="2853307" y="536140"/>
                  </a:lnTo>
                  <a:lnTo>
                    <a:pt x="2860447" y="536140"/>
                  </a:lnTo>
                  <a:lnTo>
                    <a:pt x="2864483" y="538313"/>
                  </a:lnTo>
                  <a:lnTo>
                    <a:pt x="2865414" y="540486"/>
                  </a:lnTo>
                  <a:lnTo>
                    <a:pt x="2869450" y="542659"/>
                  </a:lnTo>
                  <a:lnTo>
                    <a:pt x="2872555" y="543591"/>
                  </a:lnTo>
                  <a:lnTo>
                    <a:pt x="2872555" y="557250"/>
                  </a:lnTo>
                  <a:lnTo>
                    <a:pt x="2887146" y="560355"/>
                  </a:lnTo>
                  <a:lnTo>
                    <a:pt x="2898632" y="565632"/>
                  </a:lnTo>
                  <a:lnTo>
                    <a:pt x="2905772" y="577119"/>
                  </a:lnTo>
                  <a:lnTo>
                    <a:pt x="2912913" y="577119"/>
                  </a:lnTo>
                  <a:lnTo>
                    <a:pt x="2916017" y="577119"/>
                  </a:lnTo>
                  <a:lnTo>
                    <a:pt x="2920053" y="577119"/>
                  </a:lnTo>
                  <a:lnTo>
                    <a:pt x="2923158" y="574946"/>
                  </a:lnTo>
                  <a:lnTo>
                    <a:pt x="2925330" y="572773"/>
                  </a:lnTo>
                  <a:lnTo>
                    <a:pt x="2928435" y="567495"/>
                  </a:lnTo>
                  <a:lnTo>
                    <a:pt x="2930608" y="564390"/>
                  </a:lnTo>
                  <a:lnTo>
                    <a:pt x="2930608" y="562217"/>
                  </a:lnTo>
                  <a:lnTo>
                    <a:pt x="2928435" y="557871"/>
                  </a:lnTo>
                  <a:lnTo>
                    <a:pt x="2927503" y="556940"/>
                  </a:lnTo>
                  <a:lnTo>
                    <a:pt x="2925330" y="554767"/>
                  </a:lnTo>
                  <a:lnTo>
                    <a:pt x="2921295" y="552594"/>
                  </a:lnTo>
                  <a:lnTo>
                    <a:pt x="2923468" y="547316"/>
                  </a:lnTo>
                  <a:lnTo>
                    <a:pt x="2925641" y="542038"/>
                  </a:lnTo>
                  <a:lnTo>
                    <a:pt x="2927814" y="539865"/>
                  </a:lnTo>
                  <a:lnTo>
                    <a:pt x="2930919" y="535519"/>
                  </a:lnTo>
                  <a:lnTo>
                    <a:pt x="2933092" y="532415"/>
                  </a:lnTo>
                  <a:lnTo>
                    <a:pt x="2969414" y="532415"/>
                  </a:lnTo>
                  <a:lnTo>
                    <a:pt x="2965999" y="516271"/>
                  </a:lnTo>
                  <a:close/>
                  <a:moveTo>
                    <a:pt x="758729" y="1039993"/>
                  </a:moveTo>
                  <a:lnTo>
                    <a:pt x="776425" y="1034716"/>
                  </a:lnTo>
                  <a:lnTo>
                    <a:pt x="791016" y="1027265"/>
                  </a:lnTo>
                  <a:lnTo>
                    <a:pt x="791016" y="1030370"/>
                  </a:lnTo>
                  <a:lnTo>
                    <a:pt x="791016" y="1034716"/>
                  </a:lnTo>
                  <a:lnTo>
                    <a:pt x="791016" y="1039993"/>
                  </a:lnTo>
                  <a:lnTo>
                    <a:pt x="788843" y="1045271"/>
                  </a:lnTo>
                  <a:lnTo>
                    <a:pt x="785738" y="1050549"/>
                  </a:lnTo>
                  <a:lnTo>
                    <a:pt x="785738" y="1057999"/>
                  </a:lnTo>
                  <a:lnTo>
                    <a:pt x="774252" y="1057999"/>
                  </a:lnTo>
                  <a:lnTo>
                    <a:pt x="765870" y="1057068"/>
                  </a:lnTo>
                  <a:lnTo>
                    <a:pt x="758729" y="1054895"/>
                  </a:lnTo>
                  <a:lnTo>
                    <a:pt x="758729" y="1039993"/>
                  </a:lnTo>
                  <a:close/>
                  <a:moveTo>
                    <a:pt x="644175" y="1152064"/>
                  </a:moveTo>
                  <a:lnTo>
                    <a:pt x="645106" y="1151133"/>
                  </a:lnTo>
                  <a:lnTo>
                    <a:pt x="645106" y="1148960"/>
                  </a:lnTo>
                  <a:lnTo>
                    <a:pt x="647279" y="1148960"/>
                  </a:lnTo>
                  <a:lnTo>
                    <a:pt x="649453" y="1146787"/>
                  </a:lnTo>
                  <a:lnTo>
                    <a:pt x="651626" y="1144614"/>
                  </a:lnTo>
                  <a:lnTo>
                    <a:pt x="666217" y="1144614"/>
                  </a:lnTo>
                  <a:lnTo>
                    <a:pt x="662181" y="1148960"/>
                  </a:lnTo>
                  <a:lnTo>
                    <a:pt x="659076" y="1151133"/>
                  </a:lnTo>
                  <a:lnTo>
                    <a:pt x="655041" y="1152064"/>
                  </a:lnTo>
                  <a:lnTo>
                    <a:pt x="651936" y="1154238"/>
                  </a:lnTo>
                  <a:lnTo>
                    <a:pt x="645727" y="1156411"/>
                  </a:lnTo>
                  <a:lnTo>
                    <a:pt x="642623" y="1156411"/>
                  </a:lnTo>
                  <a:lnTo>
                    <a:pt x="644175" y="1152064"/>
                  </a:lnTo>
                  <a:close/>
                  <a:moveTo>
                    <a:pt x="765870" y="1265377"/>
                  </a:moveTo>
                  <a:lnTo>
                    <a:pt x="759661" y="1282452"/>
                  </a:lnTo>
                  <a:lnTo>
                    <a:pt x="752520" y="1300457"/>
                  </a:lnTo>
                  <a:lnTo>
                    <a:pt x="751589" y="1315359"/>
                  </a:lnTo>
                  <a:lnTo>
                    <a:pt x="737930" y="1319705"/>
                  </a:lnTo>
                  <a:lnTo>
                    <a:pt x="725512" y="1320636"/>
                  </a:lnTo>
                  <a:lnTo>
                    <a:pt x="714957" y="1315359"/>
                  </a:lnTo>
                  <a:lnTo>
                    <a:pt x="701297" y="1312254"/>
                  </a:lnTo>
                  <a:lnTo>
                    <a:pt x="696019" y="1312254"/>
                  </a:lnTo>
                  <a:lnTo>
                    <a:pt x="692915" y="1312254"/>
                  </a:lnTo>
                  <a:lnTo>
                    <a:pt x="688879" y="1313186"/>
                  </a:lnTo>
                  <a:lnTo>
                    <a:pt x="685775" y="1317532"/>
                  </a:lnTo>
                  <a:lnTo>
                    <a:pt x="683602" y="1319705"/>
                  </a:lnTo>
                  <a:lnTo>
                    <a:pt x="681428" y="1322810"/>
                  </a:lnTo>
                  <a:lnTo>
                    <a:pt x="678324" y="1324983"/>
                  </a:lnTo>
                  <a:lnTo>
                    <a:pt x="673046" y="1322810"/>
                  </a:lnTo>
                  <a:lnTo>
                    <a:pt x="661560" y="1320636"/>
                  </a:lnTo>
                  <a:lnTo>
                    <a:pt x="646969" y="1319705"/>
                  </a:lnTo>
                  <a:lnTo>
                    <a:pt x="632378" y="1315359"/>
                  </a:lnTo>
                  <a:lnTo>
                    <a:pt x="617787" y="1313186"/>
                  </a:lnTo>
                  <a:lnTo>
                    <a:pt x="610647" y="1312254"/>
                  </a:lnTo>
                  <a:lnTo>
                    <a:pt x="596056" y="1306046"/>
                  </a:lnTo>
                  <a:lnTo>
                    <a:pt x="581465" y="1298595"/>
                  </a:lnTo>
                  <a:lnTo>
                    <a:pt x="566874" y="1295490"/>
                  </a:lnTo>
                  <a:lnTo>
                    <a:pt x="551352" y="1298595"/>
                  </a:lnTo>
                  <a:lnTo>
                    <a:pt x="539865" y="1306046"/>
                  </a:lnTo>
                  <a:lnTo>
                    <a:pt x="536761" y="1315669"/>
                  </a:lnTo>
                  <a:lnTo>
                    <a:pt x="532725" y="1325293"/>
                  </a:lnTo>
                  <a:lnTo>
                    <a:pt x="530552" y="1335848"/>
                  </a:lnTo>
                  <a:lnTo>
                    <a:pt x="523411" y="1334917"/>
                  </a:lnTo>
                  <a:lnTo>
                    <a:pt x="510994" y="1330571"/>
                  </a:lnTo>
                  <a:lnTo>
                    <a:pt x="496403" y="1327466"/>
                  </a:lnTo>
                  <a:lnTo>
                    <a:pt x="485848" y="1323120"/>
                  </a:lnTo>
                  <a:lnTo>
                    <a:pt x="478707" y="1320016"/>
                  </a:lnTo>
                  <a:lnTo>
                    <a:pt x="474671" y="1305114"/>
                  </a:lnTo>
                  <a:lnTo>
                    <a:pt x="460081" y="1297664"/>
                  </a:lnTo>
                  <a:lnTo>
                    <a:pt x="445490" y="1295490"/>
                  </a:lnTo>
                  <a:lnTo>
                    <a:pt x="430899" y="1295490"/>
                  </a:lnTo>
                  <a:lnTo>
                    <a:pt x="418481" y="1291144"/>
                  </a:lnTo>
                  <a:lnTo>
                    <a:pt x="415376" y="1288040"/>
                  </a:lnTo>
                  <a:lnTo>
                    <a:pt x="413203" y="1285867"/>
                  </a:lnTo>
                  <a:lnTo>
                    <a:pt x="409167" y="1282762"/>
                  </a:lnTo>
                  <a:lnTo>
                    <a:pt x="408236" y="1278416"/>
                  </a:lnTo>
                  <a:lnTo>
                    <a:pt x="402027" y="1275311"/>
                  </a:lnTo>
                  <a:lnTo>
                    <a:pt x="406063" y="1256374"/>
                  </a:lnTo>
                  <a:lnTo>
                    <a:pt x="409167" y="1238368"/>
                  </a:lnTo>
                  <a:lnTo>
                    <a:pt x="415376" y="1221294"/>
                  </a:lnTo>
                  <a:lnTo>
                    <a:pt x="410720" y="1221294"/>
                  </a:lnTo>
                  <a:lnTo>
                    <a:pt x="401406" y="1219121"/>
                  </a:lnTo>
                  <a:lnTo>
                    <a:pt x="381538" y="1218189"/>
                  </a:lnTo>
                  <a:lnTo>
                    <a:pt x="358565" y="1218189"/>
                  </a:lnTo>
                  <a:lnTo>
                    <a:pt x="330314" y="1218189"/>
                  </a:lnTo>
                  <a:lnTo>
                    <a:pt x="305168" y="1219121"/>
                  </a:lnTo>
                  <a:lnTo>
                    <a:pt x="281264" y="1223467"/>
                  </a:lnTo>
                  <a:lnTo>
                    <a:pt x="265742" y="1226571"/>
                  </a:lnTo>
                  <a:lnTo>
                    <a:pt x="254255" y="1234022"/>
                  </a:lnTo>
                  <a:lnTo>
                    <a:pt x="239664" y="1243646"/>
                  </a:lnTo>
                  <a:lnTo>
                    <a:pt x="225073" y="1251097"/>
                  </a:lnTo>
                  <a:lnTo>
                    <a:pt x="174160" y="1243646"/>
                  </a:lnTo>
                  <a:lnTo>
                    <a:pt x="174160" y="1234022"/>
                  </a:lnTo>
                  <a:lnTo>
                    <a:pt x="180369" y="1233091"/>
                  </a:lnTo>
                  <a:lnTo>
                    <a:pt x="183473" y="1230918"/>
                  </a:lnTo>
                  <a:lnTo>
                    <a:pt x="187509" y="1228744"/>
                  </a:lnTo>
                  <a:lnTo>
                    <a:pt x="190614" y="1226571"/>
                  </a:lnTo>
                  <a:lnTo>
                    <a:pt x="192787" y="1226571"/>
                  </a:lnTo>
                  <a:lnTo>
                    <a:pt x="195891" y="1228744"/>
                  </a:lnTo>
                  <a:lnTo>
                    <a:pt x="199927" y="1230918"/>
                  </a:lnTo>
                  <a:lnTo>
                    <a:pt x="205205" y="1233091"/>
                  </a:lnTo>
                  <a:lnTo>
                    <a:pt x="208309" y="1233091"/>
                  </a:lnTo>
                  <a:lnTo>
                    <a:pt x="214518" y="1230918"/>
                  </a:lnTo>
                  <a:lnTo>
                    <a:pt x="219796" y="1225640"/>
                  </a:lnTo>
                  <a:lnTo>
                    <a:pt x="222900" y="1219431"/>
                  </a:lnTo>
                  <a:lnTo>
                    <a:pt x="226936" y="1216327"/>
                  </a:lnTo>
                  <a:lnTo>
                    <a:pt x="232213" y="1211980"/>
                  </a:lnTo>
                  <a:lnTo>
                    <a:pt x="244631" y="1211049"/>
                  </a:lnTo>
                  <a:lnTo>
                    <a:pt x="244631" y="1204840"/>
                  </a:lnTo>
                  <a:lnTo>
                    <a:pt x="244631" y="1202978"/>
                  </a:lnTo>
                  <a:lnTo>
                    <a:pt x="244631" y="1200804"/>
                  </a:lnTo>
                  <a:lnTo>
                    <a:pt x="244631" y="1196458"/>
                  </a:lnTo>
                  <a:lnTo>
                    <a:pt x="248667" y="1195527"/>
                  </a:lnTo>
                  <a:lnTo>
                    <a:pt x="250840" y="1193354"/>
                  </a:lnTo>
                  <a:lnTo>
                    <a:pt x="251771" y="1191181"/>
                  </a:lnTo>
                  <a:lnTo>
                    <a:pt x="253945" y="1191181"/>
                  </a:lnTo>
                  <a:lnTo>
                    <a:pt x="256118" y="1189007"/>
                  </a:lnTo>
                  <a:lnTo>
                    <a:pt x="261395" y="1189007"/>
                  </a:lnTo>
                  <a:lnTo>
                    <a:pt x="259222" y="1185903"/>
                  </a:lnTo>
                  <a:lnTo>
                    <a:pt x="256118" y="1181557"/>
                  </a:lnTo>
                  <a:lnTo>
                    <a:pt x="253945" y="1180625"/>
                  </a:lnTo>
                  <a:lnTo>
                    <a:pt x="251771" y="1178452"/>
                  </a:lnTo>
                  <a:lnTo>
                    <a:pt x="251771" y="1174106"/>
                  </a:lnTo>
                  <a:lnTo>
                    <a:pt x="253945" y="1173175"/>
                  </a:lnTo>
                  <a:lnTo>
                    <a:pt x="257980" y="1159515"/>
                  </a:lnTo>
                  <a:lnTo>
                    <a:pt x="263258" y="1148960"/>
                  </a:lnTo>
                  <a:lnTo>
                    <a:pt x="270398" y="1139336"/>
                  </a:lnTo>
                  <a:lnTo>
                    <a:pt x="290267" y="1139336"/>
                  </a:lnTo>
                  <a:lnTo>
                    <a:pt x="295544" y="1130954"/>
                  </a:lnTo>
                  <a:lnTo>
                    <a:pt x="297717" y="1119468"/>
                  </a:lnTo>
                  <a:lnTo>
                    <a:pt x="300822" y="1108912"/>
                  </a:lnTo>
                  <a:lnTo>
                    <a:pt x="310135" y="1101462"/>
                  </a:lnTo>
                  <a:lnTo>
                    <a:pt x="314171" y="1099289"/>
                  </a:lnTo>
                  <a:lnTo>
                    <a:pt x="315102" y="1099289"/>
                  </a:lnTo>
                  <a:lnTo>
                    <a:pt x="319138" y="1099289"/>
                  </a:lnTo>
                  <a:lnTo>
                    <a:pt x="321311" y="1101462"/>
                  </a:lnTo>
                  <a:lnTo>
                    <a:pt x="322243" y="1104566"/>
                  </a:lnTo>
                  <a:lnTo>
                    <a:pt x="324416" y="1108912"/>
                  </a:lnTo>
                  <a:lnTo>
                    <a:pt x="344284" y="1104566"/>
                  </a:lnTo>
                  <a:lnTo>
                    <a:pt x="361048" y="1094942"/>
                  </a:lnTo>
                  <a:lnTo>
                    <a:pt x="373466" y="1084387"/>
                  </a:lnTo>
                  <a:lnTo>
                    <a:pt x="388057" y="1089665"/>
                  </a:lnTo>
                  <a:lnTo>
                    <a:pt x="399544" y="1101151"/>
                  </a:lnTo>
                  <a:lnTo>
                    <a:pt x="406684" y="1113880"/>
                  </a:lnTo>
                  <a:lnTo>
                    <a:pt x="415066" y="1124435"/>
                  </a:lnTo>
                  <a:lnTo>
                    <a:pt x="424379" y="1135921"/>
                  </a:lnTo>
                  <a:lnTo>
                    <a:pt x="453561" y="1156100"/>
                  </a:lnTo>
                  <a:lnTo>
                    <a:pt x="480570" y="1176279"/>
                  </a:lnTo>
                  <a:lnTo>
                    <a:pt x="480570" y="1180625"/>
                  </a:lnTo>
                  <a:lnTo>
                    <a:pt x="480570" y="1183730"/>
                  </a:lnTo>
                  <a:lnTo>
                    <a:pt x="479639" y="1185903"/>
                  </a:lnTo>
                  <a:lnTo>
                    <a:pt x="479639" y="1188076"/>
                  </a:lnTo>
                  <a:lnTo>
                    <a:pt x="477466" y="1189007"/>
                  </a:lnTo>
                  <a:lnTo>
                    <a:pt x="470325" y="1196458"/>
                  </a:lnTo>
                  <a:lnTo>
                    <a:pt x="458839" y="1200804"/>
                  </a:lnTo>
                  <a:lnTo>
                    <a:pt x="444248" y="1202978"/>
                  </a:lnTo>
                  <a:lnTo>
                    <a:pt x="429657" y="1200804"/>
                  </a:lnTo>
                  <a:lnTo>
                    <a:pt x="435866" y="1213533"/>
                  </a:lnTo>
                  <a:lnTo>
                    <a:pt x="444248" y="1218810"/>
                  </a:lnTo>
                  <a:lnTo>
                    <a:pt x="455734" y="1223157"/>
                  </a:lnTo>
                  <a:lnTo>
                    <a:pt x="465048" y="1230607"/>
                  </a:lnTo>
                  <a:lnTo>
                    <a:pt x="473430" y="1230607"/>
                  </a:lnTo>
                  <a:lnTo>
                    <a:pt x="473430" y="1206082"/>
                  </a:lnTo>
                  <a:lnTo>
                    <a:pt x="484916" y="1206082"/>
                  </a:lnTo>
                  <a:lnTo>
                    <a:pt x="488021" y="1198631"/>
                  </a:lnTo>
                  <a:lnTo>
                    <a:pt x="492057" y="1193354"/>
                  </a:lnTo>
                  <a:lnTo>
                    <a:pt x="495161" y="1189007"/>
                  </a:lnTo>
                  <a:lnTo>
                    <a:pt x="500439" y="1185903"/>
                  </a:lnTo>
                  <a:lnTo>
                    <a:pt x="499507" y="1180625"/>
                  </a:lnTo>
                  <a:lnTo>
                    <a:pt x="497334" y="1176279"/>
                  </a:lnTo>
                  <a:lnTo>
                    <a:pt x="497334" y="1174106"/>
                  </a:lnTo>
                  <a:lnTo>
                    <a:pt x="495161" y="1171002"/>
                  </a:lnTo>
                  <a:lnTo>
                    <a:pt x="494230" y="1166655"/>
                  </a:lnTo>
                  <a:lnTo>
                    <a:pt x="494230" y="1161378"/>
                  </a:lnTo>
                  <a:lnTo>
                    <a:pt x="499507" y="1161378"/>
                  </a:lnTo>
                  <a:lnTo>
                    <a:pt x="504785" y="1163551"/>
                  </a:lnTo>
                  <a:lnTo>
                    <a:pt x="507889" y="1165724"/>
                  </a:lnTo>
                  <a:lnTo>
                    <a:pt x="510062" y="1165724"/>
                  </a:lnTo>
                  <a:lnTo>
                    <a:pt x="514098" y="1165724"/>
                  </a:lnTo>
                  <a:lnTo>
                    <a:pt x="517203" y="1165724"/>
                  </a:lnTo>
                  <a:lnTo>
                    <a:pt x="521238" y="1165724"/>
                  </a:lnTo>
                  <a:lnTo>
                    <a:pt x="521238" y="1161378"/>
                  </a:lnTo>
                  <a:lnTo>
                    <a:pt x="509752" y="1151754"/>
                  </a:lnTo>
                  <a:lnTo>
                    <a:pt x="499197" y="1144303"/>
                  </a:lnTo>
                  <a:lnTo>
                    <a:pt x="484606" y="1139026"/>
                  </a:lnTo>
                  <a:lnTo>
                    <a:pt x="484606" y="1128471"/>
                  </a:lnTo>
                  <a:lnTo>
                    <a:pt x="470015" y="1128471"/>
                  </a:lnTo>
                  <a:lnTo>
                    <a:pt x="457597" y="1109533"/>
                  </a:lnTo>
                  <a:lnTo>
                    <a:pt x="443937" y="1093701"/>
                  </a:lnTo>
                  <a:lnTo>
                    <a:pt x="429346" y="1078799"/>
                  </a:lnTo>
                  <a:lnTo>
                    <a:pt x="429346" y="1072590"/>
                  </a:lnTo>
                  <a:lnTo>
                    <a:pt x="429346" y="1069486"/>
                  </a:lnTo>
                  <a:lnTo>
                    <a:pt x="429346" y="1065140"/>
                  </a:lnTo>
                  <a:lnTo>
                    <a:pt x="429346" y="1064208"/>
                  </a:lnTo>
                  <a:lnTo>
                    <a:pt x="433382" y="1062035"/>
                  </a:lnTo>
                  <a:lnTo>
                    <a:pt x="436487" y="1057689"/>
                  </a:lnTo>
                  <a:lnTo>
                    <a:pt x="438660" y="1057689"/>
                  </a:lnTo>
                  <a:lnTo>
                    <a:pt x="438660" y="1056758"/>
                  </a:lnTo>
                  <a:lnTo>
                    <a:pt x="440833" y="1056758"/>
                  </a:lnTo>
                  <a:lnTo>
                    <a:pt x="443006" y="1056758"/>
                  </a:lnTo>
                  <a:lnTo>
                    <a:pt x="443937" y="1054584"/>
                  </a:lnTo>
                  <a:lnTo>
                    <a:pt x="446111" y="1057689"/>
                  </a:lnTo>
                  <a:lnTo>
                    <a:pt x="448284" y="1062035"/>
                  </a:lnTo>
                  <a:lnTo>
                    <a:pt x="448284" y="1065140"/>
                  </a:lnTo>
                  <a:lnTo>
                    <a:pt x="450457" y="1071349"/>
                  </a:lnTo>
                  <a:lnTo>
                    <a:pt x="465048" y="1067002"/>
                  </a:lnTo>
                  <a:lnTo>
                    <a:pt x="472188" y="1087181"/>
                  </a:lnTo>
                  <a:lnTo>
                    <a:pt x="479328" y="1098668"/>
                  </a:lnTo>
                  <a:lnTo>
                    <a:pt x="487710" y="1103945"/>
                  </a:lnTo>
                  <a:lnTo>
                    <a:pt x="497024" y="1106118"/>
                  </a:lnTo>
                  <a:lnTo>
                    <a:pt x="507579" y="1111396"/>
                  </a:lnTo>
                  <a:lnTo>
                    <a:pt x="521238" y="1121020"/>
                  </a:lnTo>
                  <a:lnTo>
                    <a:pt x="526516" y="1126297"/>
                  </a:lnTo>
                  <a:lnTo>
                    <a:pt x="526516" y="1133748"/>
                  </a:lnTo>
                  <a:lnTo>
                    <a:pt x="524343" y="1141199"/>
                  </a:lnTo>
                  <a:lnTo>
                    <a:pt x="522170" y="1150823"/>
                  </a:lnTo>
                  <a:lnTo>
                    <a:pt x="524343" y="1161378"/>
                  </a:lnTo>
                  <a:lnTo>
                    <a:pt x="528379" y="1165724"/>
                  </a:lnTo>
                  <a:lnTo>
                    <a:pt x="531483" y="1166655"/>
                  </a:lnTo>
                  <a:lnTo>
                    <a:pt x="536761" y="1171002"/>
                  </a:lnTo>
                  <a:lnTo>
                    <a:pt x="540797" y="1174106"/>
                  </a:lnTo>
                  <a:lnTo>
                    <a:pt x="543901" y="1176279"/>
                  </a:lnTo>
                  <a:lnTo>
                    <a:pt x="560665" y="1225951"/>
                  </a:lnTo>
                  <a:lnTo>
                    <a:pt x="564701" y="1225951"/>
                  </a:lnTo>
                  <a:lnTo>
                    <a:pt x="565632" y="1228124"/>
                  </a:lnTo>
                  <a:lnTo>
                    <a:pt x="567805" y="1228124"/>
                  </a:lnTo>
                  <a:lnTo>
                    <a:pt x="569978" y="1230297"/>
                  </a:lnTo>
                  <a:lnTo>
                    <a:pt x="575256" y="1228124"/>
                  </a:lnTo>
                  <a:lnTo>
                    <a:pt x="580534" y="1225951"/>
                  </a:lnTo>
                  <a:lnTo>
                    <a:pt x="582707" y="1225019"/>
                  </a:lnTo>
                  <a:lnTo>
                    <a:pt x="584880" y="1220673"/>
                  </a:lnTo>
                  <a:lnTo>
                    <a:pt x="584880" y="1218500"/>
                  </a:lnTo>
                  <a:lnTo>
                    <a:pt x="587053" y="1215395"/>
                  </a:lnTo>
                  <a:lnTo>
                    <a:pt x="587984" y="1211049"/>
                  </a:lnTo>
                  <a:lnTo>
                    <a:pt x="592020" y="1210118"/>
                  </a:lnTo>
                  <a:lnTo>
                    <a:pt x="597298" y="1205772"/>
                  </a:lnTo>
                  <a:lnTo>
                    <a:pt x="594193" y="1188697"/>
                  </a:lnTo>
                  <a:lnTo>
                    <a:pt x="587053" y="1172864"/>
                  </a:lnTo>
                  <a:lnTo>
                    <a:pt x="577740" y="1161378"/>
                  </a:lnTo>
                  <a:lnTo>
                    <a:pt x="577740" y="1156411"/>
                  </a:lnTo>
                  <a:lnTo>
                    <a:pt x="580844" y="1158584"/>
                  </a:lnTo>
                  <a:lnTo>
                    <a:pt x="580844" y="1159515"/>
                  </a:lnTo>
                  <a:lnTo>
                    <a:pt x="583017" y="1161688"/>
                  </a:lnTo>
                  <a:lnTo>
                    <a:pt x="585190" y="1166035"/>
                  </a:lnTo>
                  <a:lnTo>
                    <a:pt x="592331" y="1163861"/>
                  </a:lnTo>
                  <a:lnTo>
                    <a:pt x="595435" y="1163861"/>
                  </a:lnTo>
                  <a:lnTo>
                    <a:pt x="597608" y="1163861"/>
                  </a:lnTo>
                  <a:lnTo>
                    <a:pt x="599781" y="1161688"/>
                  </a:lnTo>
                  <a:lnTo>
                    <a:pt x="599781" y="1159515"/>
                  </a:lnTo>
                  <a:lnTo>
                    <a:pt x="599781" y="1158584"/>
                  </a:lnTo>
                  <a:lnTo>
                    <a:pt x="597608" y="1154238"/>
                  </a:lnTo>
                  <a:lnTo>
                    <a:pt x="597608" y="1148960"/>
                  </a:lnTo>
                  <a:lnTo>
                    <a:pt x="600713" y="1148960"/>
                  </a:lnTo>
                  <a:lnTo>
                    <a:pt x="600713" y="1144614"/>
                  </a:lnTo>
                  <a:lnTo>
                    <a:pt x="604748" y="1144614"/>
                  </a:lnTo>
                  <a:lnTo>
                    <a:pt x="607853" y="1144614"/>
                  </a:lnTo>
                  <a:lnTo>
                    <a:pt x="610026" y="1146787"/>
                  </a:lnTo>
                  <a:lnTo>
                    <a:pt x="612199" y="1146787"/>
                  </a:lnTo>
                  <a:lnTo>
                    <a:pt x="614372" y="1148960"/>
                  </a:lnTo>
                  <a:lnTo>
                    <a:pt x="619650" y="1151133"/>
                  </a:lnTo>
                  <a:lnTo>
                    <a:pt x="622754" y="1152064"/>
                  </a:lnTo>
                  <a:lnTo>
                    <a:pt x="624927" y="1154238"/>
                  </a:lnTo>
                  <a:lnTo>
                    <a:pt x="627100" y="1156411"/>
                  </a:lnTo>
                  <a:lnTo>
                    <a:pt x="630205" y="1158584"/>
                  </a:lnTo>
                  <a:lnTo>
                    <a:pt x="634241" y="1161688"/>
                  </a:lnTo>
                  <a:lnTo>
                    <a:pt x="632068" y="1166966"/>
                  </a:lnTo>
                  <a:lnTo>
                    <a:pt x="629894" y="1171312"/>
                  </a:lnTo>
                  <a:lnTo>
                    <a:pt x="629894" y="1174416"/>
                  </a:lnTo>
                  <a:lnTo>
                    <a:pt x="629894" y="1178763"/>
                  </a:lnTo>
                  <a:lnTo>
                    <a:pt x="629894" y="1181867"/>
                  </a:lnTo>
                  <a:lnTo>
                    <a:pt x="629894" y="1186213"/>
                  </a:lnTo>
                  <a:lnTo>
                    <a:pt x="629894" y="1189318"/>
                  </a:lnTo>
                  <a:lnTo>
                    <a:pt x="636103" y="1206392"/>
                  </a:lnTo>
                  <a:lnTo>
                    <a:pt x="648521" y="1223467"/>
                  </a:lnTo>
                  <a:lnTo>
                    <a:pt x="665285" y="1234022"/>
                  </a:lnTo>
                  <a:lnTo>
                    <a:pt x="680808" y="1238368"/>
                  </a:lnTo>
                  <a:lnTo>
                    <a:pt x="684843" y="1236195"/>
                  </a:lnTo>
                  <a:lnTo>
                    <a:pt x="687948" y="1233091"/>
                  </a:lnTo>
                  <a:lnTo>
                    <a:pt x="690121" y="1228744"/>
                  </a:lnTo>
                  <a:lnTo>
                    <a:pt x="695399" y="1226571"/>
                  </a:lnTo>
                  <a:lnTo>
                    <a:pt x="699434" y="1225640"/>
                  </a:lnTo>
                  <a:lnTo>
                    <a:pt x="704712" y="1226571"/>
                  </a:lnTo>
                  <a:lnTo>
                    <a:pt x="714025" y="1230918"/>
                  </a:lnTo>
                  <a:lnTo>
                    <a:pt x="721165" y="1234022"/>
                  </a:lnTo>
                  <a:lnTo>
                    <a:pt x="728306" y="1236195"/>
                  </a:lnTo>
                  <a:lnTo>
                    <a:pt x="735446" y="1234022"/>
                  </a:lnTo>
                  <a:lnTo>
                    <a:pt x="743828" y="1226571"/>
                  </a:lnTo>
                  <a:lnTo>
                    <a:pt x="750968" y="1226571"/>
                  </a:lnTo>
                  <a:lnTo>
                    <a:pt x="755004" y="1226571"/>
                  </a:lnTo>
                  <a:lnTo>
                    <a:pt x="758109" y="1226571"/>
                  </a:lnTo>
                  <a:lnTo>
                    <a:pt x="760282" y="1228744"/>
                  </a:lnTo>
                  <a:lnTo>
                    <a:pt x="762455" y="1230918"/>
                  </a:lnTo>
                  <a:lnTo>
                    <a:pt x="762455" y="1234022"/>
                  </a:lnTo>
                  <a:lnTo>
                    <a:pt x="764628" y="1238368"/>
                  </a:lnTo>
                  <a:lnTo>
                    <a:pt x="767732" y="1251097"/>
                  </a:lnTo>
                  <a:lnTo>
                    <a:pt x="765870" y="1265377"/>
                  </a:lnTo>
                  <a:close/>
                  <a:moveTo>
                    <a:pt x="845033" y="1136232"/>
                  </a:moveTo>
                  <a:lnTo>
                    <a:pt x="825165" y="1141509"/>
                  </a:lnTo>
                  <a:lnTo>
                    <a:pt x="803434" y="1143682"/>
                  </a:lnTo>
                  <a:lnTo>
                    <a:pt x="781702" y="1139336"/>
                  </a:lnTo>
                  <a:lnTo>
                    <a:pt x="773320" y="1136232"/>
                  </a:lnTo>
                  <a:lnTo>
                    <a:pt x="766180" y="1130954"/>
                  </a:lnTo>
                  <a:lnTo>
                    <a:pt x="756867" y="1124745"/>
                  </a:lnTo>
                  <a:lnTo>
                    <a:pt x="742276" y="1124745"/>
                  </a:lnTo>
                  <a:lnTo>
                    <a:pt x="727685" y="1126918"/>
                  </a:lnTo>
                  <a:lnTo>
                    <a:pt x="713094" y="1134369"/>
                  </a:lnTo>
                  <a:lnTo>
                    <a:pt x="700676" y="1139647"/>
                  </a:lnTo>
                  <a:lnTo>
                    <a:pt x="686085" y="1141820"/>
                  </a:lnTo>
                  <a:lnTo>
                    <a:pt x="671494" y="1136542"/>
                  </a:lnTo>
                  <a:lnTo>
                    <a:pt x="666217" y="1134369"/>
                  </a:lnTo>
                  <a:lnTo>
                    <a:pt x="662181" y="1132196"/>
                  </a:lnTo>
                  <a:lnTo>
                    <a:pt x="659076" y="1131265"/>
                  </a:lnTo>
                  <a:lnTo>
                    <a:pt x="656903" y="1126918"/>
                  </a:lnTo>
                  <a:lnTo>
                    <a:pt x="656903" y="1123814"/>
                  </a:lnTo>
                  <a:lnTo>
                    <a:pt x="654730" y="1116363"/>
                  </a:lnTo>
                  <a:lnTo>
                    <a:pt x="654730" y="1110154"/>
                  </a:lnTo>
                  <a:lnTo>
                    <a:pt x="658766" y="1099599"/>
                  </a:lnTo>
                  <a:lnTo>
                    <a:pt x="665906" y="1086871"/>
                  </a:lnTo>
                  <a:lnTo>
                    <a:pt x="674288" y="1071969"/>
                  </a:lnTo>
                  <a:lnTo>
                    <a:pt x="683602" y="1057068"/>
                  </a:lnTo>
                  <a:lnTo>
                    <a:pt x="690742" y="1043408"/>
                  </a:lnTo>
                  <a:lnTo>
                    <a:pt x="694778" y="1035026"/>
                  </a:lnTo>
                  <a:lnTo>
                    <a:pt x="703160" y="1037199"/>
                  </a:lnTo>
                  <a:lnTo>
                    <a:pt x="710300" y="1040304"/>
                  </a:lnTo>
                  <a:lnTo>
                    <a:pt x="715578" y="1042477"/>
                  </a:lnTo>
                  <a:lnTo>
                    <a:pt x="721786" y="1047755"/>
                  </a:lnTo>
                  <a:lnTo>
                    <a:pt x="724891" y="1049928"/>
                  </a:lnTo>
                  <a:lnTo>
                    <a:pt x="727064" y="1049928"/>
                  </a:lnTo>
                  <a:lnTo>
                    <a:pt x="729237" y="1049928"/>
                  </a:lnTo>
                  <a:lnTo>
                    <a:pt x="730168" y="1050859"/>
                  </a:lnTo>
                  <a:lnTo>
                    <a:pt x="717751" y="1055205"/>
                  </a:lnTo>
                  <a:lnTo>
                    <a:pt x="721786" y="1064829"/>
                  </a:lnTo>
                  <a:lnTo>
                    <a:pt x="728927" y="1072280"/>
                  </a:lnTo>
                  <a:lnTo>
                    <a:pt x="734204" y="1079731"/>
                  </a:lnTo>
                  <a:lnTo>
                    <a:pt x="743518" y="1080662"/>
                  </a:lnTo>
                  <a:lnTo>
                    <a:pt x="755935" y="1075384"/>
                  </a:lnTo>
                  <a:lnTo>
                    <a:pt x="765249" y="1067934"/>
                  </a:lnTo>
                  <a:lnTo>
                    <a:pt x="780771" y="1073211"/>
                  </a:lnTo>
                  <a:lnTo>
                    <a:pt x="800640" y="1084698"/>
                  </a:lnTo>
                  <a:lnTo>
                    <a:pt x="821439" y="1097426"/>
                  </a:lnTo>
                  <a:lnTo>
                    <a:pt x="836030" y="1110154"/>
                  </a:lnTo>
                  <a:lnTo>
                    <a:pt x="844413" y="1125056"/>
                  </a:lnTo>
                  <a:lnTo>
                    <a:pt x="850621" y="1125056"/>
                  </a:lnTo>
                  <a:lnTo>
                    <a:pt x="845033" y="1136232"/>
                  </a:lnTo>
                  <a:close/>
                  <a:moveTo>
                    <a:pt x="1025402" y="1146787"/>
                  </a:moveTo>
                  <a:lnTo>
                    <a:pt x="1022298" y="1146787"/>
                  </a:lnTo>
                  <a:lnTo>
                    <a:pt x="1018262" y="1146787"/>
                  </a:lnTo>
                  <a:lnTo>
                    <a:pt x="1015157" y="1146787"/>
                  </a:lnTo>
                  <a:lnTo>
                    <a:pt x="1011122" y="1144614"/>
                  </a:lnTo>
                  <a:lnTo>
                    <a:pt x="1008949" y="1161688"/>
                  </a:lnTo>
                  <a:lnTo>
                    <a:pt x="1011122" y="1173175"/>
                  </a:lnTo>
                  <a:lnTo>
                    <a:pt x="1016399" y="1183730"/>
                  </a:lnTo>
                  <a:lnTo>
                    <a:pt x="1020435" y="1196458"/>
                  </a:lnTo>
                  <a:lnTo>
                    <a:pt x="1022608" y="1217569"/>
                  </a:lnTo>
                  <a:lnTo>
                    <a:pt x="995600" y="1218500"/>
                  </a:lnTo>
                  <a:lnTo>
                    <a:pt x="976973" y="1215395"/>
                  </a:lnTo>
                  <a:lnTo>
                    <a:pt x="966418" y="1205772"/>
                  </a:lnTo>
                  <a:lnTo>
                    <a:pt x="962382" y="1188697"/>
                  </a:lnTo>
                  <a:lnTo>
                    <a:pt x="962382" y="1165414"/>
                  </a:lnTo>
                  <a:lnTo>
                    <a:pt x="974800" y="1165414"/>
                  </a:lnTo>
                  <a:lnTo>
                    <a:pt x="967660" y="1151754"/>
                  </a:lnTo>
                  <a:lnTo>
                    <a:pt x="955242" y="1138094"/>
                  </a:lnTo>
                  <a:lnTo>
                    <a:pt x="944686" y="1121020"/>
                  </a:lnTo>
                  <a:lnTo>
                    <a:pt x="933200" y="1103945"/>
                  </a:lnTo>
                  <a:lnTo>
                    <a:pt x="927922" y="1086871"/>
                  </a:lnTo>
                  <a:lnTo>
                    <a:pt x="931027" y="1071038"/>
                  </a:lnTo>
                  <a:lnTo>
                    <a:pt x="938167" y="1059552"/>
                  </a:lnTo>
                  <a:lnTo>
                    <a:pt x="949653" y="1049928"/>
                  </a:lnTo>
                  <a:lnTo>
                    <a:pt x="962071" y="1044650"/>
                  </a:lnTo>
                  <a:lnTo>
                    <a:pt x="974489" y="1039373"/>
                  </a:lnTo>
                  <a:lnTo>
                    <a:pt x="985976" y="1029749"/>
                  </a:lnTo>
                  <a:lnTo>
                    <a:pt x="995289" y="1029749"/>
                  </a:lnTo>
                  <a:lnTo>
                    <a:pt x="1000567" y="1031922"/>
                  </a:lnTo>
                  <a:lnTo>
                    <a:pt x="1005844" y="1031922"/>
                  </a:lnTo>
                  <a:lnTo>
                    <a:pt x="1011122" y="1034095"/>
                  </a:lnTo>
                  <a:lnTo>
                    <a:pt x="1008017" y="1049928"/>
                  </a:lnTo>
                  <a:lnTo>
                    <a:pt x="1000877" y="1063587"/>
                  </a:lnTo>
                  <a:lnTo>
                    <a:pt x="986286" y="1068865"/>
                  </a:lnTo>
                  <a:lnTo>
                    <a:pt x="966418" y="1071038"/>
                  </a:lnTo>
                  <a:lnTo>
                    <a:pt x="973558" y="1086871"/>
                  </a:lnTo>
                  <a:lnTo>
                    <a:pt x="985976" y="1101772"/>
                  </a:lnTo>
                  <a:lnTo>
                    <a:pt x="1001498" y="1111396"/>
                  </a:lnTo>
                  <a:lnTo>
                    <a:pt x="1000567" y="1115742"/>
                  </a:lnTo>
                  <a:lnTo>
                    <a:pt x="998394" y="1116674"/>
                  </a:lnTo>
                  <a:lnTo>
                    <a:pt x="996220" y="1116674"/>
                  </a:lnTo>
                  <a:lnTo>
                    <a:pt x="995289" y="1121020"/>
                  </a:lnTo>
                  <a:lnTo>
                    <a:pt x="1000567" y="1130644"/>
                  </a:lnTo>
                  <a:lnTo>
                    <a:pt x="1005844" y="1139026"/>
                  </a:lnTo>
                  <a:lnTo>
                    <a:pt x="1008017" y="1143372"/>
                  </a:lnTo>
                  <a:lnTo>
                    <a:pt x="1008949" y="1144303"/>
                  </a:lnTo>
                  <a:lnTo>
                    <a:pt x="1011122" y="1143372"/>
                  </a:lnTo>
                  <a:lnTo>
                    <a:pt x="1011122" y="1141199"/>
                  </a:lnTo>
                  <a:lnTo>
                    <a:pt x="1013295" y="1138094"/>
                  </a:lnTo>
                  <a:lnTo>
                    <a:pt x="1013295" y="1133748"/>
                  </a:lnTo>
                  <a:lnTo>
                    <a:pt x="1015468" y="1131575"/>
                  </a:lnTo>
                  <a:lnTo>
                    <a:pt x="1018573" y="1133748"/>
                  </a:lnTo>
                  <a:lnTo>
                    <a:pt x="1022608" y="1138094"/>
                  </a:lnTo>
                  <a:lnTo>
                    <a:pt x="1023540" y="1139026"/>
                  </a:lnTo>
                  <a:lnTo>
                    <a:pt x="1027575" y="1141199"/>
                  </a:lnTo>
                  <a:lnTo>
                    <a:pt x="1030680" y="1144303"/>
                  </a:lnTo>
                  <a:lnTo>
                    <a:pt x="1025402" y="1146787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27"/>
            <p:cNvSpPr/>
            <p:nvPr/>
          </p:nvSpPr>
          <p:spPr>
            <a:xfrm>
              <a:off x="3690211" y="4196454"/>
              <a:ext cx="74507" cy="99343"/>
            </a:xfrm>
            <a:custGeom>
              <a:avLst/>
              <a:gdLst/>
              <a:ahLst/>
              <a:cxnLst/>
              <a:rect l="l" t="t" r="r" b="b"/>
              <a:pathLst>
                <a:path w="74506" h="99342" extrusionOk="0">
                  <a:moveTo>
                    <a:pt x="60226" y="0"/>
                  </a:moveTo>
                  <a:lnTo>
                    <a:pt x="43462" y="0"/>
                  </a:lnTo>
                  <a:lnTo>
                    <a:pt x="23904" y="2173"/>
                  </a:lnTo>
                  <a:lnTo>
                    <a:pt x="4036" y="4346"/>
                  </a:lnTo>
                  <a:lnTo>
                    <a:pt x="4967" y="11797"/>
                  </a:lnTo>
                  <a:lnTo>
                    <a:pt x="7140" y="14901"/>
                  </a:lnTo>
                  <a:lnTo>
                    <a:pt x="11176" y="19248"/>
                  </a:lnTo>
                  <a:lnTo>
                    <a:pt x="14281" y="20179"/>
                  </a:lnTo>
                  <a:lnTo>
                    <a:pt x="18627" y="22352"/>
                  </a:lnTo>
                  <a:lnTo>
                    <a:pt x="23904" y="24525"/>
                  </a:lnTo>
                  <a:lnTo>
                    <a:pt x="18627" y="31976"/>
                  </a:lnTo>
                  <a:lnTo>
                    <a:pt x="11176" y="37253"/>
                  </a:lnTo>
                  <a:lnTo>
                    <a:pt x="4036" y="40358"/>
                  </a:lnTo>
                  <a:lnTo>
                    <a:pt x="0" y="74197"/>
                  </a:lnTo>
                  <a:lnTo>
                    <a:pt x="23904" y="77301"/>
                  </a:lnTo>
                  <a:lnTo>
                    <a:pt x="23904" y="89098"/>
                  </a:lnTo>
                  <a:lnTo>
                    <a:pt x="31045" y="92202"/>
                  </a:lnTo>
                  <a:lnTo>
                    <a:pt x="38495" y="98411"/>
                  </a:lnTo>
                  <a:lnTo>
                    <a:pt x="43462" y="101826"/>
                  </a:lnTo>
                  <a:lnTo>
                    <a:pt x="48740" y="99653"/>
                  </a:lnTo>
                  <a:lnTo>
                    <a:pt x="50913" y="96549"/>
                  </a:lnTo>
                  <a:lnTo>
                    <a:pt x="53086" y="94376"/>
                  </a:lnTo>
                  <a:lnTo>
                    <a:pt x="53086" y="92202"/>
                  </a:lnTo>
                  <a:lnTo>
                    <a:pt x="53086" y="89098"/>
                  </a:lnTo>
                  <a:lnTo>
                    <a:pt x="53086" y="84752"/>
                  </a:lnTo>
                  <a:lnTo>
                    <a:pt x="56191" y="81647"/>
                  </a:lnTo>
                  <a:lnTo>
                    <a:pt x="67677" y="84752"/>
                  </a:lnTo>
                  <a:lnTo>
                    <a:pt x="72644" y="77301"/>
                  </a:lnTo>
                  <a:lnTo>
                    <a:pt x="76991" y="77301"/>
                  </a:lnTo>
                  <a:lnTo>
                    <a:pt x="69540" y="37253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27"/>
            <p:cNvSpPr/>
            <p:nvPr/>
          </p:nvSpPr>
          <p:spPr>
            <a:xfrm>
              <a:off x="3753542" y="4135296"/>
              <a:ext cx="40358" cy="34149"/>
            </a:xfrm>
            <a:custGeom>
              <a:avLst/>
              <a:gdLst/>
              <a:ahLst/>
              <a:cxnLst/>
              <a:rect l="l" t="t" r="r" b="b"/>
              <a:pathLst>
                <a:path w="40357" h="34149" extrusionOk="0">
                  <a:moveTo>
                    <a:pt x="22042" y="36012"/>
                  </a:moveTo>
                  <a:lnTo>
                    <a:pt x="27009" y="31665"/>
                  </a:lnTo>
                  <a:lnTo>
                    <a:pt x="31355" y="29492"/>
                  </a:lnTo>
                  <a:lnTo>
                    <a:pt x="34460" y="28561"/>
                  </a:lnTo>
                  <a:lnTo>
                    <a:pt x="40668" y="24215"/>
                  </a:lnTo>
                  <a:lnTo>
                    <a:pt x="36633" y="0"/>
                  </a:lnTo>
                  <a:lnTo>
                    <a:pt x="23904" y="2173"/>
                  </a:lnTo>
                  <a:lnTo>
                    <a:pt x="16764" y="6209"/>
                  </a:lnTo>
                  <a:lnTo>
                    <a:pt x="9313" y="11486"/>
                  </a:lnTo>
                  <a:lnTo>
                    <a:pt x="0" y="16764"/>
                  </a:lnTo>
                  <a:lnTo>
                    <a:pt x="0" y="24215"/>
                  </a:lnTo>
                  <a:lnTo>
                    <a:pt x="2173" y="26388"/>
                  </a:lnTo>
                  <a:lnTo>
                    <a:pt x="2173" y="28561"/>
                  </a:lnTo>
                  <a:lnTo>
                    <a:pt x="4346" y="28561"/>
                  </a:lnTo>
                  <a:lnTo>
                    <a:pt x="4346" y="29492"/>
                  </a:lnTo>
                  <a:lnTo>
                    <a:pt x="4346" y="33839"/>
                  </a:lnTo>
                  <a:lnTo>
                    <a:pt x="9313" y="33839"/>
                  </a:lnTo>
                  <a:lnTo>
                    <a:pt x="11487" y="33839"/>
                  </a:lnTo>
                  <a:lnTo>
                    <a:pt x="13660" y="36012"/>
                  </a:lnTo>
                  <a:lnTo>
                    <a:pt x="14591" y="36012"/>
                  </a:lnTo>
                  <a:lnTo>
                    <a:pt x="16764" y="36943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27"/>
            <p:cNvSpPr/>
            <p:nvPr/>
          </p:nvSpPr>
          <p:spPr>
            <a:xfrm>
              <a:off x="3770306" y="4179690"/>
              <a:ext cx="55880" cy="96238"/>
            </a:xfrm>
            <a:custGeom>
              <a:avLst/>
              <a:gdLst/>
              <a:ahLst/>
              <a:cxnLst/>
              <a:rect l="l" t="t" r="r" b="b"/>
              <a:pathLst>
                <a:path w="55880" h="96238" extrusionOk="0">
                  <a:moveTo>
                    <a:pt x="54018" y="13660"/>
                  </a:moveTo>
                  <a:lnTo>
                    <a:pt x="53086" y="9624"/>
                  </a:lnTo>
                  <a:lnTo>
                    <a:pt x="43773" y="6209"/>
                  </a:lnTo>
                  <a:lnTo>
                    <a:pt x="31045" y="4346"/>
                  </a:lnTo>
                  <a:lnTo>
                    <a:pt x="16454" y="2173"/>
                  </a:lnTo>
                  <a:lnTo>
                    <a:pt x="3104" y="0"/>
                  </a:lnTo>
                  <a:lnTo>
                    <a:pt x="0" y="16764"/>
                  </a:lnTo>
                  <a:lnTo>
                    <a:pt x="2173" y="31665"/>
                  </a:lnTo>
                  <a:lnTo>
                    <a:pt x="3104" y="48740"/>
                  </a:lnTo>
                  <a:lnTo>
                    <a:pt x="7140" y="63331"/>
                  </a:lnTo>
                  <a:lnTo>
                    <a:pt x="7140" y="76059"/>
                  </a:lnTo>
                  <a:lnTo>
                    <a:pt x="3104" y="86614"/>
                  </a:lnTo>
                  <a:lnTo>
                    <a:pt x="7140" y="98411"/>
                  </a:lnTo>
                  <a:lnTo>
                    <a:pt x="14591" y="98411"/>
                  </a:lnTo>
                  <a:lnTo>
                    <a:pt x="19869" y="98411"/>
                  </a:lnTo>
                  <a:lnTo>
                    <a:pt x="23904" y="96238"/>
                  </a:lnTo>
                  <a:lnTo>
                    <a:pt x="27009" y="94065"/>
                  </a:lnTo>
                  <a:lnTo>
                    <a:pt x="31045" y="88788"/>
                  </a:lnTo>
                  <a:lnTo>
                    <a:pt x="32286" y="81337"/>
                  </a:lnTo>
                  <a:lnTo>
                    <a:pt x="34460" y="70782"/>
                  </a:lnTo>
                  <a:lnTo>
                    <a:pt x="32286" y="61468"/>
                  </a:lnTo>
                  <a:lnTo>
                    <a:pt x="34460" y="57122"/>
                  </a:lnTo>
                  <a:lnTo>
                    <a:pt x="38495" y="56191"/>
                  </a:lnTo>
                  <a:lnTo>
                    <a:pt x="39427" y="54018"/>
                  </a:lnTo>
                  <a:lnTo>
                    <a:pt x="43773" y="51844"/>
                  </a:lnTo>
                  <a:lnTo>
                    <a:pt x="46877" y="49671"/>
                  </a:lnTo>
                  <a:lnTo>
                    <a:pt x="50913" y="46567"/>
                  </a:lnTo>
                  <a:lnTo>
                    <a:pt x="53086" y="41289"/>
                  </a:lnTo>
                  <a:lnTo>
                    <a:pt x="54018" y="36943"/>
                  </a:lnTo>
                  <a:lnTo>
                    <a:pt x="56191" y="33839"/>
                  </a:lnTo>
                  <a:lnTo>
                    <a:pt x="56191" y="26388"/>
                  </a:lnTo>
                  <a:lnTo>
                    <a:pt x="54018" y="18937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27"/>
            <p:cNvSpPr/>
            <p:nvPr/>
          </p:nvSpPr>
          <p:spPr>
            <a:xfrm>
              <a:off x="3630606" y="4070724"/>
              <a:ext cx="21731" cy="27940"/>
            </a:xfrm>
            <a:custGeom>
              <a:avLst/>
              <a:gdLst/>
              <a:ahLst/>
              <a:cxnLst/>
              <a:rect l="l" t="t" r="r" b="b"/>
              <a:pathLst>
                <a:path w="21731" h="27940" extrusionOk="0">
                  <a:moveTo>
                    <a:pt x="22973" y="28561"/>
                  </a:moveTo>
                  <a:lnTo>
                    <a:pt x="22042" y="21110"/>
                  </a:lnTo>
                  <a:lnTo>
                    <a:pt x="17695" y="13660"/>
                  </a:lnTo>
                  <a:lnTo>
                    <a:pt x="14591" y="7451"/>
                  </a:lnTo>
                  <a:lnTo>
                    <a:pt x="7451" y="4346"/>
                  </a:lnTo>
                  <a:lnTo>
                    <a:pt x="0" y="0"/>
                  </a:lnTo>
                  <a:lnTo>
                    <a:pt x="1242" y="7451"/>
                  </a:lnTo>
                  <a:lnTo>
                    <a:pt x="3104" y="13660"/>
                  </a:lnTo>
                  <a:lnTo>
                    <a:pt x="5278" y="16764"/>
                  </a:lnTo>
                  <a:lnTo>
                    <a:pt x="7451" y="21110"/>
                  </a:lnTo>
                  <a:lnTo>
                    <a:pt x="12728" y="24215"/>
                  </a:lnTo>
                  <a:lnTo>
                    <a:pt x="12728" y="28561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27"/>
            <p:cNvSpPr/>
            <p:nvPr/>
          </p:nvSpPr>
          <p:spPr>
            <a:xfrm>
              <a:off x="3646438" y="4107667"/>
              <a:ext cx="86925" cy="68298"/>
            </a:xfrm>
            <a:custGeom>
              <a:avLst/>
              <a:gdLst/>
              <a:ahLst/>
              <a:cxnLst/>
              <a:rect l="l" t="t" r="r" b="b"/>
              <a:pathLst>
                <a:path w="86924" h="68298" extrusionOk="0">
                  <a:moveTo>
                    <a:pt x="50913" y="44394"/>
                  </a:moveTo>
                  <a:lnTo>
                    <a:pt x="54949" y="48740"/>
                  </a:lnTo>
                  <a:lnTo>
                    <a:pt x="54949" y="51844"/>
                  </a:lnTo>
                  <a:lnTo>
                    <a:pt x="54949" y="57122"/>
                  </a:lnTo>
                  <a:lnTo>
                    <a:pt x="56191" y="61468"/>
                  </a:lnTo>
                  <a:lnTo>
                    <a:pt x="60226" y="64573"/>
                  </a:lnTo>
                  <a:lnTo>
                    <a:pt x="62400" y="66746"/>
                  </a:lnTo>
                  <a:lnTo>
                    <a:pt x="63331" y="66746"/>
                  </a:lnTo>
                  <a:lnTo>
                    <a:pt x="63331" y="68919"/>
                  </a:lnTo>
                  <a:lnTo>
                    <a:pt x="67677" y="68919"/>
                  </a:lnTo>
                  <a:lnTo>
                    <a:pt x="70782" y="64573"/>
                  </a:lnTo>
                  <a:lnTo>
                    <a:pt x="74817" y="63641"/>
                  </a:lnTo>
                  <a:lnTo>
                    <a:pt x="80095" y="61468"/>
                  </a:lnTo>
                  <a:lnTo>
                    <a:pt x="82268" y="48740"/>
                  </a:lnTo>
                  <a:lnTo>
                    <a:pt x="84131" y="31665"/>
                  </a:lnTo>
                  <a:lnTo>
                    <a:pt x="87235" y="20179"/>
                  </a:lnTo>
                  <a:lnTo>
                    <a:pt x="87235" y="14901"/>
                  </a:lnTo>
                  <a:lnTo>
                    <a:pt x="87235" y="9624"/>
                  </a:lnTo>
                  <a:lnTo>
                    <a:pt x="85373" y="7451"/>
                  </a:lnTo>
                  <a:lnTo>
                    <a:pt x="84131" y="4346"/>
                  </a:lnTo>
                  <a:lnTo>
                    <a:pt x="82268" y="2173"/>
                  </a:lnTo>
                  <a:lnTo>
                    <a:pt x="80095" y="2173"/>
                  </a:lnTo>
                  <a:lnTo>
                    <a:pt x="77922" y="0"/>
                  </a:lnTo>
                  <a:lnTo>
                    <a:pt x="76991" y="0"/>
                  </a:lnTo>
                  <a:lnTo>
                    <a:pt x="70782" y="0"/>
                  </a:lnTo>
                  <a:lnTo>
                    <a:pt x="70782" y="11797"/>
                  </a:lnTo>
                  <a:lnTo>
                    <a:pt x="58053" y="11797"/>
                  </a:lnTo>
                  <a:lnTo>
                    <a:pt x="43773" y="13970"/>
                  </a:lnTo>
                  <a:lnTo>
                    <a:pt x="31045" y="14901"/>
                  </a:lnTo>
                  <a:lnTo>
                    <a:pt x="20800" y="11797"/>
                  </a:lnTo>
                  <a:lnTo>
                    <a:pt x="14591" y="13970"/>
                  </a:lnTo>
                  <a:lnTo>
                    <a:pt x="11487" y="13970"/>
                  </a:lnTo>
                  <a:lnTo>
                    <a:pt x="9313" y="13970"/>
                  </a:lnTo>
                  <a:lnTo>
                    <a:pt x="7140" y="13970"/>
                  </a:lnTo>
                  <a:lnTo>
                    <a:pt x="7140" y="14901"/>
                  </a:lnTo>
                  <a:lnTo>
                    <a:pt x="6209" y="17075"/>
                  </a:lnTo>
                  <a:lnTo>
                    <a:pt x="4036" y="20179"/>
                  </a:lnTo>
                  <a:lnTo>
                    <a:pt x="0" y="20179"/>
                  </a:lnTo>
                  <a:lnTo>
                    <a:pt x="7140" y="31665"/>
                  </a:lnTo>
                  <a:lnTo>
                    <a:pt x="16454" y="36943"/>
                  </a:lnTo>
                  <a:lnTo>
                    <a:pt x="26077" y="39116"/>
                  </a:lnTo>
                  <a:lnTo>
                    <a:pt x="34149" y="36943"/>
                  </a:lnTo>
                  <a:lnTo>
                    <a:pt x="43773" y="39116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27"/>
            <p:cNvSpPr/>
            <p:nvPr/>
          </p:nvSpPr>
          <p:spPr>
            <a:xfrm>
              <a:off x="3750438" y="4075070"/>
              <a:ext cx="235939" cy="102447"/>
            </a:xfrm>
            <a:custGeom>
              <a:avLst/>
              <a:gdLst/>
              <a:ahLst/>
              <a:cxnLst/>
              <a:rect l="l" t="t" r="r" b="b"/>
              <a:pathLst>
                <a:path w="235938" h="102447" extrusionOk="0">
                  <a:moveTo>
                    <a:pt x="97790" y="86614"/>
                  </a:moveTo>
                  <a:lnTo>
                    <a:pt x="97790" y="88787"/>
                  </a:lnTo>
                  <a:lnTo>
                    <a:pt x="97790" y="89719"/>
                  </a:lnTo>
                  <a:lnTo>
                    <a:pt x="99964" y="91892"/>
                  </a:lnTo>
                  <a:lnTo>
                    <a:pt x="103068" y="94065"/>
                  </a:lnTo>
                  <a:lnTo>
                    <a:pt x="107414" y="96238"/>
                  </a:lnTo>
                  <a:lnTo>
                    <a:pt x="110519" y="96238"/>
                  </a:lnTo>
                  <a:lnTo>
                    <a:pt x="112381" y="94065"/>
                  </a:lnTo>
                  <a:lnTo>
                    <a:pt x="114554" y="89719"/>
                  </a:lnTo>
                  <a:lnTo>
                    <a:pt x="116728" y="84441"/>
                  </a:lnTo>
                  <a:lnTo>
                    <a:pt x="119832" y="91892"/>
                  </a:lnTo>
                  <a:lnTo>
                    <a:pt x="122937" y="99343"/>
                  </a:lnTo>
                  <a:lnTo>
                    <a:pt x="126972" y="104620"/>
                  </a:lnTo>
                  <a:lnTo>
                    <a:pt x="136596" y="104620"/>
                  </a:lnTo>
                  <a:lnTo>
                    <a:pt x="137527" y="101516"/>
                  </a:lnTo>
                  <a:lnTo>
                    <a:pt x="139701" y="97170"/>
                  </a:lnTo>
                  <a:lnTo>
                    <a:pt x="143736" y="94065"/>
                  </a:lnTo>
                  <a:lnTo>
                    <a:pt x="143736" y="89719"/>
                  </a:lnTo>
                  <a:lnTo>
                    <a:pt x="146841" y="94065"/>
                  </a:lnTo>
                  <a:lnTo>
                    <a:pt x="149014" y="99343"/>
                  </a:lnTo>
                  <a:lnTo>
                    <a:pt x="152118" y="104620"/>
                  </a:lnTo>
                  <a:lnTo>
                    <a:pt x="158327" y="104620"/>
                  </a:lnTo>
                  <a:lnTo>
                    <a:pt x="163605" y="104620"/>
                  </a:lnTo>
                  <a:lnTo>
                    <a:pt x="166709" y="103689"/>
                  </a:lnTo>
                  <a:lnTo>
                    <a:pt x="172918" y="101516"/>
                  </a:lnTo>
                  <a:lnTo>
                    <a:pt x="178196" y="101516"/>
                  </a:lnTo>
                  <a:lnTo>
                    <a:pt x="183163" y="99343"/>
                  </a:lnTo>
                  <a:lnTo>
                    <a:pt x="185336" y="97170"/>
                  </a:lnTo>
                  <a:lnTo>
                    <a:pt x="188441" y="97170"/>
                  </a:lnTo>
                  <a:lnTo>
                    <a:pt x="190614" y="96238"/>
                  </a:lnTo>
                  <a:lnTo>
                    <a:pt x="192787" y="91892"/>
                  </a:lnTo>
                  <a:lnTo>
                    <a:pt x="195891" y="89719"/>
                  </a:lnTo>
                  <a:lnTo>
                    <a:pt x="199927" y="89719"/>
                  </a:lnTo>
                  <a:lnTo>
                    <a:pt x="209240" y="91892"/>
                  </a:lnTo>
                  <a:lnTo>
                    <a:pt x="221969" y="94065"/>
                  </a:lnTo>
                  <a:lnTo>
                    <a:pt x="232213" y="94065"/>
                  </a:lnTo>
                  <a:lnTo>
                    <a:pt x="236560" y="81337"/>
                  </a:lnTo>
                  <a:lnTo>
                    <a:pt x="236560" y="76991"/>
                  </a:lnTo>
                  <a:lnTo>
                    <a:pt x="236560" y="73886"/>
                  </a:lnTo>
                  <a:lnTo>
                    <a:pt x="236560" y="71713"/>
                  </a:lnTo>
                  <a:lnTo>
                    <a:pt x="234387" y="67677"/>
                  </a:lnTo>
                  <a:lnTo>
                    <a:pt x="232213" y="62400"/>
                  </a:lnTo>
                  <a:lnTo>
                    <a:pt x="232213" y="57122"/>
                  </a:lnTo>
                  <a:lnTo>
                    <a:pt x="209240" y="54949"/>
                  </a:lnTo>
                  <a:lnTo>
                    <a:pt x="181300" y="57122"/>
                  </a:lnTo>
                  <a:lnTo>
                    <a:pt x="156154" y="57122"/>
                  </a:lnTo>
                  <a:lnTo>
                    <a:pt x="130077" y="57122"/>
                  </a:lnTo>
                  <a:lnTo>
                    <a:pt x="107414" y="51844"/>
                  </a:lnTo>
                  <a:lnTo>
                    <a:pt x="87546" y="40047"/>
                  </a:lnTo>
                  <a:lnTo>
                    <a:pt x="87546" y="36943"/>
                  </a:lnTo>
                  <a:lnTo>
                    <a:pt x="87546" y="31665"/>
                  </a:lnTo>
                  <a:lnTo>
                    <a:pt x="87546" y="27319"/>
                  </a:lnTo>
                  <a:lnTo>
                    <a:pt x="85373" y="22042"/>
                  </a:lnTo>
                  <a:lnTo>
                    <a:pt x="83199" y="16764"/>
                  </a:lnTo>
                  <a:lnTo>
                    <a:pt x="83199" y="12418"/>
                  </a:lnTo>
                  <a:lnTo>
                    <a:pt x="65504" y="14591"/>
                  </a:lnTo>
                  <a:lnTo>
                    <a:pt x="54328" y="14591"/>
                  </a:lnTo>
                  <a:lnTo>
                    <a:pt x="46877" y="10555"/>
                  </a:lnTo>
                  <a:lnTo>
                    <a:pt x="43773" y="0"/>
                  </a:lnTo>
                  <a:lnTo>
                    <a:pt x="37564" y="0"/>
                  </a:lnTo>
                  <a:lnTo>
                    <a:pt x="34460" y="1863"/>
                  </a:lnTo>
                  <a:lnTo>
                    <a:pt x="30113" y="1863"/>
                  </a:lnTo>
                  <a:lnTo>
                    <a:pt x="27009" y="3104"/>
                  </a:lnTo>
                  <a:lnTo>
                    <a:pt x="16764" y="5278"/>
                  </a:lnTo>
                  <a:lnTo>
                    <a:pt x="7451" y="5278"/>
                  </a:lnTo>
                  <a:lnTo>
                    <a:pt x="0" y="7140"/>
                  </a:lnTo>
                  <a:lnTo>
                    <a:pt x="0" y="12418"/>
                  </a:lnTo>
                  <a:lnTo>
                    <a:pt x="2173" y="14591"/>
                  </a:lnTo>
                  <a:lnTo>
                    <a:pt x="2173" y="16764"/>
                  </a:lnTo>
                  <a:lnTo>
                    <a:pt x="2173" y="18006"/>
                  </a:lnTo>
                  <a:lnTo>
                    <a:pt x="3104" y="19869"/>
                  </a:lnTo>
                  <a:lnTo>
                    <a:pt x="17695" y="25146"/>
                  </a:lnTo>
                  <a:lnTo>
                    <a:pt x="34460" y="31665"/>
                  </a:lnTo>
                  <a:lnTo>
                    <a:pt x="52155" y="32597"/>
                  </a:lnTo>
                  <a:lnTo>
                    <a:pt x="52155" y="44394"/>
                  </a:lnTo>
                  <a:lnTo>
                    <a:pt x="56191" y="52776"/>
                  </a:lnTo>
                  <a:lnTo>
                    <a:pt x="59295" y="58985"/>
                  </a:lnTo>
                  <a:lnTo>
                    <a:pt x="61468" y="66435"/>
                  </a:lnTo>
                  <a:lnTo>
                    <a:pt x="59295" y="76991"/>
                  </a:lnTo>
                  <a:lnTo>
                    <a:pt x="61468" y="79164"/>
                  </a:lnTo>
                  <a:lnTo>
                    <a:pt x="65504" y="81337"/>
                  </a:lnTo>
                  <a:lnTo>
                    <a:pt x="66746" y="82268"/>
                  </a:lnTo>
                  <a:lnTo>
                    <a:pt x="70782" y="84441"/>
                  </a:lnTo>
                  <a:lnTo>
                    <a:pt x="72955" y="84441"/>
                  </a:lnTo>
                  <a:lnTo>
                    <a:pt x="73886" y="86614"/>
                  </a:lnTo>
                  <a:lnTo>
                    <a:pt x="80095" y="84441"/>
                  </a:lnTo>
                  <a:lnTo>
                    <a:pt x="83199" y="84441"/>
                  </a:lnTo>
                  <a:lnTo>
                    <a:pt x="88477" y="82268"/>
                  </a:lnTo>
                  <a:lnTo>
                    <a:pt x="92823" y="82268"/>
                  </a:lnTo>
                  <a:lnTo>
                    <a:pt x="94686" y="81337"/>
                  </a:lnTo>
                  <a:lnTo>
                    <a:pt x="95928" y="81337"/>
                  </a:lnTo>
                  <a:lnTo>
                    <a:pt x="97790" y="82268"/>
                  </a:lnTo>
                  <a:lnTo>
                    <a:pt x="97790" y="84441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27"/>
            <p:cNvSpPr/>
            <p:nvPr/>
          </p:nvSpPr>
          <p:spPr>
            <a:xfrm>
              <a:off x="6856448" y="5409987"/>
              <a:ext cx="24836" cy="58985"/>
            </a:xfrm>
            <a:custGeom>
              <a:avLst/>
              <a:gdLst/>
              <a:ahLst/>
              <a:cxnLst/>
              <a:rect l="l" t="t" r="r" b="b"/>
              <a:pathLst>
                <a:path w="24835" h="58984" extrusionOk="0">
                  <a:moveTo>
                    <a:pt x="5277" y="50913"/>
                  </a:moveTo>
                  <a:lnTo>
                    <a:pt x="12418" y="60227"/>
                  </a:lnTo>
                  <a:lnTo>
                    <a:pt x="27009" y="23283"/>
                  </a:lnTo>
                  <a:lnTo>
                    <a:pt x="27009" y="15833"/>
                  </a:lnTo>
                  <a:lnTo>
                    <a:pt x="27009" y="10555"/>
                  </a:lnTo>
                  <a:lnTo>
                    <a:pt x="25146" y="7451"/>
                  </a:lnTo>
                  <a:lnTo>
                    <a:pt x="22973" y="3104"/>
                  </a:lnTo>
                  <a:lnTo>
                    <a:pt x="19869" y="0"/>
                  </a:lnTo>
                  <a:lnTo>
                    <a:pt x="0" y="27630"/>
                  </a:lnTo>
                  <a:lnTo>
                    <a:pt x="2173" y="42531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27"/>
            <p:cNvSpPr/>
            <p:nvPr/>
          </p:nvSpPr>
          <p:spPr>
            <a:xfrm>
              <a:off x="6876316" y="5644063"/>
              <a:ext cx="68298" cy="65194"/>
            </a:xfrm>
            <a:custGeom>
              <a:avLst/>
              <a:gdLst/>
              <a:ahLst/>
              <a:cxnLst/>
              <a:rect l="l" t="t" r="r" b="b"/>
              <a:pathLst>
                <a:path w="68298" h="65193" extrusionOk="0">
                  <a:moveTo>
                    <a:pt x="43773" y="12418"/>
                  </a:moveTo>
                  <a:lnTo>
                    <a:pt x="31355" y="19868"/>
                  </a:lnTo>
                  <a:lnTo>
                    <a:pt x="17695" y="24215"/>
                  </a:lnTo>
                  <a:lnTo>
                    <a:pt x="3104" y="29492"/>
                  </a:lnTo>
                  <a:lnTo>
                    <a:pt x="3104" y="33838"/>
                  </a:lnTo>
                  <a:lnTo>
                    <a:pt x="2173" y="33838"/>
                  </a:lnTo>
                  <a:lnTo>
                    <a:pt x="2173" y="34770"/>
                  </a:lnTo>
                  <a:lnTo>
                    <a:pt x="0" y="36943"/>
                  </a:lnTo>
                  <a:lnTo>
                    <a:pt x="0" y="46567"/>
                  </a:lnTo>
                  <a:lnTo>
                    <a:pt x="7140" y="42221"/>
                  </a:lnTo>
                  <a:lnTo>
                    <a:pt x="14591" y="40979"/>
                  </a:lnTo>
                  <a:lnTo>
                    <a:pt x="21731" y="36943"/>
                  </a:lnTo>
                  <a:lnTo>
                    <a:pt x="27009" y="33838"/>
                  </a:lnTo>
                  <a:lnTo>
                    <a:pt x="31355" y="40979"/>
                  </a:lnTo>
                  <a:lnTo>
                    <a:pt x="32286" y="46567"/>
                  </a:lnTo>
                  <a:lnTo>
                    <a:pt x="34459" y="51844"/>
                  </a:lnTo>
                  <a:lnTo>
                    <a:pt x="36322" y="55880"/>
                  </a:lnTo>
                  <a:lnTo>
                    <a:pt x="41600" y="58985"/>
                  </a:lnTo>
                  <a:lnTo>
                    <a:pt x="46877" y="61158"/>
                  </a:lnTo>
                  <a:lnTo>
                    <a:pt x="46877" y="66435"/>
                  </a:lnTo>
                  <a:lnTo>
                    <a:pt x="56191" y="66435"/>
                  </a:lnTo>
                  <a:lnTo>
                    <a:pt x="56191" y="61158"/>
                  </a:lnTo>
                  <a:lnTo>
                    <a:pt x="56191" y="58985"/>
                  </a:lnTo>
                  <a:lnTo>
                    <a:pt x="56191" y="57122"/>
                  </a:lnTo>
                  <a:lnTo>
                    <a:pt x="58364" y="55880"/>
                  </a:lnTo>
                  <a:lnTo>
                    <a:pt x="56191" y="53707"/>
                  </a:lnTo>
                  <a:lnTo>
                    <a:pt x="54018" y="51844"/>
                  </a:lnTo>
                  <a:lnTo>
                    <a:pt x="53086" y="49671"/>
                  </a:lnTo>
                  <a:lnTo>
                    <a:pt x="53086" y="46567"/>
                  </a:lnTo>
                  <a:lnTo>
                    <a:pt x="54018" y="48429"/>
                  </a:lnTo>
                  <a:lnTo>
                    <a:pt x="56191" y="48429"/>
                  </a:lnTo>
                  <a:lnTo>
                    <a:pt x="58364" y="48429"/>
                  </a:lnTo>
                  <a:lnTo>
                    <a:pt x="58364" y="49671"/>
                  </a:lnTo>
                  <a:lnTo>
                    <a:pt x="60227" y="53707"/>
                  </a:lnTo>
                  <a:lnTo>
                    <a:pt x="63641" y="51844"/>
                  </a:lnTo>
                  <a:lnTo>
                    <a:pt x="65504" y="51844"/>
                  </a:lnTo>
                  <a:lnTo>
                    <a:pt x="65504" y="49671"/>
                  </a:lnTo>
                  <a:lnTo>
                    <a:pt x="67677" y="49671"/>
                  </a:lnTo>
                  <a:lnTo>
                    <a:pt x="67677" y="46567"/>
                  </a:lnTo>
                  <a:lnTo>
                    <a:pt x="68608" y="42221"/>
                  </a:lnTo>
                  <a:lnTo>
                    <a:pt x="70781" y="42221"/>
                  </a:lnTo>
                  <a:lnTo>
                    <a:pt x="70781" y="40979"/>
                  </a:lnTo>
                  <a:lnTo>
                    <a:pt x="68608" y="40979"/>
                  </a:lnTo>
                  <a:lnTo>
                    <a:pt x="67677" y="36943"/>
                  </a:lnTo>
                  <a:lnTo>
                    <a:pt x="67677" y="19868"/>
                  </a:lnTo>
                  <a:lnTo>
                    <a:pt x="61468" y="9313"/>
                  </a:lnTo>
                  <a:lnTo>
                    <a:pt x="53086" y="0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27"/>
            <p:cNvSpPr/>
            <p:nvPr/>
          </p:nvSpPr>
          <p:spPr>
            <a:xfrm>
              <a:off x="6851170" y="5514917"/>
              <a:ext cx="83820" cy="139701"/>
            </a:xfrm>
            <a:custGeom>
              <a:avLst/>
              <a:gdLst/>
              <a:ahLst/>
              <a:cxnLst/>
              <a:rect l="l" t="t" r="r" b="b"/>
              <a:pathLst>
                <a:path w="83820" h="139700" extrusionOk="0">
                  <a:moveTo>
                    <a:pt x="7450" y="76991"/>
                  </a:moveTo>
                  <a:lnTo>
                    <a:pt x="12728" y="90961"/>
                  </a:lnTo>
                  <a:lnTo>
                    <a:pt x="14591" y="91892"/>
                  </a:lnTo>
                  <a:lnTo>
                    <a:pt x="14591" y="94065"/>
                  </a:lnTo>
                  <a:lnTo>
                    <a:pt x="15833" y="96238"/>
                  </a:lnTo>
                  <a:lnTo>
                    <a:pt x="17695" y="98411"/>
                  </a:lnTo>
                  <a:lnTo>
                    <a:pt x="17695" y="91892"/>
                  </a:lnTo>
                  <a:lnTo>
                    <a:pt x="19868" y="86614"/>
                  </a:lnTo>
                  <a:lnTo>
                    <a:pt x="22042" y="81337"/>
                  </a:lnTo>
                  <a:lnTo>
                    <a:pt x="22042" y="73886"/>
                  </a:lnTo>
                  <a:lnTo>
                    <a:pt x="42841" y="83510"/>
                  </a:lnTo>
                  <a:lnTo>
                    <a:pt x="61468" y="98411"/>
                  </a:lnTo>
                  <a:lnTo>
                    <a:pt x="64572" y="98411"/>
                  </a:lnTo>
                  <a:lnTo>
                    <a:pt x="63641" y="101516"/>
                  </a:lnTo>
                  <a:lnTo>
                    <a:pt x="61468" y="103689"/>
                  </a:lnTo>
                  <a:lnTo>
                    <a:pt x="61468" y="105862"/>
                  </a:lnTo>
                  <a:lnTo>
                    <a:pt x="59605" y="106793"/>
                  </a:lnTo>
                  <a:lnTo>
                    <a:pt x="57432" y="111140"/>
                  </a:lnTo>
                  <a:lnTo>
                    <a:pt x="57432" y="114244"/>
                  </a:lnTo>
                  <a:lnTo>
                    <a:pt x="45015" y="114244"/>
                  </a:lnTo>
                  <a:lnTo>
                    <a:pt x="45015" y="101516"/>
                  </a:lnTo>
                  <a:lnTo>
                    <a:pt x="37564" y="101516"/>
                  </a:lnTo>
                  <a:lnTo>
                    <a:pt x="32286" y="103689"/>
                  </a:lnTo>
                  <a:lnTo>
                    <a:pt x="28250" y="103689"/>
                  </a:lnTo>
                  <a:lnTo>
                    <a:pt x="27319" y="105862"/>
                  </a:lnTo>
                  <a:lnTo>
                    <a:pt x="27319" y="106793"/>
                  </a:lnTo>
                  <a:lnTo>
                    <a:pt x="25146" y="111140"/>
                  </a:lnTo>
                  <a:lnTo>
                    <a:pt x="25146" y="116417"/>
                  </a:lnTo>
                  <a:lnTo>
                    <a:pt x="25146" y="121695"/>
                  </a:lnTo>
                  <a:lnTo>
                    <a:pt x="30423" y="123558"/>
                  </a:lnTo>
                  <a:lnTo>
                    <a:pt x="32286" y="123558"/>
                  </a:lnTo>
                  <a:lnTo>
                    <a:pt x="34459" y="125731"/>
                  </a:lnTo>
                  <a:lnTo>
                    <a:pt x="34459" y="127904"/>
                  </a:lnTo>
                  <a:lnTo>
                    <a:pt x="34459" y="129146"/>
                  </a:lnTo>
                  <a:lnTo>
                    <a:pt x="34459" y="131008"/>
                  </a:lnTo>
                  <a:lnTo>
                    <a:pt x="34459" y="134423"/>
                  </a:lnTo>
                  <a:lnTo>
                    <a:pt x="37564" y="138459"/>
                  </a:lnTo>
                  <a:lnTo>
                    <a:pt x="37564" y="141563"/>
                  </a:lnTo>
                  <a:lnTo>
                    <a:pt x="42841" y="138459"/>
                  </a:lnTo>
                  <a:lnTo>
                    <a:pt x="49050" y="136286"/>
                  </a:lnTo>
                  <a:lnTo>
                    <a:pt x="52155" y="131008"/>
                  </a:lnTo>
                  <a:lnTo>
                    <a:pt x="54328" y="125731"/>
                  </a:lnTo>
                  <a:lnTo>
                    <a:pt x="57432" y="118280"/>
                  </a:lnTo>
                  <a:lnTo>
                    <a:pt x="59605" y="120453"/>
                  </a:lnTo>
                  <a:lnTo>
                    <a:pt x="61468" y="120453"/>
                  </a:lnTo>
                  <a:lnTo>
                    <a:pt x="63641" y="120453"/>
                  </a:lnTo>
                  <a:lnTo>
                    <a:pt x="63641" y="121695"/>
                  </a:lnTo>
                  <a:lnTo>
                    <a:pt x="64572" y="125731"/>
                  </a:lnTo>
                  <a:lnTo>
                    <a:pt x="70781" y="123558"/>
                  </a:lnTo>
                  <a:lnTo>
                    <a:pt x="74196" y="123558"/>
                  </a:lnTo>
                  <a:lnTo>
                    <a:pt x="74196" y="121695"/>
                  </a:lnTo>
                  <a:lnTo>
                    <a:pt x="74196" y="120453"/>
                  </a:lnTo>
                  <a:lnTo>
                    <a:pt x="74196" y="118280"/>
                  </a:lnTo>
                  <a:lnTo>
                    <a:pt x="76059" y="118280"/>
                  </a:lnTo>
                  <a:lnTo>
                    <a:pt x="79164" y="116417"/>
                  </a:lnTo>
                  <a:lnTo>
                    <a:pt x="85373" y="114244"/>
                  </a:lnTo>
                  <a:lnTo>
                    <a:pt x="78232" y="101516"/>
                  </a:lnTo>
                  <a:lnTo>
                    <a:pt x="68919" y="91892"/>
                  </a:lnTo>
                  <a:lnTo>
                    <a:pt x="61468" y="83510"/>
                  </a:lnTo>
                  <a:lnTo>
                    <a:pt x="57432" y="69850"/>
                  </a:lnTo>
                  <a:lnTo>
                    <a:pt x="49982" y="68609"/>
                  </a:lnTo>
                  <a:lnTo>
                    <a:pt x="46877" y="66435"/>
                  </a:lnTo>
                  <a:lnTo>
                    <a:pt x="42841" y="64573"/>
                  </a:lnTo>
                  <a:lnTo>
                    <a:pt x="39737" y="64573"/>
                  </a:lnTo>
                  <a:lnTo>
                    <a:pt x="35391" y="64573"/>
                  </a:lnTo>
                  <a:lnTo>
                    <a:pt x="28250" y="64573"/>
                  </a:lnTo>
                  <a:lnTo>
                    <a:pt x="28250" y="61158"/>
                  </a:lnTo>
                  <a:lnTo>
                    <a:pt x="25146" y="61158"/>
                  </a:lnTo>
                  <a:lnTo>
                    <a:pt x="27319" y="42221"/>
                  </a:lnTo>
                  <a:lnTo>
                    <a:pt x="30423" y="31666"/>
                  </a:lnTo>
                  <a:lnTo>
                    <a:pt x="32286" y="18937"/>
                  </a:lnTo>
                  <a:lnTo>
                    <a:pt x="32286" y="0"/>
                  </a:lnTo>
                  <a:lnTo>
                    <a:pt x="25146" y="0"/>
                  </a:lnTo>
                  <a:lnTo>
                    <a:pt x="19868" y="0"/>
                  </a:lnTo>
                  <a:lnTo>
                    <a:pt x="14591" y="1863"/>
                  </a:lnTo>
                  <a:lnTo>
                    <a:pt x="8382" y="4036"/>
                  </a:lnTo>
                  <a:lnTo>
                    <a:pt x="1241" y="22042"/>
                  </a:lnTo>
                  <a:lnTo>
                    <a:pt x="0" y="40048"/>
                  </a:lnTo>
                  <a:lnTo>
                    <a:pt x="1241" y="61158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27"/>
            <p:cNvSpPr/>
            <p:nvPr/>
          </p:nvSpPr>
          <p:spPr>
            <a:xfrm>
              <a:off x="6849307" y="5908563"/>
              <a:ext cx="46567" cy="15522"/>
            </a:xfrm>
            <a:custGeom>
              <a:avLst/>
              <a:gdLst/>
              <a:ahLst/>
              <a:cxnLst/>
              <a:rect l="l" t="t" r="r" b="b"/>
              <a:pathLst>
                <a:path w="46566" h="15522" extrusionOk="0">
                  <a:moveTo>
                    <a:pt x="39427" y="12728"/>
                  </a:moveTo>
                  <a:lnTo>
                    <a:pt x="46878" y="12728"/>
                  </a:lnTo>
                  <a:lnTo>
                    <a:pt x="44704" y="9313"/>
                  </a:lnTo>
                  <a:lnTo>
                    <a:pt x="44704" y="5277"/>
                  </a:lnTo>
                  <a:lnTo>
                    <a:pt x="44704" y="3104"/>
                  </a:lnTo>
                  <a:lnTo>
                    <a:pt x="43773" y="3104"/>
                  </a:lnTo>
                  <a:lnTo>
                    <a:pt x="39427" y="0"/>
                  </a:lnTo>
                  <a:lnTo>
                    <a:pt x="30113" y="5277"/>
                  </a:lnTo>
                  <a:lnTo>
                    <a:pt x="21731" y="5277"/>
                  </a:lnTo>
                  <a:lnTo>
                    <a:pt x="12418" y="5277"/>
                  </a:lnTo>
                  <a:lnTo>
                    <a:pt x="3104" y="9313"/>
                  </a:lnTo>
                  <a:lnTo>
                    <a:pt x="1863" y="10555"/>
                  </a:lnTo>
                  <a:lnTo>
                    <a:pt x="0" y="10555"/>
                  </a:lnTo>
                  <a:lnTo>
                    <a:pt x="0" y="12728"/>
                  </a:lnTo>
                  <a:lnTo>
                    <a:pt x="12418" y="16764"/>
                  </a:lnTo>
                  <a:lnTo>
                    <a:pt x="27009" y="16764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27"/>
            <p:cNvSpPr/>
            <p:nvPr/>
          </p:nvSpPr>
          <p:spPr>
            <a:xfrm>
              <a:off x="6900220" y="5913840"/>
              <a:ext cx="55880" cy="31045"/>
            </a:xfrm>
            <a:custGeom>
              <a:avLst/>
              <a:gdLst/>
              <a:ahLst/>
              <a:cxnLst/>
              <a:rect l="l" t="t" r="r" b="b"/>
              <a:pathLst>
                <a:path w="55880" h="31044" extrusionOk="0">
                  <a:moveTo>
                    <a:pt x="5278" y="29492"/>
                  </a:moveTo>
                  <a:lnTo>
                    <a:pt x="7451" y="29492"/>
                  </a:lnTo>
                  <a:lnTo>
                    <a:pt x="8382" y="31666"/>
                  </a:lnTo>
                  <a:lnTo>
                    <a:pt x="12418" y="31666"/>
                  </a:lnTo>
                  <a:lnTo>
                    <a:pt x="25146" y="22042"/>
                  </a:lnTo>
                  <a:lnTo>
                    <a:pt x="39737" y="12728"/>
                  </a:lnTo>
                  <a:lnTo>
                    <a:pt x="52155" y="4036"/>
                  </a:lnTo>
                  <a:lnTo>
                    <a:pt x="56191" y="4036"/>
                  </a:lnTo>
                  <a:lnTo>
                    <a:pt x="56191" y="0"/>
                  </a:lnTo>
                  <a:lnTo>
                    <a:pt x="36322" y="0"/>
                  </a:lnTo>
                  <a:lnTo>
                    <a:pt x="17696" y="12728"/>
                  </a:lnTo>
                  <a:lnTo>
                    <a:pt x="0" y="24215"/>
                  </a:lnTo>
                  <a:lnTo>
                    <a:pt x="0" y="27319"/>
                  </a:lnTo>
                  <a:lnTo>
                    <a:pt x="3104" y="27319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27"/>
            <p:cNvSpPr/>
            <p:nvPr/>
          </p:nvSpPr>
          <p:spPr>
            <a:xfrm>
              <a:off x="6939958" y="5274633"/>
              <a:ext cx="15522" cy="12418"/>
            </a:xfrm>
            <a:custGeom>
              <a:avLst/>
              <a:gdLst/>
              <a:ahLst/>
              <a:cxnLst/>
              <a:rect l="l" t="t" r="r" b="b"/>
              <a:pathLst>
                <a:path w="15522" h="12417" extrusionOk="0">
                  <a:moveTo>
                    <a:pt x="16453" y="0"/>
                  </a:moveTo>
                  <a:lnTo>
                    <a:pt x="4036" y="0"/>
                  </a:lnTo>
                  <a:lnTo>
                    <a:pt x="4036" y="4346"/>
                  </a:lnTo>
                  <a:lnTo>
                    <a:pt x="0" y="4346"/>
                  </a:lnTo>
                  <a:lnTo>
                    <a:pt x="0" y="12728"/>
                  </a:lnTo>
                  <a:lnTo>
                    <a:pt x="16453" y="12728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27"/>
            <p:cNvSpPr/>
            <p:nvPr/>
          </p:nvSpPr>
          <p:spPr>
            <a:xfrm>
              <a:off x="6808639" y="5623884"/>
              <a:ext cx="40358" cy="46567"/>
            </a:xfrm>
            <a:custGeom>
              <a:avLst/>
              <a:gdLst/>
              <a:ahLst/>
              <a:cxnLst/>
              <a:rect l="l" t="t" r="r" b="b"/>
              <a:pathLst>
                <a:path w="40357" h="46566" extrusionOk="0">
                  <a:moveTo>
                    <a:pt x="21731" y="31666"/>
                  </a:moveTo>
                  <a:lnTo>
                    <a:pt x="29182" y="22042"/>
                  </a:lnTo>
                  <a:lnTo>
                    <a:pt x="40668" y="12728"/>
                  </a:lnTo>
                  <a:lnTo>
                    <a:pt x="38495" y="9313"/>
                  </a:lnTo>
                  <a:lnTo>
                    <a:pt x="38495" y="5278"/>
                  </a:lnTo>
                  <a:lnTo>
                    <a:pt x="38495" y="4036"/>
                  </a:lnTo>
                  <a:lnTo>
                    <a:pt x="36322" y="4036"/>
                  </a:lnTo>
                  <a:lnTo>
                    <a:pt x="35391" y="4036"/>
                  </a:lnTo>
                  <a:lnTo>
                    <a:pt x="31045" y="0"/>
                  </a:lnTo>
                  <a:lnTo>
                    <a:pt x="23905" y="16764"/>
                  </a:lnTo>
                  <a:lnTo>
                    <a:pt x="11487" y="29492"/>
                  </a:lnTo>
                  <a:lnTo>
                    <a:pt x="0" y="42221"/>
                  </a:lnTo>
                  <a:lnTo>
                    <a:pt x="0" y="46567"/>
                  </a:lnTo>
                  <a:lnTo>
                    <a:pt x="13349" y="39116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27"/>
            <p:cNvSpPr/>
            <p:nvPr/>
          </p:nvSpPr>
          <p:spPr>
            <a:xfrm>
              <a:off x="4168919" y="5514917"/>
              <a:ext cx="24836" cy="12418"/>
            </a:xfrm>
            <a:custGeom>
              <a:avLst/>
              <a:gdLst/>
              <a:ahLst/>
              <a:cxnLst/>
              <a:rect l="l" t="t" r="r" b="b"/>
              <a:pathLst>
                <a:path w="24835" h="12417" extrusionOk="0">
                  <a:moveTo>
                    <a:pt x="27009" y="4036"/>
                  </a:moveTo>
                  <a:lnTo>
                    <a:pt x="21731" y="1863"/>
                  </a:lnTo>
                  <a:lnTo>
                    <a:pt x="14591" y="1863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12728"/>
                  </a:lnTo>
                  <a:lnTo>
                    <a:pt x="27009" y="12728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27"/>
            <p:cNvSpPr/>
            <p:nvPr/>
          </p:nvSpPr>
          <p:spPr>
            <a:xfrm>
              <a:off x="2808235" y="5420542"/>
              <a:ext cx="27940" cy="15522"/>
            </a:xfrm>
            <a:custGeom>
              <a:avLst/>
              <a:gdLst/>
              <a:ahLst/>
              <a:cxnLst/>
              <a:rect l="l" t="t" r="r" b="b"/>
              <a:pathLst>
                <a:path w="27940" h="15522" extrusionOk="0">
                  <a:moveTo>
                    <a:pt x="16764" y="2173"/>
                  </a:moveTo>
                  <a:lnTo>
                    <a:pt x="13660" y="2173"/>
                  </a:lnTo>
                  <a:lnTo>
                    <a:pt x="6209" y="2173"/>
                  </a:lnTo>
                  <a:lnTo>
                    <a:pt x="0" y="0"/>
                  </a:lnTo>
                  <a:lnTo>
                    <a:pt x="0" y="17075"/>
                  </a:lnTo>
                  <a:lnTo>
                    <a:pt x="7451" y="17075"/>
                  </a:lnTo>
                  <a:lnTo>
                    <a:pt x="13660" y="17075"/>
                  </a:lnTo>
                  <a:lnTo>
                    <a:pt x="18937" y="14901"/>
                  </a:lnTo>
                  <a:lnTo>
                    <a:pt x="24215" y="12728"/>
                  </a:lnTo>
                  <a:lnTo>
                    <a:pt x="28251" y="12728"/>
                  </a:lnTo>
                  <a:lnTo>
                    <a:pt x="28251" y="5278"/>
                  </a:lnTo>
                  <a:lnTo>
                    <a:pt x="22042" y="4346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27"/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/>
              <a:ahLst/>
              <a:cxnLst/>
              <a:rect l="l" t="t" r="r" b="b"/>
              <a:pathLst>
                <a:path w="12417" h="15522" extrusionOk="0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27"/>
            <p:cNvSpPr/>
            <p:nvPr/>
          </p:nvSpPr>
          <p:spPr>
            <a:xfrm>
              <a:off x="4243736" y="5014168"/>
              <a:ext cx="18627" cy="37253"/>
            </a:xfrm>
            <a:custGeom>
              <a:avLst/>
              <a:gdLst/>
              <a:ahLst/>
              <a:cxnLst/>
              <a:rect l="l" t="t" r="r" b="b"/>
              <a:pathLst>
                <a:path w="18626" h="37253" extrusionOk="0">
                  <a:moveTo>
                    <a:pt x="3104" y="31976"/>
                  </a:moveTo>
                  <a:lnTo>
                    <a:pt x="3104" y="32907"/>
                  </a:lnTo>
                  <a:lnTo>
                    <a:pt x="3104" y="35080"/>
                  </a:lnTo>
                  <a:lnTo>
                    <a:pt x="5278" y="37253"/>
                  </a:lnTo>
                  <a:lnTo>
                    <a:pt x="12728" y="37253"/>
                  </a:lnTo>
                  <a:lnTo>
                    <a:pt x="14591" y="37253"/>
                  </a:lnTo>
                  <a:lnTo>
                    <a:pt x="14591" y="35080"/>
                  </a:lnTo>
                  <a:lnTo>
                    <a:pt x="15833" y="35080"/>
                  </a:lnTo>
                  <a:lnTo>
                    <a:pt x="17695" y="35080"/>
                  </a:lnTo>
                  <a:lnTo>
                    <a:pt x="19869" y="32907"/>
                  </a:lnTo>
                  <a:lnTo>
                    <a:pt x="17695" y="22352"/>
                  </a:lnTo>
                  <a:lnTo>
                    <a:pt x="15833" y="9624"/>
                  </a:lnTo>
                  <a:lnTo>
                    <a:pt x="12728" y="0"/>
                  </a:lnTo>
                  <a:lnTo>
                    <a:pt x="0" y="29803"/>
                  </a:lnTo>
                  <a:lnTo>
                    <a:pt x="1242" y="31976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27"/>
            <p:cNvSpPr/>
            <p:nvPr/>
          </p:nvSpPr>
          <p:spPr>
            <a:xfrm>
              <a:off x="6688807" y="5690630"/>
              <a:ext cx="149014" cy="161432"/>
            </a:xfrm>
            <a:custGeom>
              <a:avLst/>
              <a:gdLst/>
              <a:ahLst/>
              <a:cxnLst/>
              <a:rect l="l" t="t" r="r" b="b"/>
              <a:pathLst>
                <a:path w="149013" h="161431" extrusionOk="0">
                  <a:moveTo>
                    <a:pt x="11486" y="128835"/>
                  </a:moveTo>
                  <a:lnTo>
                    <a:pt x="23904" y="145910"/>
                  </a:lnTo>
                  <a:lnTo>
                    <a:pt x="36322" y="151187"/>
                  </a:lnTo>
                  <a:lnTo>
                    <a:pt x="49051" y="153360"/>
                  </a:lnTo>
                  <a:lnTo>
                    <a:pt x="62400" y="153360"/>
                  </a:lnTo>
                  <a:lnTo>
                    <a:pt x="72955" y="155533"/>
                  </a:lnTo>
                  <a:lnTo>
                    <a:pt x="84441" y="161742"/>
                  </a:lnTo>
                  <a:lnTo>
                    <a:pt x="90650" y="161742"/>
                  </a:lnTo>
                  <a:lnTo>
                    <a:pt x="96859" y="160811"/>
                  </a:lnTo>
                  <a:lnTo>
                    <a:pt x="102137" y="160811"/>
                  </a:lnTo>
                  <a:lnTo>
                    <a:pt x="107104" y="156465"/>
                  </a:lnTo>
                  <a:lnTo>
                    <a:pt x="116728" y="138459"/>
                  </a:lnTo>
                  <a:lnTo>
                    <a:pt x="121695" y="118280"/>
                  </a:lnTo>
                  <a:lnTo>
                    <a:pt x="131319" y="101516"/>
                  </a:lnTo>
                  <a:lnTo>
                    <a:pt x="133181" y="97170"/>
                  </a:lnTo>
                  <a:lnTo>
                    <a:pt x="134423" y="96238"/>
                  </a:lnTo>
                  <a:lnTo>
                    <a:pt x="136286" y="94065"/>
                  </a:lnTo>
                  <a:lnTo>
                    <a:pt x="138459" y="94065"/>
                  </a:lnTo>
                  <a:lnTo>
                    <a:pt x="141563" y="94065"/>
                  </a:lnTo>
                  <a:lnTo>
                    <a:pt x="147772" y="91892"/>
                  </a:lnTo>
                  <a:lnTo>
                    <a:pt x="140632" y="76991"/>
                  </a:lnTo>
                  <a:lnTo>
                    <a:pt x="133181" y="64262"/>
                  </a:lnTo>
                  <a:lnTo>
                    <a:pt x="126972" y="47498"/>
                  </a:lnTo>
                  <a:lnTo>
                    <a:pt x="134423" y="44394"/>
                  </a:lnTo>
                  <a:lnTo>
                    <a:pt x="140632" y="40047"/>
                  </a:lnTo>
                  <a:lnTo>
                    <a:pt x="145910" y="34770"/>
                  </a:lnTo>
                  <a:lnTo>
                    <a:pt x="150877" y="31666"/>
                  </a:lnTo>
                  <a:lnTo>
                    <a:pt x="145910" y="22042"/>
                  </a:lnTo>
                  <a:lnTo>
                    <a:pt x="134423" y="10555"/>
                  </a:lnTo>
                  <a:lnTo>
                    <a:pt x="121695" y="3104"/>
                  </a:lnTo>
                  <a:lnTo>
                    <a:pt x="111450" y="0"/>
                  </a:lnTo>
                  <a:lnTo>
                    <a:pt x="105241" y="9313"/>
                  </a:lnTo>
                  <a:lnTo>
                    <a:pt x="99963" y="17695"/>
                  </a:lnTo>
                  <a:lnTo>
                    <a:pt x="94686" y="27319"/>
                  </a:lnTo>
                  <a:lnTo>
                    <a:pt x="90650" y="40047"/>
                  </a:lnTo>
                  <a:lnTo>
                    <a:pt x="84441" y="40047"/>
                  </a:lnTo>
                  <a:lnTo>
                    <a:pt x="78232" y="40047"/>
                  </a:lnTo>
                  <a:lnTo>
                    <a:pt x="74817" y="40047"/>
                  </a:lnTo>
                  <a:lnTo>
                    <a:pt x="72955" y="42221"/>
                  </a:lnTo>
                  <a:lnTo>
                    <a:pt x="72955" y="44394"/>
                  </a:lnTo>
                  <a:lnTo>
                    <a:pt x="72955" y="46256"/>
                  </a:lnTo>
                  <a:lnTo>
                    <a:pt x="70782" y="47498"/>
                  </a:lnTo>
                  <a:lnTo>
                    <a:pt x="70782" y="49671"/>
                  </a:lnTo>
                  <a:lnTo>
                    <a:pt x="67677" y="53707"/>
                  </a:lnTo>
                  <a:lnTo>
                    <a:pt x="63641" y="57122"/>
                  </a:lnTo>
                  <a:lnTo>
                    <a:pt x="40668" y="60226"/>
                  </a:lnTo>
                  <a:lnTo>
                    <a:pt x="31355" y="75128"/>
                  </a:lnTo>
                  <a:lnTo>
                    <a:pt x="23904" y="79164"/>
                  </a:lnTo>
                  <a:lnTo>
                    <a:pt x="16764" y="76991"/>
                  </a:lnTo>
                  <a:lnTo>
                    <a:pt x="9313" y="76991"/>
                  </a:lnTo>
                  <a:lnTo>
                    <a:pt x="0" y="81337"/>
                  </a:lnTo>
                  <a:lnTo>
                    <a:pt x="2173" y="106793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27"/>
            <p:cNvSpPr/>
            <p:nvPr/>
          </p:nvSpPr>
          <p:spPr>
            <a:xfrm>
              <a:off x="6961689" y="5762343"/>
              <a:ext cx="15522" cy="46567"/>
            </a:xfrm>
            <a:custGeom>
              <a:avLst/>
              <a:gdLst/>
              <a:ahLst/>
              <a:cxnLst/>
              <a:rect l="l" t="t" r="r" b="b"/>
              <a:pathLst>
                <a:path w="15522" h="46566" extrusionOk="0">
                  <a:moveTo>
                    <a:pt x="7140" y="46567"/>
                  </a:moveTo>
                  <a:lnTo>
                    <a:pt x="11486" y="42531"/>
                  </a:lnTo>
                  <a:lnTo>
                    <a:pt x="12418" y="40358"/>
                  </a:lnTo>
                  <a:lnTo>
                    <a:pt x="12418" y="39116"/>
                  </a:lnTo>
                  <a:lnTo>
                    <a:pt x="12418" y="37253"/>
                  </a:lnTo>
                  <a:lnTo>
                    <a:pt x="12418" y="35080"/>
                  </a:lnTo>
                  <a:lnTo>
                    <a:pt x="12418" y="32907"/>
                  </a:lnTo>
                  <a:lnTo>
                    <a:pt x="14591" y="31976"/>
                  </a:lnTo>
                  <a:lnTo>
                    <a:pt x="17695" y="29803"/>
                  </a:lnTo>
                  <a:lnTo>
                    <a:pt x="17695" y="20179"/>
                  </a:lnTo>
                  <a:lnTo>
                    <a:pt x="17695" y="12728"/>
                  </a:lnTo>
                  <a:lnTo>
                    <a:pt x="16764" y="9624"/>
                  </a:lnTo>
                  <a:lnTo>
                    <a:pt x="12418" y="5278"/>
                  </a:lnTo>
                  <a:lnTo>
                    <a:pt x="9313" y="3415"/>
                  </a:lnTo>
                  <a:lnTo>
                    <a:pt x="2173" y="0"/>
                  </a:lnTo>
                  <a:lnTo>
                    <a:pt x="0" y="12728"/>
                  </a:lnTo>
                  <a:lnTo>
                    <a:pt x="0" y="25457"/>
                  </a:lnTo>
                  <a:lnTo>
                    <a:pt x="7140" y="37253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27"/>
            <p:cNvSpPr/>
            <p:nvPr/>
          </p:nvSpPr>
          <p:spPr>
            <a:xfrm>
              <a:off x="7269030" y="5852372"/>
              <a:ext cx="58985" cy="31045"/>
            </a:xfrm>
            <a:custGeom>
              <a:avLst/>
              <a:gdLst/>
              <a:ahLst/>
              <a:cxnLst/>
              <a:rect l="l" t="t" r="r" b="b"/>
              <a:pathLst>
                <a:path w="58984" h="31044" extrusionOk="0">
                  <a:moveTo>
                    <a:pt x="12418" y="28561"/>
                  </a:moveTo>
                  <a:lnTo>
                    <a:pt x="17695" y="29492"/>
                  </a:lnTo>
                  <a:lnTo>
                    <a:pt x="23904" y="31666"/>
                  </a:lnTo>
                  <a:lnTo>
                    <a:pt x="60537" y="21110"/>
                  </a:lnTo>
                  <a:lnTo>
                    <a:pt x="60537" y="931"/>
                  </a:lnTo>
                  <a:lnTo>
                    <a:pt x="59605" y="0"/>
                  </a:lnTo>
                  <a:lnTo>
                    <a:pt x="50913" y="0"/>
                  </a:lnTo>
                  <a:lnTo>
                    <a:pt x="38495" y="9624"/>
                  </a:lnTo>
                  <a:lnTo>
                    <a:pt x="21731" y="14901"/>
                  </a:lnTo>
                  <a:lnTo>
                    <a:pt x="0" y="17075"/>
                  </a:lnTo>
                  <a:lnTo>
                    <a:pt x="0" y="24215"/>
                  </a:lnTo>
                  <a:lnTo>
                    <a:pt x="5277" y="26388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27"/>
            <p:cNvSpPr/>
            <p:nvPr/>
          </p:nvSpPr>
          <p:spPr>
            <a:xfrm>
              <a:off x="7008566" y="5801459"/>
              <a:ext cx="291819" cy="152118"/>
            </a:xfrm>
            <a:custGeom>
              <a:avLst/>
              <a:gdLst/>
              <a:ahLst/>
              <a:cxnLst/>
              <a:rect l="l" t="t" r="r" b="b"/>
              <a:pathLst>
                <a:path w="291819" h="152118" extrusionOk="0">
                  <a:moveTo>
                    <a:pt x="207378" y="60537"/>
                  </a:moveTo>
                  <a:lnTo>
                    <a:pt x="192787" y="49982"/>
                  </a:lnTo>
                  <a:lnTo>
                    <a:pt x="175091" y="38185"/>
                  </a:lnTo>
                  <a:lnTo>
                    <a:pt x="153050" y="30734"/>
                  </a:lnTo>
                  <a:lnTo>
                    <a:pt x="135354" y="23283"/>
                  </a:lnTo>
                  <a:lnTo>
                    <a:pt x="120763" y="14901"/>
                  </a:lnTo>
                  <a:lnTo>
                    <a:pt x="102137" y="16143"/>
                  </a:lnTo>
                  <a:lnTo>
                    <a:pt x="89719" y="20179"/>
                  </a:lnTo>
                  <a:lnTo>
                    <a:pt x="80095" y="25456"/>
                  </a:lnTo>
                  <a:lnTo>
                    <a:pt x="70782" y="35080"/>
                  </a:lnTo>
                  <a:lnTo>
                    <a:pt x="70782" y="38185"/>
                  </a:lnTo>
                  <a:lnTo>
                    <a:pt x="67677" y="38185"/>
                  </a:lnTo>
                  <a:lnTo>
                    <a:pt x="67677" y="35080"/>
                  </a:lnTo>
                  <a:lnTo>
                    <a:pt x="60537" y="25456"/>
                  </a:lnTo>
                  <a:lnTo>
                    <a:pt x="55259" y="14901"/>
                  </a:lnTo>
                  <a:lnTo>
                    <a:pt x="50913" y="1242"/>
                  </a:lnTo>
                  <a:lnTo>
                    <a:pt x="36322" y="0"/>
                  </a:lnTo>
                  <a:lnTo>
                    <a:pt x="26078" y="0"/>
                  </a:lnTo>
                  <a:lnTo>
                    <a:pt x="14591" y="0"/>
                  </a:lnTo>
                  <a:lnTo>
                    <a:pt x="0" y="1242"/>
                  </a:lnTo>
                  <a:lnTo>
                    <a:pt x="0" y="10866"/>
                  </a:lnTo>
                  <a:lnTo>
                    <a:pt x="9313" y="14901"/>
                  </a:lnTo>
                  <a:lnTo>
                    <a:pt x="20800" y="20179"/>
                  </a:lnTo>
                  <a:lnTo>
                    <a:pt x="31355" y="22352"/>
                  </a:lnTo>
                  <a:lnTo>
                    <a:pt x="29182" y="25456"/>
                  </a:lnTo>
                  <a:lnTo>
                    <a:pt x="28250" y="27630"/>
                  </a:lnTo>
                  <a:lnTo>
                    <a:pt x="26078" y="29803"/>
                  </a:lnTo>
                  <a:lnTo>
                    <a:pt x="23904" y="29803"/>
                  </a:lnTo>
                  <a:lnTo>
                    <a:pt x="20800" y="30734"/>
                  </a:lnTo>
                  <a:lnTo>
                    <a:pt x="29182" y="42531"/>
                  </a:lnTo>
                  <a:lnTo>
                    <a:pt x="42842" y="49982"/>
                  </a:lnTo>
                  <a:lnTo>
                    <a:pt x="58364" y="53086"/>
                  </a:lnTo>
                  <a:lnTo>
                    <a:pt x="75128" y="58364"/>
                  </a:lnTo>
                  <a:lnTo>
                    <a:pt x="89719" y="62710"/>
                  </a:lnTo>
                  <a:lnTo>
                    <a:pt x="102137" y="72023"/>
                  </a:lnTo>
                  <a:lnTo>
                    <a:pt x="111450" y="87856"/>
                  </a:lnTo>
                  <a:lnTo>
                    <a:pt x="113623" y="92202"/>
                  </a:lnTo>
                  <a:lnTo>
                    <a:pt x="111450" y="95307"/>
                  </a:lnTo>
                  <a:lnTo>
                    <a:pt x="109277" y="99653"/>
                  </a:lnTo>
                  <a:lnTo>
                    <a:pt x="107414" y="102757"/>
                  </a:lnTo>
                  <a:lnTo>
                    <a:pt x="106172" y="109277"/>
                  </a:lnTo>
                  <a:lnTo>
                    <a:pt x="104310" y="116417"/>
                  </a:lnTo>
                  <a:lnTo>
                    <a:pt x="122005" y="114554"/>
                  </a:lnTo>
                  <a:lnTo>
                    <a:pt x="135354" y="116417"/>
                  </a:lnTo>
                  <a:lnTo>
                    <a:pt x="147772" y="119832"/>
                  </a:lnTo>
                  <a:lnTo>
                    <a:pt x="160500" y="126972"/>
                  </a:lnTo>
                  <a:lnTo>
                    <a:pt x="172918" y="123868"/>
                  </a:lnTo>
                  <a:lnTo>
                    <a:pt x="185336" y="116417"/>
                  </a:lnTo>
                  <a:lnTo>
                    <a:pt x="198996" y="112381"/>
                  </a:lnTo>
                  <a:lnTo>
                    <a:pt x="209241" y="112381"/>
                  </a:lnTo>
                  <a:lnTo>
                    <a:pt x="223831" y="119832"/>
                  </a:lnTo>
                  <a:lnTo>
                    <a:pt x="228178" y="123868"/>
                  </a:lnTo>
                  <a:lnTo>
                    <a:pt x="231282" y="129145"/>
                  </a:lnTo>
                  <a:lnTo>
                    <a:pt x="235318" y="136596"/>
                  </a:lnTo>
                  <a:lnTo>
                    <a:pt x="238423" y="139701"/>
                  </a:lnTo>
                  <a:lnTo>
                    <a:pt x="243700" y="144047"/>
                  </a:lnTo>
                  <a:lnTo>
                    <a:pt x="249909" y="146220"/>
                  </a:lnTo>
                  <a:lnTo>
                    <a:pt x="253013" y="147151"/>
                  </a:lnTo>
                  <a:lnTo>
                    <a:pt x="257360" y="147151"/>
                  </a:lnTo>
                  <a:lnTo>
                    <a:pt x="260464" y="147151"/>
                  </a:lnTo>
                  <a:lnTo>
                    <a:pt x="264500" y="149324"/>
                  </a:lnTo>
                  <a:lnTo>
                    <a:pt x="267604" y="152429"/>
                  </a:lnTo>
                  <a:lnTo>
                    <a:pt x="291819" y="152429"/>
                  </a:lnTo>
                  <a:lnTo>
                    <a:pt x="291819" y="144047"/>
                  </a:lnTo>
                  <a:lnTo>
                    <a:pt x="270709" y="132560"/>
                  </a:lnTo>
                  <a:lnTo>
                    <a:pt x="253013" y="117659"/>
                  </a:lnTo>
                  <a:lnTo>
                    <a:pt x="240595" y="99653"/>
                  </a:lnTo>
                  <a:lnTo>
                    <a:pt x="236560" y="97480"/>
                  </a:lnTo>
                  <a:lnTo>
                    <a:pt x="235318" y="97480"/>
                  </a:lnTo>
                  <a:lnTo>
                    <a:pt x="236560" y="95307"/>
                  </a:lnTo>
                  <a:lnTo>
                    <a:pt x="238423" y="94375"/>
                  </a:lnTo>
                  <a:lnTo>
                    <a:pt x="242768" y="94375"/>
                  </a:lnTo>
                  <a:lnTo>
                    <a:pt x="245873" y="92202"/>
                  </a:lnTo>
                  <a:lnTo>
                    <a:pt x="248046" y="92202"/>
                  </a:lnTo>
                  <a:lnTo>
                    <a:pt x="248046" y="82579"/>
                  </a:lnTo>
                  <a:lnTo>
                    <a:pt x="236560" y="80405"/>
                  </a:lnTo>
                  <a:lnTo>
                    <a:pt x="228178" y="77301"/>
                  </a:lnTo>
                  <a:lnTo>
                    <a:pt x="214518" y="75128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27"/>
            <p:cNvSpPr/>
            <p:nvPr/>
          </p:nvSpPr>
          <p:spPr>
            <a:xfrm>
              <a:off x="7300385" y="5823811"/>
              <a:ext cx="37253" cy="34149"/>
            </a:xfrm>
            <a:custGeom>
              <a:avLst/>
              <a:gdLst/>
              <a:ahLst/>
              <a:cxnLst/>
              <a:rect l="l" t="t" r="r" b="b"/>
              <a:pathLst>
                <a:path w="37253" h="34149" extrusionOk="0">
                  <a:moveTo>
                    <a:pt x="29182" y="29492"/>
                  </a:moveTo>
                  <a:lnTo>
                    <a:pt x="36322" y="36012"/>
                  </a:lnTo>
                  <a:lnTo>
                    <a:pt x="39426" y="36012"/>
                  </a:lnTo>
                  <a:lnTo>
                    <a:pt x="36322" y="22352"/>
                  </a:lnTo>
                  <a:lnTo>
                    <a:pt x="29182" y="10555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7140" y="10555"/>
                  </a:lnTo>
                  <a:lnTo>
                    <a:pt x="17695" y="18006"/>
                  </a:lnTo>
                  <a:lnTo>
                    <a:pt x="27009" y="27630"/>
                  </a:lnTo>
                  <a:lnTo>
                    <a:pt x="28250" y="28561"/>
                  </a:lnTo>
                  <a:lnTo>
                    <a:pt x="29182" y="28561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27"/>
            <p:cNvSpPr/>
            <p:nvPr/>
          </p:nvSpPr>
          <p:spPr>
            <a:xfrm>
              <a:off x="7503417" y="6096693"/>
              <a:ext cx="43462" cy="34149"/>
            </a:xfrm>
            <a:custGeom>
              <a:avLst/>
              <a:gdLst/>
              <a:ahLst/>
              <a:cxnLst/>
              <a:rect l="l" t="t" r="r" b="b"/>
              <a:pathLst>
                <a:path w="43462" h="34149" extrusionOk="0">
                  <a:moveTo>
                    <a:pt x="14591" y="20179"/>
                  </a:moveTo>
                  <a:lnTo>
                    <a:pt x="23904" y="27630"/>
                  </a:lnTo>
                  <a:lnTo>
                    <a:pt x="33218" y="35080"/>
                  </a:lnTo>
                  <a:lnTo>
                    <a:pt x="45946" y="35080"/>
                  </a:lnTo>
                  <a:lnTo>
                    <a:pt x="45946" y="24525"/>
                  </a:lnTo>
                  <a:lnTo>
                    <a:pt x="26078" y="12728"/>
                  </a:lnTo>
                  <a:lnTo>
                    <a:pt x="9313" y="0"/>
                  </a:lnTo>
                  <a:lnTo>
                    <a:pt x="0" y="0"/>
                  </a:lnTo>
                  <a:lnTo>
                    <a:pt x="7140" y="10866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27"/>
            <p:cNvSpPr/>
            <p:nvPr/>
          </p:nvSpPr>
          <p:spPr>
            <a:xfrm>
              <a:off x="7529494" y="6010079"/>
              <a:ext cx="18627" cy="31045"/>
            </a:xfrm>
            <a:custGeom>
              <a:avLst/>
              <a:gdLst/>
              <a:ahLst/>
              <a:cxnLst/>
              <a:rect l="l" t="t" r="r" b="b"/>
              <a:pathLst>
                <a:path w="18626" h="31044" extrusionOk="0">
                  <a:moveTo>
                    <a:pt x="5277" y="24215"/>
                  </a:moveTo>
                  <a:lnTo>
                    <a:pt x="7140" y="32907"/>
                  </a:lnTo>
                  <a:lnTo>
                    <a:pt x="19868" y="32907"/>
                  </a:lnTo>
                  <a:lnTo>
                    <a:pt x="17695" y="27630"/>
                  </a:lnTo>
                  <a:lnTo>
                    <a:pt x="15522" y="24215"/>
                  </a:lnTo>
                  <a:lnTo>
                    <a:pt x="14591" y="20179"/>
                  </a:lnTo>
                  <a:lnTo>
                    <a:pt x="12418" y="16764"/>
                  </a:lnTo>
                  <a:lnTo>
                    <a:pt x="12418" y="10555"/>
                  </a:lnTo>
                  <a:lnTo>
                    <a:pt x="10244" y="5278"/>
                  </a:lnTo>
                  <a:lnTo>
                    <a:pt x="8382" y="3104"/>
                  </a:lnTo>
                  <a:lnTo>
                    <a:pt x="7140" y="3104"/>
                  </a:lnTo>
                  <a:lnTo>
                    <a:pt x="5277" y="3104"/>
                  </a:lnTo>
                  <a:lnTo>
                    <a:pt x="527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0" y="10555"/>
                  </a:lnTo>
                  <a:lnTo>
                    <a:pt x="931" y="18006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27"/>
            <p:cNvSpPr/>
            <p:nvPr/>
          </p:nvSpPr>
          <p:spPr>
            <a:xfrm>
              <a:off x="7059479" y="5873482"/>
              <a:ext cx="12418" cy="18627"/>
            </a:xfrm>
            <a:custGeom>
              <a:avLst/>
              <a:gdLst/>
              <a:ahLst/>
              <a:cxnLst/>
              <a:rect l="l" t="t" r="r" b="b"/>
              <a:pathLst>
                <a:path w="12417" h="18626" extrusionOk="0">
                  <a:moveTo>
                    <a:pt x="0" y="20179"/>
                  </a:moveTo>
                  <a:lnTo>
                    <a:pt x="2173" y="18006"/>
                  </a:lnTo>
                  <a:lnTo>
                    <a:pt x="4346" y="15833"/>
                  </a:lnTo>
                  <a:lnTo>
                    <a:pt x="13660" y="10555"/>
                  </a:lnTo>
                  <a:lnTo>
                    <a:pt x="13660" y="3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27"/>
            <p:cNvSpPr/>
            <p:nvPr/>
          </p:nvSpPr>
          <p:spPr>
            <a:xfrm>
              <a:off x="6836579" y="5928431"/>
              <a:ext cx="24836" cy="15522"/>
            </a:xfrm>
            <a:custGeom>
              <a:avLst/>
              <a:gdLst/>
              <a:ahLst/>
              <a:cxnLst/>
              <a:rect l="l" t="t" r="r" b="b"/>
              <a:pathLst>
                <a:path w="24835" h="15522" extrusionOk="0">
                  <a:moveTo>
                    <a:pt x="7451" y="9624"/>
                  </a:moveTo>
                  <a:lnTo>
                    <a:pt x="12728" y="12728"/>
                  </a:lnTo>
                  <a:lnTo>
                    <a:pt x="17696" y="14901"/>
                  </a:lnTo>
                  <a:lnTo>
                    <a:pt x="22973" y="17075"/>
                  </a:lnTo>
                  <a:lnTo>
                    <a:pt x="22973" y="12728"/>
                  </a:lnTo>
                  <a:lnTo>
                    <a:pt x="27319" y="12728"/>
                  </a:lnTo>
                  <a:lnTo>
                    <a:pt x="27319" y="5588"/>
                  </a:lnTo>
                  <a:lnTo>
                    <a:pt x="22042" y="4346"/>
                  </a:lnTo>
                  <a:lnTo>
                    <a:pt x="17696" y="2173"/>
                  </a:lnTo>
                  <a:lnTo>
                    <a:pt x="12728" y="2173"/>
                  </a:lnTo>
                  <a:lnTo>
                    <a:pt x="7451" y="2173"/>
                  </a:lnTo>
                  <a:lnTo>
                    <a:pt x="0" y="0"/>
                  </a:lnTo>
                  <a:lnTo>
                    <a:pt x="3104" y="5588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27"/>
            <p:cNvSpPr/>
            <p:nvPr/>
          </p:nvSpPr>
          <p:spPr>
            <a:xfrm>
              <a:off x="6939958" y="5836539"/>
              <a:ext cx="18627" cy="9313"/>
            </a:xfrm>
            <a:custGeom>
              <a:avLst/>
              <a:gdLst/>
              <a:ahLst/>
              <a:cxnLst/>
              <a:rect l="l" t="t" r="r" b="b"/>
              <a:pathLst>
                <a:path w="18626" h="9313" extrusionOk="0">
                  <a:moveTo>
                    <a:pt x="0" y="0"/>
                  </a:moveTo>
                  <a:lnTo>
                    <a:pt x="0" y="10555"/>
                  </a:lnTo>
                  <a:lnTo>
                    <a:pt x="19558" y="10555"/>
                  </a:lnTo>
                  <a:lnTo>
                    <a:pt x="19558" y="3104"/>
                  </a:lnTo>
                  <a:lnTo>
                    <a:pt x="18627" y="2173"/>
                  </a:lnTo>
                  <a:lnTo>
                    <a:pt x="16453" y="0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27"/>
            <p:cNvSpPr/>
            <p:nvPr/>
          </p:nvSpPr>
          <p:spPr>
            <a:xfrm>
              <a:off x="6803361" y="5908563"/>
              <a:ext cx="34149" cy="15522"/>
            </a:xfrm>
            <a:custGeom>
              <a:avLst/>
              <a:gdLst/>
              <a:ahLst/>
              <a:cxnLst/>
              <a:rect l="l" t="t" r="r" b="b"/>
              <a:pathLst>
                <a:path w="34149" h="15522" extrusionOk="0">
                  <a:moveTo>
                    <a:pt x="34459" y="9313"/>
                  </a:moveTo>
                  <a:lnTo>
                    <a:pt x="31355" y="5277"/>
                  </a:lnTo>
                  <a:lnTo>
                    <a:pt x="27009" y="3104"/>
                  </a:lnTo>
                  <a:lnTo>
                    <a:pt x="23904" y="2173"/>
                  </a:lnTo>
                  <a:lnTo>
                    <a:pt x="16764" y="0"/>
                  </a:lnTo>
                  <a:lnTo>
                    <a:pt x="12418" y="3104"/>
                  </a:lnTo>
                  <a:lnTo>
                    <a:pt x="11486" y="5277"/>
                  </a:lnTo>
                  <a:lnTo>
                    <a:pt x="5277" y="7451"/>
                  </a:lnTo>
                  <a:lnTo>
                    <a:pt x="0" y="9313"/>
                  </a:lnTo>
                  <a:lnTo>
                    <a:pt x="0" y="16764"/>
                  </a:lnTo>
                  <a:lnTo>
                    <a:pt x="12418" y="16764"/>
                  </a:lnTo>
                  <a:lnTo>
                    <a:pt x="23904" y="16764"/>
                  </a:lnTo>
                  <a:lnTo>
                    <a:pt x="33218" y="12728"/>
                  </a:lnTo>
                  <a:lnTo>
                    <a:pt x="36322" y="12728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27"/>
            <p:cNvSpPr/>
            <p:nvPr/>
          </p:nvSpPr>
          <p:spPr>
            <a:xfrm>
              <a:off x="2868772" y="5437617"/>
              <a:ext cx="34149" cy="12418"/>
            </a:xfrm>
            <a:custGeom>
              <a:avLst/>
              <a:gdLst/>
              <a:ahLst/>
              <a:cxnLst/>
              <a:rect l="l" t="t" r="r" b="b"/>
              <a:pathLst>
                <a:path w="34149" h="12417" extrusionOk="0">
                  <a:moveTo>
                    <a:pt x="34459" y="8382"/>
                  </a:moveTo>
                  <a:lnTo>
                    <a:pt x="34459" y="5278"/>
                  </a:lnTo>
                  <a:lnTo>
                    <a:pt x="19869" y="0"/>
                  </a:lnTo>
                  <a:lnTo>
                    <a:pt x="14591" y="2173"/>
                  </a:lnTo>
                  <a:lnTo>
                    <a:pt x="10555" y="3104"/>
                  </a:lnTo>
                  <a:lnTo>
                    <a:pt x="5278" y="3104"/>
                  </a:lnTo>
                  <a:lnTo>
                    <a:pt x="0" y="5278"/>
                  </a:lnTo>
                  <a:lnTo>
                    <a:pt x="0" y="12728"/>
                  </a:lnTo>
                  <a:lnTo>
                    <a:pt x="9313" y="12728"/>
                  </a:lnTo>
                  <a:lnTo>
                    <a:pt x="19869" y="12728"/>
                  </a:lnTo>
                  <a:lnTo>
                    <a:pt x="31355" y="8382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27"/>
            <p:cNvSpPr/>
            <p:nvPr/>
          </p:nvSpPr>
          <p:spPr>
            <a:xfrm>
              <a:off x="6993044" y="5054526"/>
              <a:ext cx="229730" cy="266983"/>
            </a:xfrm>
            <a:custGeom>
              <a:avLst/>
              <a:gdLst/>
              <a:ahLst/>
              <a:cxnLst/>
              <a:rect l="l" t="t" r="r" b="b"/>
              <a:pathLst>
                <a:path w="229729" h="266983" extrusionOk="0">
                  <a:moveTo>
                    <a:pt x="7140" y="247425"/>
                  </a:moveTo>
                  <a:lnTo>
                    <a:pt x="8382" y="254876"/>
                  </a:lnTo>
                  <a:lnTo>
                    <a:pt x="10245" y="269777"/>
                  </a:lnTo>
                  <a:lnTo>
                    <a:pt x="22663" y="269777"/>
                  </a:lnTo>
                  <a:lnTo>
                    <a:pt x="27009" y="262327"/>
                  </a:lnTo>
                  <a:lnTo>
                    <a:pt x="30113" y="254876"/>
                  </a:lnTo>
                  <a:lnTo>
                    <a:pt x="36322" y="249599"/>
                  </a:lnTo>
                  <a:lnTo>
                    <a:pt x="34149" y="240285"/>
                  </a:lnTo>
                  <a:lnTo>
                    <a:pt x="34149" y="235008"/>
                  </a:lnTo>
                  <a:lnTo>
                    <a:pt x="34149" y="231593"/>
                  </a:lnTo>
                  <a:lnTo>
                    <a:pt x="30113" y="229730"/>
                  </a:lnTo>
                  <a:lnTo>
                    <a:pt x="27009" y="224452"/>
                  </a:lnTo>
                  <a:lnTo>
                    <a:pt x="27009" y="220106"/>
                  </a:lnTo>
                  <a:lnTo>
                    <a:pt x="34149" y="222279"/>
                  </a:lnTo>
                  <a:lnTo>
                    <a:pt x="37253" y="224452"/>
                  </a:lnTo>
                  <a:lnTo>
                    <a:pt x="41600" y="224452"/>
                  </a:lnTo>
                  <a:lnTo>
                    <a:pt x="41600" y="225384"/>
                  </a:lnTo>
                  <a:lnTo>
                    <a:pt x="41600" y="229730"/>
                  </a:lnTo>
                  <a:lnTo>
                    <a:pt x="41600" y="231593"/>
                  </a:lnTo>
                  <a:lnTo>
                    <a:pt x="41600" y="236870"/>
                  </a:lnTo>
                  <a:lnTo>
                    <a:pt x="43773" y="240285"/>
                  </a:lnTo>
                  <a:lnTo>
                    <a:pt x="48740" y="239043"/>
                  </a:lnTo>
                  <a:lnTo>
                    <a:pt x="54018" y="239043"/>
                  </a:lnTo>
                  <a:lnTo>
                    <a:pt x="56191" y="236870"/>
                  </a:lnTo>
                  <a:lnTo>
                    <a:pt x="58364" y="235008"/>
                  </a:lnTo>
                  <a:lnTo>
                    <a:pt x="59295" y="235008"/>
                  </a:lnTo>
                  <a:lnTo>
                    <a:pt x="61468" y="232834"/>
                  </a:lnTo>
                  <a:lnTo>
                    <a:pt x="65504" y="232834"/>
                  </a:lnTo>
                  <a:lnTo>
                    <a:pt x="70782" y="232834"/>
                  </a:lnTo>
                  <a:lnTo>
                    <a:pt x="72955" y="229730"/>
                  </a:lnTo>
                  <a:lnTo>
                    <a:pt x="73886" y="224452"/>
                  </a:lnTo>
                  <a:lnTo>
                    <a:pt x="73886" y="220106"/>
                  </a:lnTo>
                  <a:lnTo>
                    <a:pt x="76059" y="212655"/>
                  </a:lnTo>
                  <a:lnTo>
                    <a:pt x="81026" y="220106"/>
                  </a:lnTo>
                  <a:lnTo>
                    <a:pt x="86304" y="229730"/>
                  </a:lnTo>
                  <a:lnTo>
                    <a:pt x="112381" y="217933"/>
                  </a:lnTo>
                  <a:lnTo>
                    <a:pt x="139390" y="205205"/>
                  </a:lnTo>
                  <a:lnTo>
                    <a:pt x="163294" y="192476"/>
                  </a:lnTo>
                  <a:lnTo>
                    <a:pt x="165468" y="170435"/>
                  </a:lnTo>
                  <a:lnTo>
                    <a:pt x="168572" y="152429"/>
                  </a:lnTo>
                  <a:lnTo>
                    <a:pt x="172918" y="138459"/>
                  </a:lnTo>
                  <a:lnTo>
                    <a:pt x="173850" y="125731"/>
                  </a:lnTo>
                  <a:lnTo>
                    <a:pt x="173850" y="113313"/>
                  </a:lnTo>
                  <a:lnTo>
                    <a:pt x="172918" y="96238"/>
                  </a:lnTo>
                  <a:lnTo>
                    <a:pt x="166709" y="73886"/>
                  </a:lnTo>
                  <a:lnTo>
                    <a:pt x="170745" y="72955"/>
                  </a:lnTo>
                  <a:lnTo>
                    <a:pt x="172918" y="68609"/>
                  </a:lnTo>
                  <a:lnTo>
                    <a:pt x="176023" y="66746"/>
                  </a:lnTo>
                  <a:lnTo>
                    <a:pt x="180059" y="65504"/>
                  </a:lnTo>
                  <a:lnTo>
                    <a:pt x="183163" y="66746"/>
                  </a:lnTo>
                  <a:lnTo>
                    <a:pt x="186267" y="68609"/>
                  </a:lnTo>
                  <a:lnTo>
                    <a:pt x="190614" y="73886"/>
                  </a:lnTo>
                  <a:lnTo>
                    <a:pt x="200858" y="68609"/>
                  </a:lnTo>
                  <a:lnTo>
                    <a:pt x="208309" y="61468"/>
                  </a:lnTo>
                  <a:lnTo>
                    <a:pt x="217622" y="54018"/>
                  </a:lnTo>
                  <a:lnTo>
                    <a:pt x="230040" y="50603"/>
                  </a:lnTo>
                  <a:lnTo>
                    <a:pt x="230040" y="44394"/>
                  </a:lnTo>
                  <a:lnTo>
                    <a:pt x="230040" y="41289"/>
                  </a:lnTo>
                  <a:lnTo>
                    <a:pt x="229109" y="36943"/>
                  </a:lnTo>
                  <a:lnTo>
                    <a:pt x="226936" y="33839"/>
                  </a:lnTo>
                  <a:lnTo>
                    <a:pt x="219796" y="28561"/>
                  </a:lnTo>
                  <a:lnTo>
                    <a:pt x="212345" y="24215"/>
                  </a:lnTo>
                  <a:lnTo>
                    <a:pt x="200858" y="21110"/>
                  </a:lnTo>
                  <a:lnTo>
                    <a:pt x="192476" y="13660"/>
                  </a:lnTo>
                  <a:lnTo>
                    <a:pt x="183163" y="0"/>
                  </a:lnTo>
                  <a:lnTo>
                    <a:pt x="173850" y="9624"/>
                  </a:lnTo>
                  <a:lnTo>
                    <a:pt x="170745" y="24215"/>
                  </a:lnTo>
                  <a:lnTo>
                    <a:pt x="170745" y="43462"/>
                  </a:lnTo>
                  <a:lnTo>
                    <a:pt x="166709" y="43462"/>
                  </a:lnTo>
                  <a:lnTo>
                    <a:pt x="163294" y="44394"/>
                  </a:lnTo>
                  <a:lnTo>
                    <a:pt x="158327" y="44394"/>
                  </a:lnTo>
                  <a:lnTo>
                    <a:pt x="150877" y="46567"/>
                  </a:lnTo>
                  <a:lnTo>
                    <a:pt x="150877" y="48740"/>
                  </a:lnTo>
                  <a:lnTo>
                    <a:pt x="150877" y="50603"/>
                  </a:lnTo>
                  <a:lnTo>
                    <a:pt x="149014" y="51844"/>
                  </a:lnTo>
                  <a:lnTo>
                    <a:pt x="146841" y="54018"/>
                  </a:lnTo>
                  <a:lnTo>
                    <a:pt x="146841" y="63331"/>
                  </a:lnTo>
                  <a:lnTo>
                    <a:pt x="146841" y="70782"/>
                  </a:lnTo>
                  <a:lnTo>
                    <a:pt x="149014" y="73886"/>
                  </a:lnTo>
                  <a:lnTo>
                    <a:pt x="150877" y="78232"/>
                  </a:lnTo>
                  <a:lnTo>
                    <a:pt x="156154" y="81337"/>
                  </a:lnTo>
                  <a:lnTo>
                    <a:pt x="163294" y="81337"/>
                  </a:lnTo>
                  <a:lnTo>
                    <a:pt x="152118" y="98411"/>
                  </a:lnTo>
                  <a:lnTo>
                    <a:pt x="146841" y="111140"/>
                  </a:lnTo>
                  <a:lnTo>
                    <a:pt x="143737" y="125731"/>
                  </a:lnTo>
                  <a:lnTo>
                    <a:pt x="139390" y="138459"/>
                  </a:lnTo>
                  <a:lnTo>
                    <a:pt x="130077" y="150256"/>
                  </a:lnTo>
                  <a:lnTo>
                    <a:pt x="115486" y="162984"/>
                  </a:lnTo>
                  <a:lnTo>
                    <a:pt x="114555" y="165157"/>
                  </a:lnTo>
                  <a:lnTo>
                    <a:pt x="112381" y="165157"/>
                  </a:lnTo>
                  <a:lnTo>
                    <a:pt x="110208" y="165157"/>
                  </a:lnTo>
                  <a:lnTo>
                    <a:pt x="108346" y="162984"/>
                  </a:lnTo>
                  <a:lnTo>
                    <a:pt x="107104" y="159880"/>
                  </a:lnTo>
                  <a:lnTo>
                    <a:pt x="100895" y="162984"/>
                  </a:lnTo>
                  <a:lnTo>
                    <a:pt x="97790" y="168262"/>
                  </a:lnTo>
                  <a:lnTo>
                    <a:pt x="95617" y="172297"/>
                  </a:lnTo>
                  <a:lnTo>
                    <a:pt x="93754" y="177886"/>
                  </a:lnTo>
                  <a:lnTo>
                    <a:pt x="90650" y="183163"/>
                  </a:lnTo>
                  <a:lnTo>
                    <a:pt x="86304" y="188441"/>
                  </a:lnTo>
                  <a:lnTo>
                    <a:pt x="83200" y="188441"/>
                  </a:lnTo>
                  <a:lnTo>
                    <a:pt x="80095" y="188441"/>
                  </a:lnTo>
                  <a:lnTo>
                    <a:pt x="73886" y="187199"/>
                  </a:lnTo>
                  <a:lnTo>
                    <a:pt x="66435" y="187199"/>
                  </a:lnTo>
                  <a:lnTo>
                    <a:pt x="59295" y="188441"/>
                  </a:lnTo>
                  <a:lnTo>
                    <a:pt x="39426" y="197754"/>
                  </a:lnTo>
                  <a:lnTo>
                    <a:pt x="22663" y="212655"/>
                  </a:lnTo>
                  <a:lnTo>
                    <a:pt x="10245" y="229730"/>
                  </a:lnTo>
                  <a:lnTo>
                    <a:pt x="0" y="229730"/>
                  </a:lnTo>
                  <a:lnTo>
                    <a:pt x="3104" y="240285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27"/>
            <p:cNvSpPr/>
            <p:nvPr/>
          </p:nvSpPr>
          <p:spPr>
            <a:xfrm>
              <a:off x="6968829" y="5832193"/>
              <a:ext cx="43462" cy="18627"/>
            </a:xfrm>
            <a:custGeom>
              <a:avLst/>
              <a:gdLst/>
              <a:ahLst/>
              <a:cxnLst/>
              <a:rect l="l" t="t" r="r" b="b"/>
              <a:pathLst>
                <a:path w="43462" h="18626" extrusionOk="0">
                  <a:moveTo>
                    <a:pt x="0" y="0"/>
                  </a:moveTo>
                  <a:lnTo>
                    <a:pt x="0" y="11797"/>
                  </a:lnTo>
                  <a:lnTo>
                    <a:pt x="16764" y="11797"/>
                  </a:lnTo>
                  <a:lnTo>
                    <a:pt x="29182" y="13970"/>
                  </a:lnTo>
                  <a:lnTo>
                    <a:pt x="39737" y="20179"/>
                  </a:lnTo>
                  <a:lnTo>
                    <a:pt x="43773" y="20179"/>
                  </a:lnTo>
                  <a:lnTo>
                    <a:pt x="41910" y="14901"/>
                  </a:lnTo>
                  <a:lnTo>
                    <a:pt x="41910" y="11797"/>
                  </a:lnTo>
                  <a:lnTo>
                    <a:pt x="39737" y="7451"/>
                  </a:lnTo>
                  <a:lnTo>
                    <a:pt x="39737" y="4346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27"/>
            <p:cNvSpPr/>
            <p:nvPr/>
          </p:nvSpPr>
          <p:spPr>
            <a:xfrm>
              <a:off x="6983420" y="5324304"/>
              <a:ext cx="15522" cy="24836"/>
            </a:xfrm>
            <a:custGeom>
              <a:avLst/>
              <a:gdLst/>
              <a:ahLst/>
              <a:cxnLst/>
              <a:rect l="l" t="t" r="r" b="b"/>
              <a:pathLst>
                <a:path w="15522" h="24835" extrusionOk="0">
                  <a:moveTo>
                    <a:pt x="10555" y="22352"/>
                  </a:moveTo>
                  <a:lnTo>
                    <a:pt x="14591" y="17075"/>
                  </a:lnTo>
                  <a:lnTo>
                    <a:pt x="16764" y="11797"/>
                  </a:lnTo>
                  <a:lnTo>
                    <a:pt x="16764" y="7451"/>
                  </a:lnTo>
                  <a:lnTo>
                    <a:pt x="14591" y="4346"/>
                  </a:lnTo>
                  <a:lnTo>
                    <a:pt x="14591" y="2173"/>
                  </a:lnTo>
                  <a:lnTo>
                    <a:pt x="12728" y="2173"/>
                  </a:lnTo>
                  <a:lnTo>
                    <a:pt x="9624" y="0"/>
                  </a:lnTo>
                  <a:lnTo>
                    <a:pt x="7451" y="6519"/>
                  </a:lnTo>
                  <a:lnTo>
                    <a:pt x="5277" y="9624"/>
                  </a:lnTo>
                  <a:lnTo>
                    <a:pt x="3415" y="13660"/>
                  </a:lnTo>
                  <a:lnTo>
                    <a:pt x="0" y="14901"/>
                  </a:lnTo>
                  <a:lnTo>
                    <a:pt x="0" y="27630"/>
                  </a:lnTo>
                  <a:lnTo>
                    <a:pt x="9624" y="27630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27"/>
            <p:cNvSpPr/>
            <p:nvPr/>
          </p:nvSpPr>
          <p:spPr>
            <a:xfrm>
              <a:off x="6832543" y="5765758"/>
              <a:ext cx="99343" cy="108656"/>
            </a:xfrm>
            <a:custGeom>
              <a:avLst/>
              <a:gdLst/>
              <a:ahLst/>
              <a:cxnLst/>
              <a:rect l="l" t="t" r="r" b="b"/>
              <a:pathLst>
                <a:path w="99342" h="108656" extrusionOk="0">
                  <a:moveTo>
                    <a:pt x="63641" y="107725"/>
                  </a:moveTo>
                  <a:lnTo>
                    <a:pt x="67677" y="107725"/>
                  </a:lnTo>
                  <a:lnTo>
                    <a:pt x="63641" y="88787"/>
                  </a:lnTo>
                  <a:lnTo>
                    <a:pt x="60537" y="78232"/>
                  </a:lnTo>
                  <a:lnTo>
                    <a:pt x="53086" y="66435"/>
                  </a:lnTo>
                  <a:lnTo>
                    <a:pt x="46877" y="53707"/>
                  </a:lnTo>
                  <a:lnTo>
                    <a:pt x="54017" y="50603"/>
                  </a:lnTo>
                  <a:lnTo>
                    <a:pt x="61468" y="46567"/>
                  </a:lnTo>
                  <a:lnTo>
                    <a:pt x="67677" y="43152"/>
                  </a:lnTo>
                  <a:lnTo>
                    <a:pt x="70781" y="43152"/>
                  </a:lnTo>
                  <a:lnTo>
                    <a:pt x="70781" y="33838"/>
                  </a:lnTo>
                  <a:lnTo>
                    <a:pt x="50913" y="39116"/>
                  </a:lnTo>
                  <a:lnTo>
                    <a:pt x="31355" y="46567"/>
                  </a:lnTo>
                  <a:lnTo>
                    <a:pt x="29182" y="43152"/>
                  </a:lnTo>
                  <a:lnTo>
                    <a:pt x="27009" y="40979"/>
                  </a:lnTo>
                  <a:lnTo>
                    <a:pt x="27009" y="39116"/>
                  </a:lnTo>
                  <a:lnTo>
                    <a:pt x="23904" y="36943"/>
                  </a:lnTo>
                  <a:lnTo>
                    <a:pt x="23904" y="26388"/>
                  </a:lnTo>
                  <a:lnTo>
                    <a:pt x="43773" y="24215"/>
                  </a:lnTo>
                  <a:lnTo>
                    <a:pt x="60537" y="24215"/>
                  </a:lnTo>
                  <a:lnTo>
                    <a:pt x="80095" y="26388"/>
                  </a:lnTo>
                  <a:lnTo>
                    <a:pt x="85373" y="21110"/>
                  </a:lnTo>
                  <a:lnTo>
                    <a:pt x="90650" y="14591"/>
                  </a:lnTo>
                  <a:lnTo>
                    <a:pt x="96859" y="9313"/>
                  </a:lnTo>
                  <a:lnTo>
                    <a:pt x="96859" y="7140"/>
                  </a:lnTo>
                  <a:lnTo>
                    <a:pt x="97790" y="7140"/>
                  </a:lnTo>
                  <a:lnTo>
                    <a:pt x="99963" y="6209"/>
                  </a:lnTo>
                  <a:lnTo>
                    <a:pt x="96859" y="6209"/>
                  </a:lnTo>
                  <a:lnTo>
                    <a:pt x="96859" y="4036"/>
                  </a:lnTo>
                  <a:lnTo>
                    <a:pt x="94686" y="4036"/>
                  </a:lnTo>
                  <a:lnTo>
                    <a:pt x="94686" y="1863"/>
                  </a:lnTo>
                  <a:lnTo>
                    <a:pt x="94686" y="0"/>
                  </a:lnTo>
                  <a:lnTo>
                    <a:pt x="92823" y="0"/>
                  </a:lnTo>
                  <a:lnTo>
                    <a:pt x="90650" y="0"/>
                  </a:lnTo>
                  <a:lnTo>
                    <a:pt x="80095" y="6209"/>
                  </a:lnTo>
                  <a:lnTo>
                    <a:pt x="68608" y="9313"/>
                  </a:lnTo>
                  <a:lnTo>
                    <a:pt x="60537" y="11486"/>
                  </a:lnTo>
                  <a:lnTo>
                    <a:pt x="49050" y="11486"/>
                  </a:lnTo>
                  <a:lnTo>
                    <a:pt x="31355" y="6209"/>
                  </a:lnTo>
                  <a:lnTo>
                    <a:pt x="27009" y="11486"/>
                  </a:lnTo>
                  <a:lnTo>
                    <a:pt x="19868" y="22042"/>
                  </a:lnTo>
                  <a:lnTo>
                    <a:pt x="12418" y="35701"/>
                  </a:lnTo>
                  <a:lnTo>
                    <a:pt x="5277" y="50603"/>
                  </a:lnTo>
                  <a:lnTo>
                    <a:pt x="0" y="61158"/>
                  </a:lnTo>
                  <a:lnTo>
                    <a:pt x="0" y="70782"/>
                  </a:lnTo>
                  <a:lnTo>
                    <a:pt x="4036" y="80405"/>
                  </a:lnTo>
                  <a:lnTo>
                    <a:pt x="7140" y="86614"/>
                  </a:lnTo>
                  <a:lnTo>
                    <a:pt x="9313" y="94065"/>
                  </a:lnTo>
                  <a:lnTo>
                    <a:pt x="7140" y="107725"/>
                  </a:lnTo>
                  <a:lnTo>
                    <a:pt x="9313" y="107725"/>
                  </a:lnTo>
                  <a:lnTo>
                    <a:pt x="9313" y="108966"/>
                  </a:lnTo>
                  <a:lnTo>
                    <a:pt x="11486" y="108966"/>
                  </a:lnTo>
                  <a:lnTo>
                    <a:pt x="11486" y="110829"/>
                  </a:lnTo>
                  <a:lnTo>
                    <a:pt x="27009" y="110829"/>
                  </a:lnTo>
                  <a:lnTo>
                    <a:pt x="27009" y="70782"/>
                  </a:lnTo>
                  <a:lnTo>
                    <a:pt x="36322" y="83510"/>
                  </a:lnTo>
                  <a:lnTo>
                    <a:pt x="45946" y="96238"/>
                  </a:lnTo>
                  <a:lnTo>
                    <a:pt x="56191" y="107725"/>
                  </a:lnTo>
                  <a:lnTo>
                    <a:pt x="58364" y="107725"/>
                  </a:lnTo>
                  <a:lnTo>
                    <a:pt x="58364" y="108966"/>
                  </a:lnTo>
                  <a:lnTo>
                    <a:pt x="60537" y="108966"/>
                  </a:lnTo>
                  <a:lnTo>
                    <a:pt x="63641" y="110829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27"/>
            <p:cNvSpPr/>
            <p:nvPr/>
          </p:nvSpPr>
          <p:spPr>
            <a:xfrm>
              <a:off x="7352229" y="5852372"/>
              <a:ext cx="21731" cy="34149"/>
            </a:xfrm>
            <a:custGeom>
              <a:avLst/>
              <a:gdLst/>
              <a:ahLst/>
              <a:cxnLst/>
              <a:rect l="l" t="t" r="r" b="b"/>
              <a:pathLst>
                <a:path w="21731" h="34149" extrusionOk="0">
                  <a:moveTo>
                    <a:pt x="18937" y="18937"/>
                  </a:moveTo>
                  <a:lnTo>
                    <a:pt x="11487" y="7451"/>
                  </a:lnTo>
                  <a:lnTo>
                    <a:pt x="0" y="0"/>
                  </a:lnTo>
                  <a:lnTo>
                    <a:pt x="2173" y="13660"/>
                  </a:lnTo>
                  <a:lnTo>
                    <a:pt x="4346" y="22352"/>
                  </a:lnTo>
                  <a:lnTo>
                    <a:pt x="7451" y="31666"/>
                  </a:lnTo>
                  <a:lnTo>
                    <a:pt x="20800" y="36943"/>
                  </a:lnTo>
                  <a:lnTo>
                    <a:pt x="20800" y="31666"/>
                  </a:lnTo>
                  <a:lnTo>
                    <a:pt x="24215" y="31666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27"/>
            <p:cNvSpPr/>
            <p:nvPr/>
          </p:nvSpPr>
          <p:spPr>
            <a:xfrm>
              <a:off x="6269084" y="5666105"/>
              <a:ext cx="24836" cy="55880"/>
            </a:xfrm>
            <a:custGeom>
              <a:avLst/>
              <a:gdLst/>
              <a:ahLst/>
              <a:cxnLst/>
              <a:rect l="l" t="t" r="r" b="b"/>
              <a:pathLst>
                <a:path w="24835" h="55880" extrusionOk="0">
                  <a:moveTo>
                    <a:pt x="23904" y="41289"/>
                  </a:moveTo>
                  <a:lnTo>
                    <a:pt x="23904" y="39116"/>
                  </a:lnTo>
                  <a:lnTo>
                    <a:pt x="23904" y="20179"/>
                  </a:lnTo>
                  <a:lnTo>
                    <a:pt x="17695" y="7451"/>
                  </a:lnTo>
                  <a:lnTo>
                    <a:pt x="7140" y="0"/>
                  </a:lnTo>
                  <a:lnTo>
                    <a:pt x="4967" y="5278"/>
                  </a:lnTo>
                  <a:lnTo>
                    <a:pt x="4036" y="9624"/>
                  </a:lnTo>
                  <a:lnTo>
                    <a:pt x="1863" y="11797"/>
                  </a:lnTo>
                  <a:lnTo>
                    <a:pt x="0" y="14901"/>
                  </a:lnTo>
                  <a:lnTo>
                    <a:pt x="0" y="36943"/>
                  </a:lnTo>
                  <a:lnTo>
                    <a:pt x="7140" y="51844"/>
                  </a:lnTo>
                  <a:lnTo>
                    <a:pt x="9313" y="54018"/>
                  </a:lnTo>
                  <a:lnTo>
                    <a:pt x="10244" y="54018"/>
                  </a:lnTo>
                  <a:lnTo>
                    <a:pt x="12418" y="56191"/>
                  </a:lnTo>
                  <a:lnTo>
                    <a:pt x="14591" y="56191"/>
                  </a:lnTo>
                  <a:lnTo>
                    <a:pt x="17695" y="54018"/>
                  </a:lnTo>
                  <a:lnTo>
                    <a:pt x="19558" y="49671"/>
                  </a:lnTo>
                  <a:lnTo>
                    <a:pt x="23904" y="48740"/>
                  </a:lnTo>
                  <a:lnTo>
                    <a:pt x="27009" y="48740"/>
                  </a:lnTo>
                  <a:lnTo>
                    <a:pt x="27009" y="44394"/>
                  </a:lnTo>
                  <a:lnTo>
                    <a:pt x="27009" y="42221"/>
                  </a:lnTo>
                  <a:lnTo>
                    <a:pt x="24836" y="41289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27"/>
            <p:cNvSpPr/>
            <p:nvPr/>
          </p:nvSpPr>
          <p:spPr>
            <a:xfrm>
              <a:off x="6752448" y="5941160"/>
              <a:ext cx="599160" cy="468773"/>
            </a:xfrm>
            <a:custGeom>
              <a:avLst/>
              <a:gdLst/>
              <a:ahLst/>
              <a:cxnLst/>
              <a:rect l="l" t="t" r="r" b="b"/>
              <a:pathLst>
                <a:path w="599160" h="468773" extrusionOk="0">
                  <a:moveTo>
                    <a:pt x="587363" y="227557"/>
                  </a:moveTo>
                  <a:lnTo>
                    <a:pt x="578050" y="214828"/>
                  </a:lnTo>
                  <a:lnTo>
                    <a:pt x="567495" y="202100"/>
                  </a:lnTo>
                  <a:lnTo>
                    <a:pt x="560355" y="183163"/>
                  </a:lnTo>
                  <a:lnTo>
                    <a:pt x="540486" y="183163"/>
                  </a:lnTo>
                  <a:lnTo>
                    <a:pt x="536450" y="165157"/>
                  </a:lnTo>
                  <a:lnTo>
                    <a:pt x="526826" y="151498"/>
                  </a:lnTo>
                  <a:lnTo>
                    <a:pt x="523722" y="146220"/>
                  </a:lnTo>
                  <a:lnTo>
                    <a:pt x="520617" y="143115"/>
                  </a:lnTo>
                  <a:lnTo>
                    <a:pt x="514408" y="140942"/>
                  </a:lnTo>
                  <a:lnTo>
                    <a:pt x="509131" y="138769"/>
                  </a:lnTo>
                  <a:lnTo>
                    <a:pt x="499818" y="138769"/>
                  </a:lnTo>
                  <a:lnTo>
                    <a:pt x="496713" y="129145"/>
                  </a:lnTo>
                  <a:lnTo>
                    <a:pt x="492677" y="116417"/>
                  </a:lnTo>
                  <a:lnTo>
                    <a:pt x="487400" y="98411"/>
                  </a:lnTo>
                  <a:lnTo>
                    <a:pt x="484295" y="83820"/>
                  </a:lnTo>
                  <a:lnTo>
                    <a:pt x="479949" y="71092"/>
                  </a:lnTo>
                  <a:lnTo>
                    <a:pt x="479949" y="64573"/>
                  </a:lnTo>
                  <a:lnTo>
                    <a:pt x="476845" y="63641"/>
                  </a:lnTo>
                  <a:lnTo>
                    <a:pt x="472809" y="63641"/>
                  </a:lnTo>
                  <a:lnTo>
                    <a:pt x="467531" y="61468"/>
                  </a:lnTo>
                  <a:lnTo>
                    <a:pt x="463496" y="61468"/>
                  </a:lnTo>
                  <a:lnTo>
                    <a:pt x="458218" y="59295"/>
                  </a:lnTo>
                  <a:lnTo>
                    <a:pt x="456045" y="57122"/>
                  </a:lnTo>
                  <a:lnTo>
                    <a:pt x="452940" y="49982"/>
                  </a:lnTo>
                  <a:lnTo>
                    <a:pt x="448905" y="37253"/>
                  </a:lnTo>
                  <a:lnTo>
                    <a:pt x="443627" y="22352"/>
                  </a:lnTo>
                  <a:lnTo>
                    <a:pt x="441454" y="9624"/>
                  </a:lnTo>
                  <a:lnTo>
                    <a:pt x="440523" y="0"/>
                  </a:lnTo>
                  <a:lnTo>
                    <a:pt x="436487" y="0"/>
                  </a:lnTo>
                  <a:lnTo>
                    <a:pt x="431209" y="19247"/>
                  </a:lnTo>
                  <a:lnTo>
                    <a:pt x="426863" y="42531"/>
                  </a:lnTo>
                  <a:lnTo>
                    <a:pt x="425931" y="66746"/>
                  </a:lnTo>
                  <a:lnTo>
                    <a:pt x="420654" y="91271"/>
                  </a:lnTo>
                  <a:lnTo>
                    <a:pt x="411341" y="105862"/>
                  </a:lnTo>
                  <a:lnTo>
                    <a:pt x="398923" y="105862"/>
                  </a:lnTo>
                  <a:lnTo>
                    <a:pt x="382159" y="100584"/>
                  </a:lnTo>
                  <a:lnTo>
                    <a:pt x="365395" y="91271"/>
                  </a:lnTo>
                  <a:lnTo>
                    <a:pt x="348941" y="81647"/>
                  </a:lnTo>
                  <a:lnTo>
                    <a:pt x="336213" y="74196"/>
                  </a:lnTo>
                  <a:lnTo>
                    <a:pt x="343663" y="49982"/>
                  </a:lnTo>
                  <a:lnTo>
                    <a:pt x="356081" y="33838"/>
                  </a:lnTo>
                  <a:lnTo>
                    <a:pt x="356081" y="24525"/>
                  </a:lnTo>
                  <a:lnTo>
                    <a:pt x="338386" y="26698"/>
                  </a:lnTo>
                  <a:lnTo>
                    <a:pt x="321622" y="26698"/>
                  </a:lnTo>
                  <a:lnTo>
                    <a:pt x="306099" y="24525"/>
                  </a:lnTo>
                  <a:lnTo>
                    <a:pt x="291509" y="17075"/>
                  </a:lnTo>
                  <a:lnTo>
                    <a:pt x="276917" y="17075"/>
                  </a:lnTo>
                  <a:lnTo>
                    <a:pt x="277849" y="19247"/>
                  </a:lnTo>
                  <a:lnTo>
                    <a:pt x="280022" y="20179"/>
                  </a:lnTo>
                  <a:lnTo>
                    <a:pt x="280022" y="22352"/>
                  </a:lnTo>
                  <a:lnTo>
                    <a:pt x="284368" y="24525"/>
                  </a:lnTo>
                  <a:lnTo>
                    <a:pt x="274745" y="33838"/>
                  </a:lnTo>
                  <a:lnTo>
                    <a:pt x="265431" y="37253"/>
                  </a:lnTo>
                  <a:lnTo>
                    <a:pt x="256118" y="42531"/>
                  </a:lnTo>
                  <a:lnTo>
                    <a:pt x="248977" y="48740"/>
                  </a:lnTo>
                  <a:lnTo>
                    <a:pt x="243700" y="57122"/>
                  </a:lnTo>
                  <a:lnTo>
                    <a:pt x="240595" y="74196"/>
                  </a:lnTo>
                  <a:lnTo>
                    <a:pt x="234387" y="72023"/>
                  </a:lnTo>
                  <a:lnTo>
                    <a:pt x="230972" y="71092"/>
                  </a:lnTo>
                  <a:lnTo>
                    <a:pt x="226005" y="71092"/>
                  </a:lnTo>
                  <a:lnTo>
                    <a:pt x="220727" y="68919"/>
                  </a:lnTo>
                  <a:lnTo>
                    <a:pt x="218554" y="63641"/>
                  </a:lnTo>
                  <a:lnTo>
                    <a:pt x="218554" y="59295"/>
                  </a:lnTo>
                  <a:lnTo>
                    <a:pt x="218554" y="56191"/>
                  </a:lnTo>
                  <a:lnTo>
                    <a:pt x="216381" y="54017"/>
                  </a:lnTo>
                  <a:lnTo>
                    <a:pt x="209241" y="49982"/>
                  </a:lnTo>
                  <a:lnTo>
                    <a:pt x="198685" y="56191"/>
                  </a:lnTo>
                  <a:lnTo>
                    <a:pt x="187509" y="63641"/>
                  </a:lnTo>
                  <a:lnTo>
                    <a:pt x="176954" y="72023"/>
                  </a:lnTo>
                  <a:lnTo>
                    <a:pt x="167641" y="81647"/>
                  </a:lnTo>
                  <a:lnTo>
                    <a:pt x="160190" y="85683"/>
                  </a:lnTo>
                  <a:lnTo>
                    <a:pt x="160190" y="98411"/>
                  </a:lnTo>
                  <a:lnTo>
                    <a:pt x="145599" y="103689"/>
                  </a:lnTo>
                  <a:lnTo>
                    <a:pt x="134112" y="114554"/>
                  </a:lnTo>
                  <a:lnTo>
                    <a:pt x="126041" y="129145"/>
                  </a:lnTo>
                  <a:lnTo>
                    <a:pt x="120763" y="143115"/>
                  </a:lnTo>
                  <a:lnTo>
                    <a:pt x="106172" y="146220"/>
                  </a:lnTo>
                  <a:lnTo>
                    <a:pt x="89409" y="150256"/>
                  </a:lnTo>
                  <a:lnTo>
                    <a:pt x="70782" y="153671"/>
                  </a:lnTo>
                  <a:lnTo>
                    <a:pt x="56191" y="155533"/>
                  </a:lnTo>
                  <a:lnTo>
                    <a:pt x="47809" y="155533"/>
                  </a:lnTo>
                  <a:lnTo>
                    <a:pt x="34149" y="161121"/>
                  </a:lnTo>
                  <a:lnTo>
                    <a:pt x="23904" y="170435"/>
                  </a:lnTo>
                  <a:lnTo>
                    <a:pt x="16454" y="180990"/>
                  </a:lnTo>
                  <a:lnTo>
                    <a:pt x="9313" y="192787"/>
                  </a:lnTo>
                  <a:lnTo>
                    <a:pt x="0" y="203342"/>
                  </a:lnTo>
                  <a:lnTo>
                    <a:pt x="4036" y="216070"/>
                  </a:lnTo>
                  <a:lnTo>
                    <a:pt x="7140" y="227557"/>
                  </a:lnTo>
                  <a:lnTo>
                    <a:pt x="16454" y="237180"/>
                  </a:lnTo>
                  <a:lnTo>
                    <a:pt x="14591" y="240285"/>
                  </a:lnTo>
                  <a:lnTo>
                    <a:pt x="13349" y="242458"/>
                  </a:lnTo>
                  <a:lnTo>
                    <a:pt x="11176" y="244631"/>
                  </a:lnTo>
                  <a:lnTo>
                    <a:pt x="9313" y="242458"/>
                  </a:lnTo>
                  <a:lnTo>
                    <a:pt x="7140" y="242458"/>
                  </a:lnTo>
                  <a:lnTo>
                    <a:pt x="4036" y="240285"/>
                  </a:lnTo>
                  <a:lnTo>
                    <a:pt x="0" y="240285"/>
                  </a:lnTo>
                  <a:lnTo>
                    <a:pt x="4036" y="253013"/>
                  </a:lnTo>
                  <a:lnTo>
                    <a:pt x="9313" y="270088"/>
                  </a:lnTo>
                  <a:lnTo>
                    <a:pt x="18627" y="289025"/>
                  </a:lnTo>
                  <a:lnTo>
                    <a:pt x="25767" y="309204"/>
                  </a:lnTo>
                  <a:lnTo>
                    <a:pt x="33218" y="327210"/>
                  </a:lnTo>
                  <a:lnTo>
                    <a:pt x="34149" y="346147"/>
                  </a:lnTo>
                  <a:lnTo>
                    <a:pt x="33218" y="361980"/>
                  </a:lnTo>
                  <a:lnTo>
                    <a:pt x="23904" y="375639"/>
                  </a:lnTo>
                  <a:lnTo>
                    <a:pt x="27009" y="381227"/>
                  </a:lnTo>
                  <a:lnTo>
                    <a:pt x="33218" y="386505"/>
                  </a:lnTo>
                  <a:lnTo>
                    <a:pt x="36322" y="391782"/>
                  </a:lnTo>
                  <a:lnTo>
                    <a:pt x="40358" y="398923"/>
                  </a:lnTo>
                  <a:lnTo>
                    <a:pt x="54949" y="398923"/>
                  </a:lnTo>
                  <a:lnTo>
                    <a:pt x="67677" y="397991"/>
                  </a:lnTo>
                  <a:lnTo>
                    <a:pt x="77922" y="391782"/>
                  </a:lnTo>
                  <a:lnTo>
                    <a:pt x="91582" y="386505"/>
                  </a:lnTo>
                  <a:lnTo>
                    <a:pt x="103999" y="383090"/>
                  </a:lnTo>
                  <a:lnTo>
                    <a:pt x="121695" y="381227"/>
                  </a:lnTo>
                  <a:lnTo>
                    <a:pt x="138459" y="383090"/>
                  </a:lnTo>
                  <a:lnTo>
                    <a:pt x="156154" y="383090"/>
                  </a:lnTo>
                  <a:lnTo>
                    <a:pt x="163294" y="358875"/>
                  </a:lnTo>
                  <a:lnTo>
                    <a:pt x="176954" y="354529"/>
                  </a:lnTo>
                  <a:lnTo>
                    <a:pt x="194649" y="351425"/>
                  </a:lnTo>
                  <a:lnTo>
                    <a:pt x="214518" y="347078"/>
                  </a:lnTo>
                  <a:lnTo>
                    <a:pt x="234387" y="346147"/>
                  </a:lnTo>
                  <a:lnTo>
                    <a:pt x="255186" y="343974"/>
                  </a:lnTo>
                  <a:lnTo>
                    <a:pt x="269777" y="346147"/>
                  </a:lnTo>
                  <a:lnTo>
                    <a:pt x="280022" y="349252"/>
                  </a:lnTo>
                  <a:lnTo>
                    <a:pt x="296786" y="351425"/>
                  </a:lnTo>
                  <a:lnTo>
                    <a:pt x="309204" y="358875"/>
                  </a:lnTo>
                  <a:lnTo>
                    <a:pt x="318517" y="368499"/>
                  </a:lnTo>
                  <a:lnTo>
                    <a:pt x="325968" y="379054"/>
                  </a:lnTo>
                  <a:lnTo>
                    <a:pt x="331245" y="390541"/>
                  </a:lnTo>
                  <a:lnTo>
                    <a:pt x="345837" y="384332"/>
                  </a:lnTo>
                  <a:lnTo>
                    <a:pt x="355150" y="379054"/>
                  </a:lnTo>
                  <a:lnTo>
                    <a:pt x="363532" y="369431"/>
                  </a:lnTo>
                  <a:lnTo>
                    <a:pt x="363532" y="375639"/>
                  </a:lnTo>
                  <a:lnTo>
                    <a:pt x="367568" y="375639"/>
                  </a:lnTo>
                  <a:lnTo>
                    <a:pt x="363532" y="381227"/>
                  </a:lnTo>
                  <a:lnTo>
                    <a:pt x="358254" y="386505"/>
                  </a:lnTo>
                  <a:lnTo>
                    <a:pt x="350804" y="390541"/>
                  </a:lnTo>
                  <a:lnTo>
                    <a:pt x="350804" y="393645"/>
                  </a:lnTo>
                  <a:lnTo>
                    <a:pt x="356081" y="393645"/>
                  </a:lnTo>
                  <a:lnTo>
                    <a:pt x="356081" y="398923"/>
                  </a:lnTo>
                  <a:lnTo>
                    <a:pt x="358254" y="398923"/>
                  </a:lnTo>
                  <a:lnTo>
                    <a:pt x="360427" y="398923"/>
                  </a:lnTo>
                  <a:lnTo>
                    <a:pt x="362290" y="397991"/>
                  </a:lnTo>
                  <a:lnTo>
                    <a:pt x="362290" y="395818"/>
                  </a:lnTo>
                  <a:lnTo>
                    <a:pt x="363532" y="393645"/>
                  </a:lnTo>
                  <a:lnTo>
                    <a:pt x="369741" y="395818"/>
                  </a:lnTo>
                  <a:lnTo>
                    <a:pt x="370672" y="397991"/>
                  </a:lnTo>
                  <a:lnTo>
                    <a:pt x="372845" y="398923"/>
                  </a:lnTo>
                  <a:lnTo>
                    <a:pt x="372845" y="401096"/>
                  </a:lnTo>
                  <a:lnTo>
                    <a:pt x="372845" y="403269"/>
                  </a:lnTo>
                  <a:lnTo>
                    <a:pt x="370672" y="405442"/>
                  </a:lnTo>
                  <a:lnTo>
                    <a:pt x="370672" y="406373"/>
                  </a:lnTo>
                  <a:lnTo>
                    <a:pt x="372845" y="408547"/>
                  </a:lnTo>
                  <a:lnTo>
                    <a:pt x="376881" y="410720"/>
                  </a:lnTo>
                  <a:lnTo>
                    <a:pt x="379986" y="413824"/>
                  </a:lnTo>
                  <a:lnTo>
                    <a:pt x="385263" y="415997"/>
                  </a:lnTo>
                  <a:lnTo>
                    <a:pt x="391472" y="418170"/>
                  </a:lnTo>
                  <a:lnTo>
                    <a:pt x="396750" y="419102"/>
                  </a:lnTo>
                  <a:lnTo>
                    <a:pt x="403890" y="456355"/>
                  </a:lnTo>
                  <a:lnTo>
                    <a:pt x="420654" y="458218"/>
                  </a:lnTo>
                  <a:lnTo>
                    <a:pt x="434314" y="460391"/>
                  </a:lnTo>
                  <a:lnTo>
                    <a:pt x="447663" y="462564"/>
                  </a:lnTo>
                  <a:lnTo>
                    <a:pt x="458218" y="458218"/>
                  </a:lnTo>
                  <a:lnTo>
                    <a:pt x="467531" y="451078"/>
                  </a:lnTo>
                  <a:lnTo>
                    <a:pt x="479949" y="462564"/>
                  </a:lnTo>
                  <a:lnTo>
                    <a:pt x="491436" y="470946"/>
                  </a:lnTo>
                  <a:lnTo>
                    <a:pt x="499818" y="467842"/>
                  </a:lnTo>
                  <a:lnTo>
                    <a:pt x="513477" y="462564"/>
                  </a:lnTo>
                  <a:lnTo>
                    <a:pt x="525895" y="456355"/>
                  </a:lnTo>
                  <a:lnTo>
                    <a:pt x="536450" y="451078"/>
                  </a:lnTo>
                  <a:lnTo>
                    <a:pt x="545764" y="441454"/>
                  </a:lnTo>
                  <a:lnTo>
                    <a:pt x="551041" y="428726"/>
                  </a:lnTo>
                  <a:lnTo>
                    <a:pt x="555077" y="412893"/>
                  </a:lnTo>
                  <a:lnTo>
                    <a:pt x="560355" y="397991"/>
                  </a:lnTo>
                  <a:lnTo>
                    <a:pt x="563459" y="383090"/>
                  </a:lnTo>
                  <a:lnTo>
                    <a:pt x="574945" y="358875"/>
                  </a:lnTo>
                  <a:lnTo>
                    <a:pt x="584259" y="336523"/>
                  </a:lnTo>
                  <a:lnTo>
                    <a:pt x="592641" y="316655"/>
                  </a:lnTo>
                  <a:lnTo>
                    <a:pt x="598850" y="294303"/>
                  </a:lnTo>
                  <a:lnTo>
                    <a:pt x="599781" y="271950"/>
                  </a:lnTo>
                  <a:lnTo>
                    <a:pt x="596677" y="244631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27"/>
            <p:cNvSpPr/>
            <p:nvPr/>
          </p:nvSpPr>
          <p:spPr>
            <a:xfrm>
              <a:off x="7376444" y="5893661"/>
              <a:ext cx="15522" cy="9313"/>
            </a:xfrm>
            <a:custGeom>
              <a:avLst/>
              <a:gdLst/>
              <a:ahLst/>
              <a:cxnLst/>
              <a:rect l="l" t="t" r="r" b="b"/>
              <a:pathLst>
                <a:path w="15522" h="9313" extrusionOk="0">
                  <a:moveTo>
                    <a:pt x="9313" y="5278"/>
                  </a:moveTo>
                  <a:lnTo>
                    <a:pt x="9313" y="3104"/>
                  </a:lnTo>
                  <a:lnTo>
                    <a:pt x="7140" y="2173"/>
                  </a:lnTo>
                  <a:lnTo>
                    <a:pt x="496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3104" y="3104"/>
                  </a:lnTo>
                  <a:lnTo>
                    <a:pt x="4967" y="5278"/>
                  </a:lnTo>
                  <a:lnTo>
                    <a:pt x="7140" y="7451"/>
                  </a:lnTo>
                  <a:lnTo>
                    <a:pt x="10245" y="9624"/>
                  </a:lnTo>
                  <a:lnTo>
                    <a:pt x="16454" y="10555"/>
                  </a:lnTo>
                  <a:lnTo>
                    <a:pt x="16454" y="7451"/>
                  </a:lnTo>
                  <a:lnTo>
                    <a:pt x="12418" y="7451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27"/>
            <p:cNvSpPr/>
            <p:nvPr/>
          </p:nvSpPr>
          <p:spPr>
            <a:xfrm>
              <a:off x="2900127" y="5457796"/>
              <a:ext cx="55880" cy="37253"/>
            </a:xfrm>
            <a:custGeom>
              <a:avLst/>
              <a:gdLst/>
              <a:ahLst/>
              <a:cxnLst/>
              <a:rect l="l" t="t" r="r" b="b"/>
              <a:pathLst>
                <a:path w="55880" h="37253" extrusionOk="0">
                  <a:moveTo>
                    <a:pt x="29182" y="5278"/>
                  </a:moveTo>
                  <a:lnTo>
                    <a:pt x="12418" y="0"/>
                  </a:lnTo>
                  <a:lnTo>
                    <a:pt x="10245" y="1863"/>
                  </a:lnTo>
                  <a:lnTo>
                    <a:pt x="8072" y="1863"/>
                  </a:lnTo>
                  <a:lnTo>
                    <a:pt x="8072" y="3104"/>
                  </a:lnTo>
                  <a:lnTo>
                    <a:pt x="7140" y="3104"/>
                  </a:lnTo>
                  <a:lnTo>
                    <a:pt x="3104" y="5278"/>
                  </a:lnTo>
                  <a:lnTo>
                    <a:pt x="3104" y="18006"/>
                  </a:lnTo>
                  <a:lnTo>
                    <a:pt x="3104" y="27319"/>
                  </a:lnTo>
                  <a:lnTo>
                    <a:pt x="0" y="36943"/>
                  </a:lnTo>
                  <a:lnTo>
                    <a:pt x="3104" y="36943"/>
                  </a:lnTo>
                  <a:lnTo>
                    <a:pt x="3104" y="40047"/>
                  </a:lnTo>
                  <a:lnTo>
                    <a:pt x="15522" y="36943"/>
                  </a:lnTo>
                  <a:lnTo>
                    <a:pt x="27009" y="34770"/>
                  </a:lnTo>
                  <a:lnTo>
                    <a:pt x="39427" y="32597"/>
                  </a:lnTo>
                  <a:lnTo>
                    <a:pt x="51844" y="24215"/>
                  </a:lnTo>
                  <a:lnTo>
                    <a:pt x="56191" y="24215"/>
                  </a:lnTo>
                  <a:lnTo>
                    <a:pt x="56191" y="19868"/>
                  </a:lnTo>
                  <a:lnTo>
                    <a:pt x="41600" y="12418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27"/>
            <p:cNvSpPr/>
            <p:nvPr/>
          </p:nvSpPr>
          <p:spPr>
            <a:xfrm>
              <a:off x="6488880" y="5710498"/>
              <a:ext cx="301132" cy="207999"/>
            </a:xfrm>
            <a:custGeom>
              <a:avLst/>
              <a:gdLst/>
              <a:ahLst/>
              <a:cxnLst/>
              <a:rect l="l" t="t" r="r" b="b"/>
              <a:pathLst>
                <a:path w="301132" h="207998" extrusionOk="0">
                  <a:moveTo>
                    <a:pt x="284368" y="210793"/>
                  </a:moveTo>
                  <a:lnTo>
                    <a:pt x="294613" y="207378"/>
                  </a:lnTo>
                  <a:lnTo>
                    <a:pt x="297718" y="205515"/>
                  </a:lnTo>
                  <a:lnTo>
                    <a:pt x="299891" y="205515"/>
                  </a:lnTo>
                  <a:lnTo>
                    <a:pt x="302064" y="203342"/>
                  </a:lnTo>
                  <a:lnTo>
                    <a:pt x="303926" y="203342"/>
                  </a:lnTo>
                  <a:lnTo>
                    <a:pt x="287473" y="195891"/>
                  </a:lnTo>
                  <a:lnTo>
                    <a:pt x="269777" y="186267"/>
                  </a:lnTo>
                  <a:lnTo>
                    <a:pt x="250840" y="178817"/>
                  </a:lnTo>
                  <a:lnTo>
                    <a:pt x="234387" y="173539"/>
                  </a:lnTo>
                  <a:lnTo>
                    <a:pt x="226936" y="175712"/>
                  </a:lnTo>
                  <a:lnTo>
                    <a:pt x="219796" y="178817"/>
                  </a:lnTo>
                  <a:lnTo>
                    <a:pt x="211413" y="183163"/>
                  </a:lnTo>
                  <a:lnTo>
                    <a:pt x="199927" y="183163"/>
                  </a:lnTo>
                  <a:lnTo>
                    <a:pt x="190614" y="177886"/>
                  </a:lnTo>
                  <a:lnTo>
                    <a:pt x="184094" y="171366"/>
                  </a:lnTo>
                  <a:lnTo>
                    <a:pt x="174781" y="168262"/>
                  </a:lnTo>
                  <a:lnTo>
                    <a:pt x="160190" y="166089"/>
                  </a:lnTo>
                  <a:lnTo>
                    <a:pt x="160190" y="144047"/>
                  </a:lnTo>
                  <a:lnTo>
                    <a:pt x="163294" y="126041"/>
                  </a:lnTo>
                  <a:lnTo>
                    <a:pt x="145599" y="111140"/>
                  </a:lnTo>
                  <a:lnTo>
                    <a:pt x="133181" y="92202"/>
                  </a:lnTo>
                  <a:lnTo>
                    <a:pt x="121695" y="76370"/>
                  </a:lnTo>
                  <a:lnTo>
                    <a:pt x="109277" y="61468"/>
                  </a:lnTo>
                  <a:lnTo>
                    <a:pt x="101826" y="54018"/>
                  </a:lnTo>
                  <a:lnTo>
                    <a:pt x="99964" y="54018"/>
                  </a:lnTo>
                  <a:lnTo>
                    <a:pt x="99964" y="51844"/>
                  </a:lnTo>
                  <a:lnTo>
                    <a:pt x="94686" y="47809"/>
                  </a:lnTo>
                  <a:lnTo>
                    <a:pt x="76991" y="39116"/>
                  </a:lnTo>
                  <a:lnTo>
                    <a:pt x="62400" y="29803"/>
                  </a:lnTo>
                  <a:lnTo>
                    <a:pt x="47809" y="20179"/>
                  </a:lnTo>
                  <a:lnTo>
                    <a:pt x="34149" y="4346"/>
                  </a:lnTo>
                  <a:lnTo>
                    <a:pt x="0" y="0"/>
                  </a:lnTo>
                  <a:lnTo>
                    <a:pt x="4967" y="17075"/>
                  </a:lnTo>
                  <a:lnTo>
                    <a:pt x="16454" y="27630"/>
                  </a:lnTo>
                  <a:lnTo>
                    <a:pt x="29182" y="39116"/>
                  </a:lnTo>
                  <a:lnTo>
                    <a:pt x="40358" y="47809"/>
                  </a:lnTo>
                  <a:lnTo>
                    <a:pt x="50913" y="61468"/>
                  </a:lnTo>
                  <a:lnTo>
                    <a:pt x="62400" y="77301"/>
                  </a:lnTo>
                  <a:lnTo>
                    <a:pt x="72644" y="98411"/>
                  </a:lnTo>
                  <a:lnTo>
                    <a:pt x="85373" y="118590"/>
                  </a:lnTo>
                  <a:lnTo>
                    <a:pt x="97790" y="136596"/>
                  </a:lnTo>
                  <a:lnTo>
                    <a:pt x="114555" y="153671"/>
                  </a:lnTo>
                  <a:lnTo>
                    <a:pt x="133181" y="164226"/>
                  </a:lnTo>
                  <a:lnTo>
                    <a:pt x="155223" y="170435"/>
                  </a:lnTo>
                  <a:lnTo>
                    <a:pt x="153050" y="173539"/>
                  </a:lnTo>
                  <a:lnTo>
                    <a:pt x="150877" y="175712"/>
                  </a:lnTo>
                  <a:lnTo>
                    <a:pt x="147772" y="178817"/>
                  </a:lnTo>
                  <a:lnTo>
                    <a:pt x="155223" y="183163"/>
                  </a:lnTo>
                  <a:lnTo>
                    <a:pt x="170745" y="190614"/>
                  </a:lnTo>
                  <a:lnTo>
                    <a:pt x="190614" y="195891"/>
                  </a:lnTo>
                  <a:lnTo>
                    <a:pt x="216691" y="201169"/>
                  </a:lnTo>
                  <a:lnTo>
                    <a:pt x="240595" y="207378"/>
                  </a:lnTo>
                  <a:lnTo>
                    <a:pt x="263569" y="210793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27"/>
            <p:cNvSpPr/>
            <p:nvPr/>
          </p:nvSpPr>
          <p:spPr>
            <a:xfrm>
              <a:off x="7403453" y="5901112"/>
              <a:ext cx="24836" cy="21731"/>
            </a:xfrm>
            <a:custGeom>
              <a:avLst/>
              <a:gdLst/>
              <a:ahLst/>
              <a:cxnLst/>
              <a:rect l="l" t="t" r="r" b="b"/>
              <a:pathLst>
                <a:path w="24835" h="21731" extrusionOk="0">
                  <a:moveTo>
                    <a:pt x="26078" y="24215"/>
                  </a:moveTo>
                  <a:lnTo>
                    <a:pt x="21731" y="18006"/>
                  </a:lnTo>
                  <a:lnTo>
                    <a:pt x="19869" y="12728"/>
                  </a:lnTo>
                  <a:lnTo>
                    <a:pt x="16454" y="9624"/>
                  </a:lnTo>
                  <a:lnTo>
                    <a:pt x="11487" y="5278"/>
                  </a:lnTo>
                  <a:lnTo>
                    <a:pt x="7140" y="3104"/>
                  </a:lnTo>
                  <a:lnTo>
                    <a:pt x="0" y="0"/>
                  </a:lnTo>
                  <a:lnTo>
                    <a:pt x="4036" y="7451"/>
                  </a:lnTo>
                  <a:lnTo>
                    <a:pt x="7140" y="12728"/>
                  </a:lnTo>
                  <a:lnTo>
                    <a:pt x="11487" y="16764"/>
                  </a:lnTo>
                  <a:lnTo>
                    <a:pt x="16454" y="20179"/>
                  </a:lnTo>
                  <a:lnTo>
                    <a:pt x="19869" y="24215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27"/>
            <p:cNvSpPr/>
            <p:nvPr/>
          </p:nvSpPr>
          <p:spPr>
            <a:xfrm>
              <a:off x="7568921" y="6290411"/>
              <a:ext cx="93134" cy="145910"/>
            </a:xfrm>
            <a:custGeom>
              <a:avLst/>
              <a:gdLst/>
              <a:ahLst/>
              <a:cxnLst/>
              <a:rect l="l" t="t" r="r" b="b"/>
              <a:pathLst>
                <a:path w="93133" h="145909" extrusionOk="0">
                  <a:moveTo>
                    <a:pt x="89719" y="63641"/>
                  </a:moveTo>
                  <a:lnTo>
                    <a:pt x="87546" y="66746"/>
                  </a:lnTo>
                  <a:lnTo>
                    <a:pt x="83510" y="69850"/>
                  </a:lnTo>
                  <a:lnTo>
                    <a:pt x="80406" y="69850"/>
                  </a:lnTo>
                  <a:lnTo>
                    <a:pt x="78232" y="69850"/>
                  </a:lnTo>
                  <a:lnTo>
                    <a:pt x="75128" y="69850"/>
                  </a:lnTo>
                  <a:lnTo>
                    <a:pt x="68919" y="69850"/>
                  </a:lnTo>
                  <a:lnTo>
                    <a:pt x="63641" y="69850"/>
                  </a:lnTo>
                  <a:lnTo>
                    <a:pt x="53086" y="48740"/>
                  </a:lnTo>
                  <a:lnTo>
                    <a:pt x="38495" y="31976"/>
                  </a:lnTo>
                  <a:lnTo>
                    <a:pt x="23904" y="17075"/>
                  </a:lnTo>
                  <a:lnTo>
                    <a:pt x="7451" y="0"/>
                  </a:lnTo>
                  <a:lnTo>
                    <a:pt x="0" y="0"/>
                  </a:lnTo>
                  <a:lnTo>
                    <a:pt x="4346" y="11797"/>
                  </a:lnTo>
                  <a:lnTo>
                    <a:pt x="9313" y="26388"/>
                  </a:lnTo>
                  <a:lnTo>
                    <a:pt x="17695" y="42531"/>
                  </a:lnTo>
                  <a:lnTo>
                    <a:pt x="29182" y="61468"/>
                  </a:lnTo>
                  <a:lnTo>
                    <a:pt x="36633" y="74196"/>
                  </a:lnTo>
                  <a:lnTo>
                    <a:pt x="43773" y="81647"/>
                  </a:lnTo>
                  <a:lnTo>
                    <a:pt x="38495" y="86925"/>
                  </a:lnTo>
                  <a:lnTo>
                    <a:pt x="32286" y="92202"/>
                  </a:lnTo>
                  <a:lnTo>
                    <a:pt x="27319" y="96238"/>
                  </a:lnTo>
                  <a:lnTo>
                    <a:pt x="23904" y="101826"/>
                  </a:lnTo>
                  <a:lnTo>
                    <a:pt x="22042" y="103689"/>
                  </a:lnTo>
                  <a:lnTo>
                    <a:pt x="22042" y="105862"/>
                  </a:lnTo>
                  <a:lnTo>
                    <a:pt x="23904" y="107104"/>
                  </a:lnTo>
                  <a:lnTo>
                    <a:pt x="27319" y="108966"/>
                  </a:lnTo>
                  <a:lnTo>
                    <a:pt x="31355" y="111140"/>
                  </a:lnTo>
                  <a:lnTo>
                    <a:pt x="34459" y="113313"/>
                  </a:lnTo>
                  <a:lnTo>
                    <a:pt x="38495" y="114244"/>
                  </a:lnTo>
                  <a:lnTo>
                    <a:pt x="41910" y="116417"/>
                  </a:lnTo>
                  <a:lnTo>
                    <a:pt x="43773" y="118590"/>
                  </a:lnTo>
                  <a:lnTo>
                    <a:pt x="43773" y="121695"/>
                  </a:lnTo>
                  <a:lnTo>
                    <a:pt x="43773" y="126041"/>
                  </a:lnTo>
                  <a:lnTo>
                    <a:pt x="41910" y="129145"/>
                  </a:lnTo>
                  <a:lnTo>
                    <a:pt x="41910" y="135665"/>
                  </a:lnTo>
                  <a:lnTo>
                    <a:pt x="41910" y="138769"/>
                  </a:lnTo>
                  <a:lnTo>
                    <a:pt x="43773" y="142805"/>
                  </a:lnTo>
                  <a:lnTo>
                    <a:pt x="43773" y="148083"/>
                  </a:lnTo>
                  <a:lnTo>
                    <a:pt x="54328" y="136596"/>
                  </a:lnTo>
                  <a:lnTo>
                    <a:pt x="63641" y="126041"/>
                  </a:lnTo>
                  <a:lnTo>
                    <a:pt x="75128" y="114244"/>
                  </a:lnTo>
                  <a:lnTo>
                    <a:pt x="75128" y="101826"/>
                  </a:lnTo>
                  <a:lnTo>
                    <a:pt x="87546" y="101826"/>
                  </a:lnTo>
                  <a:lnTo>
                    <a:pt x="89719" y="98411"/>
                  </a:lnTo>
                  <a:lnTo>
                    <a:pt x="90650" y="92202"/>
                  </a:lnTo>
                  <a:lnTo>
                    <a:pt x="92823" y="86925"/>
                  </a:lnTo>
                  <a:lnTo>
                    <a:pt x="94996" y="81647"/>
                  </a:lnTo>
                  <a:lnTo>
                    <a:pt x="94996" y="57122"/>
                  </a:lnTo>
                  <a:lnTo>
                    <a:pt x="90650" y="57122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27"/>
            <p:cNvSpPr/>
            <p:nvPr/>
          </p:nvSpPr>
          <p:spPr>
            <a:xfrm>
              <a:off x="7483548" y="6426076"/>
              <a:ext cx="117969" cy="136596"/>
            </a:xfrm>
            <a:custGeom>
              <a:avLst/>
              <a:gdLst/>
              <a:ahLst/>
              <a:cxnLst/>
              <a:rect l="l" t="t" r="r" b="b"/>
              <a:pathLst>
                <a:path w="117969" h="136596" extrusionOk="0">
                  <a:moveTo>
                    <a:pt x="116728" y="7140"/>
                  </a:moveTo>
                  <a:lnTo>
                    <a:pt x="116728" y="3104"/>
                  </a:lnTo>
                  <a:lnTo>
                    <a:pt x="114555" y="3104"/>
                  </a:lnTo>
                  <a:lnTo>
                    <a:pt x="112692" y="3104"/>
                  </a:lnTo>
                  <a:lnTo>
                    <a:pt x="112692" y="5278"/>
                  </a:lnTo>
                  <a:lnTo>
                    <a:pt x="110519" y="8382"/>
                  </a:lnTo>
                  <a:lnTo>
                    <a:pt x="109277" y="10555"/>
                  </a:lnTo>
                  <a:lnTo>
                    <a:pt x="109277" y="12418"/>
                  </a:lnTo>
                  <a:lnTo>
                    <a:pt x="105241" y="8382"/>
                  </a:lnTo>
                  <a:lnTo>
                    <a:pt x="103068" y="7140"/>
                  </a:lnTo>
                  <a:lnTo>
                    <a:pt x="102137" y="5278"/>
                  </a:lnTo>
                  <a:lnTo>
                    <a:pt x="99963" y="3104"/>
                  </a:lnTo>
                  <a:lnTo>
                    <a:pt x="95928" y="931"/>
                  </a:lnTo>
                  <a:lnTo>
                    <a:pt x="92823" y="0"/>
                  </a:lnTo>
                  <a:lnTo>
                    <a:pt x="87546" y="8382"/>
                  </a:lnTo>
                  <a:lnTo>
                    <a:pt x="80406" y="23283"/>
                  </a:lnTo>
                  <a:lnTo>
                    <a:pt x="70782" y="37874"/>
                  </a:lnTo>
                  <a:lnTo>
                    <a:pt x="63641" y="52776"/>
                  </a:lnTo>
                  <a:lnTo>
                    <a:pt x="54328" y="65504"/>
                  </a:lnTo>
                  <a:lnTo>
                    <a:pt x="49051" y="71713"/>
                  </a:lnTo>
                  <a:lnTo>
                    <a:pt x="38495" y="75128"/>
                  </a:lnTo>
                  <a:lnTo>
                    <a:pt x="27009" y="76991"/>
                  </a:lnTo>
                  <a:lnTo>
                    <a:pt x="16764" y="80406"/>
                  </a:lnTo>
                  <a:lnTo>
                    <a:pt x="12418" y="84441"/>
                  </a:lnTo>
                  <a:lnTo>
                    <a:pt x="10555" y="89719"/>
                  </a:lnTo>
                  <a:lnTo>
                    <a:pt x="9313" y="94997"/>
                  </a:lnTo>
                  <a:lnTo>
                    <a:pt x="7451" y="99343"/>
                  </a:lnTo>
                  <a:lnTo>
                    <a:pt x="5277" y="104620"/>
                  </a:lnTo>
                  <a:lnTo>
                    <a:pt x="0" y="108967"/>
                  </a:lnTo>
                  <a:lnTo>
                    <a:pt x="7451" y="119522"/>
                  </a:lnTo>
                  <a:lnTo>
                    <a:pt x="14591" y="124799"/>
                  </a:lnTo>
                  <a:lnTo>
                    <a:pt x="23904" y="131008"/>
                  </a:lnTo>
                  <a:lnTo>
                    <a:pt x="32286" y="137528"/>
                  </a:lnTo>
                  <a:lnTo>
                    <a:pt x="39737" y="137528"/>
                  </a:lnTo>
                  <a:lnTo>
                    <a:pt x="45946" y="132250"/>
                  </a:lnTo>
                  <a:lnTo>
                    <a:pt x="51224" y="128835"/>
                  </a:lnTo>
                  <a:lnTo>
                    <a:pt x="56191" y="124799"/>
                  </a:lnTo>
                  <a:lnTo>
                    <a:pt x="61468" y="121695"/>
                  </a:lnTo>
                  <a:lnTo>
                    <a:pt x="65814" y="117349"/>
                  </a:lnTo>
                  <a:lnTo>
                    <a:pt x="67677" y="109898"/>
                  </a:lnTo>
                  <a:lnTo>
                    <a:pt x="67677" y="104620"/>
                  </a:lnTo>
                  <a:lnTo>
                    <a:pt x="68919" y="99343"/>
                  </a:lnTo>
                  <a:lnTo>
                    <a:pt x="68919" y="94065"/>
                  </a:lnTo>
                  <a:lnTo>
                    <a:pt x="72955" y="87856"/>
                  </a:lnTo>
                  <a:lnTo>
                    <a:pt x="76059" y="86614"/>
                  </a:lnTo>
                  <a:lnTo>
                    <a:pt x="82268" y="82268"/>
                  </a:lnTo>
                  <a:lnTo>
                    <a:pt x="87546" y="80406"/>
                  </a:lnTo>
                  <a:lnTo>
                    <a:pt x="92823" y="79164"/>
                  </a:lnTo>
                  <a:lnTo>
                    <a:pt x="98101" y="75128"/>
                  </a:lnTo>
                  <a:lnTo>
                    <a:pt x="99963" y="71713"/>
                  </a:lnTo>
                  <a:lnTo>
                    <a:pt x="95928" y="60227"/>
                  </a:lnTo>
                  <a:lnTo>
                    <a:pt x="107414" y="42221"/>
                  </a:lnTo>
                  <a:lnTo>
                    <a:pt x="119832" y="27319"/>
                  </a:lnTo>
                  <a:lnTo>
                    <a:pt x="119832" y="22042"/>
                  </a:lnTo>
                  <a:lnTo>
                    <a:pt x="119832" y="15833"/>
                  </a:lnTo>
                  <a:lnTo>
                    <a:pt x="117659" y="10555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27"/>
            <p:cNvSpPr/>
            <p:nvPr/>
          </p:nvSpPr>
          <p:spPr>
            <a:xfrm>
              <a:off x="7696203" y="6032431"/>
              <a:ext cx="18627" cy="27940"/>
            </a:xfrm>
            <a:custGeom>
              <a:avLst/>
              <a:gdLst/>
              <a:ahLst/>
              <a:cxnLst/>
              <a:rect l="l" t="t" r="r" b="b"/>
              <a:pathLst>
                <a:path w="18626" h="27940" extrusionOk="0">
                  <a:moveTo>
                    <a:pt x="19558" y="30424"/>
                  </a:moveTo>
                  <a:lnTo>
                    <a:pt x="18627" y="23283"/>
                  </a:lnTo>
                  <a:lnTo>
                    <a:pt x="16454" y="16764"/>
                  </a:lnTo>
                  <a:lnTo>
                    <a:pt x="12418" y="10555"/>
                  </a:lnTo>
                  <a:lnTo>
                    <a:pt x="11486" y="7140"/>
                  </a:lnTo>
                  <a:lnTo>
                    <a:pt x="9313" y="5278"/>
                  </a:lnTo>
                  <a:lnTo>
                    <a:pt x="9313" y="3104"/>
                  </a:lnTo>
                  <a:lnTo>
                    <a:pt x="7140" y="1863"/>
                  </a:lnTo>
                  <a:lnTo>
                    <a:pt x="4036" y="0"/>
                  </a:lnTo>
                  <a:lnTo>
                    <a:pt x="0" y="0"/>
                  </a:lnTo>
                  <a:lnTo>
                    <a:pt x="1863" y="5278"/>
                  </a:lnTo>
                  <a:lnTo>
                    <a:pt x="4036" y="10555"/>
                  </a:lnTo>
                  <a:lnTo>
                    <a:pt x="4967" y="14591"/>
                  </a:lnTo>
                  <a:lnTo>
                    <a:pt x="7140" y="19869"/>
                  </a:lnTo>
                  <a:lnTo>
                    <a:pt x="12418" y="23283"/>
                  </a:lnTo>
                  <a:lnTo>
                    <a:pt x="12418" y="30424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27"/>
            <p:cNvSpPr/>
            <p:nvPr/>
          </p:nvSpPr>
          <p:spPr>
            <a:xfrm>
              <a:off x="7436671" y="5917876"/>
              <a:ext cx="18627" cy="21731"/>
            </a:xfrm>
            <a:custGeom>
              <a:avLst/>
              <a:gdLst/>
              <a:ahLst/>
              <a:cxnLst/>
              <a:rect l="l" t="t" r="r" b="b"/>
              <a:pathLst>
                <a:path w="18626" h="21731" extrusionOk="0">
                  <a:moveTo>
                    <a:pt x="12418" y="23283"/>
                  </a:moveTo>
                  <a:lnTo>
                    <a:pt x="19869" y="23283"/>
                  </a:lnTo>
                  <a:lnTo>
                    <a:pt x="12418" y="0"/>
                  </a:lnTo>
                  <a:lnTo>
                    <a:pt x="0" y="0"/>
                  </a:lnTo>
                  <a:lnTo>
                    <a:pt x="931" y="5277"/>
                  </a:lnTo>
                  <a:lnTo>
                    <a:pt x="3104" y="8692"/>
                  </a:lnTo>
                  <a:lnTo>
                    <a:pt x="5277" y="12728"/>
                  </a:lnTo>
                  <a:lnTo>
                    <a:pt x="7451" y="16143"/>
                  </a:lnTo>
                  <a:lnTo>
                    <a:pt x="12418" y="20179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27"/>
            <p:cNvSpPr/>
            <p:nvPr/>
          </p:nvSpPr>
          <p:spPr>
            <a:xfrm>
              <a:off x="7423321" y="5928431"/>
              <a:ext cx="18627" cy="15522"/>
            </a:xfrm>
            <a:custGeom>
              <a:avLst/>
              <a:gdLst/>
              <a:ahLst/>
              <a:cxnLst/>
              <a:rect l="l" t="t" r="r" b="b"/>
              <a:pathLst>
                <a:path w="18626" h="15522" extrusionOk="0">
                  <a:moveTo>
                    <a:pt x="13349" y="4346"/>
                  </a:moveTo>
                  <a:lnTo>
                    <a:pt x="9313" y="0"/>
                  </a:lnTo>
                  <a:lnTo>
                    <a:pt x="6209" y="4346"/>
                  </a:lnTo>
                  <a:lnTo>
                    <a:pt x="4036" y="4346"/>
                  </a:lnTo>
                  <a:lnTo>
                    <a:pt x="1863" y="4346"/>
                  </a:lnTo>
                  <a:lnTo>
                    <a:pt x="1863" y="5588"/>
                  </a:lnTo>
                  <a:lnTo>
                    <a:pt x="1863" y="9624"/>
                  </a:lnTo>
                  <a:lnTo>
                    <a:pt x="0" y="12728"/>
                  </a:lnTo>
                  <a:lnTo>
                    <a:pt x="6209" y="14901"/>
                  </a:lnTo>
                  <a:lnTo>
                    <a:pt x="7140" y="14901"/>
                  </a:lnTo>
                  <a:lnTo>
                    <a:pt x="9313" y="14901"/>
                  </a:lnTo>
                  <a:lnTo>
                    <a:pt x="11176" y="17075"/>
                  </a:lnTo>
                  <a:lnTo>
                    <a:pt x="13349" y="17075"/>
                  </a:lnTo>
                  <a:lnTo>
                    <a:pt x="20800" y="17075"/>
                  </a:lnTo>
                  <a:lnTo>
                    <a:pt x="20800" y="9624"/>
                  </a:lnTo>
                  <a:lnTo>
                    <a:pt x="16454" y="7451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27"/>
            <p:cNvSpPr/>
            <p:nvPr/>
          </p:nvSpPr>
          <p:spPr>
            <a:xfrm>
              <a:off x="7449089" y="5945506"/>
              <a:ext cx="12418" cy="12418"/>
            </a:xfrm>
            <a:custGeom>
              <a:avLst/>
              <a:gdLst/>
              <a:ahLst/>
              <a:cxnLst/>
              <a:rect l="l" t="t" r="r" b="b"/>
              <a:pathLst>
                <a:path w="12417" h="12417" extrusionOk="0">
                  <a:moveTo>
                    <a:pt x="0" y="3104"/>
                  </a:moveTo>
                  <a:lnTo>
                    <a:pt x="0" y="5278"/>
                  </a:lnTo>
                  <a:lnTo>
                    <a:pt x="2173" y="5278"/>
                  </a:lnTo>
                  <a:lnTo>
                    <a:pt x="2173" y="7451"/>
                  </a:lnTo>
                  <a:lnTo>
                    <a:pt x="3104" y="8382"/>
                  </a:lnTo>
                  <a:lnTo>
                    <a:pt x="3104" y="12728"/>
                  </a:lnTo>
                  <a:lnTo>
                    <a:pt x="14591" y="12728"/>
                  </a:lnTo>
                  <a:lnTo>
                    <a:pt x="14591" y="5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27"/>
            <p:cNvSpPr/>
            <p:nvPr/>
          </p:nvSpPr>
          <p:spPr>
            <a:xfrm>
              <a:off x="7229293" y="6429180"/>
              <a:ext cx="52776" cy="68298"/>
            </a:xfrm>
            <a:custGeom>
              <a:avLst/>
              <a:gdLst/>
              <a:ahLst/>
              <a:cxnLst/>
              <a:rect l="l" t="t" r="r" b="b"/>
              <a:pathLst>
                <a:path w="52775" h="68298" extrusionOk="0">
                  <a:moveTo>
                    <a:pt x="46877" y="0"/>
                  </a:moveTo>
                  <a:lnTo>
                    <a:pt x="37564" y="9313"/>
                  </a:lnTo>
                  <a:lnTo>
                    <a:pt x="27319" y="11487"/>
                  </a:lnTo>
                  <a:lnTo>
                    <a:pt x="14591" y="4036"/>
                  </a:lnTo>
                  <a:lnTo>
                    <a:pt x="0" y="4036"/>
                  </a:lnTo>
                  <a:lnTo>
                    <a:pt x="7451" y="24215"/>
                  </a:lnTo>
                  <a:lnTo>
                    <a:pt x="14591" y="46567"/>
                  </a:lnTo>
                  <a:lnTo>
                    <a:pt x="19869" y="68609"/>
                  </a:lnTo>
                  <a:lnTo>
                    <a:pt x="32286" y="62400"/>
                  </a:lnTo>
                  <a:lnTo>
                    <a:pt x="41910" y="57122"/>
                  </a:lnTo>
                  <a:lnTo>
                    <a:pt x="49982" y="47498"/>
                  </a:lnTo>
                  <a:lnTo>
                    <a:pt x="54328" y="31666"/>
                  </a:lnTo>
                  <a:lnTo>
                    <a:pt x="52155" y="14902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27"/>
            <p:cNvSpPr/>
            <p:nvPr/>
          </p:nvSpPr>
          <p:spPr>
            <a:xfrm>
              <a:off x="4103104" y="5644063"/>
              <a:ext cx="9313" cy="12418"/>
            </a:xfrm>
            <a:custGeom>
              <a:avLst/>
              <a:gdLst/>
              <a:ahLst/>
              <a:cxnLst/>
              <a:rect l="l" t="t" r="r" b="b"/>
              <a:pathLst>
                <a:path w="9313" h="12417" extrusionOk="0">
                  <a:moveTo>
                    <a:pt x="2173" y="5278"/>
                  </a:moveTo>
                  <a:lnTo>
                    <a:pt x="2173" y="7140"/>
                  </a:lnTo>
                  <a:lnTo>
                    <a:pt x="2173" y="9313"/>
                  </a:lnTo>
                  <a:lnTo>
                    <a:pt x="4346" y="11487"/>
                  </a:lnTo>
                  <a:lnTo>
                    <a:pt x="5278" y="11487"/>
                  </a:lnTo>
                  <a:lnTo>
                    <a:pt x="9624" y="12418"/>
                  </a:lnTo>
                  <a:lnTo>
                    <a:pt x="9624" y="5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27"/>
            <p:cNvSpPr/>
            <p:nvPr/>
          </p:nvSpPr>
          <p:spPr>
            <a:xfrm>
              <a:off x="4008418" y="5514917"/>
              <a:ext cx="34149" cy="18627"/>
            </a:xfrm>
            <a:custGeom>
              <a:avLst/>
              <a:gdLst/>
              <a:ahLst/>
              <a:cxnLst/>
              <a:rect l="l" t="t" r="r" b="b"/>
              <a:pathLst>
                <a:path w="34149" h="18626" extrusionOk="0">
                  <a:moveTo>
                    <a:pt x="21731" y="5278"/>
                  </a:moveTo>
                  <a:lnTo>
                    <a:pt x="16764" y="1863"/>
                  </a:lnTo>
                  <a:lnTo>
                    <a:pt x="7140" y="0"/>
                  </a:lnTo>
                  <a:lnTo>
                    <a:pt x="6209" y="1863"/>
                  </a:lnTo>
                  <a:lnTo>
                    <a:pt x="4036" y="1863"/>
                  </a:lnTo>
                  <a:lnTo>
                    <a:pt x="2173" y="4036"/>
                  </a:lnTo>
                  <a:lnTo>
                    <a:pt x="0" y="4036"/>
                  </a:lnTo>
                  <a:lnTo>
                    <a:pt x="0" y="16764"/>
                  </a:lnTo>
                  <a:lnTo>
                    <a:pt x="6209" y="18937"/>
                  </a:lnTo>
                  <a:lnTo>
                    <a:pt x="13660" y="18937"/>
                  </a:lnTo>
                  <a:lnTo>
                    <a:pt x="16764" y="19869"/>
                  </a:lnTo>
                  <a:lnTo>
                    <a:pt x="21731" y="18937"/>
                  </a:lnTo>
                  <a:lnTo>
                    <a:pt x="28251" y="16764"/>
                  </a:lnTo>
                  <a:lnTo>
                    <a:pt x="35391" y="16764"/>
                  </a:lnTo>
                  <a:lnTo>
                    <a:pt x="35391" y="12728"/>
                  </a:lnTo>
                  <a:lnTo>
                    <a:pt x="29182" y="9313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27"/>
            <p:cNvSpPr/>
            <p:nvPr/>
          </p:nvSpPr>
          <p:spPr>
            <a:xfrm>
              <a:off x="3912490" y="5445999"/>
              <a:ext cx="155223" cy="58985"/>
            </a:xfrm>
            <a:custGeom>
              <a:avLst/>
              <a:gdLst/>
              <a:ahLst/>
              <a:cxnLst/>
              <a:rect l="l" t="t" r="r" b="b"/>
              <a:pathLst>
                <a:path w="155222" h="58984" extrusionOk="0">
                  <a:moveTo>
                    <a:pt x="156465" y="44394"/>
                  </a:moveTo>
                  <a:lnTo>
                    <a:pt x="134423" y="33838"/>
                  </a:lnTo>
                  <a:lnTo>
                    <a:pt x="114554" y="24215"/>
                  </a:lnTo>
                  <a:lnTo>
                    <a:pt x="94996" y="14901"/>
                  </a:lnTo>
                  <a:lnTo>
                    <a:pt x="68919" y="6519"/>
                  </a:lnTo>
                  <a:lnTo>
                    <a:pt x="39737" y="0"/>
                  </a:lnTo>
                  <a:lnTo>
                    <a:pt x="36633" y="2173"/>
                  </a:lnTo>
                  <a:lnTo>
                    <a:pt x="32286" y="2173"/>
                  </a:lnTo>
                  <a:lnTo>
                    <a:pt x="29182" y="4346"/>
                  </a:lnTo>
                  <a:lnTo>
                    <a:pt x="23904" y="4346"/>
                  </a:lnTo>
                  <a:lnTo>
                    <a:pt x="17695" y="9624"/>
                  </a:lnTo>
                  <a:lnTo>
                    <a:pt x="12418" y="13660"/>
                  </a:lnTo>
                  <a:lnTo>
                    <a:pt x="7451" y="21110"/>
                  </a:lnTo>
                  <a:lnTo>
                    <a:pt x="0" y="21110"/>
                  </a:lnTo>
                  <a:lnTo>
                    <a:pt x="3104" y="22352"/>
                  </a:lnTo>
                  <a:lnTo>
                    <a:pt x="10555" y="26388"/>
                  </a:lnTo>
                  <a:lnTo>
                    <a:pt x="16764" y="28561"/>
                  </a:lnTo>
                  <a:lnTo>
                    <a:pt x="22042" y="22352"/>
                  </a:lnTo>
                  <a:lnTo>
                    <a:pt x="25146" y="17075"/>
                  </a:lnTo>
                  <a:lnTo>
                    <a:pt x="31355" y="11797"/>
                  </a:lnTo>
                  <a:lnTo>
                    <a:pt x="58364" y="24215"/>
                  </a:lnTo>
                  <a:lnTo>
                    <a:pt x="83510" y="36943"/>
                  </a:lnTo>
                  <a:lnTo>
                    <a:pt x="110519" y="44394"/>
                  </a:lnTo>
                  <a:lnTo>
                    <a:pt x="112692" y="48740"/>
                  </a:lnTo>
                  <a:lnTo>
                    <a:pt x="112692" y="50913"/>
                  </a:lnTo>
                  <a:lnTo>
                    <a:pt x="112692" y="51844"/>
                  </a:lnTo>
                  <a:lnTo>
                    <a:pt x="112692" y="54017"/>
                  </a:lnTo>
                  <a:lnTo>
                    <a:pt x="112692" y="58364"/>
                  </a:lnTo>
                  <a:lnTo>
                    <a:pt x="110519" y="61468"/>
                  </a:lnTo>
                  <a:lnTo>
                    <a:pt x="124178" y="59295"/>
                  </a:lnTo>
                  <a:lnTo>
                    <a:pt x="136596" y="56191"/>
                  </a:lnTo>
                  <a:lnTo>
                    <a:pt x="146841" y="51844"/>
                  </a:lnTo>
                  <a:lnTo>
                    <a:pt x="156465" y="51844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27"/>
            <p:cNvSpPr/>
            <p:nvPr/>
          </p:nvSpPr>
          <p:spPr>
            <a:xfrm>
              <a:off x="4008418" y="5417438"/>
              <a:ext cx="12418" cy="24836"/>
            </a:xfrm>
            <a:custGeom>
              <a:avLst/>
              <a:gdLst/>
              <a:ahLst/>
              <a:cxnLst/>
              <a:rect l="l" t="t" r="r" b="b"/>
              <a:pathLst>
                <a:path w="12417" h="24835" extrusionOk="0">
                  <a:moveTo>
                    <a:pt x="6209" y="3104"/>
                  </a:move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2173" y="14901"/>
                  </a:lnTo>
                  <a:lnTo>
                    <a:pt x="4036" y="18006"/>
                  </a:lnTo>
                  <a:lnTo>
                    <a:pt x="6209" y="20179"/>
                  </a:lnTo>
                  <a:lnTo>
                    <a:pt x="7140" y="25457"/>
                  </a:lnTo>
                  <a:lnTo>
                    <a:pt x="14591" y="25457"/>
                  </a:lnTo>
                  <a:lnTo>
                    <a:pt x="14591" y="15833"/>
                  </a:lnTo>
                  <a:lnTo>
                    <a:pt x="13660" y="10555"/>
                  </a:lnTo>
                  <a:lnTo>
                    <a:pt x="9313" y="7451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27"/>
            <p:cNvSpPr/>
            <p:nvPr/>
          </p:nvSpPr>
          <p:spPr>
            <a:xfrm>
              <a:off x="4000036" y="5393223"/>
              <a:ext cx="27940" cy="15522"/>
            </a:xfrm>
            <a:custGeom>
              <a:avLst/>
              <a:gdLst/>
              <a:ahLst/>
              <a:cxnLst/>
              <a:rect l="l" t="t" r="r" b="b"/>
              <a:pathLst>
                <a:path w="27940" h="15522" extrusionOk="0">
                  <a:moveTo>
                    <a:pt x="29182" y="16764"/>
                  </a:moveTo>
                  <a:lnTo>
                    <a:pt x="29182" y="12728"/>
                  </a:lnTo>
                  <a:lnTo>
                    <a:pt x="30113" y="10555"/>
                  </a:lnTo>
                  <a:lnTo>
                    <a:pt x="30113" y="9313"/>
                  </a:lnTo>
                  <a:lnTo>
                    <a:pt x="29182" y="7451"/>
                  </a:lnTo>
                  <a:lnTo>
                    <a:pt x="29182" y="5277"/>
                  </a:lnTo>
                  <a:lnTo>
                    <a:pt x="25146" y="3104"/>
                  </a:lnTo>
                  <a:lnTo>
                    <a:pt x="22973" y="0"/>
                  </a:lnTo>
                  <a:lnTo>
                    <a:pt x="0" y="0"/>
                  </a:lnTo>
                  <a:lnTo>
                    <a:pt x="0" y="3104"/>
                  </a:lnTo>
                  <a:lnTo>
                    <a:pt x="931" y="7451"/>
                  </a:lnTo>
                  <a:lnTo>
                    <a:pt x="5278" y="9313"/>
                  </a:lnTo>
                  <a:lnTo>
                    <a:pt x="8382" y="9313"/>
                  </a:lnTo>
                  <a:lnTo>
                    <a:pt x="12418" y="10555"/>
                  </a:lnTo>
                  <a:lnTo>
                    <a:pt x="17695" y="10555"/>
                  </a:lnTo>
                  <a:lnTo>
                    <a:pt x="22973" y="12728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27"/>
            <p:cNvSpPr/>
            <p:nvPr/>
          </p:nvSpPr>
          <p:spPr>
            <a:xfrm>
              <a:off x="5743810" y="6002628"/>
              <a:ext cx="99343" cy="207999"/>
            </a:xfrm>
            <a:custGeom>
              <a:avLst/>
              <a:gdLst/>
              <a:ahLst/>
              <a:cxnLst/>
              <a:rect l="l" t="t" r="r" b="b"/>
              <a:pathLst>
                <a:path w="99342" h="207998" extrusionOk="0">
                  <a:moveTo>
                    <a:pt x="92823" y="0"/>
                  </a:moveTo>
                  <a:lnTo>
                    <a:pt x="83510" y="5278"/>
                  </a:lnTo>
                  <a:lnTo>
                    <a:pt x="72023" y="14901"/>
                  </a:lnTo>
                  <a:lnTo>
                    <a:pt x="59606" y="27630"/>
                  </a:lnTo>
                  <a:lnTo>
                    <a:pt x="49051" y="40358"/>
                  </a:lnTo>
                  <a:lnTo>
                    <a:pt x="37564" y="51844"/>
                  </a:lnTo>
                  <a:lnTo>
                    <a:pt x="32286" y="60226"/>
                  </a:lnTo>
                  <a:lnTo>
                    <a:pt x="12728" y="60226"/>
                  </a:lnTo>
                  <a:lnTo>
                    <a:pt x="12728" y="75128"/>
                  </a:lnTo>
                  <a:lnTo>
                    <a:pt x="14591" y="90029"/>
                  </a:lnTo>
                  <a:lnTo>
                    <a:pt x="15833" y="104931"/>
                  </a:lnTo>
                  <a:lnTo>
                    <a:pt x="15833" y="114244"/>
                  </a:lnTo>
                  <a:lnTo>
                    <a:pt x="10555" y="129145"/>
                  </a:lnTo>
                  <a:lnTo>
                    <a:pt x="5278" y="144047"/>
                  </a:lnTo>
                  <a:lnTo>
                    <a:pt x="0" y="156775"/>
                  </a:lnTo>
                  <a:lnTo>
                    <a:pt x="1242" y="171366"/>
                  </a:lnTo>
                  <a:lnTo>
                    <a:pt x="8382" y="186267"/>
                  </a:lnTo>
                  <a:lnTo>
                    <a:pt x="10555" y="193718"/>
                  </a:lnTo>
                  <a:lnTo>
                    <a:pt x="14591" y="198996"/>
                  </a:lnTo>
                  <a:lnTo>
                    <a:pt x="19869" y="203342"/>
                  </a:lnTo>
                  <a:lnTo>
                    <a:pt x="25146" y="205205"/>
                  </a:lnTo>
                  <a:lnTo>
                    <a:pt x="32286" y="206446"/>
                  </a:lnTo>
                  <a:lnTo>
                    <a:pt x="32286" y="210482"/>
                  </a:lnTo>
                  <a:lnTo>
                    <a:pt x="45015" y="201169"/>
                  </a:lnTo>
                  <a:lnTo>
                    <a:pt x="52155" y="190614"/>
                  </a:lnTo>
                  <a:lnTo>
                    <a:pt x="54328" y="176644"/>
                  </a:lnTo>
                  <a:lnTo>
                    <a:pt x="56501" y="160811"/>
                  </a:lnTo>
                  <a:lnTo>
                    <a:pt x="59606" y="141874"/>
                  </a:lnTo>
                  <a:lnTo>
                    <a:pt x="66746" y="126972"/>
                  </a:lnTo>
                  <a:lnTo>
                    <a:pt x="76059" y="108966"/>
                  </a:lnTo>
                  <a:lnTo>
                    <a:pt x="86614" y="90029"/>
                  </a:lnTo>
                  <a:lnTo>
                    <a:pt x="95928" y="69850"/>
                  </a:lnTo>
                  <a:lnTo>
                    <a:pt x="101205" y="49671"/>
                  </a:lnTo>
                  <a:lnTo>
                    <a:pt x="101205" y="27630"/>
                  </a:lnTo>
                  <a:lnTo>
                    <a:pt x="92823" y="7451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27"/>
            <p:cNvSpPr/>
            <p:nvPr/>
          </p:nvSpPr>
          <p:spPr>
            <a:xfrm>
              <a:off x="4236596" y="6662015"/>
              <a:ext cx="74507" cy="31045"/>
            </a:xfrm>
            <a:custGeom>
              <a:avLst/>
              <a:gdLst/>
              <a:ahLst/>
              <a:cxnLst/>
              <a:rect l="l" t="t" r="r" b="b"/>
              <a:pathLst>
                <a:path w="74506" h="31044" extrusionOk="0">
                  <a:moveTo>
                    <a:pt x="46877" y="3104"/>
                  </a:moveTo>
                  <a:lnTo>
                    <a:pt x="32286" y="0"/>
                  </a:lnTo>
                  <a:lnTo>
                    <a:pt x="21731" y="5278"/>
                  </a:lnTo>
                  <a:lnTo>
                    <a:pt x="10245" y="10555"/>
                  </a:lnTo>
                  <a:lnTo>
                    <a:pt x="0" y="14591"/>
                  </a:lnTo>
                  <a:lnTo>
                    <a:pt x="0" y="31666"/>
                  </a:lnTo>
                  <a:lnTo>
                    <a:pt x="12418" y="27319"/>
                  </a:lnTo>
                  <a:lnTo>
                    <a:pt x="21731" y="25457"/>
                  </a:lnTo>
                  <a:lnTo>
                    <a:pt x="30113" y="20179"/>
                  </a:lnTo>
                  <a:lnTo>
                    <a:pt x="39427" y="10555"/>
                  </a:lnTo>
                  <a:lnTo>
                    <a:pt x="42531" y="10555"/>
                  </a:lnTo>
                  <a:lnTo>
                    <a:pt x="41600" y="14591"/>
                  </a:lnTo>
                  <a:lnTo>
                    <a:pt x="39427" y="16764"/>
                  </a:lnTo>
                  <a:lnTo>
                    <a:pt x="39427" y="18006"/>
                  </a:lnTo>
                  <a:lnTo>
                    <a:pt x="37564" y="20179"/>
                  </a:lnTo>
                  <a:lnTo>
                    <a:pt x="34460" y="22042"/>
                  </a:lnTo>
                  <a:lnTo>
                    <a:pt x="32286" y="24215"/>
                  </a:lnTo>
                  <a:lnTo>
                    <a:pt x="32286" y="31666"/>
                  </a:lnTo>
                  <a:lnTo>
                    <a:pt x="46877" y="27319"/>
                  </a:lnTo>
                  <a:lnTo>
                    <a:pt x="59295" y="22042"/>
                  </a:lnTo>
                  <a:lnTo>
                    <a:pt x="71713" y="14591"/>
                  </a:lnTo>
                  <a:lnTo>
                    <a:pt x="76059" y="14591"/>
                  </a:lnTo>
                  <a:lnTo>
                    <a:pt x="63641" y="9313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27"/>
            <p:cNvSpPr/>
            <p:nvPr/>
          </p:nvSpPr>
          <p:spPr>
            <a:xfrm>
              <a:off x="4403305" y="5779417"/>
              <a:ext cx="34149" cy="31045"/>
            </a:xfrm>
            <a:custGeom>
              <a:avLst/>
              <a:gdLst/>
              <a:ahLst/>
              <a:cxnLst/>
              <a:rect l="l" t="t" r="r" b="b"/>
              <a:pathLst>
                <a:path w="34149" h="31044" extrusionOk="0">
                  <a:moveTo>
                    <a:pt x="27009" y="23283"/>
                  </a:moveTo>
                  <a:lnTo>
                    <a:pt x="26078" y="22042"/>
                  </a:lnTo>
                  <a:lnTo>
                    <a:pt x="23904" y="22042"/>
                  </a:lnTo>
                  <a:lnTo>
                    <a:pt x="19558" y="22042"/>
                  </a:lnTo>
                  <a:lnTo>
                    <a:pt x="16454" y="20179"/>
                  </a:lnTo>
                  <a:lnTo>
                    <a:pt x="16454" y="0"/>
                  </a:lnTo>
                  <a:lnTo>
                    <a:pt x="12418" y="0"/>
                  </a:lnTo>
                  <a:lnTo>
                    <a:pt x="4967" y="12728"/>
                  </a:lnTo>
                  <a:lnTo>
                    <a:pt x="0" y="12728"/>
                  </a:lnTo>
                  <a:lnTo>
                    <a:pt x="0" y="15833"/>
                  </a:lnTo>
                  <a:lnTo>
                    <a:pt x="11487" y="20179"/>
                  </a:lnTo>
                  <a:lnTo>
                    <a:pt x="21731" y="25457"/>
                  </a:lnTo>
                  <a:lnTo>
                    <a:pt x="29182" y="30734"/>
                  </a:lnTo>
                  <a:lnTo>
                    <a:pt x="33218" y="32907"/>
                  </a:lnTo>
                  <a:lnTo>
                    <a:pt x="34149" y="30734"/>
                  </a:lnTo>
                  <a:lnTo>
                    <a:pt x="34149" y="29492"/>
                  </a:lnTo>
                  <a:lnTo>
                    <a:pt x="36322" y="27319"/>
                  </a:lnTo>
                  <a:lnTo>
                    <a:pt x="36322" y="23283"/>
                  </a:lnTo>
                  <a:lnTo>
                    <a:pt x="29182" y="23283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27"/>
            <p:cNvSpPr/>
            <p:nvPr/>
          </p:nvSpPr>
          <p:spPr>
            <a:xfrm>
              <a:off x="4237527" y="6453395"/>
              <a:ext cx="12418" cy="18627"/>
            </a:xfrm>
            <a:custGeom>
              <a:avLst/>
              <a:gdLst/>
              <a:ahLst/>
              <a:cxnLst/>
              <a:rect l="l" t="t" r="r" b="b"/>
              <a:pathLst>
                <a:path w="12417" h="18626" extrusionOk="0">
                  <a:moveTo>
                    <a:pt x="4346" y="15833"/>
                  </a:moveTo>
                  <a:lnTo>
                    <a:pt x="6209" y="20179"/>
                  </a:lnTo>
                  <a:lnTo>
                    <a:pt x="14591" y="20179"/>
                  </a:lnTo>
                  <a:lnTo>
                    <a:pt x="13660" y="14901"/>
                  </a:lnTo>
                  <a:lnTo>
                    <a:pt x="13660" y="10555"/>
                  </a:lnTo>
                  <a:lnTo>
                    <a:pt x="11487" y="7451"/>
                  </a:lnTo>
                  <a:lnTo>
                    <a:pt x="9313" y="5277"/>
                  </a:lnTo>
                  <a:lnTo>
                    <a:pt x="6209" y="3104"/>
                  </a:lnTo>
                  <a:lnTo>
                    <a:pt x="2173" y="0"/>
                  </a:lnTo>
                  <a:lnTo>
                    <a:pt x="2173" y="5277"/>
                  </a:lnTo>
                  <a:lnTo>
                    <a:pt x="0" y="8382"/>
                  </a:lnTo>
                  <a:lnTo>
                    <a:pt x="2173" y="10555"/>
                  </a:lnTo>
                  <a:lnTo>
                    <a:pt x="2173" y="12728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27"/>
            <p:cNvSpPr/>
            <p:nvPr/>
          </p:nvSpPr>
          <p:spPr>
            <a:xfrm>
              <a:off x="4152155" y="6693680"/>
              <a:ext cx="58985" cy="52776"/>
            </a:xfrm>
            <a:custGeom>
              <a:avLst/>
              <a:gdLst/>
              <a:ahLst/>
              <a:cxnLst/>
              <a:rect l="l" t="t" r="r" b="b"/>
              <a:pathLst>
                <a:path w="58984" h="52775" extrusionOk="0">
                  <a:moveTo>
                    <a:pt x="29182" y="22352"/>
                  </a:moveTo>
                  <a:lnTo>
                    <a:pt x="14591" y="8382"/>
                  </a:lnTo>
                  <a:lnTo>
                    <a:pt x="0" y="0"/>
                  </a:lnTo>
                  <a:lnTo>
                    <a:pt x="0" y="15833"/>
                  </a:lnTo>
                  <a:lnTo>
                    <a:pt x="4036" y="34770"/>
                  </a:lnTo>
                  <a:lnTo>
                    <a:pt x="7451" y="49671"/>
                  </a:lnTo>
                  <a:lnTo>
                    <a:pt x="14591" y="51844"/>
                  </a:lnTo>
                  <a:lnTo>
                    <a:pt x="27009" y="54949"/>
                  </a:lnTo>
                  <a:lnTo>
                    <a:pt x="41600" y="54949"/>
                  </a:lnTo>
                  <a:lnTo>
                    <a:pt x="50913" y="52776"/>
                  </a:lnTo>
                  <a:lnTo>
                    <a:pt x="60537" y="52776"/>
                  </a:lnTo>
                  <a:lnTo>
                    <a:pt x="60537" y="44394"/>
                  </a:lnTo>
                  <a:lnTo>
                    <a:pt x="43773" y="34770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27"/>
            <p:cNvSpPr/>
            <p:nvPr/>
          </p:nvSpPr>
          <p:spPr>
            <a:xfrm>
              <a:off x="4063677" y="5497843"/>
              <a:ext cx="86925" cy="34149"/>
            </a:xfrm>
            <a:custGeom>
              <a:avLst/>
              <a:gdLst/>
              <a:ahLst/>
              <a:cxnLst/>
              <a:rect l="l" t="t" r="r" b="b"/>
              <a:pathLst>
                <a:path w="86924" h="34149" extrusionOk="0">
                  <a:moveTo>
                    <a:pt x="88477" y="17075"/>
                  </a:moveTo>
                  <a:lnTo>
                    <a:pt x="70782" y="11797"/>
                  </a:lnTo>
                  <a:lnTo>
                    <a:pt x="56191" y="6519"/>
                  </a:lnTo>
                  <a:lnTo>
                    <a:pt x="37564" y="2173"/>
                  </a:lnTo>
                  <a:lnTo>
                    <a:pt x="15522" y="0"/>
                  </a:lnTo>
                  <a:lnTo>
                    <a:pt x="17695" y="6519"/>
                  </a:lnTo>
                  <a:lnTo>
                    <a:pt x="19869" y="9624"/>
                  </a:lnTo>
                  <a:lnTo>
                    <a:pt x="21731" y="11797"/>
                  </a:lnTo>
                  <a:lnTo>
                    <a:pt x="24836" y="14902"/>
                  </a:lnTo>
                  <a:lnTo>
                    <a:pt x="29182" y="17075"/>
                  </a:lnTo>
                  <a:lnTo>
                    <a:pt x="22973" y="18937"/>
                  </a:lnTo>
                  <a:lnTo>
                    <a:pt x="15522" y="21110"/>
                  </a:lnTo>
                  <a:lnTo>
                    <a:pt x="9313" y="21110"/>
                  </a:lnTo>
                  <a:lnTo>
                    <a:pt x="0" y="21110"/>
                  </a:lnTo>
                  <a:lnTo>
                    <a:pt x="5278" y="33839"/>
                  </a:lnTo>
                  <a:lnTo>
                    <a:pt x="15522" y="33839"/>
                  </a:lnTo>
                  <a:lnTo>
                    <a:pt x="30113" y="36012"/>
                  </a:lnTo>
                  <a:lnTo>
                    <a:pt x="43773" y="36943"/>
                  </a:lnTo>
                  <a:lnTo>
                    <a:pt x="49050" y="36943"/>
                  </a:lnTo>
                  <a:lnTo>
                    <a:pt x="52155" y="26388"/>
                  </a:lnTo>
                  <a:lnTo>
                    <a:pt x="54018" y="24525"/>
                  </a:lnTo>
                  <a:lnTo>
                    <a:pt x="56191" y="26388"/>
                  </a:lnTo>
                  <a:lnTo>
                    <a:pt x="58364" y="28561"/>
                  </a:lnTo>
                  <a:lnTo>
                    <a:pt x="59295" y="29803"/>
                  </a:lnTo>
                  <a:lnTo>
                    <a:pt x="59295" y="31666"/>
                  </a:lnTo>
                  <a:lnTo>
                    <a:pt x="59295" y="33839"/>
                  </a:lnTo>
                  <a:lnTo>
                    <a:pt x="65504" y="33839"/>
                  </a:lnTo>
                  <a:lnTo>
                    <a:pt x="68609" y="31666"/>
                  </a:lnTo>
                  <a:lnTo>
                    <a:pt x="72955" y="29803"/>
                  </a:lnTo>
                  <a:lnTo>
                    <a:pt x="77922" y="28561"/>
                  </a:lnTo>
                  <a:lnTo>
                    <a:pt x="81337" y="26388"/>
                  </a:lnTo>
                  <a:lnTo>
                    <a:pt x="88477" y="26388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27"/>
            <p:cNvSpPr/>
            <p:nvPr/>
          </p:nvSpPr>
          <p:spPr>
            <a:xfrm>
              <a:off x="4215796" y="5526404"/>
              <a:ext cx="34149" cy="12418"/>
            </a:xfrm>
            <a:custGeom>
              <a:avLst/>
              <a:gdLst/>
              <a:ahLst/>
              <a:cxnLst/>
              <a:rect l="l" t="t" r="r" b="b"/>
              <a:pathLst>
                <a:path w="34149" h="12417" extrusionOk="0">
                  <a:moveTo>
                    <a:pt x="27940" y="12728"/>
                  </a:moveTo>
                  <a:lnTo>
                    <a:pt x="31045" y="10555"/>
                  </a:lnTo>
                  <a:lnTo>
                    <a:pt x="33218" y="7451"/>
                  </a:lnTo>
                  <a:lnTo>
                    <a:pt x="36322" y="5278"/>
                  </a:lnTo>
                  <a:lnTo>
                    <a:pt x="27940" y="1242"/>
                  </a:lnTo>
                  <a:lnTo>
                    <a:pt x="20800" y="0"/>
                  </a:lnTo>
                  <a:lnTo>
                    <a:pt x="13349" y="0"/>
                  </a:lnTo>
                  <a:lnTo>
                    <a:pt x="0" y="1242"/>
                  </a:lnTo>
                  <a:lnTo>
                    <a:pt x="0" y="12728"/>
                  </a:lnTo>
                  <a:lnTo>
                    <a:pt x="6209" y="10555"/>
                  </a:lnTo>
                  <a:lnTo>
                    <a:pt x="11487" y="10555"/>
                  </a:lnTo>
                  <a:lnTo>
                    <a:pt x="16454" y="10555"/>
                  </a:lnTo>
                  <a:lnTo>
                    <a:pt x="21731" y="12728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27"/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/>
              <a:ahLst/>
              <a:cxnLst/>
              <a:rect l="l" t="t" r="r" b="b"/>
              <a:pathLst>
                <a:path w="12417" h="15522" extrusionOk="0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27"/>
            <p:cNvSpPr/>
            <p:nvPr/>
          </p:nvSpPr>
          <p:spPr>
            <a:xfrm>
              <a:off x="3707286" y="4372477"/>
              <a:ext cx="55880" cy="43462"/>
            </a:xfrm>
            <a:custGeom>
              <a:avLst/>
              <a:gdLst/>
              <a:ahLst/>
              <a:cxnLst/>
              <a:rect l="l" t="t" r="r" b="b"/>
              <a:pathLst>
                <a:path w="55880" h="43462" extrusionOk="0">
                  <a:moveTo>
                    <a:pt x="16764" y="37564"/>
                  </a:moveTo>
                  <a:lnTo>
                    <a:pt x="23904" y="45015"/>
                  </a:lnTo>
                  <a:lnTo>
                    <a:pt x="32286" y="45015"/>
                  </a:lnTo>
                  <a:lnTo>
                    <a:pt x="38495" y="44083"/>
                  </a:lnTo>
                  <a:lnTo>
                    <a:pt x="43773" y="44083"/>
                  </a:lnTo>
                  <a:lnTo>
                    <a:pt x="46877" y="41910"/>
                  </a:lnTo>
                  <a:lnTo>
                    <a:pt x="51224" y="36633"/>
                  </a:lnTo>
                  <a:lnTo>
                    <a:pt x="56191" y="36633"/>
                  </a:lnTo>
                  <a:lnTo>
                    <a:pt x="41600" y="22973"/>
                  </a:lnTo>
                  <a:lnTo>
                    <a:pt x="27009" y="10245"/>
                  </a:lnTo>
                  <a:lnTo>
                    <a:pt x="10555" y="0"/>
                  </a:lnTo>
                  <a:lnTo>
                    <a:pt x="12418" y="7140"/>
                  </a:lnTo>
                  <a:lnTo>
                    <a:pt x="12418" y="10245"/>
                  </a:lnTo>
                  <a:lnTo>
                    <a:pt x="14591" y="12418"/>
                  </a:lnTo>
                  <a:lnTo>
                    <a:pt x="16764" y="15522"/>
                  </a:lnTo>
                  <a:lnTo>
                    <a:pt x="0" y="25146"/>
                  </a:lnTo>
                  <a:lnTo>
                    <a:pt x="0" y="29182"/>
                  </a:lnTo>
                  <a:lnTo>
                    <a:pt x="9313" y="32286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27"/>
            <p:cNvSpPr/>
            <p:nvPr/>
          </p:nvSpPr>
          <p:spPr>
            <a:xfrm>
              <a:off x="3927081" y="4626422"/>
              <a:ext cx="24836" cy="21731"/>
            </a:xfrm>
            <a:custGeom>
              <a:avLst/>
              <a:gdLst/>
              <a:ahLst/>
              <a:cxnLst/>
              <a:rect l="l" t="t" r="r" b="b"/>
              <a:pathLst>
                <a:path w="24835" h="21731" extrusionOk="0">
                  <a:moveTo>
                    <a:pt x="24215" y="4346"/>
                  </a:moveTo>
                  <a:lnTo>
                    <a:pt x="19869" y="0"/>
                  </a:lnTo>
                  <a:lnTo>
                    <a:pt x="14591" y="6519"/>
                  </a:lnTo>
                  <a:lnTo>
                    <a:pt x="7451" y="9624"/>
                  </a:lnTo>
                  <a:lnTo>
                    <a:pt x="0" y="12728"/>
                  </a:lnTo>
                  <a:lnTo>
                    <a:pt x="0" y="17075"/>
                  </a:lnTo>
                  <a:lnTo>
                    <a:pt x="4346" y="17075"/>
                  </a:lnTo>
                  <a:lnTo>
                    <a:pt x="9624" y="20179"/>
                  </a:lnTo>
                  <a:lnTo>
                    <a:pt x="16764" y="22042"/>
                  </a:lnTo>
                  <a:lnTo>
                    <a:pt x="24215" y="24215"/>
                  </a:lnTo>
                  <a:lnTo>
                    <a:pt x="24215" y="20179"/>
                  </a:lnTo>
                  <a:lnTo>
                    <a:pt x="27319" y="20179"/>
                  </a:lnTo>
                  <a:lnTo>
                    <a:pt x="27319" y="14901"/>
                  </a:lnTo>
                  <a:lnTo>
                    <a:pt x="27319" y="11797"/>
                  </a:lnTo>
                  <a:lnTo>
                    <a:pt x="26077" y="7451"/>
                  </a:lnTo>
                  <a:lnTo>
                    <a:pt x="26077" y="6519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27"/>
            <p:cNvSpPr/>
            <p:nvPr/>
          </p:nvSpPr>
          <p:spPr>
            <a:xfrm>
              <a:off x="3587454" y="4223153"/>
              <a:ext cx="37253" cy="31045"/>
            </a:xfrm>
            <a:custGeom>
              <a:avLst/>
              <a:gdLst/>
              <a:ahLst/>
              <a:cxnLst/>
              <a:rect l="l" t="t" r="r" b="b"/>
              <a:pathLst>
                <a:path w="37253" h="31044" extrusionOk="0">
                  <a:moveTo>
                    <a:pt x="19869" y="33528"/>
                  </a:moveTo>
                  <a:lnTo>
                    <a:pt x="25146" y="31665"/>
                  </a:lnTo>
                  <a:lnTo>
                    <a:pt x="30424" y="31665"/>
                  </a:lnTo>
                  <a:lnTo>
                    <a:pt x="34460" y="29492"/>
                  </a:lnTo>
                  <a:lnTo>
                    <a:pt x="39737" y="29492"/>
                  </a:lnTo>
                  <a:lnTo>
                    <a:pt x="39737" y="22042"/>
                  </a:lnTo>
                  <a:lnTo>
                    <a:pt x="37564" y="16764"/>
                  </a:lnTo>
                  <a:lnTo>
                    <a:pt x="37564" y="12728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7451" y="0"/>
                  </a:lnTo>
                  <a:lnTo>
                    <a:pt x="0" y="16764"/>
                  </a:lnTo>
                  <a:lnTo>
                    <a:pt x="10555" y="24215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27"/>
            <p:cNvSpPr/>
            <p:nvPr/>
          </p:nvSpPr>
          <p:spPr>
            <a:xfrm>
              <a:off x="2717274" y="4696893"/>
              <a:ext cx="18627" cy="9313"/>
            </a:xfrm>
            <a:custGeom>
              <a:avLst/>
              <a:gdLst/>
              <a:ahLst/>
              <a:cxnLst/>
              <a:rect l="l" t="t" r="r" b="b"/>
              <a:pathLst>
                <a:path w="18626" h="9313" extrusionOk="0">
                  <a:moveTo>
                    <a:pt x="4346" y="3104"/>
                  </a:moveTo>
                  <a:lnTo>
                    <a:pt x="7451" y="5278"/>
                  </a:lnTo>
                  <a:lnTo>
                    <a:pt x="11486" y="8382"/>
                  </a:lnTo>
                  <a:lnTo>
                    <a:pt x="16764" y="10555"/>
                  </a:lnTo>
                  <a:lnTo>
                    <a:pt x="16764" y="7451"/>
                  </a:lnTo>
                  <a:lnTo>
                    <a:pt x="20800" y="7451"/>
                  </a:lnTo>
                  <a:lnTo>
                    <a:pt x="20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27"/>
            <p:cNvSpPr/>
            <p:nvPr/>
          </p:nvSpPr>
          <p:spPr>
            <a:xfrm>
              <a:off x="2917512" y="4768295"/>
              <a:ext cx="31045" cy="34149"/>
            </a:xfrm>
            <a:custGeom>
              <a:avLst/>
              <a:gdLst/>
              <a:ahLst/>
              <a:cxnLst/>
              <a:rect l="l" t="t" r="r" b="b"/>
              <a:pathLst>
                <a:path w="31044" h="34149" extrusionOk="0">
                  <a:moveTo>
                    <a:pt x="21731" y="3104"/>
                  </a:moveTo>
                  <a:lnTo>
                    <a:pt x="16764" y="5278"/>
                  </a:lnTo>
                  <a:lnTo>
                    <a:pt x="13349" y="7451"/>
                  </a:lnTo>
                  <a:lnTo>
                    <a:pt x="0" y="12728"/>
                  </a:lnTo>
                  <a:lnTo>
                    <a:pt x="2173" y="18006"/>
                  </a:lnTo>
                  <a:lnTo>
                    <a:pt x="2173" y="23283"/>
                  </a:lnTo>
                  <a:lnTo>
                    <a:pt x="4036" y="29492"/>
                  </a:lnTo>
                  <a:lnTo>
                    <a:pt x="6209" y="32597"/>
                  </a:lnTo>
                  <a:lnTo>
                    <a:pt x="9313" y="36943"/>
                  </a:lnTo>
                  <a:lnTo>
                    <a:pt x="11487" y="34770"/>
                  </a:lnTo>
                  <a:lnTo>
                    <a:pt x="18627" y="30424"/>
                  </a:lnTo>
                  <a:lnTo>
                    <a:pt x="26077" y="25146"/>
                  </a:lnTo>
                  <a:lnTo>
                    <a:pt x="31355" y="15833"/>
                  </a:lnTo>
                  <a:lnTo>
                    <a:pt x="31355" y="8382"/>
                  </a:lnTo>
                  <a:lnTo>
                    <a:pt x="26077" y="0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27"/>
            <p:cNvSpPr/>
            <p:nvPr/>
          </p:nvSpPr>
          <p:spPr>
            <a:xfrm>
              <a:off x="3423849" y="4239917"/>
              <a:ext cx="245252" cy="170745"/>
            </a:xfrm>
            <a:custGeom>
              <a:avLst/>
              <a:gdLst/>
              <a:ahLst/>
              <a:cxnLst/>
              <a:rect l="l" t="t" r="r" b="b"/>
              <a:pathLst>
                <a:path w="245252" h="170745" extrusionOk="0">
                  <a:moveTo>
                    <a:pt x="7451" y="86304"/>
                  </a:moveTo>
                  <a:lnTo>
                    <a:pt x="12418" y="96859"/>
                  </a:lnTo>
                  <a:lnTo>
                    <a:pt x="14591" y="108346"/>
                  </a:lnTo>
                  <a:lnTo>
                    <a:pt x="30424" y="108346"/>
                  </a:lnTo>
                  <a:lnTo>
                    <a:pt x="43773" y="108346"/>
                  </a:lnTo>
                  <a:lnTo>
                    <a:pt x="49982" y="108346"/>
                  </a:lnTo>
                  <a:lnTo>
                    <a:pt x="63641" y="110519"/>
                  </a:lnTo>
                  <a:lnTo>
                    <a:pt x="70782" y="111450"/>
                  </a:lnTo>
                  <a:lnTo>
                    <a:pt x="76059" y="115486"/>
                  </a:lnTo>
                  <a:lnTo>
                    <a:pt x="83510" y="120763"/>
                  </a:lnTo>
                  <a:lnTo>
                    <a:pt x="83510" y="125110"/>
                  </a:lnTo>
                  <a:lnTo>
                    <a:pt x="66746" y="126041"/>
                  </a:lnTo>
                  <a:lnTo>
                    <a:pt x="49982" y="128214"/>
                  </a:lnTo>
                  <a:lnTo>
                    <a:pt x="36633" y="132560"/>
                  </a:lnTo>
                  <a:lnTo>
                    <a:pt x="27009" y="140942"/>
                  </a:lnTo>
                  <a:lnTo>
                    <a:pt x="22973" y="140942"/>
                  </a:lnTo>
                  <a:lnTo>
                    <a:pt x="29182" y="152429"/>
                  </a:lnTo>
                  <a:lnTo>
                    <a:pt x="37564" y="157706"/>
                  </a:lnTo>
                  <a:lnTo>
                    <a:pt x="46877" y="159880"/>
                  </a:lnTo>
                  <a:lnTo>
                    <a:pt x="57432" y="161742"/>
                  </a:lnTo>
                  <a:lnTo>
                    <a:pt x="70782" y="164847"/>
                  </a:lnTo>
                  <a:lnTo>
                    <a:pt x="95928" y="172297"/>
                  </a:lnTo>
                  <a:lnTo>
                    <a:pt x="117659" y="172297"/>
                  </a:lnTo>
                  <a:lnTo>
                    <a:pt x="137527" y="169193"/>
                  </a:lnTo>
                  <a:lnTo>
                    <a:pt x="157396" y="162984"/>
                  </a:lnTo>
                  <a:lnTo>
                    <a:pt x="178196" y="159880"/>
                  </a:lnTo>
                  <a:lnTo>
                    <a:pt x="195891" y="161742"/>
                  </a:lnTo>
                  <a:lnTo>
                    <a:pt x="214828" y="169193"/>
                  </a:lnTo>
                  <a:lnTo>
                    <a:pt x="225073" y="169193"/>
                  </a:lnTo>
                  <a:lnTo>
                    <a:pt x="234387" y="167020"/>
                  </a:lnTo>
                  <a:lnTo>
                    <a:pt x="244010" y="164847"/>
                  </a:lnTo>
                  <a:lnTo>
                    <a:pt x="241837" y="159880"/>
                  </a:lnTo>
                  <a:lnTo>
                    <a:pt x="241837" y="157706"/>
                  </a:lnTo>
                  <a:lnTo>
                    <a:pt x="241837" y="154602"/>
                  </a:lnTo>
                  <a:lnTo>
                    <a:pt x="239664" y="154602"/>
                  </a:lnTo>
                  <a:lnTo>
                    <a:pt x="237491" y="152429"/>
                  </a:lnTo>
                  <a:lnTo>
                    <a:pt x="234387" y="148083"/>
                  </a:lnTo>
                  <a:lnTo>
                    <a:pt x="234387" y="140942"/>
                  </a:lnTo>
                  <a:lnTo>
                    <a:pt x="237491" y="142805"/>
                  </a:lnTo>
                  <a:lnTo>
                    <a:pt x="239664" y="144978"/>
                  </a:lnTo>
                  <a:lnTo>
                    <a:pt x="241837" y="147151"/>
                  </a:lnTo>
                  <a:lnTo>
                    <a:pt x="244010" y="148083"/>
                  </a:lnTo>
                  <a:lnTo>
                    <a:pt x="247115" y="148083"/>
                  </a:lnTo>
                  <a:lnTo>
                    <a:pt x="244942" y="132560"/>
                  </a:lnTo>
                  <a:lnTo>
                    <a:pt x="239664" y="122937"/>
                  </a:lnTo>
                  <a:lnTo>
                    <a:pt x="230351" y="115486"/>
                  </a:lnTo>
                  <a:lnTo>
                    <a:pt x="219796" y="113623"/>
                  </a:lnTo>
                  <a:lnTo>
                    <a:pt x="203342" y="111450"/>
                  </a:lnTo>
                  <a:lnTo>
                    <a:pt x="198064" y="83199"/>
                  </a:lnTo>
                  <a:lnTo>
                    <a:pt x="192787" y="54638"/>
                  </a:lnTo>
                  <a:lnTo>
                    <a:pt x="185647" y="32597"/>
                  </a:lnTo>
                  <a:lnTo>
                    <a:pt x="171987" y="14901"/>
                  </a:lnTo>
                  <a:lnTo>
                    <a:pt x="150256" y="0"/>
                  </a:lnTo>
                  <a:lnTo>
                    <a:pt x="144978" y="10555"/>
                  </a:lnTo>
                  <a:lnTo>
                    <a:pt x="143736" y="22042"/>
                  </a:lnTo>
                  <a:lnTo>
                    <a:pt x="150256" y="32597"/>
                  </a:lnTo>
                  <a:lnTo>
                    <a:pt x="150256" y="40048"/>
                  </a:lnTo>
                  <a:lnTo>
                    <a:pt x="150256" y="46256"/>
                  </a:lnTo>
                  <a:lnTo>
                    <a:pt x="149014" y="51534"/>
                  </a:lnTo>
                  <a:lnTo>
                    <a:pt x="146841" y="56812"/>
                  </a:lnTo>
                  <a:lnTo>
                    <a:pt x="141874" y="49361"/>
                  </a:lnTo>
                  <a:lnTo>
                    <a:pt x="134423" y="38806"/>
                  </a:lnTo>
                  <a:lnTo>
                    <a:pt x="127283" y="24215"/>
                  </a:lnTo>
                  <a:lnTo>
                    <a:pt x="122005" y="25457"/>
                  </a:lnTo>
                  <a:lnTo>
                    <a:pt x="115796" y="25457"/>
                  </a:lnTo>
                  <a:lnTo>
                    <a:pt x="114555" y="27319"/>
                  </a:lnTo>
                  <a:lnTo>
                    <a:pt x="110519" y="29492"/>
                  </a:lnTo>
                  <a:lnTo>
                    <a:pt x="108346" y="31666"/>
                  </a:lnTo>
                  <a:lnTo>
                    <a:pt x="107414" y="36943"/>
                  </a:lnTo>
                  <a:lnTo>
                    <a:pt x="103068" y="32597"/>
                  </a:lnTo>
                  <a:lnTo>
                    <a:pt x="99964" y="31666"/>
                  </a:lnTo>
                  <a:lnTo>
                    <a:pt x="98101" y="27319"/>
                  </a:lnTo>
                  <a:lnTo>
                    <a:pt x="95928" y="24215"/>
                  </a:lnTo>
                  <a:lnTo>
                    <a:pt x="93755" y="22042"/>
                  </a:lnTo>
                  <a:lnTo>
                    <a:pt x="90650" y="20179"/>
                  </a:lnTo>
                  <a:lnTo>
                    <a:pt x="83510" y="20179"/>
                  </a:lnTo>
                  <a:lnTo>
                    <a:pt x="72023" y="20179"/>
                  </a:lnTo>
                  <a:lnTo>
                    <a:pt x="59295" y="20179"/>
                  </a:lnTo>
                  <a:lnTo>
                    <a:pt x="49982" y="20179"/>
                  </a:lnTo>
                  <a:lnTo>
                    <a:pt x="49982" y="16764"/>
                  </a:lnTo>
                  <a:lnTo>
                    <a:pt x="49050" y="14901"/>
                  </a:lnTo>
                  <a:lnTo>
                    <a:pt x="49050" y="12728"/>
                  </a:lnTo>
                  <a:lnTo>
                    <a:pt x="49982" y="12728"/>
                  </a:lnTo>
                  <a:lnTo>
                    <a:pt x="49982" y="10555"/>
                  </a:lnTo>
                  <a:lnTo>
                    <a:pt x="49982" y="7451"/>
                  </a:lnTo>
                  <a:lnTo>
                    <a:pt x="46877" y="7451"/>
                  </a:lnTo>
                  <a:lnTo>
                    <a:pt x="34459" y="5278"/>
                  </a:lnTo>
                  <a:lnTo>
                    <a:pt x="22973" y="12728"/>
                  </a:lnTo>
                  <a:lnTo>
                    <a:pt x="14591" y="24215"/>
                  </a:lnTo>
                  <a:lnTo>
                    <a:pt x="7451" y="36943"/>
                  </a:lnTo>
                  <a:lnTo>
                    <a:pt x="0" y="47498"/>
                  </a:lnTo>
                  <a:lnTo>
                    <a:pt x="0" y="66125"/>
                  </a:lnTo>
                  <a:lnTo>
                    <a:pt x="3104" y="76680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27"/>
            <p:cNvSpPr/>
            <p:nvPr/>
          </p:nvSpPr>
          <p:spPr>
            <a:xfrm>
              <a:off x="2687161" y="4573956"/>
              <a:ext cx="37253" cy="27940"/>
            </a:xfrm>
            <a:custGeom>
              <a:avLst/>
              <a:gdLst/>
              <a:ahLst/>
              <a:cxnLst/>
              <a:rect l="l" t="t" r="r" b="b"/>
              <a:pathLst>
                <a:path w="37253" h="27940" extrusionOk="0">
                  <a:moveTo>
                    <a:pt x="32286" y="23283"/>
                  </a:moveTo>
                  <a:lnTo>
                    <a:pt x="36322" y="23283"/>
                  </a:lnTo>
                  <a:lnTo>
                    <a:pt x="39737" y="19869"/>
                  </a:lnTo>
                  <a:lnTo>
                    <a:pt x="30113" y="8382"/>
                  </a:lnTo>
                  <a:lnTo>
                    <a:pt x="17695" y="3104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3104" y="14901"/>
                  </a:lnTo>
                  <a:lnTo>
                    <a:pt x="5278" y="15833"/>
                  </a:lnTo>
                  <a:lnTo>
                    <a:pt x="10555" y="18006"/>
                  </a:lnTo>
                  <a:lnTo>
                    <a:pt x="14591" y="22042"/>
                  </a:lnTo>
                  <a:lnTo>
                    <a:pt x="19869" y="25146"/>
                  </a:lnTo>
                  <a:lnTo>
                    <a:pt x="22973" y="29492"/>
                  </a:lnTo>
                  <a:lnTo>
                    <a:pt x="29182" y="27319"/>
                  </a:lnTo>
                  <a:lnTo>
                    <a:pt x="30113" y="25146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27"/>
            <p:cNvSpPr/>
            <p:nvPr/>
          </p:nvSpPr>
          <p:spPr>
            <a:xfrm>
              <a:off x="3878341" y="4529873"/>
              <a:ext cx="93134" cy="86925"/>
            </a:xfrm>
            <a:custGeom>
              <a:avLst/>
              <a:gdLst/>
              <a:ahLst/>
              <a:cxnLst/>
              <a:rect l="l" t="t" r="r" b="b"/>
              <a:pathLst>
                <a:path w="93133" h="86924" extrusionOk="0">
                  <a:moveTo>
                    <a:pt x="60226" y="29492"/>
                  </a:moveTo>
                  <a:lnTo>
                    <a:pt x="39427" y="29492"/>
                  </a:lnTo>
                  <a:lnTo>
                    <a:pt x="39427" y="22042"/>
                  </a:lnTo>
                  <a:lnTo>
                    <a:pt x="39427" y="15833"/>
                  </a:lnTo>
                  <a:lnTo>
                    <a:pt x="38495" y="12728"/>
                  </a:lnTo>
                  <a:lnTo>
                    <a:pt x="36322" y="8382"/>
                  </a:lnTo>
                  <a:lnTo>
                    <a:pt x="36322" y="0"/>
                  </a:lnTo>
                  <a:lnTo>
                    <a:pt x="24836" y="10555"/>
                  </a:lnTo>
                  <a:lnTo>
                    <a:pt x="17695" y="25146"/>
                  </a:lnTo>
                  <a:lnTo>
                    <a:pt x="10245" y="40048"/>
                  </a:lnTo>
                  <a:lnTo>
                    <a:pt x="0" y="52465"/>
                  </a:lnTo>
                  <a:lnTo>
                    <a:pt x="3104" y="56812"/>
                  </a:lnTo>
                  <a:lnTo>
                    <a:pt x="7140" y="58985"/>
                  </a:lnTo>
                  <a:lnTo>
                    <a:pt x="9313" y="58985"/>
                  </a:lnTo>
                  <a:lnTo>
                    <a:pt x="12418" y="59916"/>
                  </a:lnTo>
                  <a:lnTo>
                    <a:pt x="16454" y="59916"/>
                  </a:lnTo>
                  <a:lnTo>
                    <a:pt x="19558" y="62089"/>
                  </a:lnTo>
                  <a:lnTo>
                    <a:pt x="24836" y="63952"/>
                  </a:lnTo>
                  <a:lnTo>
                    <a:pt x="27009" y="69229"/>
                  </a:lnTo>
                  <a:lnTo>
                    <a:pt x="29182" y="73576"/>
                  </a:lnTo>
                  <a:lnTo>
                    <a:pt x="31045" y="76680"/>
                  </a:lnTo>
                  <a:lnTo>
                    <a:pt x="29182" y="81026"/>
                  </a:lnTo>
                  <a:lnTo>
                    <a:pt x="29182" y="84131"/>
                  </a:lnTo>
                  <a:lnTo>
                    <a:pt x="29182" y="89408"/>
                  </a:lnTo>
                  <a:lnTo>
                    <a:pt x="43773" y="84131"/>
                  </a:lnTo>
                  <a:lnTo>
                    <a:pt x="54018" y="74507"/>
                  </a:lnTo>
                  <a:lnTo>
                    <a:pt x="60226" y="59916"/>
                  </a:lnTo>
                  <a:lnTo>
                    <a:pt x="65504" y="63952"/>
                  </a:lnTo>
                  <a:lnTo>
                    <a:pt x="68608" y="66125"/>
                  </a:lnTo>
                  <a:lnTo>
                    <a:pt x="72955" y="69229"/>
                  </a:lnTo>
                  <a:lnTo>
                    <a:pt x="72955" y="71403"/>
                  </a:lnTo>
                  <a:lnTo>
                    <a:pt x="72955" y="74507"/>
                  </a:lnTo>
                  <a:lnTo>
                    <a:pt x="72955" y="81026"/>
                  </a:lnTo>
                  <a:lnTo>
                    <a:pt x="72955" y="86304"/>
                  </a:lnTo>
                  <a:lnTo>
                    <a:pt x="77922" y="84131"/>
                  </a:lnTo>
                  <a:lnTo>
                    <a:pt x="83199" y="84131"/>
                  </a:lnTo>
                  <a:lnTo>
                    <a:pt x="85373" y="84131"/>
                  </a:lnTo>
                  <a:lnTo>
                    <a:pt x="87546" y="81958"/>
                  </a:lnTo>
                  <a:lnTo>
                    <a:pt x="89408" y="81026"/>
                  </a:lnTo>
                  <a:lnTo>
                    <a:pt x="92513" y="76680"/>
                  </a:lnTo>
                  <a:lnTo>
                    <a:pt x="94686" y="74507"/>
                  </a:lnTo>
                  <a:lnTo>
                    <a:pt x="94686" y="73576"/>
                  </a:lnTo>
                  <a:lnTo>
                    <a:pt x="95617" y="71403"/>
                  </a:lnTo>
                  <a:lnTo>
                    <a:pt x="95617" y="69229"/>
                  </a:lnTo>
                  <a:lnTo>
                    <a:pt x="77922" y="49361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27"/>
            <p:cNvSpPr/>
            <p:nvPr/>
          </p:nvSpPr>
          <p:spPr>
            <a:xfrm>
              <a:off x="4263915" y="4941524"/>
              <a:ext cx="93134" cy="111760"/>
            </a:xfrm>
            <a:custGeom>
              <a:avLst/>
              <a:gdLst/>
              <a:ahLst/>
              <a:cxnLst/>
              <a:rect l="l" t="t" r="r" b="b"/>
              <a:pathLst>
                <a:path w="93133" h="111760" extrusionOk="0">
                  <a:moveTo>
                    <a:pt x="54018" y="51534"/>
                  </a:moveTo>
                  <a:lnTo>
                    <a:pt x="53086" y="39116"/>
                  </a:lnTo>
                  <a:lnTo>
                    <a:pt x="50913" y="28561"/>
                  </a:lnTo>
                  <a:lnTo>
                    <a:pt x="50913" y="14901"/>
                  </a:lnTo>
                  <a:lnTo>
                    <a:pt x="50913" y="0"/>
                  </a:lnTo>
                  <a:lnTo>
                    <a:pt x="39427" y="0"/>
                  </a:lnTo>
                  <a:lnTo>
                    <a:pt x="29182" y="24215"/>
                  </a:lnTo>
                  <a:lnTo>
                    <a:pt x="21731" y="48430"/>
                  </a:lnTo>
                  <a:lnTo>
                    <a:pt x="10245" y="70471"/>
                  </a:lnTo>
                  <a:lnTo>
                    <a:pt x="0" y="85062"/>
                  </a:lnTo>
                  <a:lnTo>
                    <a:pt x="4036" y="88477"/>
                  </a:lnTo>
                  <a:lnTo>
                    <a:pt x="9313" y="90340"/>
                  </a:lnTo>
                  <a:lnTo>
                    <a:pt x="14591" y="90340"/>
                  </a:lnTo>
                  <a:lnTo>
                    <a:pt x="19558" y="92513"/>
                  </a:lnTo>
                  <a:lnTo>
                    <a:pt x="23904" y="92513"/>
                  </a:lnTo>
                  <a:lnTo>
                    <a:pt x="27009" y="92513"/>
                  </a:lnTo>
                  <a:lnTo>
                    <a:pt x="36322" y="92513"/>
                  </a:lnTo>
                  <a:lnTo>
                    <a:pt x="41600" y="92513"/>
                  </a:lnTo>
                  <a:lnTo>
                    <a:pt x="45635" y="94686"/>
                  </a:lnTo>
                  <a:lnTo>
                    <a:pt x="46877" y="95617"/>
                  </a:lnTo>
                  <a:lnTo>
                    <a:pt x="46877" y="97790"/>
                  </a:lnTo>
                  <a:lnTo>
                    <a:pt x="46877" y="103068"/>
                  </a:lnTo>
                  <a:lnTo>
                    <a:pt x="46877" y="108346"/>
                  </a:lnTo>
                  <a:lnTo>
                    <a:pt x="56191" y="103068"/>
                  </a:lnTo>
                  <a:lnTo>
                    <a:pt x="63331" y="95617"/>
                  </a:lnTo>
                  <a:lnTo>
                    <a:pt x="70782" y="88477"/>
                  </a:lnTo>
                  <a:lnTo>
                    <a:pt x="74817" y="88477"/>
                  </a:lnTo>
                  <a:lnTo>
                    <a:pt x="74817" y="92513"/>
                  </a:lnTo>
                  <a:lnTo>
                    <a:pt x="74817" y="95617"/>
                  </a:lnTo>
                  <a:lnTo>
                    <a:pt x="72955" y="97790"/>
                  </a:lnTo>
                  <a:lnTo>
                    <a:pt x="72955" y="99964"/>
                  </a:lnTo>
                  <a:lnTo>
                    <a:pt x="70782" y="100895"/>
                  </a:lnTo>
                  <a:lnTo>
                    <a:pt x="70782" y="108346"/>
                  </a:lnTo>
                  <a:lnTo>
                    <a:pt x="74817" y="107104"/>
                  </a:lnTo>
                  <a:lnTo>
                    <a:pt x="76059" y="107104"/>
                  </a:lnTo>
                  <a:lnTo>
                    <a:pt x="76059" y="105241"/>
                  </a:lnTo>
                  <a:lnTo>
                    <a:pt x="77922" y="105241"/>
                  </a:lnTo>
                  <a:lnTo>
                    <a:pt x="80095" y="100895"/>
                  </a:lnTo>
                  <a:lnTo>
                    <a:pt x="80095" y="103068"/>
                  </a:lnTo>
                  <a:lnTo>
                    <a:pt x="82268" y="105241"/>
                  </a:lnTo>
                  <a:lnTo>
                    <a:pt x="82268" y="107104"/>
                  </a:lnTo>
                  <a:lnTo>
                    <a:pt x="82268" y="108346"/>
                  </a:lnTo>
                  <a:lnTo>
                    <a:pt x="83200" y="112381"/>
                  </a:lnTo>
                  <a:lnTo>
                    <a:pt x="87546" y="112381"/>
                  </a:lnTo>
                  <a:lnTo>
                    <a:pt x="89408" y="99964"/>
                  </a:lnTo>
                  <a:lnTo>
                    <a:pt x="92513" y="87235"/>
                  </a:lnTo>
                  <a:lnTo>
                    <a:pt x="94686" y="75749"/>
                  </a:lnTo>
                  <a:lnTo>
                    <a:pt x="92513" y="73576"/>
                  </a:lnTo>
                  <a:lnTo>
                    <a:pt x="90650" y="73576"/>
                  </a:lnTo>
                  <a:lnTo>
                    <a:pt x="89408" y="73576"/>
                  </a:lnTo>
                  <a:lnTo>
                    <a:pt x="87546" y="73576"/>
                  </a:lnTo>
                  <a:lnTo>
                    <a:pt x="85373" y="73576"/>
                  </a:lnTo>
                  <a:lnTo>
                    <a:pt x="83200" y="72644"/>
                  </a:lnTo>
                  <a:lnTo>
                    <a:pt x="74817" y="72644"/>
                  </a:lnTo>
                  <a:lnTo>
                    <a:pt x="74817" y="51534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27"/>
            <p:cNvSpPr/>
            <p:nvPr/>
          </p:nvSpPr>
          <p:spPr>
            <a:xfrm>
              <a:off x="4034496" y="4432083"/>
              <a:ext cx="27940" cy="40358"/>
            </a:xfrm>
            <a:custGeom>
              <a:avLst/>
              <a:gdLst/>
              <a:ahLst/>
              <a:cxnLst/>
              <a:rect l="l" t="t" r="r" b="b"/>
              <a:pathLst>
                <a:path w="27940" h="40357" extrusionOk="0">
                  <a:moveTo>
                    <a:pt x="4346" y="42221"/>
                  </a:moveTo>
                  <a:lnTo>
                    <a:pt x="12418" y="40979"/>
                  </a:lnTo>
                  <a:lnTo>
                    <a:pt x="18937" y="40979"/>
                  </a:lnTo>
                  <a:lnTo>
                    <a:pt x="23904" y="39116"/>
                  </a:lnTo>
                  <a:lnTo>
                    <a:pt x="29182" y="36943"/>
                  </a:lnTo>
                  <a:lnTo>
                    <a:pt x="27009" y="29492"/>
                  </a:lnTo>
                  <a:lnTo>
                    <a:pt x="26077" y="24215"/>
                  </a:lnTo>
                  <a:lnTo>
                    <a:pt x="23904" y="18937"/>
                  </a:lnTo>
                  <a:lnTo>
                    <a:pt x="19869" y="12728"/>
                  </a:lnTo>
                  <a:lnTo>
                    <a:pt x="18937" y="9624"/>
                  </a:lnTo>
                  <a:lnTo>
                    <a:pt x="18937" y="7451"/>
                  </a:lnTo>
                  <a:lnTo>
                    <a:pt x="18937" y="5278"/>
                  </a:lnTo>
                  <a:lnTo>
                    <a:pt x="16764" y="4346"/>
                  </a:lnTo>
                  <a:lnTo>
                    <a:pt x="14591" y="4346"/>
                  </a:lnTo>
                  <a:lnTo>
                    <a:pt x="12418" y="2173"/>
                  </a:lnTo>
                  <a:lnTo>
                    <a:pt x="9313" y="0"/>
                  </a:lnTo>
                  <a:lnTo>
                    <a:pt x="5278" y="5278"/>
                  </a:lnTo>
                  <a:lnTo>
                    <a:pt x="4346" y="9624"/>
                  </a:lnTo>
                  <a:lnTo>
                    <a:pt x="0" y="12728"/>
                  </a:lnTo>
                  <a:lnTo>
                    <a:pt x="0" y="24215"/>
                  </a:lnTo>
                  <a:lnTo>
                    <a:pt x="2173" y="33839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27"/>
            <p:cNvSpPr/>
            <p:nvPr/>
          </p:nvSpPr>
          <p:spPr>
            <a:xfrm>
              <a:off x="3958436" y="4877572"/>
              <a:ext cx="15522" cy="9313"/>
            </a:xfrm>
            <a:custGeom>
              <a:avLst/>
              <a:gdLst/>
              <a:ahLst/>
              <a:cxnLst/>
              <a:rect l="l" t="t" r="r" b="b"/>
              <a:pathLst>
                <a:path w="15522" h="9313" extrusionOk="0">
                  <a:moveTo>
                    <a:pt x="0" y="11487"/>
                  </a:moveTo>
                  <a:lnTo>
                    <a:pt x="5278" y="11487"/>
                  </a:lnTo>
                  <a:lnTo>
                    <a:pt x="7451" y="9313"/>
                  </a:lnTo>
                  <a:lnTo>
                    <a:pt x="9313" y="9313"/>
                  </a:lnTo>
                  <a:lnTo>
                    <a:pt x="10555" y="9313"/>
                  </a:lnTo>
                  <a:lnTo>
                    <a:pt x="12418" y="7451"/>
                  </a:lnTo>
                  <a:lnTo>
                    <a:pt x="15522" y="7451"/>
                  </a:lnTo>
                  <a:lnTo>
                    <a:pt x="155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27"/>
            <p:cNvSpPr/>
            <p:nvPr/>
          </p:nvSpPr>
          <p:spPr>
            <a:xfrm>
              <a:off x="4347115" y="4401659"/>
              <a:ext cx="40358" cy="34149"/>
            </a:xfrm>
            <a:custGeom>
              <a:avLst/>
              <a:gdLst/>
              <a:ahLst/>
              <a:cxnLst/>
              <a:rect l="l" t="t" r="r" b="b"/>
              <a:pathLst>
                <a:path w="40357" h="34149" extrusionOk="0">
                  <a:moveTo>
                    <a:pt x="13660" y="25457"/>
                  </a:moveTo>
                  <a:lnTo>
                    <a:pt x="18937" y="30424"/>
                  </a:lnTo>
                  <a:lnTo>
                    <a:pt x="23904" y="35701"/>
                  </a:lnTo>
                  <a:lnTo>
                    <a:pt x="27009" y="34770"/>
                  </a:lnTo>
                  <a:lnTo>
                    <a:pt x="29182" y="32597"/>
                  </a:lnTo>
                  <a:lnTo>
                    <a:pt x="31355" y="32597"/>
                  </a:lnTo>
                  <a:lnTo>
                    <a:pt x="33528" y="32597"/>
                  </a:lnTo>
                  <a:lnTo>
                    <a:pt x="33528" y="30424"/>
                  </a:lnTo>
                  <a:lnTo>
                    <a:pt x="36633" y="27319"/>
                  </a:lnTo>
                  <a:lnTo>
                    <a:pt x="36633" y="25457"/>
                  </a:lnTo>
                  <a:lnTo>
                    <a:pt x="38495" y="25457"/>
                  </a:lnTo>
                  <a:lnTo>
                    <a:pt x="38495" y="23283"/>
                  </a:lnTo>
                  <a:lnTo>
                    <a:pt x="40668" y="20179"/>
                  </a:lnTo>
                  <a:lnTo>
                    <a:pt x="34459" y="14901"/>
                  </a:lnTo>
                  <a:lnTo>
                    <a:pt x="29182" y="10555"/>
                  </a:lnTo>
                  <a:lnTo>
                    <a:pt x="26077" y="7451"/>
                  </a:lnTo>
                  <a:lnTo>
                    <a:pt x="18937" y="3104"/>
                  </a:lnTo>
                  <a:lnTo>
                    <a:pt x="11487" y="0"/>
                  </a:lnTo>
                  <a:lnTo>
                    <a:pt x="9313" y="1242"/>
                  </a:lnTo>
                  <a:lnTo>
                    <a:pt x="7451" y="3104"/>
                  </a:lnTo>
                  <a:lnTo>
                    <a:pt x="4346" y="3104"/>
                  </a:lnTo>
                  <a:lnTo>
                    <a:pt x="0" y="15833"/>
                  </a:lnTo>
                  <a:lnTo>
                    <a:pt x="6209" y="20179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27"/>
            <p:cNvSpPr/>
            <p:nvPr/>
          </p:nvSpPr>
          <p:spPr>
            <a:xfrm>
              <a:off x="4024251" y="4593825"/>
              <a:ext cx="12418" cy="15522"/>
            </a:xfrm>
            <a:custGeom>
              <a:avLst/>
              <a:gdLst/>
              <a:ahLst/>
              <a:cxnLst/>
              <a:rect l="l" t="t" r="r" b="b"/>
              <a:pathLst>
                <a:path w="12417" h="15522" extrusionOk="0">
                  <a:moveTo>
                    <a:pt x="4967" y="17075"/>
                  </a:moveTo>
                  <a:lnTo>
                    <a:pt x="7140" y="14901"/>
                  </a:lnTo>
                  <a:lnTo>
                    <a:pt x="8072" y="14901"/>
                  </a:lnTo>
                  <a:lnTo>
                    <a:pt x="10245" y="12728"/>
                  </a:lnTo>
                  <a:lnTo>
                    <a:pt x="12418" y="10555"/>
                  </a:lnTo>
                  <a:lnTo>
                    <a:pt x="14591" y="9624"/>
                  </a:lnTo>
                  <a:lnTo>
                    <a:pt x="14591" y="7451"/>
                  </a:lnTo>
                  <a:lnTo>
                    <a:pt x="14591" y="5278"/>
                  </a:lnTo>
                  <a:lnTo>
                    <a:pt x="10245" y="5278"/>
                  </a:lnTo>
                  <a:lnTo>
                    <a:pt x="8072" y="3415"/>
                  </a:lnTo>
                  <a:lnTo>
                    <a:pt x="7140" y="2173"/>
                  </a:lnTo>
                  <a:lnTo>
                    <a:pt x="3104" y="0"/>
                  </a:lnTo>
                  <a:lnTo>
                    <a:pt x="931" y="5278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0" y="17075"/>
                  </a:lnTo>
                  <a:lnTo>
                    <a:pt x="3104" y="17075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27"/>
            <p:cNvSpPr/>
            <p:nvPr/>
          </p:nvSpPr>
          <p:spPr>
            <a:xfrm>
              <a:off x="3970854" y="4639150"/>
              <a:ext cx="21731" cy="27940"/>
            </a:xfrm>
            <a:custGeom>
              <a:avLst/>
              <a:gdLst/>
              <a:ahLst/>
              <a:cxnLst/>
              <a:rect l="l" t="t" r="r" b="b"/>
              <a:pathLst>
                <a:path w="21731" h="27940" extrusionOk="0">
                  <a:moveTo>
                    <a:pt x="2173" y="13660"/>
                  </a:moveTo>
                  <a:lnTo>
                    <a:pt x="2173" y="14591"/>
                  </a:lnTo>
                  <a:lnTo>
                    <a:pt x="2173" y="16764"/>
                  </a:lnTo>
                  <a:lnTo>
                    <a:pt x="0" y="21110"/>
                  </a:lnTo>
                  <a:lnTo>
                    <a:pt x="2173" y="22042"/>
                  </a:lnTo>
                  <a:lnTo>
                    <a:pt x="2173" y="24215"/>
                  </a:lnTo>
                  <a:lnTo>
                    <a:pt x="3104" y="24215"/>
                  </a:lnTo>
                  <a:lnTo>
                    <a:pt x="3104" y="28251"/>
                  </a:lnTo>
                  <a:lnTo>
                    <a:pt x="9624" y="28251"/>
                  </a:lnTo>
                  <a:lnTo>
                    <a:pt x="14591" y="26388"/>
                  </a:lnTo>
                  <a:lnTo>
                    <a:pt x="16764" y="26388"/>
                  </a:lnTo>
                  <a:lnTo>
                    <a:pt x="19869" y="24215"/>
                  </a:lnTo>
                  <a:lnTo>
                    <a:pt x="24215" y="24215"/>
                  </a:lnTo>
                  <a:lnTo>
                    <a:pt x="22042" y="16764"/>
                  </a:lnTo>
                  <a:lnTo>
                    <a:pt x="17695" y="9313"/>
                  </a:lnTo>
                  <a:lnTo>
                    <a:pt x="12728" y="4346"/>
                  </a:lnTo>
                  <a:lnTo>
                    <a:pt x="7451" y="0"/>
                  </a:lnTo>
                  <a:lnTo>
                    <a:pt x="3104" y="11487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27"/>
            <p:cNvSpPr/>
            <p:nvPr/>
          </p:nvSpPr>
          <p:spPr>
            <a:xfrm>
              <a:off x="7159753" y="4855531"/>
              <a:ext cx="43462" cy="189372"/>
            </a:xfrm>
            <a:custGeom>
              <a:avLst/>
              <a:gdLst/>
              <a:ahLst/>
              <a:cxnLst/>
              <a:rect l="l" t="t" r="r" b="b"/>
              <a:pathLst>
                <a:path w="43462" h="189371" extrusionOk="0">
                  <a:moveTo>
                    <a:pt x="44704" y="130077"/>
                  </a:moveTo>
                  <a:lnTo>
                    <a:pt x="39427" y="108035"/>
                  </a:lnTo>
                  <a:lnTo>
                    <a:pt x="30113" y="88167"/>
                  </a:lnTo>
                  <a:lnTo>
                    <a:pt x="24836" y="70471"/>
                  </a:lnTo>
                  <a:lnTo>
                    <a:pt x="21731" y="51534"/>
                  </a:lnTo>
                  <a:lnTo>
                    <a:pt x="21731" y="35701"/>
                  </a:lnTo>
                  <a:lnTo>
                    <a:pt x="21731" y="18937"/>
                  </a:lnTo>
                  <a:lnTo>
                    <a:pt x="15522" y="6209"/>
                  </a:lnTo>
                  <a:lnTo>
                    <a:pt x="15522" y="4036"/>
                  </a:lnTo>
                  <a:lnTo>
                    <a:pt x="14591" y="4036"/>
                  </a:lnTo>
                  <a:lnTo>
                    <a:pt x="14591" y="2173"/>
                  </a:lnTo>
                  <a:lnTo>
                    <a:pt x="12418" y="0"/>
                  </a:lnTo>
                  <a:lnTo>
                    <a:pt x="10245" y="7451"/>
                  </a:lnTo>
                  <a:lnTo>
                    <a:pt x="9313" y="13660"/>
                  </a:lnTo>
                  <a:lnTo>
                    <a:pt x="7140" y="16764"/>
                  </a:lnTo>
                  <a:lnTo>
                    <a:pt x="5278" y="21110"/>
                  </a:lnTo>
                  <a:lnTo>
                    <a:pt x="3104" y="24215"/>
                  </a:lnTo>
                  <a:lnTo>
                    <a:pt x="0" y="29492"/>
                  </a:lnTo>
                  <a:lnTo>
                    <a:pt x="0" y="70471"/>
                  </a:lnTo>
                  <a:lnTo>
                    <a:pt x="3104" y="85993"/>
                  </a:lnTo>
                  <a:lnTo>
                    <a:pt x="3104" y="110208"/>
                  </a:lnTo>
                  <a:lnTo>
                    <a:pt x="3104" y="136596"/>
                  </a:lnTo>
                  <a:lnTo>
                    <a:pt x="3104" y="159569"/>
                  </a:lnTo>
                  <a:lnTo>
                    <a:pt x="5278" y="180679"/>
                  </a:lnTo>
                  <a:lnTo>
                    <a:pt x="9313" y="191235"/>
                  </a:lnTo>
                  <a:lnTo>
                    <a:pt x="12418" y="189061"/>
                  </a:lnTo>
                  <a:lnTo>
                    <a:pt x="14591" y="189061"/>
                  </a:lnTo>
                  <a:lnTo>
                    <a:pt x="19869" y="186888"/>
                  </a:lnTo>
                  <a:lnTo>
                    <a:pt x="22973" y="186888"/>
                  </a:lnTo>
                  <a:lnTo>
                    <a:pt x="29182" y="186888"/>
                  </a:lnTo>
                  <a:lnTo>
                    <a:pt x="24836" y="169193"/>
                  </a:lnTo>
                  <a:lnTo>
                    <a:pt x="22973" y="156465"/>
                  </a:lnTo>
                  <a:lnTo>
                    <a:pt x="19869" y="143736"/>
                  </a:lnTo>
                  <a:lnTo>
                    <a:pt x="19869" y="126972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27"/>
            <p:cNvSpPr/>
            <p:nvPr/>
          </p:nvSpPr>
          <p:spPr>
            <a:xfrm>
              <a:off x="3223922" y="4869190"/>
              <a:ext cx="34149" cy="43462"/>
            </a:xfrm>
            <a:custGeom>
              <a:avLst/>
              <a:gdLst/>
              <a:ahLst/>
              <a:cxnLst/>
              <a:rect l="l" t="t" r="r" b="b"/>
              <a:pathLst>
                <a:path w="34149" h="43462" extrusionOk="0">
                  <a:moveTo>
                    <a:pt x="29182" y="17695"/>
                  </a:moveTo>
                  <a:lnTo>
                    <a:pt x="27009" y="3104"/>
                  </a:lnTo>
                  <a:lnTo>
                    <a:pt x="19558" y="3104"/>
                  </a:lnTo>
                  <a:lnTo>
                    <a:pt x="14591" y="3104"/>
                  </a:lnTo>
                  <a:lnTo>
                    <a:pt x="10245" y="931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8382"/>
                  </a:lnTo>
                  <a:lnTo>
                    <a:pt x="931" y="12728"/>
                  </a:lnTo>
                  <a:lnTo>
                    <a:pt x="3104" y="15833"/>
                  </a:lnTo>
                  <a:lnTo>
                    <a:pt x="7140" y="22042"/>
                  </a:lnTo>
                  <a:lnTo>
                    <a:pt x="10245" y="27319"/>
                  </a:lnTo>
                  <a:lnTo>
                    <a:pt x="14591" y="30424"/>
                  </a:lnTo>
                  <a:lnTo>
                    <a:pt x="19558" y="34770"/>
                  </a:lnTo>
                  <a:lnTo>
                    <a:pt x="22973" y="37874"/>
                  </a:lnTo>
                  <a:lnTo>
                    <a:pt x="27009" y="44083"/>
                  </a:lnTo>
                  <a:lnTo>
                    <a:pt x="34149" y="44083"/>
                  </a:lnTo>
                  <a:lnTo>
                    <a:pt x="32286" y="29492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27"/>
            <p:cNvSpPr/>
            <p:nvPr/>
          </p:nvSpPr>
          <p:spPr>
            <a:xfrm>
              <a:off x="5439263" y="4744081"/>
              <a:ext cx="18627" cy="18627"/>
            </a:xfrm>
            <a:custGeom>
              <a:avLst/>
              <a:gdLst/>
              <a:ahLst/>
              <a:cxnLst/>
              <a:rect l="l" t="t" r="r" b="b"/>
              <a:pathLst>
                <a:path w="18626" h="18626" extrusionOk="0">
                  <a:moveTo>
                    <a:pt x="931" y="3104"/>
                  </a:moveTo>
                  <a:lnTo>
                    <a:pt x="0" y="7451"/>
                  </a:lnTo>
                  <a:lnTo>
                    <a:pt x="0" y="9624"/>
                  </a:lnTo>
                  <a:lnTo>
                    <a:pt x="0" y="12728"/>
                  </a:lnTo>
                  <a:lnTo>
                    <a:pt x="0" y="16764"/>
                  </a:lnTo>
                  <a:lnTo>
                    <a:pt x="931" y="16764"/>
                  </a:lnTo>
                  <a:lnTo>
                    <a:pt x="3104" y="18006"/>
                  </a:lnTo>
                  <a:lnTo>
                    <a:pt x="5278" y="18006"/>
                  </a:lnTo>
                  <a:lnTo>
                    <a:pt x="8382" y="20179"/>
                  </a:lnTo>
                  <a:lnTo>
                    <a:pt x="10555" y="16764"/>
                  </a:lnTo>
                  <a:lnTo>
                    <a:pt x="14591" y="14901"/>
                  </a:lnTo>
                  <a:lnTo>
                    <a:pt x="15522" y="12728"/>
                  </a:lnTo>
                  <a:lnTo>
                    <a:pt x="19869" y="12728"/>
                  </a:lnTo>
                  <a:lnTo>
                    <a:pt x="19869" y="7451"/>
                  </a:lnTo>
                  <a:lnTo>
                    <a:pt x="5278" y="0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27"/>
            <p:cNvSpPr/>
            <p:nvPr/>
          </p:nvSpPr>
          <p:spPr>
            <a:xfrm>
              <a:off x="5039098" y="4734767"/>
              <a:ext cx="111760" cy="217312"/>
            </a:xfrm>
            <a:custGeom>
              <a:avLst/>
              <a:gdLst/>
              <a:ahLst/>
              <a:cxnLst/>
              <a:rect l="l" t="t" r="r" b="b"/>
              <a:pathLst>
                <a:path w="111760" h="217312" extrusionOk="0">
                  <a:moveTo>
                    <a:pt x="103068" y="141874"/>
                  </a:moveTo>
                  <a:lnTo>
                    <a:pt x="93755" y="122937"/>
                  </a:lnTo>
                  <a:lnTo>
                    <a:pt x="83510" y="106173"/>
                  </a:lnTo>
                  <a:lnTo>
                    <a:pt x="70782" y="92513"/>
                  </a:lnTo>
                  <a:lnTo>
                    <a:pt x="61468" y="78853"/>
                  </a:lnTo>
                  <a:lnTo>
                    <a:pt x="52155" y="70471"/>
                  </a:lnTo>
                  <a:lnTo>
                    <a:pt x="56191" y="63021"/>
                  </a:lnTo>
                  <a:lnTo>
                    <a:pt x="61468" y="53397"/>
                  </a:lnTo>
                  <a:lnTo>
                    <a:pt x="64573" y="41910"/>
                  </a:lnTo>
                  <a:lnTo>
                    <a:pt x="59295" y="29492"/>
                  </a:lnTo>
                  <a:lnTo>
                    <a:pt x="59295" y="22042"/>
                  </a:lnTo>
                  <a:lnTo>
                    <a:pt x="54328" y="22042"/>
                  </a:lnTo>
                  <a:lnTo>
                    <a:pt x="49982" y="24215"/>
                  </a:lnTo>
                  <a:lnTo>
                    <a:pt x="49051" y="26078"/>
                  </a:lnTo>
                  <a:lnTo>
                    <a:pt x="44704" y="29492"/>
                  </a:lnTo>
                  <a:lnTo>
                    <a:pt x="35391" y="29492"/>
                  </a:lnTo>
                  <a:lnTo>
                    <a:pt x="39737" y="24215"/>
                  </a:lnTo>
                  <a:lnTo>
                    <a:pt x="42842" y="18937"/>
                  </a:lnTo>
                  <a:lnTo>
                    <a:pt x="44704" y="12418"/>
                  </a:lnTo>
                  <a:lnTo>
                    <a:pt x="49051" y="5278"/>
                  </a:lnTo>
                  <a:lnTo>
                    <a:pt x="34460" y="2173"/>
                  </a:lnTo>
                  <a:lnTo>
                    <a:pt x="15522" y="0"/>
                  </a:lnTo>
                  <a:lnTo>
                    <a:pt x="14591" y="16764"/>
                  </a:lnTo>
                  <a:lnTo>
                    <a:pt x="8382" y="27319"/>
                  </a:lnTo>
                  <a:lnTo>
                    <a:pt x="3104" y="36633"/>
                  </a:lnTo>
                  <a:lnTo>
                    <a:pt x="0" y="46257"/>
                  </a:lnTo>
                  <a:lnTo>
                    <a:pt x="931" y="58674"/>
                  </a:lnTo>
                  <a:lnTo>
                    <a:pt x="5278" y="75438"/>
                  </a:lnTo>
                  <a:lnTo>
                    <a:pt x="8382" y="93444"/>
                  </a:lnTo>
                  <a:lnTo>
                    <a:pt x="10555" y="92513"/>
                  </a:lnTo>
                  <a:lnTo>
                    <a:pt x="12418" y="90340"/>
                  </a:lnTo>
                  <a:lnTo>
                    <a:pt x="14591" y="90340"/>
                  </a:lnTo>
                  <a:lnTo>
                    <a:pt x="14591" y="88167"/>
                  </a:lnTo>
                  <a:lnTo>
                    <a:pt x="14591" y="85994"/>
                  </a:lnTo>
                  <a:lnTo>
                    <a:pt x="15522" y="82889"/>
                  </a:lnTo>
                  <a:lnTo>
                    <a:pt x="19869" y="82889"/>
                  </a:lnTo>
                  <a:lnTo>
                    <a:pt x="19869" y="85994"/>
                  </a:lnTo>
                  <a:lnTo>
                    <a:pt x="19869" y="88167"/>
                  </a:lnTo>
                  <a:lnTo>
                    <a:pt x="17695" y="90340"/>
                  </a:lnTo>
                  <a:lnTo>
                    <a:pt x="17695" y="92513"/>
                  </a:lnTo>
                  <a:lnTo>
                    <a:pt x="15522" y="93444"/>
                  </a:lnTo>
                  <a:lnTo>
                    <a:pt x="17695" y="97480"/>
                  </a:lnTo>
                  <a:lnTo>
                    <a:pt x="17695" y="100895"/>
                  </a:lnTo>
                  <a:lnTo>
                    <a:pt x="17695" y="102758"/>
                  </a:lnTo>
                  <a:lnTo>
                    <a:pt x="19869" y="104931"/>
                  </a:lnTo>
                  <a:lnTo>
                    <a:pt x="19869" y="106173"/>
                  </a:lnTo>
                  <a:lnTo>
                    <a:pt x="22973" y="106173"/>
                  </a:lnTo>
                  <a:lnTo>
                    <a:pt x="27009" y="108035"/>
                  </a:lnTo>
                  <a:lnTo>
                    <a:pt x="30113" y="108035"/>
                  </a:lnTo>
                  <a:lnTo>
                    <a:pt x="32286" y="108035"/>
                  </a:lnTo>
                  <a:lnTo>
                    <a:pt x="35391" y="110208"/>
                  </a:lnTo>
                  <a:lnTo>
                    <a:pt x="39737" y="112381"/>
                  </a:lnTo>
                  <a:lnTo>
                    <a:pt x="41600" y="112381"/>
                  </a:lnTo>
                  <a:lnTo>
                    <a:pt x="41600" y="113313"/>
                  </a:lnTo>
                  <a:lnTo>
                    <a:pt x="42842" y="113313"/>
                  </a:lnTo>
                  <a:lnTo>
                    <a:pt x="44704" y="117659"/>
                  </a:lnTo>
                  <a:lnTo>
                    <a:pt x="44704" y="119832"/>
                  </a:lnTo>
                  <a:lnTo>
                    <a:pt x="46877" y="120763"/>
                  </a:lnTo>
                  <a:lnTo>
                    <a:pt x="46877" y="122937"/>
                  </a:lnTo>
                  <a:lnTo>
                    <a:pt x="49051" y="126972"/>
                  </a:lnTo>
                  <a:lnTo>
                    <a:pt x="42842" y="130077"/>
                  </a:lnTo>
                  <a:lnTo>
                    <a:pt x="35391" y="134423"/>
                  </a:lnTo>
                  <a:lnTo>
                    <a:pt x="32286" y="137528"/>
                  </a:lnTo>
                  <a:lnTo>
                    <a:pt x="27009" y="142805"/>
                  </a:lnTo>
                  <a:lnTo>
                    <a:pt x="25146" y="150256"/>
                  </a:lnTo>
                  <a:lnTo>
                    <a:pt x="22973" y="154292"/>
                  </a:lnTo>
                  <a:lnTo>
                    <a:pt x="22973" y="156465"/>
                  </a:lnTo>
                  <a:lnTo>
                    <a:pt x="25146" y="157396"/>
                  </a:lnTo>
                  <a:lnTo>
                    <a:pt x="25146" y="159569"/>
                  </a:lnTo>
                  <a:lnTo>
                    <a:pt x="29182" y="163915"/>
                  </a:lnTo>
                  <a:lnTo>
                    <a:pt x="15522" y="167020"/>
                  </a:lnTo>
                  <a:lnTo>
                    <a:pt x="17695" y="172297"/>
                  </a:lnTo>
                  <a:lnTo>
                    <a:pt x="17695" y="176333"/>
                  </a:lnTo>
                  <a:lnTo>
                    <a:pt x="19869" y="178506"/>
                  </a:lnTo>
                  <a:lnTo>
                    <a:pt x="19869" y="179438"/>
                  </a:lnTo>
                  <a:lnTo>
                    <a:pt x="22973" y="181611"/>
                  </a:lnTo>
                  <a:lnTo>
                    <a:pt x="27009" y="181611"/>
                  </a:lnTo>
                  <a:lnTo>
                    <a:pt x="32286" y="181611"/>
                  </a:lnTo>
                  <a:lnTo>
                    <a:pt x="22973" y="198375"/>
                  </a:lnTo>
                  <a:lnTo>
                    <a:pt x="12418" y="214208"/>
                  </a:lnTo>
                  <a:lnTo>
                    <a:pt x="12418" y="218554"/>
                  </a:lnTo>
                  <a:lnTo>
                    <a:pt x="29182" y="216381"/>
                  </a:lnTo>
                  <a:lnTo>
                    <a:pt x="49051" y="211103"/>
                  </a:lnTo>
                  <a:lnTo>
                    <a:pt x="70782" y="205826"/>
                  </a:lnTo>
                  <a:lnTo>
                    <a:pt x="88477" y="198375"/>
                  </a:lnTo>
                  <a:lnTo>
                    <a:pt x="99964" y="191235"/>
                  </a:lnTo>
                  <a:lnTo>
                    <a:pt x="108346" y="183784"/>
                  </a:lnTo>
                  <a:lnTo>
                    <a:pt x="112692" y="171056"/>
                  </a:lnTo>
                  <a:lnTo>
                    <a:pt x="110519" y="157396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27"/>
            <p:cNvSpPr/>
            <p:nvPr/>
          </p:nvSpPr>
          <p:spPr>
            <a:xfrm>
              <a:off x="5278762" y="4812379"/>
              <a:ext cx="24836" cy="34149"/>
            </a:xfrm>
            <a:custGeom>
              <a:avLst/>
              <a:gdLst/>
              <a:ahLst/>
              <a:cxnLst/>
              <a:rect l="l" t="t" r="r" b="b"/>
              <a:pathLst>
                <a:path w="24835" h="34149" extrusionOk="0">
                  <a:moveTo>
                    <a:pt x="23904" y="10555"/>
                  </a:moveTo>
                  <a:lnTo>
                    <a:pt x="23904" y="7451"/>
                  </a:lnTo>
                  <a:lnTo>
                    <a:pt x="22042" y="5278"/>
                  </a:lnTo>
                  <a:lnTo>
                    <a:pt x="19869" y="3104"/>
                  </a:lnTo>
                  <a:lnTo>
                    <a:pt x="16764" y="0"/>
                  </a:lnTo>
                  <a:lnTo>
                    <a:pt x="9313" y="10555"/>
                  </a:lnTo>
                  <a:lnTo>
                    <a:pt x="2173" y="14901"/>
                  </a:lnTo>
                  <a:lnTo>
                    <a:pt x="0" y="15833"/>
                  </a:lnTo>
                  <a:lnTo>
                    <a:pt x="0" y="18006"/>
                  </a:lnTo>
                  <a:lnTo>
                    <a:pt x="3104" y="23283"/>
                  </a:lnTo>
                  <a:lnTo>
                    <a:pt x="9313" y="35701"/>
                  </a:lnTo>
                  <a:lnTo>
                    <a:pt x="12418" y="35701"/>
                  </a:lnTo>
                  <a:lnTo>
                    <a:pt x="14591" y="34770"/>
                  </a:lnTo>
                  <a:lnTo>
                    <a:pt x="16764" y="34770"/>
                  </a:lnTo>
                  <a:lnTo>
                    <a:pt x="17695" y="34770"/>
                  </a:lnTo>
                  <a:lnTo>
                    <a:pt x="19869" y="32597"/>
                  </a:lnTo>
                  <a:lnTo>
                    <a:pt x="22042" y="30424"/>
                  </a:lnTo>
                  <a:lnTo>
                    <a:pt x="22042" y="28561"/>
                  </a:lnTo>
                  <a:lnTo>
                    <a:pt x="22042" y="27319"/>
                  </a:lnTo>
                  <a:lnTo>
                    <a:pt x="22042" y="25146"/>
                  </a:lnTo>
                  <a:lnTo>
                    <a:pt x="23904" y="23283"/>
                  </a:lnTo>
                  <a:lnTo>
                    <a:pt x="25146" y="19869"/>
                  </a:lnTo>
                  <a:lnTo>
                    <a:pt x="23904" y="14901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27"/>
            <p:cNvSpPr/>
            <p:nvPr/>
          </p:nvSpPr>
          <p:spPr>
            <a:xfrm>
              <a:off x="7689063" y="4320943"/>
              <a:ext cx="49671" cy="27940"/>
            </a:xfrm>
            <a:custGeom>
              <a:avLst/>
              <a:gdLst/>
              <a:ahLst/>
              <a:cxnLst/>
              <a:rect l="l" t="t" r="r" b="b"/>
              <a:pathLst>
                <a:path w="49671" h="27940" extrusionOk="0">
                  <a:moveTo>
                    <a:pt x="49051" y="12418"/>
                  </a:moveTo>
                  <a:lnTo>
                    <a:pt x="44704" y="10555"/>
                  </a:lnTo>
                  <a:lnTo>
                    <a:pt x="43773" y="10555"/>
                  </a:lnTo>
                  <a:lnTo>
                    <a:pt x="41600" y="10555"/>
                  </a:lnTo>
                  <a:lnTo>
                    <a:pt x="37564" y="10555"/>
                  </a:lnTo>
                  <a:lnTo>
                    <a:pt x="36322" y="10555"/>
                  </a:lnTo>
                  <a:lnTo>
                    <a:pt x="34460" y="9313"/>
                  </a:lnTo>
                  <a:lnTo>
                    <a:pt x="30113" y="9313"/>
                  </a:lnTo>
                  <a:lnTo>
                    <a:pt x="27009" y="5278"/>
                  </a:lnTo>
                  <a:lnTo>
                    <a:pt x="22973" y="0"/>
                  </a:lnTo>
                  <a:lnTo>
                    <a:pt x="15522" y="3104"/>
                  </a:lnTo>
                  <a:lnTo>
                    <a:pt x="10555" y="7451"/>
                  </a:lnTo>
                  <a:lnTo>
                    <a:pt x="5278" y="10555"/>
                  </a:lnTo>
                  <a:lnTo>
                    <a:pt x="0" y="15833"/>
                  </a:lnTo>
                  <a:lnTo>
                    <a:pt x="0" y="30424"/>
                  </a:lnTo>
                  <a:lnTo>
                    <a:pt x="36322" y="27319"/>
                  </a:lnTo>
                  <a:lnTo>
                    <a:pt x="43773" y="22042"/>
                  </a:lnTo>
                  <a:lnTo>
                    <a:pt x="50913" y="15833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27"/>
            <p:cNvSpPr/>
            <p:nvPr/>
          </p:nvSpPr>
          <p:spPr>
            <a:xfrm>
              <a:off x="5774854" y="4394519"/>
              <a:ext cx="15522" cy="9313"/>
            </a:xfrm>
            <a:custGeom>
              <a:avLst/>
              <a:gdLst/>
              <a:ahLst/>
              <a:cxnLst/>
              <a:rect l="l" t="t" r="r" b="b"/>
              <a:pathLst>
                <a:path w="15522" h="9313" extrusionOk="0">
                  <a:moveTo>
                    <a:pt x="0" y="931"/>
                  </a:moveTo>
                  <a:lnTo>
                    <a:pt x="2173" y="3104"/>
                  </a:lnTo>
                  <a:lnTo>
                    <a:pt x="2173" y="5278"/>
                  </a:lnTo>
                  <a:lnTo>
                    <a:pt x="4036" y="8382"/>
                  </a:lnTo>
                  <a:lnTo>
                    <a:pt x="4036" y="10245"/>
                  </a:lnTo>
                  <a:lnTo>
                    <a:pt x="7140" y="10245"/>
                  </a:lnTo>
                  <a:lnTo>
                    <a:pt x="9313" y="10245"/>
                  </a:lnTo>
                  <a:lnTo>
                    <a:pt x="13349" y="7140"/>
                  </a:lnTo>
                  <a:lnTo>
                    <a:pt x="16764" y="7140"/>
                  </a:lnTo>
                  <a:lnTo>
                    <a:pt x="16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27"/>
            <p:cNvSpPr/>
            <p:nvPr/>
          </p:nvSpPr>
          <p:spPr>
            <a:xfrm>
              <a:off x="7132744" y="4215702"/>
              <a:ext cx="55880" cy="21731"/>
            </a:xfrm>
            <a:custGeom>
              <a:avLst/>
              <a:gdLst/>
              <a:ahLst/>
              <a:cxnLst/>
              <a:rect l="l" t="t" r="r" b="b"/>
              <a:pathLst>
                <a:path w="55880" h="21731" extrusionOk="0">
                  <a:moveTo>
                    <a:pt x="51844" y="7451"/>
                  </a:moveTo>
                  <a:lnTo>
                    <a:pt x="36322" y="4346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931" y="13660"/>
                  </a:lnTo>
                  <a:lnTo>
                    <a:pt x="931" y="18937"/>
                  </a:lnTo>
                  <a:lnTo>
                    <a:pt x="3104" y="24215"/>
                  </a:lnTo>
                  <a:lnTo>
                    <a:pt x="56191" y="24215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27"/>
            <p:cNvSpPr/>
            <p:nvPr/>
          </p:nvSpPr>
          <p:spPr>
            <a:xfrm>
              <a:off x="5371586" y="4771400"/>
              <a:ext cx="18627" cy="27940"/>
            </a:xfrm>
            <a:custGeom>
              <a:avLst/>
              <a:gdLst/>
              <a:ahLst/>
              <a:cxnLst/>
              <a:rect l="l" t="t" r="r" b="b"/>
              <a:pathLst>
                <a:path w="18626" h="27940" extrusionOk="0">
                  <a:moveTo>
                    <a:pt x="16454" y="2173"/>
                  </a:moveTo>
                  <a:lnTo>
                    <a:pt x="14591" y="2173"/>
                  </a:lnTo>
                  <a:lnTo>
                    <a:pt x="12418" y="2173"/>
                  </a:lnTo>
                  <a:lnTo>
                    <a:pt x="7140" y="0"/>
                  </a:lnTo>
                  <a:lnTo>
                    <a:pt x="7140" y="5278"/>
                  </a:lnTo>
                  <a:lnTo>
                    <a:pt x="5278" y="9624"/>
                  </a:lnTo>
                  <a:lnTo>
                    <a:pt x="3104" y="12728"/>
                  </a:lnTo>
                  <a:lnTo>
                    <a:pt x="0" y="16764"/>
                  </a:lnTo>
                  <a:lnTo>
                    <a:pt x="1863" y="20179"/>
                  </a:lnTo>
                  <a:lnTo>
                    <a:pt x="1863" y="22042"/>
                  </a:lnTo>
                  <a:lnTo>
                    <a:pt x="1863" y="24215"/>
                  </a:lnTo>
                  <a:lnTo>
                    <a:pt x="3104" y="24215"/>
                  </a:lnTo>
                  <a:lnTo>
                    <a:pt x="3104" y="29492"/>
                  </a:lnTo>
                  <a:lnTo>
                    <a:pt x="9313" y="26388"/>
                  </a:lnTo>
                  <a:lnTo>
                    <a:pt x="12418" y="20179"/>
                  </a:lnTo>
                  <a:lnTo>
                    <a:pt x="14591" y="14901"/>
                  </a:lnTo>
                  <a:lnTo>
                    <a:pt x="16454" y="9624"/>
                  </a:lnTo>
                  <a:lnTo>
                    <a:pt x="19868" y="4346"/>
                  </a:lnTo>
                  <a:lnTo>
                    <a:pt x="17695" y="4346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27"/>
            <p:cNvSpPr/>
            <p:nvPr/>
          </p:nvSpPr>
          <p:spPr>
            <a:xfrm>
              <a:off x="4983839" y="4840940"/>
              <a:ext cx="52776" cy="80716"/>
            </a:xfrm>
            <a:custGeom>
              <a:avLst/>
              <a:gdLst/>
              <a:ahLst/>
              <a:cxnLst/>
              <a:rect l="l" t="t" r="r" b="b"/>
              <a:pathLst>
                <a:path w="52775" h="80715" extrusionOk="0">
                  <a:moveTo>
                    <a:pt x="34460" y="1863"/>
                  </a:moveTo>
                  <a:lnTo>
                    <a:pt x="23904" y="7140"/>
                  </a:lnTo>
                  <a:lnTo>
                    <a:pt x="14591" y="14591"/>
                  </a:lnTo>
                  <a:lnTo>
                    <a:pt x="4346" y="23904"/>
                  </a:lnTo>
                  <a:lnTo>
                    <a:pt x="5278" y="42841"/>
                  </a:lnTo>
                  <a:lnTo>
                    <a:pt x="5278" y="58674"/>
                  </a:lnTo>
                  <a:lnTo>
                    <a:pt x="0" y="72334"/>
                  </a:lnTo>
                  <a:lnTo>
                    <a:pt x="0" y="80716"/>
                  </a:lnTo>
                  <a:lnTo>
                    <a:pt x="19869" y="79785"/>
                  </a:lnTo>
                  <a:lnTo>
                    <a:pt x="33528" y="75438"/>
                  </a:lnTo>
                  <a:lnTo>
                    <a:pt x="48119" y="67988"/>
                  </a:lnTo>
                  <a:lnTo>
                    <a:pt x="53086" y="44083"/>
                  </a:lnTo>
                  <a:lnTo>
                    <a:pt x="55259" y="22042"/>
                  </a:lnTo>
                  <a:lnTo>
                    <a:pt x="51224" y="0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27"/>
            <p:cNvSpPr/>
            <p:nvPr/>
          </p:nvSpPr>
          <p:spPr>
            <a:xfrm>
              <a:off x="4217969" y="4962635"/>
              <a:ext cx="31045" cy="18627"/>
            </a:xfrm>
            <a:custGeom>
              <a:avLst/>
              <a:gdLst/>
              <a:ahLst/>
              <a:cxnLst/>
              <a:rect l="l" t="t" r="r" b="b"/>
              <a:pathLst>
                <a:path w="31044" h="18626" extrusionOk="0">
                  <a:moveTo>
                    <a:pt x="0" y="0"/>
                  </a:moveTo>
                  <a:lnTo>
                    <a:pt x="4036" y="5278"/>
                  </a:lnTo>
                  <a:lnTo>
                    <a:pt x="6209" y="8382"/>
                  </a:lnTo>
                  <a:lnTo>
                    <a:pt x="7140" y="12728"/>
                  </a:lnTo>
                  <a:lnTo>
                    <a:pt x="9313" y="14591"/>
                  </a:lnTo>
                  <a:lnTo>
                    <a:pt x="13660" y="19869"/>
                  </a:lnTo>
                  <a:lnTo>
                    <a:pt x="18627" y="18006"/>
                  </a:lnTo>
                  <a:lnTo>
                    <a:pt x="21731" y="18006"/>
                  </a:lnTo>
                  <a:lnTo>
                    <a:pt x="26077" y="18006"/>
                  </a:lnTo>
                  <a:lnTo>
                    <a:pt x="29182" y="15833"/>
                  </a:lnTo>
                  <a:lnTo>
                    <a:pt x="33218" y="15833"/>
                  </a:lnTo>
                  <a:lnTo>
                    <a:pt x="33218" y="7451"/>
                  </a:lnTo>
                  <a:lnTo>
                    <a:pt x="21731" y="3104"/>
                  </a:lnTo>
                  <a:lnTo>
                    <a:pt x="13660" y="931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27"/>
            <p:cNvSpPr/>
            <p:nvPr/>
          </p:nvSpPr>
          <p:spPr>
            <a:xfrm>
              <a:off x="4778634" y="4498518"/>
              <a:ext cx="158327" cy="117969"/>
            </a:xfrm>
            <a:custGeom>
              <a:avLst/>
              <a:gdLst/>
              <a:ahLst/>
              <a:cxnLst/>
              <a:rect l="l" t="t" r="r" b="b"/>
              <a:pathLst>
                <a:path w="158327" h="117969" extrusionOk="0">
                  <a:moveTo>
                    <a:pt x="156154" y="29182"/>
                  </a:moveTo>
                  <a:lnTo>
                    <a:pt x="156154" y="23904"/>
                  </a:lnTo>
                  <a:lnTo>
                    <a:pt x="156154" y="16764"/>
                  </a:lnTo>
                  <a:lnTo>
                    <a:pt x="154292" y="12418"/>
                  </a:lnTo>
                  <a:lnTo>
                    <a:pt x="154292" y="9313"/>
                  </a:lnTo>
                  <a:lnTo>
                    <a:pt x="153050" y="7140"/>
                  </a:lnTo>
                  <a:lnTo>
                    <a:pt x="151187" y="4036"/>
                  </a:lnTo>
                  <a:lnTo>
                    <a:pt x="149014" y="0"/>
                  </a:lnTo>
                  <a:lnTo>
                    <a:pt x="134423" y="1863"/>
                  </a:lnTo>
                  <a:lnTo>
                    <a:pt x="126972" y="7140"/>
                  </a:lnTo>
                  <a:lnTo>
                    <a:pt x="119832" y="12418"/>
                  </a:lnTo>
                  <a:lnTo>
                    <a:pt x="114554" y="18937"/>
                  </a:lnTo>
                  <a:lnTo>
                    <a:pt x="105241" y="23904"/>
                  </a:lnTo>
                  <a:lnTo>
                    <a:pt x="102137" y="23904"/>
                  </a:lnTo>
                  <a:lnTo>
                    <a:pt x="99964" y="23904"/>
                  </a:lnTo>
                  <a:lnTo>
                    <a:pt x="97790" y="23904"/>
                  </a:lnTo>
                  <a:lnTo>
                    <a:pt x="97790" y="22042"/>
                  </a:lnTo>
                  <a:lnTo>
                    <a:pt x="94686" y="19869"/>
                  </a:lnTo>
                  <a:lnTo>
                    <a:pt x="92823" y="14591"/>
                  </a:lnTo>
                  <a:lnTo>
                    <a:pt x="78232" y="19869"/>
                  </a:lnTo>
                  <a:lnTo>
                    <a:pt x="67677" y="27319"/>
                  </a:lnTo>
                  <a:lnTo>
                    <a:pt x="56191" y="36633"/>
                  </a:lnTo>
                  <a:lnTo>
                    <a:pt x="53086" y="29182"/>
                  </a:lnTo>
                  <a:lnTo>
                    <a:pt x="49050" y="26077"/>
                  </a:lnTo>
                  <a:lnTo>
                    <a:pt x="45946" y="19869"/>
                  </a:lnTo>
                  <a:lnTo>
                    <a:pt x="39427" y="14591"/>
                  </a:lnTo>
                  <a:lnTo>
                    <a:pt x="24836" y="18937"/>
                  </a:lnTo>
                  <a:lnTo>
                    <a:pt x="16764" y="22042"/>
                  </a:lnTo>
                  <a:lnTo>
                    <a:pt x="9313" y="29182"/>
                  </a:lnTo>
                  <a:lnTo>
                    <a:pt x="0" y="36633"/>
                  </a:lnTo>
                  <a:lnTo>
                    <a:pt x="5278" y="47188"/>
                  </a:lnTo>
                  <a:lnTo>
                    <a:pt x="32286" y="47188"/>
                  </a:lnTo>
                  <a:lnTo>
                    <a:pt x="32286" y="60847"/>
                  </a:lnTo>
                  <a:lnTo>
                    <a:pt x="27009" y="60847"/>
                  </a:lnTo>
                  <a:lnTo>
                    <a:pt x="21731" y="60847"/>
                  </a:lnTo>
                  <a:lnTo>
                    <a:pt x="19868" y="61779"/>
                  </a:lnTo>
                  <a:lnTo>
                    <a:pt x="17695" y="61779"/>
                  </a:lnTo>
                  <a:lnTo>
                    <a:pt x="16764" y="63952"/>
                  </a:lnTo>
                  <a:lnTo>
                    <a:pt x="12418" y="68298"/>
                  </a:lnTo>
                  <a:lnTo>
                    <a:pt x="9313" y="68298"/>
                  </a:lnTo>
                  <a:lnTo>
                    <a:pt x="14591" y="71403"/>
                  </a:lnTo>
                  <a:lnTo>
                    <a:pt x="19868" y="75438"/>
                  </a:lnTo>
                  <a:lnTo>
                    <a:pt x="27009" y="76680"/>
                  </a:lnTo>
                  <a:lnTo>
                    <a:pt x="32286" y="80716"/>
                  </a:lnTo>
                  <a:lnTo>
                    <a:pt x="31355" y="83820"/>
                  </a:lnTo>
                  <a:lnTo>
                    <a:pt x="31355" y="85993"/>
                  </a:lnTo>
                  <a:lnTo>
                    <a:pt x="29182" y="88167"/>
                  </a:lnTo>
                  <a:lnTo>
                    <a:pt x="27009" y="90340"/>
                  </a:lnTo>
                  <a:lnTo>
                    <a:pt x="24836" y="91271"/>
                  </a:lnTo>
                  <a:lnTo>
                    <a:pt x="29182" y="95307"/>
                  </a:lnTo>
                  <a:lnTo>
                    <a:pt x="38495" y="100584"/>
                  </a:lnTo>
                  <a:lnTo>
                    <a:pt x="49050" y="105862"/>
                  </a:lnTo>
                  <a:lnTo>
                    <a:pt x="61468" y="113313"/>
                  </a:lnTo>
                  <a:lnTo>
                    <a:pt x="70782" y="117659"/>
                  </a:lnTo>
                  <a:lnTo>
                    <a:pt x="76059" y="120763"/>
                  </a:lnTo>
                  <a:lnTo>
                    <a:pt x="94686" y="105862"/>
                  </a:lnTo>
                  <a:lnTo>
                    <a:pt x="116728" y="95307"/>
                  </a:lnTo>
                  <a:lnTo>
                    <a:pt x="139701" y="85993"/>
                  </a:lnTo>
                  <a:lnTo>
                    <a:pt x="160501" y="75438"/>
                  </a:lnTo>
                  <a:lnTo>
                    <a:pt x="160501" y="60847"/>
                  </a:lnTo>
                  <a:lnTo>
                    <a:pt x="158327" y="44083"/>
                  </a:lnTo>
                  <a:close/>
                </a:path>
              </a:pathLst>
            </a:custGeom>
            <a:solidFill>
              <a:srgbClr val="B2CD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4" name="Google Shape;1294;p27"/>
          <p:cNvSpPr/>
          <p:nvPr/>
        </p:nvSpPr>
        <p:spPr>
          <a:xfrm>
            <a:off x="-81022" y="4397447"/>
            <a:ext cx="12384912" cy="2545964"/>
          </a:xfrm>
          <a:prstGeom prst="rect">
            <a:avLst/>
          </a:pr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27"/>
          <p:cNvSpPr/>
          <p:nvPr/>
        </p:nvSpPr>
        <p:spPr>
          <a:xfrm>
            <a:off x="8952511" y="4970623"/>
            <a:ext cx="2520000" cy="14387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27"/>
          <p:cNvSpPr/>
          <p:nvPr/>
        </p:nvSpPr>
        <p:spPr>
          <a:xfrm>
            <a:off x="10068511" y="4684461"/>
            <a:ext cx="288000" cy="2880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27"/>
          <p:cNvSpPr/>
          <p:nvPr/>
        </p:nvSpPr>
        <p:spPr>
          <a:xfrm>
            <a:off x="6211195" y="4970623"/>
            <a:ext cx="2520000" cy="14387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27"/>
          <p:cNvSpPr/>
          <p:nvPr/>
        </p:nvSpPr>
        <p:spPr>
          <a:xfrm>
            <a:off x="7327195" y="4690111"/>
            <a:ext cx="288000" cy="2880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27"/>
          <p:cNvSpPr/>
          <p:nvPr/>
        </p:nvSpPr>
        <p:spPr>
          <a:xfrm>
            <a:off x="3469880" y="4970623"/>
            <a:ext cx="2520000" cy="14387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27"/>
          <p:cNvSpPr/>
          <p:nvPr/>
        </p:nvSpPr>
        <p:spPr>
          <a:xfrm>
            <a:off x="4585880" y="4683985"/>
            <a:ext cx="288000" cy="2880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27"/>
          <p:cNvSpPr/>
          <p:nvPr/>
        </p:nvSpPr>
        <p:spPr>
          <a:xfrm>
            <a:off x="728565" y="4970623"/>
            <a:ext cx="2520000" cy="14387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27"/>
          <p:cNvSpPr/>
          <p:nvPr/>
        </p:nvSpPr>
        <p:spPr>
          <a:xfrm>
            <a:off x="1844565" y="4688903"/>
            <a:ext cx="288000" cy="2880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3" name="Google Shape;1303;p27"/>
          <p:cNvGrpSpPr/>
          <p:nvPr/>
        </p:nvGrpSpPr>
        <p:grpSpPr>
          <a:xfrm>
            <a:off x="800100" y="5592173"/>
            <a:ext cx="2376930" cy="715025"/>
            <a:chOff x="7190264" y="3882290"/>
            <a:chExt cx="1399112" cy="715025"/>
          </a:xfrm>
        </p:grpSpPr>
        <p:sp>
          <p:nvSpPr>
            <p:cNvPr id="1304" name="Google Shape;1304;p27"/>
            <p:cNvSpPr txBox="1"/>
            <p:nvPr/>
          </p:nvSpPr>
          <p:spPr>
            <a:xfrm>
              <a:off x="7190264" y="4135650"/>
              <a:ext cx="1399111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zing. 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27"/>
            <p:cNvSpPr txBox="1"/>
            <p:nvPr/>
          </p:nvSpPr>
          <p:spPr>
            <a:xfrm>
              <a:off x="7190264" y="3882290"/>
              <a:ext cx="13991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Your Text 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6" name="Google Shape;1306;p27"/>
          <p:cNvGrpSpPr/>
          <p:nvPr/>
        </p:nvGrpSpPr>
        <p:grpSpPr>
          <a:xfrm>
            <a:off x="3541415" y="5592173"/>
            <a:ext cx="2376930" cy="715025"/>
            <a:chOff x="7190264" y="3882290"/>
            <a:chExt cx="1399112" cy="715025"/>
          </a:xfrm>
        </p:grpSpPr>
        <p:sp>
          <p:nvSpPr>
            <p:cNvPr id="1307" name="Google Shape;1307;p27"/>
            <p:cNvSpPr txBox="1"/>
            <p:nvPr/>
          </p:nvSpPr>
          <p:spPr>
            <a:xfrm>
              <a:off x="7190264" y="4135650"/>
              <a:ext cx="1399111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zing. 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27"/>
            <p:cNvSpPr txBox="1"/>
            <p:nvPr/>
          </p:nvSpPr>
          <p:spPr>
            <a:xfrm>
              <a:off x="7190264" y="3882290"/>
              <a:ext cx="13991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Your Text 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9" name="Google Shape;1309;p27"/>
          <p:cNvGrpSpPr/>
          <p:nvPr/>
        </p:nvGrpSpPr>
        <p:grpSpPr>
          <a:xfrm>
            <a:off x="6282730" y="5592173"/>
            <a:ext cx="2376930" cy="715025"/>
            <a:chOff x="7190264" y="3882290"/>
            <a:chExt cx="1399112" cy="715025"/>
          </a:xfrm>
        </p:grpSpPr>
        <p:sp>
          <p:nvSpPr>
            <p:cNvPr id="1310" name="Google Shape;1310;p27"/>
            <p:cNvSpPr txBox="1"/>
            <p:nvPr/>
          </p:nvSpPr>
          <p:spPr>
            <a:xfrm>
              <a:off x="7190264" y="4135650"/>
              <a:ext cx="1399111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zing. 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 txBox="1"/>
            <p:nvPr/>
          </p:nvSpPr>
          <p:spPr>
            <a:xfrm>
              <a:off x="7190264" y="3882290"/>
              <a:ext cx="13991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Your Text 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2" name="Google Shape;1312;p27"/>
          <p:cNvGrpSpPr/>
          <p:nvPr/>
        </p:nvGrpSpPr>
        <p:grpSpPr>
          <a:xfrm>
            <a:off x="9024046" y="5592173"/>
            <a:ext cx="2376930" cy="715025"/>
            <a:chOff x="7190264" y="3882290"/>
            <a:chExt cx="1399112" cy="715025"/>
          </a:xfrm>
        </p:grpSpPr>
        <p:sp>
          <p:nvSpPr>
            <p:cNvPr id="1313" name="Google Shape;1313;p27"/>
            <p:cNvSpPr txBox="1"/>
            <p:nvPr/>
          </p:nvSpPr>
          <p:spPr>
            <a:xfrm>
              <a:off x="7190264" y="4135650"/>
              <a:ext cx="1399111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zing. 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 txBox="1"/>
            <p:nvPr/>
          </p:nvSpPr>
          <p:spPr>
            <a:xfrm>
              <a:off x="7190264" y="3882290"/>
              <a:ext cx="13991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Your Text 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15" name="Google Shape;1315;p27"/>
          <p:cNvSpPr txBox="1"/>
          <p:nvPr/>
        </p:nvSpPr>
        <p:spPr>
          <a:xfrm>
            <a:off x="678975" y="2001658"/>
            <a:ext cx="433459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You can simply impress your audience and add a unique zing and appeal to your Presentations. Easy to change colors, photos and Text. Get a modern PowerPoint  Presentation that is beautifully designed. I hope and I believe that this Template will your Time, Money and Reputation. You can simply impress your audience and add a unique zing and appeal to your Presentations. Get a modern PowerPoint  Presentation that is beautifully designed. I hope and I believe that this Template will your Time, Money and Reputation. </a:t>
            </a:r>
            <a:endParaRPr/>
          </a:p>
        </p:txBody>
      </p:sp>
      <p:sp>
        <p:nvSpPr>
          <p:cNvPr id="1316" name="Google Shape;1316;p27"/>
          <p:cNvSpPr txBox="1"/>
          <p:nvPr/>
        </p:nvSpPr>
        <p:spPr>
          <a:xfrm>
            <a:off x="678975" y="549068"/>
            <a:ext cx="317014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rPr>
              <a:t>Worldmap Infographic</a:t>
            </a:r>
            <a:endParaRPr sz="4000">
              <a:solidFill>
                <a:srgbClr val="21447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27"/>
          <p:cNvSpPr/>
          <p:nvPr/>
        </p:nvSpPr>
        <p:spPr>
          <a:xfrm>
            <a:off x="1814770" y="5145269"/>
            <a:ext cx="344539" cy="346103"/>
          </a:xfrm>
          <a:custGeom>
            <a:avLst/>
            <a:gdLst/>
            <a:ahLst/>
            <a:cxnLst/>
            <a:rect l="l" t="t" r="r" b="b"/>
            <a:pathLst>
              <a:path w="371900" h="373588" extrusionOk="0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27"/>
          <p:cNvSpPr/>
          <p:nvPr/>
        </p:nvSpPr>
        <p:spPr>
          <a:xfrm>
            <a:off x="7287080" y="5158889"/>
            <a:ext cx="381451" cy="318862"/>
          </a:xfrm>
          <a:custGeom>
            <a:avLst/>
            <a:gdLst/>
            <a:ahLst/>
            <a:cxnLst/>
            <a:rect l="l" t="t" r="r" b="b"/>
            <a:pathLst>
              <a:path w="3186824" h="2663936" extrusionOk="0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27"/>
          <p:cNvSpPr/>
          <p:nvPr/>
        </p:nvSpPr>
        <p:spPr>
          <a:xfrm>
            <a:off x="10058238" y="5163600"/>
            <a:ext cx="358568" cy="309440"/>
          </a:xfrm>
          <a:custGeom>
            <a:avLst/>
            <a:gdLst/>
            <a:ahLst/>
            <a:cxnLst/>
            <a:rect l="l" t="t" r="r" b="b"/>
            <a:pathLst>
              <a:path w="3240006" h="2796091" extrusionOk="0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27"/>
          <p:cNvSpPr/>
          <p:nvPr/>
        </p:nvSpPr>
        <p:spPr>
          <a:xfrm>
            <a:off x="4534375" y="5162167"/>
            <a:ext cx="395017" cy="312307"/>
          </a:xfrm>
          <a:custGeom>
            <a:avLst/>
            <a:gdLst/>
            <a:ahLst/>
            <a:cxnLst/>
            <a:rect l="l" t="t" r="r" b="b"/>
            <a:pathLst>
              <a:path w="3219104" h="2545072" extrusionOk="0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p27"/>
          <p:cNvSpPr/>
          <p:nvPr/>
        </p:nvSpPr>
        <p:spPr>
          <a:xfrm>
            <a:off x="6251432" y="1668477"/>
            <a:ext cx="279624" cy="454296"/>
          </a:xfrm>
          <a:prstGeom prst="flowChartOffpageConnector">
            <a:avLst/>
          </a:pr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1322" name="Google Shape;1322;p27"/>
          <p:cNvSpPr/>
          <p:nvPr/>
        </p:nvSpPr>
        <p:spPr>
          <a:xfrm>
            <a:off x="7187688" y="2925908"/>
            <a:ext cx="279624" cy="454296"/>
          </a:xfrm>
          <a:prstGeom prst="flowChartOffpageConnector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sp>
        <p:nvSpPr>
          <p:cNvPr id="1323" name="Google Shape;1323;p27"/>
          <p:cNvSpPr/>
          <p:nvPr/>
        </p:nvSpPr>
        <p:spPr>
          <a:xfrm>
            <a:off x="8569107" y="1529332"/>
            <a:ext cx="279624" cy="454296"/>
          </a:xfrm>
          <a:prstGeom prst="flowChartOffpageConnector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  <p:sp>
        <p:nvSpPr>
          <p:cNvPr id="1324" name="Google Shape;1324;p27"/>
          <p:cNvSpPr/>
          <p:nvPr/>
        </p:nvSpPr>
        <p:spPr>
          <a:xfrm>
            <a:off x="10452311" y="3075156"/>
            <a:ext cx="279624" cy="454296"/>
          </a:xfrm>
          <a:prstGeom prst="flowChartOffpageConnector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p28"/>
          <p:cNvSpPr txBox="1">
            <a:spLocks noGrp="1"/>
          </p:cNvSpPr>
          <p:nvPr>
            <p:ph type="body" idx="1"/>
          </p:nvPr>
        </p:nvSpPr>
        <p:spPr>
          <a:xfrm>
            <a:off x="619125" y="612114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F0E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FFCF0E"/>
                </a:solidFill>
                <a:latin typeface="Arial"/>
                <a:ea typeface="Arial"/>
                <a:cs typeface="Arial"/>
                <a:sym typeface="Arial"/>
              </a:rPr>
              <a:t>Infographic Style</a:t>
            </a:r>
            <a:endParaRPr/>
          </a:p>
        </p:txBody>
      </p:sp>
      <p:sp>
        <p:nvSpPr>
          <p:cNvPr id="1330" name="Google Shape;1330;p28"/>
          <p:cNvSpPr/>
          <p:nvPr/>
        </p:nvSpPr>
        <p:spPr>
          <a:xfrm>
            <a:off x="857484" y="2743302"/>
            <a:ext cx="10342994" cy="46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28"/>
          <p:cNvSpPr/>
          <p:nvPr/>
        </p:nvSpPr>
        <p:spPr>
          <a:xfrm>
            <a:off x="857484" y="3318433"/>
            <a:ext cx="10342994" cy="46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28"/>
          <p:cNvSpPr/>
          <p:nvPr/>
        </p:nvSpPr>
        <p:spPr>
          <a:xfrm>
            <a:off x="857484" y="3893564"/>
            <a:ext cx="10342994" cy="46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28"/>
          <p:cNvSpPr/>
          <p:nvPr/>
        </p:nvSpPr>
        <p:spPr>
          <a:xfrm>
            <a:off x="857484" y="4468695"/>
            <a:ext cx="10342994" cy="46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Google Shape;1334;p28"/>
          <p:cNvSpPr/>
          <p:nvPr/>
        </p:nvSpPr>
        <p:spPr>
          <a:xfrm>
            <a:off x="857484" y="5043826"/>
            <a:ext cx="10342994" cy="46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p28"/>
          <p:cNvSpPr/>
          <p:nvPr/>
        </p:nvSpPr>
        <p:spPr>
          <a:xfrm>
            <a:off x="857484" y="5627750"/>
            <a:ext cx="10342994" cy="46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36" name="Google Shape;1336;p28"/>
          <p:cNvGraphicFramePr/>
          <p:nvPr/>
        </p:nvGraphicFramePr>
        <p:xfrm>
          <a:off x="3473328" y="2548482"/>
          <a:ext cx="3744342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37" name="Google Shape;1337;p28"/>
          <p:cNvGraphicFramePr/>
          <p:nvPr/>
        </p:nvGraphicFramePr>
        <p:xfrm>
          <a:off x="7401278" y="2554612"/>
          <a:ext cx="3744342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38" name="Google Shape;1338;p28"/>
          <p:cNvSpPr txBox="1"/>
          <p:nvPr/>
        </p:nvSpPr>
        <p:spPr>
          <a:xfrm>
            <a:off x="1128452" y="4554084"/>
            <a:ext cx="1980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  <a:endParaRPr sz="1400" b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9" name="Google Shape;1339;p28"/>
          <p:cNvSpPr txBox="1"/>
          <p:nvPr/>
        </p:nvSpPr>
        <p:spPr>
          <a:xfrm>
            <a:off x="1128452" y="5130974"/>
            <a:ext cx="1980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Content Here</a:t>
            </a:r>
            <a:endParaRPr sz="1400" b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0" name="Google Shape;1340;p28"/>
          <p:cNvSpPr txBox="1"/>
          <p:nvPr/>
        </p:nvSpPr>
        <p:spPr>
          <a:xfrm>
            <a:off x="1128452" y="5707862"/>
            <a:ext cx="1980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Content</a:t>
            </a:r>
            <a:endParaRPr sz="1400" b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1" name="Google Shape;1341;p28"/>
          <p:cNvSpPr txBox="1"/>
          <p:nvPr/>
        </p:nvSpPr>
        <p:spPr>
          <a:xfrm>
            <a:off x="1128451" y="3977195"/>
            <a:ext cx="1980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Your Content  Here</a:t>
            </a:r>
            <a:endParaRPr sz="1400" b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2" name="Google Shape;1342;p28"/>
          <p:cNvSpPr txBox="1"/>
          <p:nvPr/>
        </p:nvSpPr>
        <p:spPr>
          <a:xfrm>
            <a:off x="1128451" y="3400305"/>
            <a:ext cx="1980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Your Text Here</a:t>
            </a:r>
            <a:endParaRPr sz="1400" b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3" name="Google Shape;1343;p28"/>
          <p:cNvSpPr txBox="1"/>
          <p:nvPr/>
        </p:nvSpPr>
        <p:spPr>
          <a:xfrm>
            <a:off x="1128452" y="2823414"/>
            <a:ext cx="1980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Text Here</a:t>
            </a:r>
            <a:endParaRPr sz="1400" b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4" name="Google Shape;1344;p28"/>
          <p:cNvSpPr txBox="1"/>
          <p:nvPr/>
        </p:nvSpPr>
        <p:spPr>
          <a:xfrm>
            <a:off x="6207971" y="2838804"/>
            <a:ext cx="57423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75%</a:t>
            </a:r>
            <a:endParaRPr sz="1200" b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5" name="Google Shape;1345;p28"/>
          <p:cNvSpPr txBox="1"/>
          <p:nvPr/>
        </p:nvSpPr>
        <p:spPr>
          <a:xfrm>
            <a:off x="4828755" y="3415694"/>
            <a:ext cx="57423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35%</a:t>
            </a:r>
            <a:endParaRPr sz="1200" b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6" name="Google Shape;1346;p28"/>
          <p:cNvSpPr txBox="1"/>
          <p:nvPr/>
        </p:nvSpPr>
        <p:spPr>
          <a:xfrm>
            <a:off x="5332472" y="3992584"/>
            <a:ext cx="57423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50%</a:t>
            </a:r>
            <a:endParaRPr sz="1200" b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7" name="Google Shape;1347;p28"/>
          <p:cNvSpPr txBox="1"/>
          <p:nvPr/>
        </p:nvSpPr>
        <p:spPr>
          <a:xfrm>
            <a:off x="5865358" y="4569474"/>
            <a:ext cx="57423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65%</a:t>
            </a:r>
            <a:endParaRPr sz="1200" b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8" name="Google Shape;1348;p28"/>
          <p:cNvSpPr txBox="1"/>
          <p:nvPr/>
        </p:nvSpPr>
        <p:spPr>
          <a:xfrm>
            <a:off x="5329472" y="5146364"/>
            <a:ext cx="57423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50%</a:t>
            </a:r>
            <a:endParaRPr sz="1200" b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9" name="Google Shape;1349;p28"/>
          <p:cNvSpPr txBox="1"/>
          <p:nvPr/>
        </p:nvSpPr>
        <p:spPr>
          <a:xfrm>
            <a:off x="5176664" y="5723252"/>
            <a:ext cx="57423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45%</a:t>
            </a:r>
            <a:endParaRPr sz="1200" b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0" name="Google Shape;1350;p28"/>
          <p:cNvSpPr txBox="1"/>
          <p:nvPr/>
        </p:nvSpPr>
        <p:spPr>
          <a:xfrm>
            <a:off x="9799464" y="5723252"/>
            <a:ext cx="57423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65%</a:t>
            </a:r>
            <a:endParaRPr sz="1200" b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1" name="Google Shape;1351;p28"/>
          <p:cNvSpPr txBox="1"/>
          <p:nvPr/>
        </p:nvSpPr>
        <p:spPr>
          <a:xfrm>
            <a:off x="9451551" y="5146364"/>
            <a:ext cx="57423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55%</a:t>
            </a:r>
            <a:endParaRPr sz="1200" b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2" name="Google Shape;1352;p28"/>
          <p:cNvSpPr txBox="1"/>
          <p:nvPr/>
        </p:nvSpPr>
        <p:spPr>
          <a:xfrm>
            <a:off x="8935043" y="4569474"/>
            <a:ext cx="57423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40%</a:t>
            </a:r>
            <a:endParaRPr sz="1200" b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3" name="Google Shape;1353;p28"/>
          <p:cNvSpPr txBox="1"/>
          <p:nvPr/>
        </p:nvSpPr>
        <p:spPr>
          <a:xfrm>
            <a:off x="10317101" y="3992584"/>
            <a:ext cx="57423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80%</a:t>
            </a:r>
            <a:endParaRPr sz="1200" b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4" name="Google Shape;1354;p28"/>
          <p:cNvSpPr txBox="1"/>
          <p:nvPr/>
        </p:nvSpPr>
        <p:spPr>
          <a:xfrm>
            <a:off x="8937874" y="3415694"/>
            <a:ext cx="57423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40%</a:t>
            </a:r>
            <a:endParaRPr sz="1200" b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5" name="Google Shape;1355;p28"/>
          <p:cNvSpPr txBox="1"/>
          <p:nvPr/>
        </p:nvSpPr>
        <p:spPr>
          <a:xfrm>
            <a:off x="8221139" y="2838804"/>
            <a:ext cx="57423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20%</a:t>
            </a:r>
            <a:endParaRPr sz="1200" b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6" name="Google Shape;1356;p28"/>
          <p:cNvGrpSpPr/>
          <p:nvPr/>
        </p:nvGrpSpPr>
        <p:grpSpPr>
          <a:xfrm>
            <a:off x="3545531" y="1801676"/>
            <a:ext cx="3681811" cy="923331"/>
            <a:chOff x="2438934" y="1713581"/>
            <a:chExt cx="2831424" cy="923331"/>
          </a:xfrm>
        </p:grpSpPr>
        <p:sp>
          <p:nvSpPr>
            <p:cNvPr id="1357" name="Google Shape;1357;p28"/>
            <p:cNvSpPr txBox="1"/>
            <p:nvPr/>
          </p:nvSpPr>
          <p:spPr>
            <a:xfrm>
              <a:off x="2438934" y="1990581"/>
              <a:ext cx="28314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Easy to change colors, photos and Text. 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28"/>
            <p:cNvSpPr txBox="1"/>
            <p:nvPr/>
          </p:nvSpPr>
          <p:spPr>
            <a:xfrm>
              <a:off x="2438934" y="1713581"/>
              <a:ext cx="281857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Your Text 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9" name="Google Shape;1359;p28"/>
          <p:cNvGrpSpPr/>
          <p:nvPr/>
        </p:nvGrpSpPr>
        <p:grpSpPr>
          <a:xfrm>
            <a:off x="7463809" y="1769410"/>
            <a:ext cx="3681811" cy="923331"/>
            <a:chOff x="2438934" y="1713581"/>
            <a:chExt cx="2831424" cy="923331"/>
          </a:xfrm>
        </p:grpSpPr>
        <p:sp>
          <p:nvSpPr>
            <p:cNvPr id="1360" name="Google Shape;1360;p28"/>
            <p:cNvSpPr txBox="1"/>
            <p:nvPr/>
          </p:nvSpPr>
          <p:spPr>
            <a:xfrm>
              <a:off x="2438934" y="1990581"/>
              <a:ext cx="28314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Easy to change colors, photos and Text. 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28"/>
            <p:cNvSpPr txBox="1"/>
            <p:nvPr/>
          </p:nvSpPr>
          <p:spPr>
            <a:xfrm>
              <a:off x="2438934" y="1713581"/>
              <a:ext cx="281857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Your Text 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29"/>
          <p:cNvSpPr/>
          <p:nvPr/>
        </p:nvSpPr>
        <p:spPr>
          <a:xfrm>
            <a:off x="0" y="0"/>
            <a:ext cx="12201525" cy="6858000"/>
          </a:xfrm>
          <a:custGeom>
            <a:avLst/>
            <a:gdLst/>
            <a:ahLst/>
            <a:cxnLst/>
            <a:rect l="l" t="t" r="r" b="b"/>
            <a:pathLst>
              <a:path w="12201525" h="6858000" extrusionOk="0">
                <a:moveTo>
                  <a:pt x="12201525" y="1096607"/>
                </a:moveTo>
                <a:lnTo>
                  <a:pt x="12192000" y="6858000"/>
                </a:lnTo>
                <a:lnTo>
                  <a:pt x="1341451" y="6858000"/>
                </a:lnTo>
                <a:lnTo>
                  <a:pt x="12201525" y="1096607"/>
                </a:lnTo>
                <a:close/>
                <a:moveTo>
                  <a:pt x="0" y="0"/>
                </a:moveTo>
                <a:lnTo>
                  <a:pt x="6933093" y="0"/>
                </a:lnTo>
                <a:lnTo>
                  <a:pt x="0" y="2682139"/>
                </a:lnTo>
                <a:lnTo>
                  <a:pt x="0" y="0"/>
                </a:ln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7" name="Google Shape;1367;p29"/>
          <p:cNvGrpSpPr/>
          <p:nvPr/>
        </p:nvGrpSpPr>
        <p:grpSpPr>
          <a:xfrm>
            <a:off x="5220782" y="5365509"/>
            <a:ext cx="2855859" cy="1107996"/>
            <a:chOff x="2551705" y="4283314"/>
            <a:chExt cx="2357003" cy="1107996"/>
          </a:xfrm>
        </p:grpSpPr>
        <p:sp>
          <p:nvSpPr>
            <p:cNvPr id="1368" name="Google Shape;1368;p29"/>
            <p:cNvSpPr txBox="1"/>
            <p:nvPr/>
          </p:nvSpPr>
          <p:spPr>
            <a:xfrm>
              <a:off x="2551706" y="4560313"/>
              <a:ext cx="2357002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Easy to change colors, photos and Text.  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29"/>
            <p:cNvSpPr txBox="1"/>
            <p:nvPr/>
          </p:nvSpPr>
          <p:spPr>
            <a:xfrm>
              <a:off x="2551705" y="4283314"/>
              <a:ext cx="23369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Your Text Here</a:t>
              </a:r>
              <a:endPara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0" name="Google Shape;1370;p29"/>
          <p:cNvGrpSpPr/>
          <p:nvPr/>
        </p:nvGrpSpPr>
        <p:grpSpPr>
          <a:xfrm>
            <a:off x="8964666" y="5365509"/>
            <a:ext cx="2855859" cy="1107996"/>
            <a:chOff x="2551705" y="4283314"/>
            <a:chExt cx="2357003" cy="1107996"/>
          </a:xfrm>
        </p:grpSpPr>
        <p:sp>
          <p:nvSpPr>
            <p:cNvPr id="1371" name="Google Shape;1371;p29"/>
            <p:cNvSpPr txBox="1"/>
            <p:nvPr/>
          </p:nvSpPr>
          <p:spPr>
            <a:xfrm>
              <a:off x="2551706" y="4560313"/>
              <a:ext cx="2357002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Easy to change colors, photos and Text.  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29"/>
            <p:cNvSpPr txBox="1"/>
            <p:nvPr/>
          </p:nvSpPr>
          <p:spPr>
            <a:xfrm>
              <a:off x="2551705" y="4283314"/>
              <a:ext cx="23369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Your Text Here</a:t>
              </a:r>
              <a:endPara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3" name="Google Shape;1373;p29"/>
          <p:cNvSpPr txBox="1"/>
          <p:nvPr/>
        </p:nvSpPr>
        <p:spPr>
          <a:xfrm>
            <a:off x="378862" y="196272"/>
            <a:ext cx="343332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AWESOME</a:t>
            </a:r>
            <a:endParaRPr/>
          </a:p>
        </p:txBody>
      </p:sp>
      <p:sp>
        <p:nvSpPr>
          <p:cNvPr id="1374" name="Google Shape;1374;p29"/>
          <p:cNvSpPr txBox="1"/>
          <p:nvPr/>
        </p:nvSpPr>
        <p:spPr>
          <a:xfrm>
            <a:off x="378862" y="777958"/>
            <a:ext cx="343332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endParaRPr sz="3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5" name="Google Shape;1375;p29"/>
          <p:cNvSpPr txBox="1"/>
          <p:nvPr/>
        </p:nvSpPr>
        <p:spPr>
          <a:xfrm>
            <a:off x="7753350" y="2954988"/>
            <a:ext cx="3995201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 Create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Quality Professional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PPT Presentation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"/>
          <p:cNvSpPr txBox="1">
            <a:spLocks noGrp="1"/>
          </p:cNvSpPr>
          <p:nvPr>
            <p:ph type="body" idx="1"/>
          </p:nvPr>
        </p:nvSpPr>
        <p:spPr>
          <a:xfrm>
            <a:off x="619125" y="847725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Infographic Style</a:t>
            </a:r>
            <a:endParaRPr/>
          </a:p>
        </p:txBody>
      </p:sp>
      <p:grpSp>
        <p:nvGrpSpPr>
          <p:cNvPr id="370" name="Google Shape;370;p3"/>
          <p:cNvGrpSpPr/>
          <p:nvPr/>
        </p:nvGrpSpPr>
        <p:grpSpPr>
          <a:xfrm>
            <a:off x="1397274" y="1677146"/>
            <a:ext cx="7052820" cy="1921507"/>
            <a:chOff x="8070434" y="1471620"/>
            <a:chExt cx="2925465" cy="1921507"/>
          </a:xfrm>
        </p:grpSpPr>
        <p:sp>
          <p:nvSpPr>
            <p:cNvPr id="371" name="Google Shape;371;p3"/>
            <p:cNvSpPr txBox="1"/>
            <p:nvPr/>
          </p:nvSpPr>
          <p:spPr>
            <a:xfrm>
              <a:off x="8070434" y="2008132"/>
              <a:ext cx="2925465" cy="13849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Get a modern PowerPoint  Presentation that is beautifully designed. I hope and I believe that this Template will your Time, Money and Reputation. Get a modern PowerPoint  Presentation that is beautifully designed. Get a modern PowerPoint  Presentation that is beautifully designed. I hope and I believe that this Template will your Time, Money and Reputation. Get a modern PowerPoint  Presentation that is beautifully designed. 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"/>
            <p:cNvSpPr txBox="1"/>
            <p:nvPr/>
          </p:nvSpPr>
          <p:spPr>
            <a:xfrm>
              <a:off x="8070434" y="1471620"/>
              <a:ext cx="2925465" cy="5155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ctr" anchorCtr="0">
              <a:spAutoFit/>
            </a:bodyPr>
            <a:lstStyle/>
            <a:p>
              <a:pPr marL="0" marR="0" lvl="0" indent="0" algn="l" rtl="0">
                <a:lnSpc>
                  <a:spcPct val="1031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accent4"/>
                  </a:solidFill>
                  <a:latin typeface="Arial"/>
                  <a:ea typeface="Arial"/>
                  <a:cs typeface="Arial"/>
                  <a:sym typeface="Arial"/>
                </a:rPr>
                <a:t>Power Presentation</a:t>
              </a:r>
              <a:endParaRPr sz="3200" b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3" name="Google Shape;373;p3"/>
          <p:cNvSpPr txBox="1"/>
          <p:nvPr/>
        </p:nvSpPr>
        <p:spPr>
          <a:xfrm>
            <a:off x="1642041" y="3750952"/>
            <a:ext cx="695877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45700" rIns="108000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You can simply impress your audience and add a unique zing and appeal to your Presentations. Get a modern PowerPoint  Presentation that is beautifully designed. </a:t>
            </a:r>
            <a:endParaRPr sz="12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3"/>
          <p:cNvSpPr txBox="1"/>
          <p:nvPr/>
        </p:nvSpPr>
        <p:spPr>
          <a:xfrm>
            <a:off x="1642041" y="4404909"/>
            <a:ext cx="695877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45700" rIns="108000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You can simply impress your audience and add a unique zing and appeal to your Presentations. Get a modern PowerPoint  Presentation that is beautifully designed. </a:t>
            </a:r>
            <a:endParaRPr sz="12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3"/>
          <p:cNvSpPr txBox="1"/>
          <p:nvPr/>
        </p:nvSpPr>
        <p:spPr>
          <a:xfrm>
            <a:off x="1642041" y="5058866"/>
            <a:ext cx="695877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45700" rIns="108000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You can simply impress your audience and add a unique zing and appeal to your Presentations. Get a modern PowerPoint  Presentation that is beautifully designed. </a:t>
            </a:r>
            <a:endParaRPr sz="12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3"/>
          <p:cNvSpPr txBox="1"/>
          <p:nvPr/>
        </p:nvSpPr>
        <p:spPr>
          <a:xfrm>
            <a:off x="1642041" y="5712824"/>
            <a:ext cx="695877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45700" rIns="108000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You can simply impress your audience and add a unique zing and appeal to your Presentations. Get a modern PowerPoint  Presentation that is beautifully designed. </a:t>
            </a:r>
            <a:endParaRPr sz="12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30"/>
          <p:cNvSpPr txBox="1">
            <a:spLocks noGrp="1"/>
          </p:cNvSpPr>
          <p:nvPr>
            <p:ph type="body" idx="1"/>
          </p:nvPr>
        </p:nvSpPr>
        <p:spPr>
          <a:xfrm>
            <a:off x="619125" y="423863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Infographic Style</a:t>
            </a:r>
            <a:endParaRPr/>
          </a:p>
        </p:txBody>
      </p:sp>
      <p:grpSp>
        <p:nvGrpSpPr>
          <p:cNvPr id="1381" name="Google Shape;1381;p30"/>
          <p:cNvGrpSpPr/>
          <p:nvPr/>
        </p:nvGrpSpPr>
        <p:grpSpPr>
          <a:xfrm>
            <a:off x="619125" y="3188671"/>
            <a:ext cx="2988000" cy="923330"/>
            <a:chOff x="3017859" y="4283314"/>
            <a:chExt cx="1890849" cy="923330"/>
          </a:xfrm>
        </p:grpSpPr>
        <p:sp>
          <p:nvSpPr>
            <p:cNvPr id="1382" name="Google Shape;1382;p30"/>
            <p:cNvSpPr txBox="1"/>
            <p:nvPr/>
          </p:nvSpPr>
          <p:spPr>
            <a:xfrm>
              <a:off x="3021856" y="4560313"/>
              <a:ext cx="188685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30"/>
            <p:cNvSpPr txBox="1"/>
            <p:nvPr/>
          </p:nvSpPr>
          <p:spPr>
            <a:xfrm>
              <a:off x="3017859" y="4283314"/>
              <a:ext cx="18708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Your Text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84" name="Google Shape;1384;p30"/>
          <p:cNvGrpSpPr/>
          <p:nvPr/>
        </p:nvGrpSpPr>
        <p:grpSpPr>
          <a:xfrm>
            <a:off x="8484784" y="3188672"/>
            <a:ext cx="2988000" cy="923330"/>
            <a:chOff x="3017859" y="4283314"/>
            <a:chExt cx="1890849" cy="923330"/>
          </a:xfrm>
        </p:grpSpPr>
        <p:sp>
          <p:nvSpPr>
            <p:cNvPr id="1385" name="Google Shape;1385;p30"/>
            <p:cNvSpPr txBox="1"/>
            <p:nvPr/>
          </p:nvSpPr>
          <p:spPr>
            <a:xfrm>
              <a:off x="3021856" y="4560313"/>
              <a:ext cx="188685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30"/>
            <p:cNvSpPr txBox="1"/>
            <p:nvPr/>
          </p:nvSpPr>
          <p:spPr>
            <a:xfrm>
              <a:off x="3017859" y="4283314"/>
              <a:ext cx="18708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Your Text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7" name="Google Shape;1387;p30"/>
          <p:cNvSpPr txBox="1"/>
          <p:nvPr/>
        </p:nvSpPr>
        <p:spPr>
          <a:xfrm>
            <a:off x="3687797" y="3351232"/>
            <a:ext cx="396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grpSp>
        <p:nvGrpSpPr>
          <p:cNvPr id="1388" name="Google Shape;1388;p30"/>
          <p:cNvGrpSpPr/>
          <p:nvPr/>
        </p:nvGrpSpPr>
        <p:grpSpPr>
          <a:xfrm>
            <a:off x="700762" y="4697208"/>
            <a:ext cx="2988000" cy="923330"/>
            <a:chOff x="3017859" y="4283314"/>
            <a:chExt cx="1890849" cy="923330"/>
          </a:xfrm>
        </p:grpSpPr>
        <p:sp>
          <p:nvSpPr>
            <p:cNvPr id="1389" name="Google Shape;1389;p30"/>
            <p:cNvSpPr txBox="1"/>
            <p:nvPr/>
          </p:nvSpPr>
          <p:spPr>
            <a:xfrm>
              <a:off x="3021856" y="4560313"/>
              <a:ext cx="188685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30"/>
            <p:cNvSpPr txBox="1"/>
            <p:nvPr/>
          </p:nvSpPr>
          <p:spPr>
            <a:xfrm>
              <a:off x="3017859" y="4283314"/>
              <a:ext cx="18708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Your Text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1" name="Google Shape;1391;p30"/>
          <p:cNvGrpSpPr/>
          <p:nvPr/>
        </p:nvGrpSpPr>
        <p:grpSpPr>
          <a:xfrm>
            <a:off x="8383497" y="4697208"/>
            <a:ext cx="2988000" cy="923330"/>
            <a:chOff x="3017859" y="4283314"/>
            <a:chExt cx="1890849" cy="923330"/>
          </a:xfrm>
        </p:grpSpPr>
        <p:sp>
          <p:nvSpPr>
            <p:cNvPr id="1392" name="Google Shape;1392;p30"/>
            <p:cNvSpPr txBox="1"/>
            <p:nvPr/>
          </p:nvSpPr>
          <p:spPr>
            <a:xfrm>
              <a:off x="3021856" y="4560313"/>
              <a:ext cx="188685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30"/>
            <p:cNvSpPr txBox="1"/>
            <p:nvPr/>
          </p:nvSpPr>
          <p:spPr>
            <a:xfrm>
              <a:off x="3017859" y="4283314"/>
              <a:ext cx="18708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Your Text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4" name="Google Shape;1394;p30"/>
          <p:cNvSpPr txBox="1"/>
          <p:nvPr/>
        </p:nvSpPr>
        <p:spPr>
          <a:xfrm>
            <a:off x="3760165" y="4838798"/>
            <a:ext cx="396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1395" name="Google Shape;1395;p30"/>
          <p:cNvSpPr txBox="1"/>
          <p:nvPr/>
        </p:nvSpPr>
        <p:spPr>
          <a:xfrm>
            <a:off x="7893205" y="4844131"/>
            <a:ext cx="396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1396" name="Google Shape;1396;p30"/>
          <p:cNvSpPr txBox="1"/>
          <p:nvPr/>
        </p:nvSpPr>
        <p:spPr>
          <a:xfrm>
            <a:off x="8007378" y="3356565"/>
            <a:ext cx="396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grpSp>
        <p:nvGrpSpPr>
          <p:cNvPr id="1397" name="Google Shape;1397;p30"/>
          <p:cNvGrpSpPr/>
          <p:nvPr/>
        </p:nvGrpSpPr>
        <p:grpSpPr>
          <a:xfrm>
            <a:off x="1451435" y="1424103"/>
            <a:ext cx="2988000" cy="923330"/>
            <a:chOff x="3017859" y="4283314"/>
            <a:chExt cx="1890849" cy="923330"/>
          </a:xfrm>
        </p:grpSpPr>
        <p:sp>
          <p:nvSpPr>
            <p:cNvPr id="1398" name="Google Shape;1398;p30"/>
            <p:cNvSpPr txBox="1"/>
            <p:nvPr/>
          </p:nvSpPr>
          <p:spPr>
            <a:xfrm>
              <a:off x="3021856" y="4560313"/>
              <a:ext cx="188685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30"/>
            <p:cNvSpPr txBox="1"/>
            <p:nvPr/>
          </p:nvSpPr>
          <p:spPr>
            <a:xfrm>
              <a:off x="3017859" y="4283314"/>
              <a:ext cx="18708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Your Text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0" name="Google Shape;1400;p30"/>
          <p:cNvGrpSpPr/>
          <p:nvPr/>
        </p:nvGrpSpPr>
        <p:grpSpPr>
          <a:xfrm>
            <a:off x="7632825" y="1424103"/>
            <a:ext cx="2988000" cy="923330"/>
            <a:chOff x="3017859" y="4283314"/>
            <a:chExt cx="1890849" cy="923330"/>
          </a:xfrm>
        </p:grpSpPr>
        <p:sp>
          <p:nvSpPr>
            <p:cNvPr id="1401" name="Google Shape;1401;p30"/>
            <p:cNvSpPr txBox="1"/>
            <p:nvPr/>
          </p:nvSpPr>
          <p:spPr>
            <a:xfrm>
              <a:off x="3021856" y="4560313"/>
              <a:ext cx="188685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</a:t>
              </a:r>
              <a:endParaRPr/>
            </a:p>
          </p:txBody>
        </p:sp>
        <p:sp>
          <p:nvSpPr>
            <p:cNvPr id="1402" name="Google Shape;1402;p30"/>
            <p:cNvSpPr txBox="1"/>
            <p:nvPr/>
          </p:nvSpPr>
          <p:spPr>
            <a:xfrm>
              <a:off x="3017859" y="4283314"/>
              <a:ext cx="18708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Your Text Here</a:t>
              </a:r>
              <a:endParaRPr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03" name="Google Shape;1403;p30"/>
          <p:cNvSpPr txBox="1"/>
          <p:nvPr/>
        </p:nvSpPr>
        <p:spPr>
          <a:xfrm>
            <a:off x="4521360" y="1575014"/>
            <a:ext cx="396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1404" name="Google Shape;1404;p30"/>
          <p:cNvSpPr txBox="1"/>
          <p:nvPr/>
        </p:nvSpPr>
        <p:spPr>
          <a:xfrm>
            <a:off x="7147944" y="1573507"/>
            <a:ext cx="396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31"/>
          <p:cNvSpPr txBox="1">
            <a:spLocks noGrp="1"/>
          </p:cNvSpPr>
          <p:nvPr>
            <p:ph type="body" idx="1"/>
          </p:nvPr>
        </p:nvSpPr>
        <p:spPr>
          <a:xfrm>
            <a:off x="619125" y="642938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Infographic Style</a:t>
            </a:r>
            <a:endParaRPr/>
          </a:p>
        </p:txBody>
      </p:sp>
      <p:sp>
        <p:nvSpPr>
          <p:cNvPr id="1410" name="Google Shape;1410;p31"/>
          <p:cNvSpPr/>
          <p:nvPr/>
        </p:nvSpPr>
        <p:spPr>
          <a:xfrm rot="-7800000">
            <a:off x="4455814" y="2147548"/>
            <a:ext cx="1923561" cy="1116975"/>
          </a:xfrm>
          <a:prstGeom prst="rightArrow">
            <a:avLst>
              <a:gd name="adj1" fmla="val 65117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31"/>
          <p:cNvSpPr/>
          <p:nvPr/>
        </p:nvSpPr>
        <p:spPr>
          <a:xfrm rot="-2400000">
            <a:off x="5891161" y="1581099"/>
            <a:ext cx="1923561" cy="1116975"/>
          </a:xfrm>
          <a:prstGeom prst="rightArrow">
            <a:avLst>
              <a:gd name="adj1" fmla="val 65117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2" name="Google Shape;1412;p31"/>
          <p:cNvSpPr/>
          <p:nvPr/>
        </p:nvSpPr>
        <p:spPr>
          <a:xfrm rot="-7800000">
            <a:off x="4455814" y="3930358"/>
            <a:ext cx="1923561" cy="1116975"/>
          </a:xfrm>
          <a:prstGeom prst="rightArrow">
            <a:avLst>
              <a:gd name="adj1" fmla="val 65117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3" name="Google Shape;1413;p31"/>
          <p:cNvSpPr/>
          <p:nvPr/>
        </p:nvSpPr>
        <p:spPr>
          <a:xfrm rot="-2400000">
            <a:off x="5891161" y="3341091"/>
            <a:ext cx="1923561" cy="1116975"/>
          </a:xfrm>
          <a:prstGeom prst="rightArrow">
            <a:avLst>
              <a:gd name="adj1" fmla="val 65117"/>
              <a:gd name="adj2" fmla="val 50000"/>
            </a:avLst>
          </a:pr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4" name="Google Shape;1414;p31"/>
          <p:cNvSpPr txBox="1"/>
          <p:nvPr/>
        </p:nvSpPr>
        <p:spPr>
          <a:xfrm rot="3000000">
            <a:off x="4784147" y="2629971"/>
            <a:ext cx="14225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Your Text Here</a:t>
            </a: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5" name="Google Shape;1415;p31"/>
          <p:cNvSpPr txBox="1"/>
          <p:nvPr/>
        </p:nvSpPr>
        <p:spPr>
          <a:xfrm rot="3000000">
            <a:off x="4784147" y="4412781"/>
            <a:ext cx="14225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Your Text Here</a:t>
            </a: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6" name="Google Shape;1416;p31"/>
          <p:cNvSpPr txBox="1"/>
          <p:nvPr/>
        </p:nvSpPr>
        <p:spPr>
          <a:xfrm rot="-2400000">
            <a:off x="6034637" y="2103282"/>
            <a:ext cx="14225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Your Text Here</a:t>
            </a: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7" name="Google Shape;1417;p31"/>
          <p:cNvSpPr txBox="1"/>
          <p:nvPr/>
        </p:nvSpPr>
        <p:spPr>
          <a:xfrm rot="-2400000">
            <a:off x="6022487" y="3836381"/>
            <a:ext cx="14225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Your Text Here</a:t>
            </a: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18" name="Google Shape;1418;p31"/>
          <p:cNvGrpSpPr/>
          <p:nvPr/>
        </p:nvGrpSpPr>
        <p:grpSpPr>
          <a:xfrm>
            <a:off x="8398043" y="1310608"/>
            <a:ext cx="3261147" cy="944910"/>
            <a:chOff x="7905802" y="3101777"/>
            <a:chExt cx="2338164" cy="944910"/>
          </a:xfrm>
        </p:grpSpPr>
        <p:sp>
          <p:nvSpPr>
            <p:cNvPr id="1419" name="Google Shape;1419;p31"/>
            <p:cNvSpPr txBox="1"/>
            <p:nvPr/>
          </p:nvSpPr>
          <p:spPr>
            <a:xfrm>
              <a:off x="7905802" y="3101777"/>
              <a:ext cx="23381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Your Text Here</a:t>
              </a:r>
              <a:endParaRPr sz="12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1"/>
            <p:cNvSpPr txBox="1"/>
            <p:nvPr/>
          </p:nvSpPr>
          <p:spPr>
            <a:xfrm>
              <a:off x="7905802" y="3400356"/>
              <a:ext cx="233816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     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1" name="Google Shape;1421;p31"/>
          <p:cNvGrpSpPr/>
          <p:nvPr/>
        </p:nvGrpSpPr>
        <p:grpSpPr>
          <a:xfrm>
            <a:off x="8398043" y="3103374"/>
            <a:ext cx="3261147" cy="944910"/>
            <a:chOff x="7886752" y="4894543"/>
            <a:chExt cx="2338164" cy="944910"/>
          </a:xfrm>
        </p:grpSpPr>
        <p:sp>
          <p:nvSpPr>
            <p:cNvPr id="1422" name="Google Shape;1422;p31"/>
            <p:cNvSpPr txBox="1"/>
            <p:nvPr/>
          </p:nvSpPr>
          <p:spPr>
            <a:xfrm>
              <a:off x="7886752" y="4894543"/>
              <a:ext cx="23381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Your Text Here</a:t>
              </a:r>
              <a:endParaRPr sz="12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31"/>
            <p:cNvSpPr txBox="1"/>
            <p:nvPr/>
          </p:nvSpPr>
          <p:spPr>
            <a:xfrm>
              <a:off x="7886752" y="5193122"/>
              <a:ext cx="233816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     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4" name="Google Shape;1424;p31"/>
          <p:cNvGrpSpPr/>
          <p:nvPr/>
        </p:nvGrpSpPr>
        <p:grpSpPr>
          <a:xfrm>
            <a:off x="685052" y="1887665"/>
            <a:ext cx="3254334" cy="944910"/>
            <a:chOff x="2107062" y="2174433"/>
            <a:chExt cx="2338164" cy="944910"/>
          </a:xfrm>
        </p:grpSpPr>
        <p:sp>
          <p:nvSpPr>
            <p:cNvPr id="1425" name="Google Shape;1425;p31"/>
            <p:cNvSpPr txBox="1"/>
            <p:nvPr/>
          </p:nvSpPr>
          <p:spPr>
            <a:xfrm>
              <a:off x="2107062" y="2174433"/>
              <a:ext cx="23381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accent4"/>
                  </a:solidFill>
                  <a:latin typeface="Arial"/>
                  <a:ea typeface="Arial"/>
                  <a:cs typeface="Arial"/>
                  <a:sym typeface="Arial"/>
                </a:rPr>
                <a:t>Your Text Here</a:t>
              </a:r>
              <a:endParaRPr sz="1200" b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1"/>
            <p:cNvSpPr txBox="1"/>
            <p:nvPr/>
          </p:nvSpPr>
          <p:spPr>
            <a:xfrm>
              <a:off x="2107062" y="2473012"/>
              <a:ext cx="233816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      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7" name="Google Shape;1427;p31"/>
          <p:cNvGrpSpPr/>
          <p:nvPr/>
        </p:nvGrpSpPr>
        <p:grpSpPr>
          <a:xfrm>
            <a:off x="685052" y="3680431"/>
            <a:ext cx="3254334" cy="944910"/>
            <a:chOff x="2088012" y="3967199"/>
            <a:chExt cx="2338164" cy="944910"/>
          </a:xfrm>
        </p:grpSpPr>
        <p:sp>
          <p:nvSpPr>
            <p:cNvPr id="1428" name="Google Shape;1428;p31"/>
            <p:cNvSpPr txBox="1"/>
            <p:nvPr/>
          </p:nvSpPr>
          <p:spPr>
            <a:xfrm>
              <a:off x="2088012" y="3967199"/>
              <a:ext cx="23381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Your Text Here</a:t>
              </a:r>
              <a:endParaRPr sz="12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1"/>
            <p:cNvSpPr txBox="1"/>
            <p:nvPr/>
          </p:nvSpPr>
          <p:spPr>
            <a:xfrm>
              <a:off x="2088012" y="4265778"/>
              <a:ext cx="233816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      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30" name="Google Shape;1430;p31"/>
          <p:cNvSpPr/>
          <p:nvPr/>
        </p:nvSpPr>
        <p:spPr>
          <a:xfrm>
            <a:off x="7780010" y="3499266"/>
            <a:ext cx="317209" cy="316282"/>
          </a:xfrm>
          <a:custGeom>
            <a:avLst/>
            <a:gdLst/>
            <a:ahLst/>
            <a:cxnLst/>
            <a:rect l="l" t="t" r="r" b="b"/>
            <a:pathLst>
              <a:path w="3240000" h="3230531" extrusionOk="0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1" name="Google Shape;1431;p31"/>
          <p:cNvSpPr/>
          <p:nvPr/>
        </p:nvSpPr>
        <p:spPr>
          <a:xfrm>
            <a:off x="4208399" y="3947465"/>
            <a:ext cx="322637" cy="322637"/>
          </a:xfrm>
          <a:custGeom>
            <a:avLst/>
            <a:gdLst/>
            <a:ahLst/>
            <a:cxnLst/>
            <a:rect l="l" t="t" r="r" b="b"/>
            <a:pathLst>
              <a:path w="3240000" h="3240000" extrusionOk="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2" name="Google Shape;1432;p31"/>
          <p:cNvSpPr/>
          <p:nvPr/>
        </p:nvSpPr>
        <p:spPr>
          <a:xfrm rot="9900000">
            <a:off x="7816787" y="1706432"/>
            <a:ext cx="396000" cy="336326"/>
          </a:xfrm>
          <a:custGeom>
            <a:avLst/>
            <a:gdLst/>
            <a:ahLst/>
            <a:cxnLst/>
            <a:rect l="l" t="t" r="r" b="b"/>
            <a:pathLst>
              <a:path w="2911009" h="2472345" extrusionOk="0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3" name="Google Shape;1433;p31"/>
          <p:cNvSpPr/>
          <p:nvPr/>
        </p:nvSpPr>
        <p:spPr>
          <a:xfrm>
            <a:off x="4173938" y="2144097"/>
            <a:ext cx="395217" cy="398434"/>
          </a:xfrm>
          <a:custGeom>
            <a:avLst/>
            <a:gdLst/>
            <a:ahLst/>
            <a:cxnLst/>
            <a:rect l="l" t="t" r="r" b="b"/>
            <a:pathLst>
              <a:path w="3208412" h="3234532" extrusionOk="0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4" name="Google Shape;1434;p31"/>
          <p:cNvSpPr/>
          <p:nvPr/>
        </p:nvSpPr>
        <p:spPr>
          <a:xfrm>
            <a:off x="-48225" y="6272547"/>
            <a:ext cx="12344400" cy="616227"/>
          </a:xfrm>
          <a:custGeom>
            <a:avLst/>
            <a:gdLst/>
            <a:ahLst/>
            <a:cxnLst/>
            <a:rect l="l" t="t" r="r" b="b"/>
            <a:pathLst>
              <a:path w="12344400" h="616227" extrusionOk="0">
                <a:moveTo>
                  <a:pt x="0" y="616227"/>
                </a:moveTo>
                <a:lnTo>
                  <a:pt x="10257183" y="0"/>
                </a:lnTo>
                <a:lnTo>
                  <a:pt x="12344400" y="596348"/>
                </a:lnTo>
                <a:lnTo>
                  <a:pt x="0" y="616227"/>
                </a:ln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p32"/>
          <p:cNvSpPr txBox="1">
            <a:spLocks noGrp="1"/>
          </p:cNvSpPr>
          <p:nvPr>
            <p:ph type="body" idx="1"/>
          </p:nvPr>
        </p:nvSpPr>
        <p:spPr>
          <a:xfrm>
            <a:off x="619125" y="688975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Infographic Style</a:t>
            </a:r>
            <a:endParaRPr/>
          </a:p>
        </p:txBody>
      </p:sp>
      <p:graphicFrame>
        <p:nvGraphicFramePr>
          <p:cNvPr id="1440" name="Google Shape;1440;p32"/>
          <p:cNvGraphicFramePr/>
          <p:nvPr/>
        </p:nvGraphicFramePr>
        <p:xfrm>
          <a:off x="3638423" y="1683213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{659D3364-2222-4377-B0BA-EE57D661B051}</a:tableStyleId>
              </a:tblPr>
              <a:tblGrid>
                <a:gridCol w="27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19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Your Text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Simple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PowerPoint Presentation</a:t>
                      </a:r>
                      <a:endParaRPr sz="14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9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You can simply impress your audience and add a unique zing and appeal to your Presentations.  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$1,200</a:t>
                      </a:r>
                      <a:endParaRPr sz="16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441" name="Google Shape;1441;p32"/>
          <p:cNvGraphicFramePr/>
          <p:nvPr/>
        </p:nvGraphicFramePr>
        <p:xfrm>
          <a:off x="6327385" y="1683213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{659D3364-2222-4377-B0BA-EE57D661B051}</a:tableStyleId>
              </a:tblPr>
              <a:tblGrid>
                <a:gridCol w="27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19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Your Text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Simple 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PowerPoint Presentation</a:t>
                      </a:r>
                      <a:endParaRPr sz="14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9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You can simply impress your audience and add a unique zing and appeal to your Presentations.  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$1,200</a:t>
                      </a:r>
                      <a:endParaRPr sz="16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442" name="Google Shape;1442;p32"/>
          <p:cNvGraphicFramePr/>
          <p:nvPr/>
        </p:nvGraphicFramePr>
        <p:xfrm>
          <a:off x="9016347" y="1683213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{659D3364-2222-4377-B0BA-EE57D661B051}</a:tableStyleId>
              </a:tblPr>
              <a:tblGrid>
                <a:gridCol w="27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19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Your Text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Simple 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PowerPoint Presentation</a:t>
                      </a:r>
                      <a:endParaRPr sz="14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9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You can simply impress your audience and add a unique zing and appeal to your Presentations.  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$1,200</a:t>
                      </a:r>
                      <a:endParaRPr sz="16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43" name="Google Shape;1443;p32"/>
          <p:cNvSpPr/>
          <p:nvPr/>
        </p:nvSpPr>
        <p:spPr>
          <a:xfrm>
            <a:off x="4507499" y="2336165"/>
            <a:ext cx="485828" cy="313098"/>
          </a:xfrm>
          <a:custGeom>
            <a:avLst/>
            <a:gdLst/>
            <a:ahLst/>
            <a:cxnLst/>
            <a:rect l="l" t="t" r="r" b="b"/>
            <a:pathLst>
              <a:path w="3224845" h="2078296" extrusionOk="0">
                <a:moveTo>
                  <a:pt x="1153236" y="427959"/>
                </a:moveTo>
                <a:cubicBezTo>
                  <a:pt x="1348431" y="427959"/>
                  <a:pt x="1521080" y="524490"/>
                  <a:pt x="1617434" y="678532"/>
                </a:cubicBezTo>
                <a:cubicBezTo>
                  <a:pt x="1678138" y="623092"/>
                  <a:pt x="1759417" y="592820"/>
                  <a:pt x="1847771" y="592820"/>
                </a:cubicBezTo>
                <a:cubicBezTo>
                  <a:pt x="2039655" y="592820"/>
                  <a:pt x="2198190" y="735609"/>
                  <a:pt x="2216233" y="921620"/>
                </a:cubicBezTo>
                <a:cubicBezTo>
                  <a:pt x="2219548" y="919625"/>
                  <a:pt x="2222903" y="919594"/>
                  <a:pt x="2226267" y="919594"/>
                </a:cubicBezTo>
                <a:cubicBezTo>
                  <a:pt x="2546231" y="919594"/>
                  <a:pt x="2805617" y="1178981"/>
                  <a:pt x="2805617" y="1498945"/>
                </a:cubicBezTo>
                <a:cubicBezTo>
                  <a:pt x="2805617" y="1801051"/>
                  <a:pt x="2574378" y="2049153"/>
                  <a:pt x="2279216" y="2075622"/>
                </a:cubicBezTo>
                <a:lnTo>
                  <a:pt x="2279216" y="2078296"/>
                </a:lnTo>
                <a:lnTo>
                  <a:pt x="2226267" y="2078296"/>
                </a:lnTo>
                <a:lnTo>
                  <a:pt x="646561" y="2078296"/>
                </a:lnTo>
                <a:lnTo>
                  <a:pt x="646561" y="2073975"/>
                </a:lnTo>
                <a:cubicBezTo>
                  <a:pt x="624550" y="2076984"/>
                  <a:pt x="602103" y="2078296"/>
                  <a:pt x="579350" y="2078296"/>
                </a:cubicBezTo>
                <a:cubicBezTo>
                  <a:pt x="259386" y="2078296"/>
                  <a:pt x="0" y="1818910"/>
                  <a:pt x="0" y="1498945"/>
                </a:cubicBezTo>
                <a:cubicBezTo>
                  <a:pt x="0" y="1178981"/>
                  <a:pt x="259386" y="919594"/>
                  <a:pt x="579350" y="919594"/>
                </a:cubicBezTo>
                <a:lnTo>
                  <a:pt x="591118" y="921972"/>
                </a:lnTo>
                <a:cubicBezTo>
                  <a:pt x="622324" y="641639"/>
                  <a:pt x="862826" y="427959"/>
                  <a:pt x="1153236" y="427959"/>
                </a:cubicBezTo>
                <a:close/>
                <a:moveTo>
                  <a:pt x="1844671" y="0"/>
                </a:moveTo>
                <a:cubicBezTo>
                  <a:pt x="2007709" y="0"/>
                  <a:pt x="2151917" y="80629"/>
                  <a:pt x="2232398" y="209295"/>
                </a:cubicBezTo>
                <a:cubicBezTo>
                  <a:pt x="2283102" y="162988"/>
                  <a:pt x="2350992" y="137703"/>
                  <a:pt x="2424790" y="137703"/>
                </a:cubicBezTo>
                <a:cubicBezTo>
                  <a:pt x="2585064" y="137703"/>
                  <a:pt x="2717483" y="256969"/>
                  <a:pt x="2732554" y="412337"/>
                </a:cubicBezTo>
                <a:cubicBezTo>
                  <a:pt x="2735322" y="410671"/>
                  <a:pt x="2738125" y="410646"/>
                  <a:pt x="2740934" y="410646"/>
                </a:cubicBezTo>
                <a:cubicBezTo>
                  <a:pt x="3008189" y="410646"/>
                  <a:pt x="3224845" y="627302"/>
                  <a:pt x="3224845" y="894557"/>
                </a:cubicBezTo>
                <a:cubicBezTo>
                  <a:pt x="3224845" y="1096996"/>
                  <a:pt x="3100535" y="1270403"/>
                  <a:pt x="2923312" y="1340619"/>
                </a:cubicBezTo>
                <a:cubicBezTo>
                  <a:pt x="2866347" y="1049229"/>
                  <a:pt x="2609521" y="829523"/>
                  <a:pt x="2301383" y="829523"/>
                </a:cubicBezTo>
                <a:cubicBezTo>
                  <a:pt x="2297701" y="829523"/>
                  <a:pt x="2294026" y="829557"/>
                  <a:pt x="2290397" y="831741"/>
                </a:cubicBezTo>
                <a:cubicBezTo>
                  <a:pt x="2270640" y="628070"/>
                  <a:pt x="2097054" y="471725"/>
                  <a:pt x="1886953" y="471725"/>
                </a:cubicBezTo>
                <a:cubicBezTo>
                  <a:pt x="1790211" y="471725"/>
                  <a:pt x="1701214" y="504871"/>
                  <a:pt x="1634747" y="565575"/>
                </a:cubicBezTo>
                <a:cubicBezTo>
                  <a:pt x="1575570" y="470966"/>
                  <a:pt x="1490108" y="396171"/>
                  <a:pt x="1388252" y="349790"/>
                </a:cubicBezTo>
                <a:cubicBezTo>
                  <a:pt x="1438607" y="147092"/>
                  <a:pt x="1624461" y="0"/>
                  <a:pt x="184467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4" name="Google Shape;1444;p32"/>
          <p:cNvSpPr/>
          <p:nvPr/>
        </p:nvSpPr>
        <p:spPr>
          <a:xfrm>
            <a:off x="7235788" y="2291862"/>
            <a:ext cx="407177" cy="401707"/>
          </a:xfrm>
          <a:custGeom>
            <a:avLst/>
            <a:gdLst/>
            <a:ahLst/>
            <a:cxnLst/>
            <a:rect l="l" t="t" r="r" b="b"/>
            <a:pathLst>
              <a:path w="3240076" h="3196551" extrusionOk="0">
                <a:moveTo>
                  <a:pt x="2810300" y="1617710"/>
                </a:moveTo>
                <a:cubicBezTo>
                  <a:pt x="2817009" y="1615912"/>
                  <a:pt x="2824405" y="1616674"/>
                  <a:pt x="2830895" y="1620421"/>
                </a:cubicBezTo>
                <a:lnTo>
                  <a:pt x="3150571" y="1804986"/>
                </a:lnTo>
                <a:cubicBezTo>
                  <a:pt x="3163552" y="1812480"/>
                  <a:pt x="3168000" y="1829080"/>
                  <a:pt x="3160506" y="1842062"/>
                </a:cubicBezTo>
                <a:lnTo>
                  <a:pt x="3106222" y="1936084"/>
                </a:lnTo>
                <a:cubicBezTo>
                  <a:pt x="3098727" y="1949065"/>
                  <a:pt x="3082128" y="1953513"/>
                  <a:pt x="3069146" y="1946019"/>
                </a:cubicBezTo>
                <a:lnTo>
                  <a:pt x="2749470" y="1761453"/>
                </a:lnTo>
                <a:cubicBezTo>
                  <a:pt x="2736489" y="1753959"/>
                  <a:pt x="2732040" y="1737359"/>
                  <a:pt x="2739536" y="1724378"/>
                </a:cubicBezTo>
                <a:lnTo>
                  <a:pt x="2793819" y="1630356"/>
                </a:lnTo>
                <a:cubicBezTo>
                  <a:pt x="2797567" y="1623864"/>
                  <a:pt x="2803590" y="1619508"/>
                  <a:pt x="2810300" y="1617710"/>
                </a:cubicBezTo>
                <a:close/>
                <a:moveTo>
                  <a:pt x="1308278" y="1324343"/>
                </a:moveTo>
                <a:cubicBezTo>
                  <a:pt x="1529714" y="1324343"/>
                  <a:pt x="1725574" y="1433852"/>
                  <a:pt x="1834882" y="1608603"/>
                </a:cubicBezTo>
                <a:cubicBezTo>
                  <a:pt x="1903747" y="1545710"/>
                  <a:pt x="1995954" y="1511368"/>
                  <a:pt x="2096186" y="1511368"/>
                </a:cubicBezTo>
                <a:cubicBezTo>
                  <a:pt x="2313867" y="1511368"/>
                  <a:pt x="2493715" y="1673353"/>
                  <a:pt x="2514185" y="1884371"/>
                </a:cubicBezTo>
                <a:cubicBezTo>
                  <a:pt x="2517944" y="1882108"/>
                  <a:pt x="2521751" y="1882074"/>
                  <a:pt x="2525567" y="1882074"/>
                </a:cubicBezTo>
                <a:cubicBezTo>
                  <a:pt x="2888547" y="1882074"/>
                  <a:pt x="3182805" y="2176332"/>
                  <a:pt x="3182805" y="2539312"/>
                </a:cubicBezTo>
                <a:cubicBezTo>
                  <a:pt x="3182805" y="2882034"/>
                  <a:pt x="2920478" y="3163490"/>
                  <a:pt x="2585635" y="3193518"/>
                </a:cubicBezTo>
                <a:lnTo>
                  <a:pt x="2585635" y="3196551"/>
                </a:lnTo>
                <a:lnTo>
                  <a:pt x="2525567" y="3196551"/>
                </a:lnTo>
                <a:lnTo>
                  <a:pt x="733485" y="3196551"/>
                </a:lnTo>
                <a:lnTo>
                  <a:pt x="733485" y="3191649"/>
                </a:lnTo>
                <a:cubicBezTo>
                  <a:pt x="708515" y="3195063"/>
                  <a:pt x="683050" y="3196551"/>
                  <a:pt x="657239" y="3196551"/>
                </a:cubicBezTo>
                <a:cubicBezTo>
                  <a:pt x="294258" y="3196551"/>
                  <a:pt x="0" y="2902293"/>
                  <a:pt x="0" y="2539312"/>
                </a:cubicBezTo>
                <a:cubicBezTo>
                  <a:pt x="0" y="2176332"/>
                  <a:pt x="294258" y="1882074"/>
                  <a:pt x="657239" y="1882074"/>
                </a:cubicBezTo>
                <a:lnTo>
                  <a:pt x="670588" y="1884770"/>
                </a:lnTo>
                <a:cubicBezTo>
                  <a:pt x="705989" y="1566750"/>
                  <a:pt x="978825" y="1324343"/>
                  <a:pt x="1308278" y="1324343"/>
                </a:cubicBezTo>
                <a:close/>
                <a:moveTo>
                  <a:pt x="3166512" y="731828"/>
                </a:moveTo>
                <a:cubicBezTo>
                  <a:pt x="3180598" y="726701"/>
                  <a:pt x="3196172" y="733964"/>
                  <a:pt x="3201300" y="748050"/>
                </a:cubicBezTo>
                <a:lnTo>
                  <a:pt x="3238432" y="850070"/>
                </a:lnTo>
                <a:cubicBezTo>
                  <a:pt x="3243559" y="864156"/>
                  <a:pt x="3236295" y="879731"/>
                  <a:pt x="3222210" y="884857"/>
                </a:cubicBezTo>
                <a:lnTo>
                  <a:pt x="2875342" y="1011107"/>
                </a:lnTo>
                <a:cubicBezTo>
                  <a:pt x="2861256" y="1016234"/>
                  <a:pt x="2845680" y="1008972"/>
                  <a:pt x="2840554" y="994886"/>
                </a:cubicBezTo>
                <a:lnTo>
                  <a:pt x="2803421" y="892866"/>
                </a:lnTo>
                <a:cubicBezTo>
                  <a:pt x="2798295" y="878780"/>
                  <a:pt x="2805558" y="863204"/>
                  <a:pt x="2819643" y="858077"/>
                </a:cubicBezTo>
                <a:close/>
                <a:moveTo>
                  <a:pt x="773619" y="731828"/>
                </a:moveTo>
                <a:lnTo>
                  <a:pt x="1120487" y="858077"/>
                </a:lnTo>
                <a:cubicBezTo>
                  <a:pt x="1134573" y="863204"/>
                  <a:pt x="1141836" y="878780"/>
                  <a:pt x="1136709" y="892866"/>
                </a:cubicBezTo>
                <a:lnTo>
                  <a:pt x="1099577" y="994886"/>
                </a:lnTo>
                <a:cubicBezTo>
                  <a:pt x="1094450" y="1008972"/>
                  <a:pt x="1078875" y="1016234"/>
                  <a:pt x="1064789" y="1011107"/>
                </a:cubicBezTo>
                <a:lnTo>
                  <a:pt x="717921" y="884857"/>
                </a:lnTo>
                <a:cubicBezTo>
                  <a:pt x="703835" y="879731"/>
                  <a:pt x="696572" y="864156"/>
                  <a:pt x="701699" y="850070"/>
                </a:cubicBezTo>
                <a:lnTo>
                  <a:pt x="738831" y="748050"/>
                </a:lnTo>
                <a:cubicBezTo>
                  <a:pt x="743958" y="733964"/>
                  <a:pt x="759534" y="726701"/>
                  <a:pt x="773619" y="731828"/>
                </a:cubicBezTo>
                <a:close/>
                <a:moveTo>
                  <a:pt x="1970065" y="524905"/>
                </a:moveTo>
                <a:cubicBezTo>
                  <a:pt x="2386791" y="524905"/>
                  <a:pt x="2724614" y="862728"/>
                  <a:pt x="2724614" y="1279453"/>
                </a:cubicBezTo>
                <a:cubicBezTo>
                  <a:pt x="2724614" y="1453368"/>
                  <a:pt x="2665775" y="1613540"/>
                  <a:pt x="2564463" y="1739247"/>
                </a:cubicBezTo>
                <a:cubicBezTo>
                  <a:pt x="2529951" y="1545877"/>
                  <a:pt x="2358485" y="1402176"/>
                  <a:pt x="2153457" y="1402176"/>
                </a:cubicBezTo>
                <a:cubicBezTo>
                  <a:pt x="2053225" y="1402176"/>
                  <a:pt x="1961018" y="1436518"/>
                  <a:pt x="1892153" y="1499411"/>
                </a:cubicBezTo>
                <a:cubicBezTo>
                  <a:pt x="1782845" y="1324660"/>
                  <a:pt x="1586985" y="1215151"/>
                  <a:pt x="1365549" y="1215151"/>
                </a:cubicBezTo>
                <a:cubicBezTo>
                  <a:pt x="1314582" y="1215151"/>
                  <a:pt x="1264970" y="1220953"/>
                  <a:pt x="1217820" y="1233835"/>
                </a:cubicBezTo>
                <a:cubicBezTo>
                  <a:pt x="1240489" y="838320"/>
                  <a:pt x="1568676" y="524905"/>
                  <a:pt x="1970065" y="524905"/>
                </a:cubicBezTo>
                <a:close/>
                <a:moveTo>
                  <a:pt x="2490093" y="928"/>
                </a:moveTo>
                <a:cubicBezTo>
                  <a:pt x="2496802" y="-869"/>
                  <a:pt x="2504197" y="-108"/>
                  <a:pt x="2510688" y="3640"/>
                </a:cubicBezTo>
                <a:lnTo>
                  <a:pt x="2604711" y="57924"/>
                </a:lnTo>
                <a:cubicBezTo>
                  <a:pt x="2617692" y="65419"/>
                  <a:pt x="2622140" y="82019"/>
                  <a:pt x="2614644" y="95000"/>
                </a:cubicBezTo>
                <a:lnTo>
                  <a:pt x="2430080" y="414676"/>
                </a:lnTo>
                <a:cubicBezTo>
                  <a:pt x="2422585" y="427657"/>
                  <a:pt x="2405985" y="432105"/>
                  <a:pt x="2393004" y="424610"/>
                </a:cubicBezTo>
                <a:lnTo>
                  <a:pt x="2298982" y="370326"/>
                </a:lnTo>
                <a:cubicBezTo>
                  <a:pt x="2286000" y="362831"/>
                  <a:pt x="2281552" y="346232"/>
                  <a:pt x="2289048" y="333250"/>
                </a:cubicBezTo>
                <a:lnTo>
                  <a:pt x="2473612" y="13574"/>
                </a:lnTo>
                <a:cubicBezTo>
                  <a:pt x="2477359" y="7084"/>
                  <a:pt x="2483383" y="2726"/>
                  <a:pt x="2490093" y="928"/>
                </a:cubicBezTo>
                <a:close/>
                <a:moveTo>
                  <a:pt x="1450038" y="928"/>
                </a:moveTo>
                <a:cubicBezTo>
                  <a:pt x="1456747" y="2726"/>
                  <a:pt x="1462771" y="7084"/>
                  <a:pt x="1466519" y="13574"/>
                </a:cubicBezTo>
                <a:lnTo>
                  <a:pt x="1651083" y="333250"/>
                </a:lnTo>
                <a:cubicBezTo>
                  <a:pt x="1658578" y="346232"/>
                  <a:pt x="1654131" y="362831"/>
                  <a:pt x="1641149" y="370326"/>
                </a:cubicBezTo>
                <a:lnTo>
                  <a:pt x="1547127" y="424610"/>
                </a:lnTo>
                <a:cubicBezTo>
                  <a:pt x="1534145" y="432105"/>
                  <a:pt x="1517546" y="427657"/>
                  <a:pt x="1510050" y="414676"/>
                </a:cubicBezTo>
                <a:lnTo>
                  <a:pt x="1325486" y="95000"/>
                </a:lnTo>
                <a:cubicBezTo>
                  <a:pt x="1317991" y="82019"/>
                  <a:pt x="1322439" y="65419"/>
                  <a:pt x="1335420" y="57924"/>
                </a:cubicBezTo>
                <a:lnTo>
                  <a:pt x="1429442" y="3640"/>
                </a:lnTo>
                <a:cubicBezTo>
                  <a:pt x="1435933" y="-108"/>
                  <a:pt x="1443328" y="-869"/>
                  <a:pt x="1450038" y="92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5" name="Google Shape;1445;p32"/>
          <p:cNvSpPr/>
          <p:nvPr/>
        </p:nvSpPr>
        <p:spPr>
          <a:xfrm>
            <a:off x="9925952" y="2289132"/>
            <a:ext cx="404773" cy="407167"/>
          </a:xfrm>
          <a:custGeom>
            <a:avLst/>
            <a:gdLst/>
            <a:ahLst/>
            <a:cxnLst/>
            <a:rect l="l" t="t" r="r" b="b"/>
            <a:pathLst>
              <a:path w="3220951" h="3240001" extrusionOk="0">
                <a:moveTo>
                  <a:pt x="1308278" y="1367793"/>
                </a:moveTo>
                <a:cubicBezTo>
                  <a:pt x="1529714" y="1367793"/>
                  <a:pt x="1725574" y="1477302"/>
                  <a:pt x="1834882" y="1652053"/>
                </a:cubicBezTo>
                <a:cubicBezTo>
                  <a:pt x="1903747" y="1589160"/>
                  <a:pt x="1995954" y="1554818"/>
                  <a:pt x="2096186" y="1554818"/>
                </a:cubicBezTo>
                <a:cubicBezTo>
                  <a:pt x="2313867" y="1554818"/>
                  <a:pt x="2493715" y="1716803"/>
                  <a:pt x="2514185" y="1927821"/>
                </a:cubicBezTo>
                <a:cubicBezTo>
                  <a:pt x="2517944" y="1925558"/>
                  <a:pt x="2521751" y="1925524"/>
                  <a:pt x="2525567" y="1925524"/>
                </a:cubicBezTo>
                <a:cubicBezTo>
                  <a:pt x="2888547" y="1925524"/>
                  <a:pt x="3182805" y="2219782"/>
                  <a:pt x="3182805" y="2582762"/>
                </a:cubicBezTo>
                <a:cubicBezTo>
                  <a:pt x="3182805" y="2925484"/>
                  <a:pt x="2920478" y="3206940"/>
                  <a:pt x="2585635" y="3236968"/>
                </a:cubicBezTo>
                <a:lnTo>
                  <a:pt x="2585635" y="3240001"/>
                </a:lnTo>
                <a:lnTo>
                  <a:pt x="2525567" y="3240001"/>
                </a:lnTo>
                <a:lnTo>
                  <a:pt x="733485" y="3240001"/>
                </a:lnTo>
                <a:lnTo>
                  <a:pt x="733485" y="3235099"/>
                </a:lnTo>
                <a:cubicBezTo>
                  <a:pt x="708515" y="3238513"/>
                  <a:pt x="683051" y="3240001"/>
                  <a:pt x="657239" y="3240001"/>
                </a:cubicBezTo>
                <a:cubicBezTo>
                  <a:pt x="294258" y="3240001"/>
                  <a:pt x="0" y="2945743"/>
                  <a:pt x="0" y="2582762"/>
                </a:cubicBezTo>
                <a:cubicBezTo>
                  <a:pt x="0" y="2219782"/>
                  <a:pt x="294258" y="1925524"/>
                  <a:pt x="657239" y="1925524"/>
                </a:cubicBezTo>
                <a:lnTo>
                  <a:pt x="670588" y="1928221"/>
                </a:lnTo>
                <a:cubicBezTo>
                  <a:pt x="705989" y="1610200"/>
                  <a:pt x="978825" y="1367793"/>
                  <a:pt x="1308278" y="1367793"/>
                </a:cubicBezTo>
                <a:close/>
                <a:moveTo>
                  <a:pt x="1589786" y="0"/>
                </a:moveTo>
                <a:cubicBezTo>
                  <a:pt x="1520182" y="453314"/>
                  <a:pt x="1668069" y="912942"/>
                  <a:pt x="1988957" y="1240613"/>
                </a:cubicBezTo>
                <a:cubicBezTo>
                  <a:pt x="2309845" y="1568285"/>
                  <a:pt x="2766281" y="1725754"/>
                  <a:pt x="3220951" y="1665645"/>
                </a:cubicBezTo>
                <a:cubicBezTo>
                  <a:pt x="3108976" y="1775302"/>
                  <a:pt x="2980523" y="1857805"/>
                  <a:pt x="2843553" y="1912752"/>
                </a:cubicBezTo>
                <a:cubicBezTo>
                  <a:pt x="2756367" y="1866073"/>
                  <a:pt x="2656598" y="1841175"/>
                  <a:pt x="2551012" y="1841175"/>
                </a:cubicBezTo>
                <a:cubicBezTo>
                  <a:pt x="2547197" y="1841176"/>
                  <a:pt x="2543390" y="1841210"/>
                  <a:pt x="2539631" y="1843473"/>
                </a:cubicBezTo>
                <a:cubicBezTo>
                  <a:pt x="2519161" y="1632454"/>
                  <a:pt x="2339312" y="1470470"/>
                  <a:pt x="2121631" y="1470470"/>
                </a:cubicBezTo>
                <a:cubicBezTo>
                  <a:pt x="2021400" y="1470470"/>
                  <a:pt x="1929192" y="1504812"/>
                  <a:pt x="1860327" y="1567705"/>
                </a:cubicBezTo>
                <a:cubicBezTo>
                  <a:pt x="1751020" y="1392954"/>
                  <a:pt x="1555160" y="1283445"/>
                  <a:pt x="1333723" y="1283445"/>
                </a:cubicBezTo>
                <a:lnTo>
                  <a:pt x="1331160" y="1283679"/>
                </a:lnTo>
                <a:cubicBezTo>
                  <a:pt x="1150898" y="856385"/>
                  <a:pt x="1238290" y="344219"/>
                  <a:pt x="15897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46" name="Google Shape;1446;p32"/>
          <p:cNvGraphicFramePr/>
          <p:nvPr/>
        </p:nvGraphicFramePr>
        <p:xfrm>
          <a:off x="846549" y="1661993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{659D3364-2222-4377-B0BA-EE57D661B051}</a:tableStyleId>
              </a:tblPr>
              <a:tblGrid>
                <a:gridCol w="27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19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Your Text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144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Simple 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PowerPoint Presentation</a:t>
                      </a:r>
                      <a:endParaRPr sz="14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9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You can simply impress your audience and add a unique zing and appeal to your Presentations.  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$1,200</a:t>
                      </a:r>
                      <a:endParaRPr sz="16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144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47" name="Google Shape;1447;p32"/>
          <p:cNvSpPr/>
          <p:nvPr/>
        </p:nvSpPr>
        <p:spPr>
          <a:xfrm rot="-2700000">
            <a:off x="1783783" y="2323809"/>
            <a:ext cx="332582" cy="337808"/>
          </a:xfrm>
          <a:custGeom>
            <a:avLst/>
            <a:gdLst/>
            <a:ahLst/>
            <a:cxnLst/>
            <a:rect l="l" t="t" r="r" b="b"/>
            <a:pathLst>
              <a:path w="2646489" h="2688071" extrusionOk="0">
                <a:moveTo>
                  <a:pt x="306023" y="2382048"/>
                </a:moveTo>
                <a:cubicBezTo>
                  <a:pt x="271732" y="2441625"/>
                  <a:pt x="254586" y="2501201"/>
                  <a:pt x="254586" y="2560778"/>
                </a:cubicBezTo>
                <a:cubicBezTo>
                  <a:pt x="254586" y="2631080"/>
                  <a:pt x="197595" y="2688071"/>
                  <a:pt x="127293" y="2688071"/>
                </a:cubicBezTo>
                <a:cubicBezTo>
                  <a:pt x="56991" y="2688071"/>
                  <a:pt x="0" y="2631081"/>
                  <a:pt x="0" y="2560778"/>
                </a:cubicBezTo>
                <a:cubicBezTo>
                  <a:pt x="0" y="2490477"/>
                  <a:pt x="56991" y="2433485"/>
                  <a:pt x="127293" y="2433485"/>
                </a:cubicBezTo>
                <a:cubicBezTo>
                  <a:pt x="186870" y="2433486"/>
                  <a:pt x="246446" y="2416340"/>
                  <a:pt x="306023" y="2382048"/>
                </a:cubicBezTo>
                <a:close/>
                <a:moveTo>
                  <a:pt x="812224" y="2334103"/>
                </a:moveTo>
                <a:cubicBezTo>
                  <a:pt x="777933" y="2393681"/>
                  <a:pt x="760787" y="2453256"/>
                  <a:pt x="760787" y="2512834"/>
                </a:cubicBezTo>
                <a:cubicBezTo>
                  <a:pt x="760787" y="2583136"/>
                  <a:pt x="703796" y="2640127"/>
                  <a:pt x="633494" y="2640127"/>
                </a:cubicBezTo>
                <a:cubicBezTo>
                  <a:pt x="563192" y="2640127"/>
                  <a:pt x="506201" y="2583136"/>
                  <a:pt x="506201" y="2512834"/>
                </a:cubicBezTo>
                <a:cubicBezTo>
                  <a:pt x="506201" y="2442532"/>
                  <a:pt x="563192" y="2385541"/>
                  <a:pt x="633494" y="2385541"/>
                </a:cubicBezTo>
                <a:cubicBezTo>
                  <a:pt x="693071" y="2385540"/>
                  <a:pt x="752647" y="2368395"/>
                  <a:pt x="812224" y="2334103"/>
                </a:cubicBezTo>
                <a:close/>
                <a:moveTo>
                  <a:pt x="353968" y="1875848"/>
                </a:moveTo>
                <a:cubicBezTo>
                  <a:pt x="319677" y="1935424"/>
                  <a:pt x="302531" y="1995001"/>
                  <a:pt x="302530" y="2054578"/>
                </a:cubicBezTo>
                <a:cubicBezTo>
                  <a:pt x="302530" y="2124880"/>
                  <a:pt x="245539" y="2181871"/>
                  <a:pt x="175237" y="2181871"/>
                </a:cubicBezTo>
                <a:cubicBezTo>
                  <a:pt x="104935" y="2181871"/>
                  <a:pt x="47945" y="2124880"/>
                  <a:pt x="47944" y="2054578"/>
                </a:cubicBezTo>
                <a:cubicBezTo>
                  <a:pt x="47944" y="1984276"/>
                  <a:pt x="104935" y="1927285"/>
                  <a:pt x="175237" y="1927285"/>
                </a:cubicBezTo>
                <a:cubicBezTo>
                  <a:pt x="234815" y="1927285"/>
                  <a:pt x="294391" y="1910139"/>
                  <a:pt x="353968" y="1875848"/>
                </a:cubicBezTo>
                <a:close/>
                <a:moveTo>
                  <a:pt x="401912" y="1369646"/>
                </a:moveTo>
                <a:cubicBezTo>
                  <a:pt x="367621" y="1429223"/>
                  <a:pt x="350475" y="1488799"/>
                  <a:pt x="350475" y="1548377"/>
                </a:cubicBezTo>
                <a:cubicBezTo>
                  <a:pt x="350475" y="1618679"/>
                  <a:pt x="293484" y="1675670"/>
                  <a:pt x="223182" y="1675670"/>
                </a:cubicBezTo>
                <a:cubicBezTo>
                  <a:pt x="152880" y="1675670"/>
                  <a:pt x="95889" y="1618679"/>
                  <a:pt x="95889" y="1548377"/>
                </a:cubicBezTo>
                <a:cubicBezTo>
                  <a:pt x="95889" y="1478075"/>
                  <a:pt x="152880" y="1421084"/>
                  <a:pt x="223182" y="1421084"/>
                </a:cubicBezTo>
                <a:cubicBezTo>
                  <a:pt x="282759" y="1421084"/>
                  <a:pt x="342335" y="1403938"/>
                  <a:pt x="401912" y="1369646"/>
                </a:cubicBezTo>
                <a:close/>
                <a:moveTo>
                  <a:pt x="1318425" y="2286158"/>
                </a:moveTo>
                <a:cubicBezTo>
                  <a:pt x="1284134" y="2345735"/>
                  <a:pt x="1266988" y="2405312"/>
                  <a:pt x="1266987" y="2464888"/>
                </a:cubicBezTo>
                <a:cubicBezTo>
                  <a:pt x="1266987" y="2535190"/>
                  <a:pt x="1209996" y="2592182"/>
                  <a:pt x="1139694" y="2592182"/>
                </a:cubicBezTo>
                <a:cubicBezTo>
                  <a:pt x="1069392" y="2592182"/>
                  <a:pt x="1012402" y="2535191"/>
                  <a:pt x="1012401" y="2464888"/>
                </a:cubicBezTo>
                <a:cubicBezTo>
                  <a:pt x="1012401" y="2394586"/>
                  <a:pt x="1069392" y="2337595"/>
                  <a:pt x="1139694" y="2337595"/>
                </a:cubicBezTo>
                <a:cubicBezTo>
                  <a:pt x="1199271" y="2337596"/>
                  <a:pt x="1258848" y="2320449"/>
                  <a:pt x="1318425" y="2286158"/>
                </a:cubicBezTo>
                <a:close/>
                <a:moveTo>
                  <a:pt x="860169" y="1827902"/>
                </a:moveTo>
                <a:cubicBezTo>
                  <a:pt x="825878" y="1887479"/>
                  <a:pt x="808731" y="1947056"/>
                  <a:pt x="808731" y="2006633"/>
                </a:cubicBezTo>
                <a:cubicBezTo>
                  <a:pt x="808731" y="2076935"/>
                  <a:pt x="751740" y="2133926"/>
                  <a:pt x="681438" y="2133926"/>
                </a:cubicBezTo>
                <a:cubicBezTo>
                  <a:pt x="611136" y="2133926"/>
                  <a:pt x="554146" y="2076935"/>
                  <a:pt x="554145" y="2006633"/>
                </a:cubicBezTo>
                <a:cubicBezTo>
                  <a:pt x="554145" y="1936331"/>
                  <a:pt x="611136" y="1879340"/>
                  <a:pt x="681438" y="1879340"/>
                </a:cubicBezTo>
                <a:cubicBezTo>
                  <a:pt x="741015" y="1879340"/>
                  <a:pt x="800591" y="1862193"/>
                  <a:pt x="860169" y="1827902"/>
                </a:cubicBezTo>
                <a:close/>
                <a:moveTo>
                  <a:pt x="2096803" y="190871"/>
                </a:moveTo>
                <a:cubicBezTo>
                  <a:pt x="2253382" y="347450"/>
                  <a:pt x="2314442" y="563378"/>
                  <a:pt x="2268166" y="764238"/>
                </a:cubicBezTo>
                <a:cubicBezTo>
                  <a:pt x="2361334" y="768461"/>
                  <a:pt x="2450817" y="809378"/>
                  <a:pt x="2521691" y="880252"/>
                </a:cubicBezTo>
                <a:cubicBezTo>
                  <a:pt x="2675615" y="1034176"/>
                  <a:pt x="2688247" y="1275888"/>
                  <a:pt x="2553508" y="1439575"/>
                </a:cubicBezTo>
                <a:cubicBezTo>
                  <a:pt x="2557767" y="1440633"/>
                  <a:pt x="2560483" y="1443301"/>
                  <a:pt x="2563181" y="1445999"/>
                </a:cubicBezTo>
                <a:cubicBezTo>
                  <a:pt x="2819847" y="1702665"/>
                  <a:pt x="2819847" y="2118808"/>
                  <a:pt x="2563181" y="2375474"/>
                </a:cubicBezTo>
                <a:cubicBezTo>
                  <a:pt x="2320841" y="2617815"/>
                  <a:pt x="1936328" y="2631341"/>
                  <a:pt x="1678325" y="2415804"/>
                </a:cubicBezTo>
                <a:lnTo>
                  <a:pt x="1676180" y="2417949"/>
                </a:lnTo>
                <a:lnTo>
                  <a:pt x="1633705" y="2375475"/>
                </a:lnTo>
                <a:lnTo>
                  <a:pt x="366513" y="1108282"/>
                </a:lnTo>
                <a:lnTo>
                  <a:pt x="369979" y="1104815"/>
                </a:lnTo>
                <a:cubicBezTo>
                  <a:pt x="349908" y="1089573"/>
                  <a:pt x="330850" y="1072619"/>
                  <a:pt x="312598" y="1054367"/>
                </a:cubicBezTo>
                <a:cubicBezTo>
                  <a:pt x="55932" y="797701"/>
                  <a:pt x="55932" y="381558"/>
                  <a:pt x="312598" y="124891"/>
                </a:cubicBezTo>
                <a:cubicBezTo>
                  <a:pt x="569264" y="-131775"/>
                  <a:pt x="985408" y="-131775"/>
                  <a:pt x="1242074" y="124891"/>
                </a:cubicBezTo>
                <a:lnTo>
                  <a:pt x="1249606" y="136238"/>
                </a:lnTo>
                <a:cubicBezTo>
                  <a:pt x="1499513" y="-63604"/>
                  <a:pt x="1863845" y="-42087"/>
                  <a:pt x="2096803" y="19087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33"/>
          <p:cNvSpPr/>
          <p:nvPr/>
        </p:nvSpPr>
        <p:spPr>
          <a:xfrm>
            <a:off x="913717" y="2767281"/>
            <a:ext cx="425949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rPr>
              <a:t>Simple Portfolio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endParaRPr/>
          </a:p>
        </p:txBody>
      </p:sp>
      <p:sp>
        <p:nvSpPr>
          <p:cNvPr id="1453" name="Google Shape;1453;p33"/>
          <p:cNvSpPr txBox="1"/>
          <p:nvPr/>
        </p:nvSpPr>
        <p:spPr>
          <a:xfrm>
            <a:off x="913717" y="5036071"/>
            <a:ext cx="527671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Get a modern PowerPoint  Presentation that is beautifully designed. I hope and I believe that this Template will your Time, Money and Reputation. Easy to change colors, photos and Text. You can simply impress your audience and add a unique zing and appeal to your Presentations. I hope and I believe that this Template will your Time, Money and Reputation. Get a modern PowerPoint  Presentation that is beautifully designed. </a:t>
            </a:r>
            <a:endParaRPr/>
          </a:p>
        </p:txBody>
      </p:sp>
      <p:sp>
        <p:nvSpPr>
          <p:cNvPr id="1454" name="Google Shape;1454;p33"/>
          <p:cNvSpPr txBox="1"/>
          <p:nvPr/>
        </p:nvSpPr>
        <p:spPr>
          <a:xfrm>
            <a:off x="913717" y="621600"/>
            <a:ext cx="527671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Get a modern PowerPoint  Presentation that is beautifully designed. I hope and I believe that this Template will your Time, Money and Reputation. Easy to change colors, photos and Text. You can simply impress your audience and add a unique zing and appeal to your Presentations. I hope and I believe that this Template will your Time, Money and Reputation. Get a modern PowerPoint  Presentation that is beautifully designed. </a:t>
            </a:r>
            <a:endParaRPr/>
          </a:p>
        </p:txBody>
      </p:sp>
      <p:pic>
        <p:nvPicPr>
          <p:cNvPr id="1455" name="Google Shape;145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8284867" y="234463"/>
            <a:ext cx="2788443" cy="6399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34"/>
          <p:cNvSpPr txBox="1">
            <a:spLocks noGrp="1"/>
          </p:cNvSpPr>
          <p:nvPr>
            <p:ph type="body" idx="1"/>
          </p:nvPr>
        </p:nvSpPr>
        <p:spPr>
          <a:xfrm>
            <a:off x="619125" y="757238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Infographic Style</a:t>
            </a:r>
            <a:endParaRPr/>
          </a:p>
        </p:txBody>
      </p:sp>
      <p:sp>
        <p:nvSpPr>
          <p:cNvPr id="1461" name="Google Shape;1461;p34"/>
          <p:cNvSpPr/>
          <p:nvPr/>
        </p:nvSpPr>
        <p:spPr>
          <a:xfrm rot="10800000">
            <a:off x="3332423" y="1899473"/>
            <a:ext cx="5328000" cy="1332000"/>
          </a:xfrm>
          <a:prstGeom prst="homePlate">
            <a:avLst>
              <a:gd name="adj" fmla="val 1419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62" name="Google Shape;1462;p34"/>
          <p:cNvGraphicFramePr/>
          <p:nvPr/>
        </p:nvGraphicFramePr>
        <p:xfrm>
          <a:off x="3637661" y="2025473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{659D3364-2222-4377-B0BA-EE57D661B051}</a:tableStyleId>
              </a:tblPr>
              <a:tblGrid>
                <a:gridCol w="246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5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Content  Here</a:t>
                      </a:r>
                      <a:endParaRPr sz="14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Content  Here</a:t>
                      </a:r>
                      <a:endParaRPr sz="14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Simple PowerPoint</a:t>
                      </a: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Simple PowerPoint</a:t>
                      </a: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Simple PowerPoint</a:t>
                      </a: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Simple PowerPoint</a:t>
                      </a: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63" name="Google Shape;1463;p34"/>
          <p:cNvSpPr/>
          <p:nvPr/>
        </p:nvSpPr>
        <p:spPr>
          <a:xfrm rot="10800000">
            <a:off x="8519892" y="1899473"/>
            <a:ext cx="2736000" cy="1332000"/>
          </a:xfrm>
          <a:prstGeom prst="homePlate">
            <a:avLst>
              <a:gd name="adj" fmla="val 1419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64" name="Google Shape;1464;p34"/>
          <p:cNvGraphicFramePr/>
          <p:nvPr/>
        </p:nvGraphicFramePr>
        <p:xfrm>
          <a:off x="8843892" y="2025473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{659D3364-2222-4377-B0BA-EE57D661B051}</a:tableStyleId>
              </a:tblPr>
              <a:tblGrid>
                <a:gridCol w="230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5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Content  Here</a:t>
                      </a:r>
                      <a:endParaRPr sz="14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Simple PowerPoint</a:t>
                      </a: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Simple PowerPoint</a:t>
                      </a: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65" name="Google Shape;1465;p34"/>
          <p:cNvSpPr/>
          <p:nvPr/>
        </p:nvSpPr>
        <p:spPr>
          <a:xfrm rot="-5400000">
            <a:off x="9203892" y="2622989"/>
            <a:ext cx="1584000" cy="2520000"/>
          </a:xfrm>
          <a:prstGeom prst="homePlate">
            <a:avLst>
              <a:gd name="adj" fmla="val 1419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66" name="Google Shape;1466;p34"/>
          <p:cNvGraphicFramePr/>
          <p:nvPr/>
        </p:nvGraphicFramePr>
        <p:xfrm>
          <a:off x="8843892" y="346899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{659D3364-2222-4377-B0BA-EE57D661B051}</a:tableStyleId>
              </a:tblPr>
              <a:tblGrid>
                <a:gridCol w="230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5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Content  Here</a:t>
                      </a:r>
                      <a:endParaRPr sz="14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Simple PowerPoint</a:t>
                      </a: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Simple PowerPoint</a:t>
                      </a: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67" name="Google Shape;1467;p34"/>
          <p:cNvSpPr/>
          <p:nvPr/>
        </p:nvSpPr>
        <p:spPr>
          <a:xfrm>
            <a:off x="6123222" y="3342989"/>
            <a:ext cx="2736000" cy="1332000"/>
          </a:xfrm>
          <a:prstGeom prst="homePlate">
            <a:avLst>
              <a:gd name="adj" fmla="val 14191"/>
            </a:avLst>
          </a:pr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68" name="Google Shape;1468;p34"/>
          <p:cNvGraphicFramePr/>
          <p:nvPr/>
        </p:nvGraphicFramePr>
        <p:xfrm>
          <a:off x="6240776" y="346899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{659D3364-2222-4377-B0BA-EE57D661B051}</a:tableStyleId>
              </a:tblPr>
              <a:tblGrid>
                <a:gridCol w="230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5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Content  Here</a:t>
                      </a:r>
                      <a:endParaRPr sz="14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144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Simple PowerPoint</a:t>
                      </a: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Simple PowerPoint</a:t>
                      </a: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69" name="Google Shape;1469;p34"/>
          <p:cNvSpPr/>
          <p:nvPr/>
        </p:nvSpPr>
        <p:spPr>
          <a:xfrm>
            <a:off x="3515007" y="3342989"/>
            <a:ext cx="2772000" cy="1332000"/>
          </a:xfrm>
          <a:prstGeom prst="homePlate">
            <a:avLst>
              <a:gd name="adj" fmla="val 1419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70" name="Google Shape;1470;p34"/>
          <p:cNvGraphicFramePr/>
          <p:nvPr/>
        </p:nvGraphicFramePr>
        <p:xfrm>
          <a:off x="3637661" y="346899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{659D3364-2222-4377-B0BA-EE57D661B051}</a:tableStyleId>
              </a:tblPr>
              <a:tblGrid>
                <a:gridCol w="230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5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Content  Here</a:t>
                      </a:r>
                      <a:endParaRPr sz="14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Simple PowerPoint</a:t>
                      </a: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Simple PowerPoint</a:t>
                      </a: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71" name="Google Shape;1471;p34"/>
          <p:cNvSpPr/>
          <p:nvPr/>
        </p:nvSpPr>
        <p:spPr>
          <a:xfrm>
            <a:off x="923158" y="3342989"/>
            <a:ext cx="2736000" cy="1332000"/>
          </a:xfrm>
          <a:prstGeom prst="homePlate">
            <a:avLst>
              <a:gd name="adj" fmla="val 1419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72" name="Google Shape;1472;p34"/>
          <p:cNvGraphicFramePr/>
          <p:nvPr/>
        </p:nvGraphicFramePr>
        <p:xfrm>
          <a:off x="1034546" y="346899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{659D3364-2222-4377-B0BA-EE57D661B051}</a:tableStyleId>
              </a:tblPr>
              <a:tblGrid>
                <a:gridCol w="230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5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Content  Here</a:t>
                      </a:r>
                      <a:endParaRPr sz="14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Simple PowerPoint</a:t>
                      </a: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Simple PowerPoint</a:t>
                      </a: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73" name="Google Shape;1473;p34"/>
          <p:cNvSpPr/>
          <p:nvPr/>
        </p:nvSpPr>
        <p:spPr>
          <a:xfrm rot="-5400000">
            <a:off x="1396517" y="4066506"/>
            <a:ext cx="1584000" cy="2520000"/>
          </a:xfrm>
          <a:prstGeom prst="homePlate">
            <a:avLst>
              <a:gd name="adj" fmla="val 1419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74" name="Google Shape;1474;p34"/>
          <p:cNvGraphicFramePr/>
          <p:nvPr/>
        </p:nvGraphicFramePr>
        <p:xfrm>
          <a:off x="1036517" y="4912507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{659D3364-2222-4377-B0BA-EE57D661B051}</a:tableStyleId>
              </a:tblPr>
              <a:tblGrid>
                <a:gridCol w="230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5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Content  Here</a:t>
                      </a:r>
                      <a:endParaRPr sz="14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Simple PowerPoint</a:t>
                      </a: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Simple PowerPoint</a:t>
                      </a: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75" name="Google Shape;1475;p34"/>
          <p:cNvSpPr/>
          <p:nvPr/>
        </p:nvSpPr>
        <p:spPr>
          <a:xfrm rot="10800000">
            <a:off x="3332423" y="4786504"/>
            <a:ext cx="5328000" cy="1332000"/>
          </a:xfrm>
          <a:prstGeom prst="homePlate">
            <a:avLst>
              <a:gd name="adj" fmla="val 14191"/>
            </a:avLst>
          </a:pr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76" name="Google Shape;1476;p34"/>
          <p:cNvGraphicFramePr/>
          <p:nvPr/>
        </p:nvGraphicFramePr>
        <p:xfrm>
          <a:off x="3637661" y="4912507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{659D3364-2222-4377-B0BA-EE57D661B051}</a:tableStyleId>
              </a:tblPr>
              <a:tblGrid>
                <a:gridCol w="246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5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Content  Here</a:t>
                      </a:r>
                      <a:endParaRPr sz="14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144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Content  Here</a:t>
                      </a:r>
                      <a:endParaRPr sz="14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144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Simple PowerPoint</a:t>
                      </a: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Simple PowerPoint</a:t>
                      </a: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Simple PowerPoint</a:t>
                      </a: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Simple PowerPoint</a:t>
                      </a: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77" name="Google Shape;1477;p34"/>
          <p:cNvSpPr/>
          <p:nvPr/>
        </p:nvSpPr>
        <p:spPr>
          <a:xfrm rot="10800000">
            <a:off x="8483892" y="4786505"/>
            <a:ext cx="2772000" cy="1332000"/>
          </a:xfrm>
          <a:prstGeom prst="homePlate">
            <a:avLst>
              <a:gd name="adj" fmla="val 1419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78" name="Google Shape;1478;p34"/>
          <p:cNvGraphicFramePr/>
          <p:nvPr/>
        </p:nvGraphicFramePr>
        <p:xfrm>
          <a:off x="8843892" y="4912507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{659D3364-2222-4377-B0BA-EE57D661B051}</a:tableStyleId>
              </a:tblPr>
              <a:tblGrid>
                <a:gridCol w="230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5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Content  Here</a:t>
                      </a:r>
                      <a:endParaRPr sz="1400" b="1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Simple PowerPoint</a:t>
                      </a: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Simple PowerPoint</a:t>
                      </a:r>
                      <a:endParaRPr sz="1200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3" name="Google Shape;1483;p35"/>
          <p:cNvGrpSpPr/>
          <p:nvPr/>
        </p:nvGrpSpPr>
        <p:grpSpPr>
          <a:xfrm>
            <a:off x="5169183" y="3479829"/>
            <a:ext cx="2381224" cy="2644675"/>
            <a:chOff x="656084" y="3396711"/>
            <a:chExt cx="3746765" cy="2644675"/>
          </a:xfrm>
        </p:grpSpPr>
        <p:sp>
          <p:nvSpPr>
            <p:cNvPr id="1484" name="Google Shape;1484;p35"/>
            <p:cNvSpPr txBox="1"/>
            <p:nvPr/>
          </p:nvSpPr>
          <p:spPr>
            <a:xfrm>
              <a:off x="656084" y="3396711"/>
              <a:ext cx="37467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Contents B </a:t>
              </a:r>
              <a:endParaRPr sz="14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35"/>
            <p:cNvSpPr txBox="1"/>
            <p:nvPr/>
          </p:nvSpPr>
          <p:spPr>
            <a:xfrm>
              <a:off x="656084" y="3733062"/>
              <a:ext cx="3746765" cy="23083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Example Text : Get a modern PowerPoint  Presentation that is beautifully designed. You can simply impress your audience and add a unique zing and appeal to your Reports and Presentations with our Templates.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   </a:t>
              </a:r>
              <a:endParaRPr/>
            </a:p>
          </p:txBody>
        </p:sp>
      </p:grpSp>
      <p:grpSp>
        <p:nvGrpSpPr>
          <p:cNvPr id="1486" name="Google Shape;1486;p35"/>
          <p:cNvGrpSpPr/>
          <p:nvPr/>
        </p:nvGrpSpPr>
        <p:grpSpPr>
          <a:xfrm>
            <a:off x="2167209" y="3479829"/>
            <a:ext cx="2381224" cy="2644675"/>
            <a:chOff x="656084" y="3396711"/>
            <a:chExt cx="3746765" cy="2644675"/>
          </a:xfrm>
        </p:grpSpPr>
        <p:sp>
          <p:nvSpPr>
            <p:cNvPr id="1487" name="Google Shape;1487;p35"/>
            <p:cNvSpPr txBox="1"/>
            <p:nvPr/>
          </p:nvSpPr>
          <p:spPr>
            <a:xfrm>
              <a:off x="656084" y="3396711"/>
              <a:ext cx="37467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accent4"/>
                  </a:solidFill>
                  <a:latin typeface="Arial"/>
                  <a:ea typeface="Arial"/>
                  <a:cs typeface="Arial"/>
                  <a:sym typeface="Arial"/>
                </a:rPr>
                <a:t>Contents A </a:t>
              </a:r>
              <a:endParaRPr sz="1400" b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5"/>
            <p:cNvSpPr txBox="1"/>
            <p:nvPr/>
          </p:nvSpPr>
          <p:spPr>
            <a:xfrm>
              <a:off x="656084" y="3733062"/>
              <a:ext cx="3746765" cy="23083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Example Text : Get a modern PowerPoint  Presentation that is beautifully designed. You can simply impress your audience and add a unique zing and appeal to your Reports and Presentations with our Templates.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   </a:t>
              </a:r>
              <a:endParaRPr/>
            </a:p>
          </p:txBody>
        </p:sp>
      </p:grpSp>
      <p:grpSp>
        <p:nvGrpSpPr>
          <p:cNvPr id="1489" name="Google Shape;1489;p35"/>
          <p:cNvGrpSpPr/>
          <p:nvPr/>
        </p:nvGrpSpPr>
        <p:grpSpPr>
          <a:xfrm>
            <a:off x="8171156" y="3479829"/>
            <a:ext cx="2381224" cy="2644675"/>
            <a:chOff x="656084" y="3396711"/>
            <a:chExt cx="3746765" cy="2644675"/>
          </a:xfrm>
        </p:grpSpPr>
        <p:sp>
          <p:nvSpPr>
            <p:cNvPr id="1490" name="Google Shape;1490;p35"/>
            <p:cNvSpPr txBox="1"/>
            <p:nvPr/>
          </p:nvSpPr>
          <p:spPr>
            <a:xfrm>
              <a:off x="656084" y="3396711"/>
              <a:ext cx="37467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Contents C </a:t>
              </a:r>
              <a:endParaRPr sz="14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35"/>
            <p:cNvSpPr txBox="1"/>
            <p:nvPr/>
          </p:nvSpPr>
          <p:spPr>
            <a:xfrm>
              <a:off x="656084" y="3733062"/>
              <a:ext cx="3746765" cy="23083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Example Text : Get a modern PowerPoint  Presentation that is beautifully designed. You can simply impress your audience and add a unique zing and appeal to your Reports and Presentations with our Templates.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   </a:t>
              </a:r>
              <a:endParaRPr/>
            </a:p>
          </p:txBody>
        </p:sp>
      </p:grpSp>
      <p:sp>
        <p:nvSpPr>
          <p:cNvPr id="1492" name="Google Shape;1492;p35"/>
          <p:cNvSpPr txBox="1"/>
          <p:nvPr/>
        </p:nvSpPr>
        <p:spPr>
          <a:xfrm>
            <a:off x="715509" y="727332"/>
            <a:ext cx="2289316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Create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Quality</a:t>
            </a:r>
            <a:r>
              <a:rPr lang="en-US" sz="2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Professional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PPT </a:t>
            </a: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3" name="Google Shape;149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5527" y="1991493"/>
            <a:ext cx="835333" cy="142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4" name="Google Shape;1494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1016" y="1991492"/>
            <a:ext cx="835333" cy="142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5" name="Google Shape;149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4873" y="1986756"/>
            <a:ext cx="835333" cy="142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36"/>
          <p:cNvSpPr txBox="1">
            <a:spLocks noGrp="1"/>
          </p:cNvSpPr>
          <p:nvPr>
            <p:ph type="body" idx="1"/>
          </p:nvPr>
        </p:nvSpPr>
        <p:spPr>
          <a:xfrm>
            <a:off x="619125" y="681038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Infographic Style</a:t>
            </a:r>
            <a:endParaRPr/>
          </a:p>
        </p:txBody>
      </p:sp>
      <p:graphicFrame>
        <p:nvGraphicFramePr>
          <p:cNvPr id="1501" name="Google Shape;1501;p36"/>
          <p:cNvGraphicFramePr/>
          <p:nvPr/>
        </p:nvGraphicFramePr>
        <p:xfrm>
          <a:off x="870169" y="2136781"/>
          <a:ext cx="10460052" cy="3112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502" name="Google Shape;1502;p36"/>
          <p:cNvGrpSpPr/>
          <p:nvPr/>
        </p:nvGrpSpPr>
        <p:grpSpPr>
          <a:xfrm>
            <a:off x="1370445" y="5284633"/>
            <a:ext cx="2520000" cy="909377"/>
            <a:chOff x="1380493" y="5204245"/>
            <a:chExt cx="2520000" cy="909377"/>
          </a:xfrm>
        </p:grpSpPr>
        <p:sp>
          <p:nvSpPr>
            <p:cNvPr id="1503" name="Google Shape;1503;p36"/>
            <p:cNvSpPr txBox="1"/>
            <p:nvPr/>
          </p:nvSpPr>
          <p:spPr>
            <a:xfrm>
              <a:off x="1380493" y="5204245"/>
              <a:ext cx="25200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FFCF0E"/>
                  </a:solidFill>
                  <a:latin typeface="Arial"/>
                  <a:ea typeface="Arial"/>
                  <a:cs typeface="Arial"/>
                  <a:sym typeface="Arial"/>
                </a:rPr>
                <a:t>Contents A </a:t>
              </a:r>
              <a:endParaRPr sz="1400" b="1">
                <a:solidFill>
                  <a:srgbClr val="FFCF0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6"/>
            <p:cNvSpPr txBox="1"/>
            <p:nvPr/>
          </p:nvSpPr>
          <p:spPr>
            <a:xfrm>
              <a:off x="1380493" y="5467291"/>
              <a:ext cx="25200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5" name="Google Shape;1505;p36"/>
          <p:cNvGrpSpPr/>
          <p:nvPr/>
        </p:nvGrpSpPr>
        <p:grpSpPr>
          <a:xfrm>
            <a:off x="5093765" y="5284633"/>
            <a:ext cx="2520000" cy="909377"/>
            <a:chOff x="5347343" y="5204245"/>
            <a:chExt cx="2520000" cy="909377"/>
          </a:xfrm>
        </p:grpSpPr>
        <p:sp>
          <p:nvSpPr>
            <p:cNvPr id="1506" name="Google Shape;1506;p36"/>
            <p:cNvSpPr txBox="1"/>
            <p:nvPr/>
          </p:nvSpPr>
          <p:spPr>
            <a:xfrm>
              <a:off x="5347343" y="5204245"/>
              <a:ext cx="25200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Contents B </a:t>
              </a:r>
              <a:endParaRPr sz="14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36"/>
            <p:cNvSpPr txBox="1"/>
            <p:nvPr/>
          </p:nvSpPr>
          <p:spPr>
            <a:xfrm>
              <a:off x="5347343" y="5467291"/>
              <a:ext cx="25200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8" name="Google Shape;1508;p36"/>
          <p:cNvGrpSpPr/>
          <p:nvPr/>
        </p:nvGrpSpPr>
        <p:grpSpPr>
          <a:xfrm>
            <a:off x="8817086" y="5284633"/>
            <a:ext cx="2520000" cy="909377"/>
            <a:chOff x="8690400" y="5204245"/>
            <a:chExt cx="2520000" cy="909377"/>
          </a:xfrm>
        </p:grpSpPr>
        <p:sp>
          <p:nvSpPr>
            <p:cNvPr id="1509" name="Google Shape;1509;p36"/>
            <p:cNvSpPr txBox="1"/>
            <p:nvPr/>
          </p:nvSpPr>
          <p:spPr>
            <a:xfrm>
              <a:off x="8690400" y="5204245"/>
              <a:ext cx="25200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accent4"/>
                  </a:solidFill>
                  <a:latin typeface="Arial"/>
                  <a:ea typeface="Arial"/>
                  <a:cs typeface="Arial"/>
                  <a:sym typeface="Arial"/>
                </a:rPr>
                <a:t>Contents C </a:t>
              </a:r>
              <a:endParaRPr sz="1400" b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36"/>
            <p:cNvSpPr txBox="1"/>
            <p:nvPr/>
          </p:nvSpPr>
          <p:spPr>
            <a:xfrm>
              <a:off x="8690400" y="5467291"/>
              <a:ext cx="25200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11" name="Google Shape;1511;p36"/>
          <p:cNvGrpSpPr/>
          <p:nvPr/>
        </p:nvGrpSpPr>
        <p:grpSpPr>
          <a:xfrm>
            <a:off x="6745944" y="1827533"/>
            <a:ext cx="4626167" cy="276999"/>
            <a:chOff x="2302349" y="1400535"/>
            <a:chExt cx="4626167" cy="276999"/>
          </a:xfrm>
        </p:grpSpPr>
        <p:grpSp>
          <p:nvGrpSpPr>
            <p:cNvPr id="1512" name="Google Shape;1512;p36"/>
            <p:cNvGrpSpPr/>
            <p:nvPr/>
          </p:nvGrpSpPr>
          <p:grpSpPr>
            <a:xfrm>
              <a:off x="2302349" y="1400535"/>
              <a:ext cx="1457815" cy="276999"/>
              <a:chOff x="5658150" y="2096795"/>
              <a:chExt cx="1457815" cy="276999"/>
            </a:xfrm>
          </p:grpSpPr>
          <p:sp>
            <p:nvSpPr>
              <p:cNvPr id="1513" name="Google Shape;1513;p36"/>
              <p:cNvSpPr/>
              <p:nvPr/>
            </p:nvSpPr>
            <p:spPr>
              <a:xfrm>
                <a:off x="5658150" y="2167215"/>
                <a:ext cx="152039" cy="14320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4" name="Google Shape;1514;p36"/>
              <p:cNvSpPr txBox="1"/>
              <p:nvPr/>
            </p:nvSpPr>
            <p:spPr>
              <a:xfrm>
                <a:off x="5806616" y="2096795"/>
                <a:ext cx="130934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Contents _ Type </a:t>
                </a:r>
                <a:endParaRPr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15" name="Google Shape;1515;p36"/>
            <p:cNvGrpSpPr/>
            <p:nvPr/>
          </p:nvGrpSpPr>
          <p:grpSpPr>
            <a:xfrm>
              <a:off x="3886525" y="1400535"/>
              <a:ext cx="1457815" cy="276999"/>
              <a:chOff x="5388820" y="2096795"/>
              <a:chExt cx="1457815" cy="276999"/>
            </a:xfrm>
          </p:grpSpPr>
          <p:sp>
            <p:nvSpPr>
              <p:cNvPr id="1516" name="Google Shape;1516;p36"/>
              <p:cNvSpPr/>
              <p:nvPr/>
            </p:nvSpPr>
            <p:spPr>
              <a:xfrm>
                <a:off x="5388820" y="2167215"/>
                <a:ext cx="152039" cy="14320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7" name="Google Shape;1517;p36"/>
              <p:cNvSpPr txBox="1"/>
              <p:nvPr/>
            </p:nvSpPr>
            <p:spPr>
              <a:xfrm>
                <a:off x="5537286" y="2096795"/>
                <a:ext cx="130934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Contents _ Type </a:t>
                </a:r>
                <a:endParaRPr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18" name="Google Shape;1518;p36"/>
            <p:cNvGrpSpPr/>
            <p:nvPr/>
          </p:nvGrpSpPr>
          <p:grpSpPr>
            <a:xfrm>
              <a:off x="5470701" y="1400535"/>
              <a:ext cx="1457815" cy="276999"/>
              <a:chOff x="5119489" y="2096795"/>
              <a:chExt cx="1457815" cy="276999"/>
            </a:xfrm>
          </p:grpSpPr>
          <p:sp>
            <p:nvSpPr>
              <p:cNvPr id="1519" name="Google Shape;1519;p36"/>
              <p:cNvSpPr/>
              <p:nvPr/>
            </p:nvSpPr>
            <p:spPr>
              <a:xfrm>
                <a:off x="5119489" y="2167215"/>
                <a:ext cx="152039" cy="14320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36"/>
              <p:cNvSpPr txBox="1"/>
              <p:nvPr/>
            </p:nvSpPr>
            <p:spPr>
              <a:xfrm>
                <a:off x="5267955" y="2096795"/>
                <a:ext cx="130934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Contents _ Type </a:t>
                </a:r>
                <a:endParaRPr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21" name="Google Shape;1521;p36"/>
          <p:cNvSpPr/>
          <p:nvPr/>
        </p:nvSpPr>
        <p:spPr>
          <a:xfrm>
            <a:off x="4540710" y="5463548"/>
            <a:ext cx="412168" cy="302054"/>
          </a:xfrm>
          <a:custGeom>
            <a:avLst/>
            <a:gdLst/>
            <a:ahLst/>
            <a:cxnLst/>
            <a:rect l="l" t="t" r="r" b="b"/>
            <a:pathLst>
              <a:path w="3248842" h="2380886" extrusionOk="0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36"/>
          <p:cNvSpPr/>
          <p:nvPr/>
        </p:nvSpPr>
        <p:spPr>
          <a:xfrm>
            <a:off x="8253754" y="5463548"/>
            <a:ext cx="449662" cy="228752"/>
          </a:xfrm>
          <a:custGeom>
            <a:avLst/>
            <a:gdLst/>
            <a:ahLst/>
            <a:cxnLst/>
            <a:rect l="l" t="t" r="r" b="b"/>
            <a:pathLst>
              <a:path w="3261500" h="1659188" extrusionOk="0">
                <a:moveTo>
                  <a:pt x="121102" y="1436888"/>
                </a:moveTo>
                <a:lnTo>
                  <a:pt x="3045452" y="1436888"/>
                </a:lnTo>
                <a:cubicBezTo>
                  <a:pt x="3001437" y="1508238"/>
                  <a:pt x="2956882" y="1580993"/>
                  <a:pt x="2918729" y="1659188"/>
                </a:cubicBezTo>
                <a:lnTo>
                  <a:pt x="202648" y="1659188"/>
                </a:lnTo>
                <a:cubicBezTo>
                  <a:pt x="188127" y="1585004"/>
                  <a:pt x="156049" y="1510828"/>
                  <a:pt x="121102" y="1436888"/>
                </a:cubicBezTo>
                <a:close/>
                <a:moveTo>
                  <a:pt x="2814967" y="1119413"/>
                </a:moveTo>
                <a:lnTo>
                  <a:pt x="2814967" y="1227413"/>
                </a:lnTo>
                <a:lnTo>
                  <a:pt x="2922967" y="1227413"/>
                </a:lnTo>
                <a:lnTo>
                  <a:pt x="2922967" y="1119413"/>
                </a:lnTo>
                <a:close/>
                <a:moveTo>
                  <a:pt x="2600074" y="1119413"/>
                </a:moveTo>
                <a:lnTo>
                  <a:pt x="2600074" y="1227413"/>
                </a:lnTo>
                <a:lnTo>
                  <a:pt x="2708074" y="1227413"/>
                </a:lnTo>
                <a:lnTo>
                  <a:pt x="2708074" y="1119413"/>
                </a:lnTo>
                <a:close/>
                <a:moveTo>
                  <a:pt x="2385182" y="1119413"/>
                </a:moveTo>
                <a:lnTo>
                  <a:pt x="2385182" y="1227413"/>
                </a:lnTo>
                <a:lnTo>
                  <a:pt x="2493182" y="1227413"/>
                </a:lnTo>
                <a:lnTo>
                  <a:pt x="2493182" y="1119413"/>
                </a:lnTo>
                <a:close/>
                <a:moveTo>
                  <a:pt x="1716569" y="1119413"/>
                </a:moveTo>
                <a:lnTo>
                  <a:pt x="1716569" y="1227413"/>
                </a:lnTo>
                <a:lnTo>
                  <a:pt x="1824569" y="1227413"/>
                </a:lnTo>
                <a:lnTo>
                  <a:pt x="1824569" y="1119413"/>
                </a:lnTo>
                <a:close/>
                <a:moveTo>
                  <a:pt x="1501676" y="1119413"/>
                </a:moveTo>
                <a:lnTo>
                  <a:pt x="1501676" y="1227413"/>
                </a:lnTo>
                <a:lnTo>
                  <a:pt x="1609676" y="1227413"/>
                </a:lnTo>
                <a:lnTo>
                  <a:pt x="1609676" y="1119413"/>
                </a:lnTo>
                <a:close/>
                <a:moveTo>
                  <a:pt x="1286784" y="1119413"/>
                </a:moveTo>
                <a:lnTo>
                  <a:pt x="1286784" y="1227413"/>
                </a:lnTo>
                <a:lnTo>
                  <a:pt x="1394784" y="1227413"/>
                </a:lnTo>
                <a:lnTo>
                  <a:pt x="1394784" y="1119413"/>
                </a:lnTo>
                <a:close/>
                <a:moveTo>
                  <a:pt x="1071892" y="1119413"/>
                </a:moveTo>
                <a:lnTo>
                  <a:pt x="1071892" y="1227413"/>
                </a:lnTo>
                <a:lnTo>
                  <a:pt x="1179892" y="1227413"/>
                </a:lnTo>
                <a:lnTo>
                  <a:pt x="1179892" y="1119413"/>
                </a:lnTo>
                <a:close/>
                <a:moveTo>
                  <a:pt x="857000" y="1119413"/>
                </a:moveTo>
                <a:lnTo>
                  <a:pt x="857000" y="1227413"/>
                </a:lnTo>
                <a:lnTo>
                  <a:pt x="965000" y="1227413"/>
                </a:lnTo>
                <a:lnTo>
                  <a:pt x="965000" y="1119413"/>
                </a:lnTo>
                <a:close/>
                <a:moveTo>
                  <a:pt x="642108" y="1119413"/>
                </a:moveTo>
                <a:lnTo>
                  <a:pt x="642108" y="1227413"/>
                </a:lnTo>
                <a:lnTo>
                  <a:pt x="750108" y="1227413"/>
                </a:lnTo>
                <a:lnTo>
                  <a:pt x="750108" y="1119413"/>
                </a:lnTo>
                <a:close/>
                <a:moveTo>
                  <a:pt x="427216" y="1119413"/>
                </a:moveTo>
                <a:lnTo>
                  <a:pt x="427216" y="1227413"/>
                </a:lnTo>
                <a:lnTo>
                  <a:pt x="535216" y="1227413"/>
                </a:lnTo>
                <a:lnTo>
                  <a:pt x="535216" y="1119413"/>
                </a:lnTo>
                <a:close/>
                <a:moveTo>
                  <a:pt x="356387" y="794045"/>
                </a:moveTo>
                <a:lnTo>
                  <a:pt x="310667" y="896924"/>
                </a:lnTo>
                <a:lnTo>
                  <a:pt x="2620886" y="908354"/>
                </a:lnTo>
                <a:lnTo>
                  <a:pt x="2540130" y="801665"/>
                </a:lnTo>
                <a:close/>
                <a:moveTo>
                  <a:pt x="382676" y="631248"/>
                </a:moveTo>
                <a:lnTo>
                  <a:pt x="363625" y="730317"/>
                </a:lnTo>
                <a:lnTo>
                  <a:pt x="2492522" y="737937"/>
                </a:lnTo>
                <a:lnTo>
                  <a:pt x="2418771" y="631248"/>
                </a:lnTo>
                <a:close/>
                <a:moveTo>
                  <a:pt x="1756650" y="318899"/>
                </a:moveTo>
                <a:lnTo>
                  <a:pt x="1756650" y="477608"/>
                </a:lnTo>
                <a:lnTo>
                  <a:pt x="1900650" y="477608"/>
                </a:lnTo>
                <a:lnTo>
                  <a:pt x="1900650" y="318899"/>
                </a:lnTo>
                <a:close/>
                <a:moveTo>
                  <a:pt x="1470038" y="318899"/>
                </a:moveTo>
                <a:lnTo>
                  <a:pt x="1470038" y="477608"/>
                </a:lnTo>
                <a:lnTo>
                  <a:pt x="1614038" y="477608"/>
                </a:lnTo>
                <a:lnTo>
                  <a:pt x="1614038" y="318899"/>
                </a:lnTo>
                <a:close/>
                <a:moveTo>
                  <a:pt x="1183427" y="318899"/>
                </a:moveTo>
                <a:lnTo>
                  <a:pt x="1183427" y="477608"/>
                </a:lnTo>
                <a:lnTo>
                  <a:pt x="1327427" y="477608"/>
                </a:lnTo>
                <a:lnTo>
                  <a:pt x="1327427" y="318899"/>
                </a:lnTo>
                <a:close/>
                <a:moveTo>
                  <a:pt x="896816" y="318899"/>
                </a:moveTo>
                <a:lnTo>
                  <a:pt x="896816" y="477608"/>
                </a:lnTo>
                <a:lnTo>
                  <a:pt x="1040816" y="477608"/>
                </a:lnTo>
                <a:lnTo>
                  <a:pt x="1040816" y="318899"/>
                </a:lnTo>
                <a:close/>
                <a:moveTo>
                  <a:pt x="1190618" y="0"/>
                </a:moveTo>
                <a:lnTo>
                  <a:pt x="1271830" y="0"/>
                </a:lnTo>
                <a:lnTo>
                  <a:pt x="1308266" y="193836"/>
                </a:lnTo>
                <a:lnTo>
                  <a:pt x="1977660" y="193836"/>
                </a:lnTo>
                <a:lnTo>
                  <a:pt x="2138144" y="525639"/>
                </a:lnTo>
                <a:lnTo>
                  <a:pt x="2421400" y="525639"/>
                </a:lnTo>
                <a:lnTo>
                  <a:pt x="2750195" y="950920"/>
                </a:lnTo>
                <a:lnTo>
                  <a:pt x="3261500" y="937238"/>
                </a:lnTo>
                <a:cubicBezTo>
                  <a:pt x="3244841" y="1097170"/>
                  <a:pt x="3172191" y="1230845"/>
                  <a:pt x="3089450" y="1364888"/>
                </a:cubicBezTo>
                <a:lnTo>
                  <a:pt x="88044" y="1364888"/>
                </a:lnTo>
                <a:cubicBezTo>
                  <a:pt x="35437" y="1251413"/>
                  <a:pt x="-11245" y="1137942"/>
                  <a:pt x="2399" y="1024450"/>
                </a:cubicBezTo>
                <a:lnTo>
                  <a:pt x="197767" y="1019222"/>
                </a:lnTo>
                <a:lnTo>
                  <a:pt x="321162" y="525639"/>
                </a:lnTo>
                <a:lnTo>
                  <a:pt x="681951" y="525639"/>
                </a:lnTo>
                <a:lnTo>
                  <a:pt x="764901" y="193836"/>
                </a:lnTo>
                <a:lnTo>
                  <a:pt x="930048" y="193836"/>
                </a:lnTo>
                <a:lnTo>
                  <a:pt x="966373" y="588"/>
                </a:lnTo>
                <a:lnTo>
                  <a:pt x="1047585" y="588"/>
                </a:lnTo>
                <a:lnTo>
                  <a:pt x="1083910" y="193836"/>
                </a:lnTo>
                <a:lnTo>
                  <a:pt x="1154183" y="19383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36"/>
          <p:cNvSpPr/>
          <p:nvPr/>
        </p:nvSpPr>
        <p:spPr>
          <a:xfrm>
            <a:off x="870169" y="5431908"/>
            <a:ext cx="382784" cy="392454"/>
          </a:xfrm>
          <a:custGeom>
            <a:avLst/>
            <a:gdLst/>
            <a:ahLst/>
            <a:cxnLst/>
            <a:rect l="l" t="t" r="r" b="b"/>
            <a:pathLst>
              <a:path w="2296594" h="2354614" extrusionOk="0">
                <a:moveTo>
                  <a:pt x="2279828" y="1747911"/>
                </a:moveTo>
                <a:lnTo>
                  <a:pt x="1827734" y="1826397"/>
                </a:lnTo>
                <a:cubicBezTo>
                  <a:pt x="1873911" y="1907728"/>
                  <a:pt x="1985925" y="2047581"/>
                  <a:pt x="1955292" y="2095993"/>
                </a:cubicBezTo>
                <a:cubicBezTo>
                  <a:pt x="1897354" y="2139325"/>
                  <a:pt x="1773581" y="2007092"/>
                  <a:pt x="1682725" y="1962642"/>
                </a:cubicBezTo>
                <a:lnTo>
                  <a:pt x="1528801" y="2354614"/>
                </a:lnTo>
                <a:lnTo>
                  <a:pt x="1380670" y="2120909"/>
                </a:lnTo>
                <a:lnTo>
                  <a:pt x="1495730" y="1788220"/>
                </a:lnTo>
                <a:lnTo>
                  <a:pt x="856016" y="1302141"/>
                </a:lnTo>
                <a:lnTo>
                  <a:pt x="415139" y="2322305"/>
                </a:lnTo>
                <a:lnTo>
                  <a:pt x="293372" y="2052938"/>
                </a:lnTo>
                <a:cubicBezTo>
                  <a:pt x="369114" y="1624466"/>
                  <a:pt x="437192" y="1303314"/>
                  <a:pt x="512934" y="874842"/>
                </a:cubicBezTo>
                <a:cubicBezTo>
                  <a:pt x="317583" y="650129"/>
                  <a:pt x="-71270" y="102295"/>
                  <a:pt x="11355" y="5598"/>
                </a:cubicBezTo>
                <a:cubicBezTo>
                  <a:pt x="111253" y="-52136"/>
                  <a:pt x="623957" y="350637"/>
                  <a:pt x="840899" y="570880"/>
                </a:cubicBezTo>
                <a:lnTo>
                  <a:pt x="2041628" y="514690"/>
                </a:lnTo>
                <a:lnTo>
                  <a:pt x="2296594" y="662822"/>
                </a:lnTo>
                <a:lnTo>
                  <a:pt x="1209417" y="996610"/>
                </a:lnTo>
                <a:lnTo>
                  <a:pt x="1676705" y="1608616"/>
                </a:lnTo>
                <a:cubicBezTo>
                  <a:pt x="1795450" y="1589109"/>
                  <a:pt x="2095119" y="1557409"/>
                  <a:pt x="2095119" y="1557409"/>
                </a:cubicBezTo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p37"/>
          <p:cNvSpPr txBox="1">
            <a:spLocks noGrp="1"/>
          </p:cNvSpPr>
          <p:nvPr>
            <p:ph type="body" idx="1"/>
          </p:nvPr>
        </p:nvSpPr>
        <p:spPr>
          <a:xfrm>
            <a:off x="619125" y="687388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F0E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FFCF0E"/>
                </a:solidFill>
                <a:latin typeface="Arial"/>
                <a:ea typeface="Arial"/>
                <a:cs typeface="Arial"/>
                <a:sym typeface="Arial"/>
              </a:rPr>
              <a:t>Infographic Style</a:t>
            </a:r>
            <a:endParaRPr/>
          </a:p>
        </p:txBody>
      </p:sp>
      <p:cxnSp>
        <p:nvCxnSpPr>
          <p:cNvPr id="1529" name="Google Shape;1529;p37"/>
          <p:cNvCxnSpPr>
            <a:stCxn id="1530" idx="0"/>
          </p:cNvCxnSpPr>
          <p:nvPr/>
        </p:nvCxnSpPr>
        <p:spPr>
          <a:xfrm rot="-5400000">
            <a:off x="2676111" y="1898696"/>
            <a:ext cx="1408800" cy="3414900"/>
          </a:xfrm>
          <a:prstGeom prst="bentConnector2">
            <a:avLst/>
          </a:prstGeom>
          <a:noFill/>
          <a:ln w="31750" cap="flat" cmpd="sng">
            <a:solidFill>
              <a:srgbClr val="FFCF0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31" name="Google Shape;1531;p37"/>
          <p:cNvCxnSpPr>
            <a:stCxn id="1532" idx="0"/>
          </p:cNvCxnSpPr>
          <p:nvPr/>
        </p:nvCxnSpPr>
        <p:spPr>
          <a:xfrm rot="5400000" flipH="1">
            <a:off x="8104389" y="1895996"/>
            <a:ext cx="1408800" cy="3420300"/>
          </a:xfrm>
          <a:prstGeom prst="bentConnector2">
            <a:avLst/>
          </a:prstGeom>
          <a:noFill/>
          <a:ln w="31750" cap="flat" cmpd="sng">
            <a:solidFill>
              <a:srgbClr val="FFCF0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33" name="Google Shape;1533;p37"/>
          <p:cNvCxnSpPr>
            <a:stCxn id="1534" idx="0"/>
          </p:cNvCxnSpPr>
          <p:nvPr/>
        </p:nvCxnSpPr>
        <p:spPr>
          <a:xfrm rot="5400000" flipH="1">
            <a:off x="7384971" y="3388046"/>
            <a:ext cx="713700" cy="1131300"/>
          </a:xfrm>
          <a:prstGeom prst="bentConnector2">
            <a:avLst/>
          </a:prstGeom>
          <a:noFill/>
          <a:ln w="31750" cap="flat" cmpd="sng">
            <a:solidFill>
              <a:srgbClr val="FFCF0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35" name="Google Shape;1535;p37"/>
          <p:cNvCxnSpPr>
            <a:stCxn id="1536" idx="0"/>
          </p:cNvCxnSpPr>
          <p:nvPr/>
        </p:nvCxnSpPr>
        <p:spPr>
          <a:xfrm rot="-5400000">
            <a:off x="4133981" y="3356696"/>
            <a:ext cx="704400" cy="1203300"/>
          </a:xfrm>
          <a:prstGeom prst="bentConnector2">
            <a:avLst/>
          </a:prstGeom>
          <a:noFill/>
          <a:ln w="31750" cap="flat" cmpd="sng">
            <a:solidFill>
              <a:srgbClr val="FFCF0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37" name="Google Shape;1537;p37"/>
          <p:cNvCxnSpPr>
            <a:stCxn id="1538" idx="0"/>
          </p:cNvCxnSpPr>
          <p:nvPr/>
        </p:nvCxnSpPr>
        <p:spPr>
          <a:xfrm rot="10800000">
            <a:off x="6090601" y="3931946"/>
            <a:ext cx="5400" cy="378600"/>
          </a:xfrm>
          <a:prstGeom prst="straightConnector1">
            <a:avLst/>
          </a:prstGeom>
          <a:noFill/>
          <a:ln w="31750" cap="flat" cmpd="sng">
            <a:solidFill>
              <a:srgbClr val="FFCF0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38" name="Google Shape;1538;p37"/>
          <p:cNvSpPr/>
          <p:nvPr/>
        </p:nvSpPr>
        <p:spPr>
          <a:xfrm>
            <a:off x="5750828" y="4310546"/>
            <a:ext cx="690346" cy="690346"/>
          </a:xfrm>
          <a:prstGeom prst="rect">
            <a:avLst/>
          </a:pr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37"/>
          <p:cNvSpPr/>
          <p:nvPr/>
        </p:nvSpPr>
        <p:spPr>
          <a:xfrm>
            <a:off x="7962298" y="4310546"/>
            <a:ext cx="690346" cy="690346"/>
          </a:xfrm>
          <a:prstGeom prst="rect">
            <a:avLst/>
          </a:pr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37"/>
          <p:cNvSpPr/>
          <p:nvPr/>
        </p:nvSpPr>
        <p:spPr>
          <a:xfrm>
            <a:off x="10173766" y="4310546"/>
            <a:ext cx="690346" cy="690346"/>
          </a:xfrm>
          <a:prstGeom prst="rect">
            <a:avLst/>
          </a:pr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9" name="Google Shape;1539;p37"/>
          <p:cNvSpPr/>
          <p:nvPr/>
        </p:nvSpPr>
        <p:spPr>
          <a:xfrm>
            <a:off x="10353521" y="4490618"/>
            <a:ext cx="330836" cy="330202"/>
          </a:xfrm>
          <a:custGeom>
            <a:avLst/>
            <a:gdLst/>
            <a:ahLst/>
            <a:cxnLst/>
            <a:rect l="l" t="t" r="r" b="b"/>
            <a:pathLst>
              <a:path w="4020621" h="4012920" extrusionOk="0">
                <a:moveTo>
                  <a:pt x="780213" y="3724888"/>
                </a:moveTo>
                <a:lnTo>
                  <a:pt x="2868445" y="3724888"/>
                </a:lnTo>
                <a:lnTo>
                  <a:pt x="2868445" y="4012920"/>
                </a:lnTo>
                <a:lnTo>
                  <a:pt x="780213" y="4012920"/>
                </a:lnTo>
                <a:close/>
                <a:moveTo>
                  <a:pt x="4020621" y="2152587"/>
                </a:moveTo>
                <a:lnTo>
                  <a:pt x="4020621" y="3448731"/>
                </a:lnTo>
                <a:lnTo>
                  <a:pt x="3903908" y="3386593"/>
                </a:lnTo>
                <a:lnTo>
                  <a:pt x="3903908" y="2214725"/>
                </a:lnTo>
                <a:close/>
                <a:moveTo>
                  <a:pt x="1582587" y="1544569"/>
                </a:moveTo>
                <a:cubicBezTo>
                  <a:pt x="1525677" y="1652847"/>
                  <a:pt x="1434945" y="1739939"/>
                  <a:pt x="1324158" y="1792547"/>
                </a:cubicBezTo>
                <a:lnTo>
                  <a:pt x="1790243" y="1792547"/>
                </a:lnTo>
                <a:cubicBezTo>
                  <a:pt x="1708293" y="1721838"/>
                  <a:pt x="1638004" y="1638154"/>
                  <a:pt x="1582587" y="1544569"/>
                </a:cubicBezTo>
                <a:close/>
                <a:moveTo>
                  <a:pt x="1238323" y="1312673"/>
                </a:moveTo>
                <a:cubicBezTo>
                  <a:pt x="1173622" y="1312673"/>
                  <a:pt x="1121172" y="1365123"/>
                  <a:pt x="1121172" y="1429824"/>
                </a:cubicBezTo>
                <a:cubicBezTo>
                  <a:pt x="1121172" y="1494525"/>
                  <a:pt x="1173622" y="1546975"/>
                  <a:pt x="1238323" y="1546975"/>
                </a:cubicBezTo>
                <a:cubicBezTo>
                  <a:pt x="1303024" y="1546975"/>
                  <a:pt x="1355474" y="1494525"/>
                  <a:pt x="1355474" y="1429824"/>
                </a:cubicBezTo>
                <a:cubicBezTo>
                  <a:pt x="1355474" y="1365123"/>
                  <a:pt x="1303024" y="1312673"/>
                  <a:pt x="1238323" y="1312673"/>
                </a:cubicBezTo>
                <a:close/>
                <a:moveTo>
                  <a:pt x="870057" y="1312673"/>
                </a:moveTo>
                <a:cubicBezTo>
                  <a:pt x="805356" y="1312673"/>
                  <a:pt x="752906" y="1365123"/>
                  <a:pt x="752906" y="1429824"/>
                </a:cubicBezTo>
                <a:cubicBezTo>
                  <a:pt x="752906" y="1494525"/>
                  <a:pt x="805356" y="1546975"/>
                  <a:pt x="870057" y="1546975"/>
                </a:cubicBezTo>
                <a:cubicBezTo>
                  <a:pt x="934758" y="1546975"/>
                  <a:pt x="987208" y="1494525"/>
                  <a:pt x="987208" y="1429824"/>
                </a:cubicBezTo>
                <a:cubicBezTo>
                  <a:pt x="987208" y="1365123"/>
                  <a:pt x="934758" y="1312673"/>
                  <a:pt x="870057" y="1312673"/>
                </a:cubicBezTo>
                <a:close/>
                <a:moveTo>
                  <a:pt x="2775838" y="1127627"/>
                </a:moveTo>
                <a:cubicBezTo>
                  <a:pt x="2666578" y="1127627"/>
                  <a:pt x="2578006" y="1216199"/>
                  <a:pt x="2578006" y="1325459"/>
                </a:cubicBezTo>
                <a:cubicBezTo>
                  <a:pt x="2578006" y="1434719"/>
                  <a:pt x="2666578" y="1523291"/>
                  <a:pt x="2775838" y="1523291"/>
                </a:cubicBezTo>
                <a:cubicBezTo>
                  <a:pt x="2885098" y="1523291"/>
                  <a:pt x="2973670" y="1434719"/>
                  <a:pt x="2973670" y="1325459"/>
                </a:cubicBezTo>
                <a:cubicBezTo>
                  <a:pt x="2973670" y="1216199"/>
                  <a:pt x="2885098" y="1127627"/>
                  <a:pt x="2775838" y="1127627"/>
                </a:cubicBezTo>
                <a:close/>
                <a:moveTo>
                  <a:pt x="2153949" y="1127627"/>
                </a:moveTo>
                <a:cubicBezTo>
                  <a:pt x="2044689" y="1127627"/>
                  <a:pt x="1956117" y="1216199"/>
                  <a:pt x="1956117" y="1325459"/>
                </a:cubicBezTo>
                <a:cubicBezTo>
                  <a:pt x="1956117" y="1434719"/>
                  <a:pt x="2044689" y="1523291"/>
                  <a:pt x="2153949" y="1523291"/>
                </a:cubicBezTo>
                <a:cubicBezTo>
                  <a:pt x="2263209" y="1523291"/>
                  <a:pt x="2351781" y="1434719"/>
                  <a:pt x="2351781" y="1325459"/>
                </a:cubicBezTo>
                <a:cubicBezTo>
                  <a:pt x="2351781" y="1216199"/>
                  <a:pt x="2263209" y="1127627"/>
                  <a:pt x="2153949" y="1127627"/>
                </a:cubicBezTo>
                <a:close/>
                <a:moveTo>
                  <a:pt x="1238323" y="956510"/>
                </a:moveTo>
                <a:cubicBezTo>
                  <a:pt x="1173622" y="956510"/>
                  <a:pt x="1121172" y="1008960"/>
                  <a:pt x="1121172" y="1073661"/>
                </a:cubicBezTo>
                <a:cubicBezTo>
                  <a:pt x="1121172" y="1138362"/>
                  <a:pt x="1173622" y="1190812"/>
                  <a:pt x="1238323" y="1190812"/>
                </a:cubicBezTo>
                <a:cubicBezTo>
                  <a:pt x="1303024" y="1190812"/>
                  <a:pt x="1355474" y="1138362"/>
                  <a:pt x="1355474" y="1073661"/>
                </a:cubicBezTo>
                <a:cubicBezTo>
                  <a:pt x="1355474" y="1008960"/>
                  <a:pt x="1303024" y="956510"/>
                  <a:pt x="1238323" y="956510"/>
                </a:cubicBezTo>
                <a:close/>
                <a:moveTo>
                  <a:pt x="870057" y="956510"/>
                </a:moveTo>
                <a:cubicBezTo>
                  <a:pt x="805356" y="956510"/>
                  <a:pt x="752906" y="1008960"/>
                  <a:pt x="752906" y="1073661"/>
                </a:cubicBezTo>
                <a:cubicBezTo>
                  <a:pt x="752906" y="1138362"/>
                  <a:pt x="805356" y="1190812"/>
                  <a:pt x="870057" y="1190812"/>
                </a:cubicBezTo>
                <a:cubicBezTo>
                  <a:pt x="934758" y="1190812"/>
                  <a:pt x="987208" y="1138362"/>
                  <a:pt x="987208" y="1073661"/>
                </a:cubicBezTo>
                <a:cubicBezTo>
                  <a:pt x="987208" y="1008960"/>
                  <a:pt x="934758" y="956510"/>
                  <a:pt x="870057" y="956510"/>
                </a:cubicBezTo>
                <a:close/>
                <a:moveTo>
                  <a:pt x="2775838" y="526176"/>
                </a:moveTo>
                <a:cubicBezTo>
                  <a:pt x="2666578" y="526176"/>
                  <a:pt x="2578006" y="614748"/>
                  <a:pt x="2578006" y="724008"/>
                </a:cubicBezTo>
                <a:cubicBezTo>
                  <a:pt x="2578006" y="833268"/>
                  <a:pt x="2666578" y="921840"/>
                  <a:pt x="2775838" y="921840"/>
                </a:cubicBezTo>
                <a:cubicBezTo>
                  <a:pt x="2885098" y="921840"/>
                  <a:pt x="2973670" y="833268"/>
                  <a:pt x="2973670" y="724008"/>
                </a:cubicBezTo>
                <a:cubicBezTo>
                  <a:pt x="2973670" y="614748"/>
                  <a:pt x="2885098" y="526176"/>
                  <a:pt x="2775838" y="526176"/>
                </a:cubicBezTo>
                <a:close/>
                <a:moveTo>
                  <a:pt x="2153949" y="526176"/>
                </a:moveTo>
                <a:cubicBezTo>
                  <a:pt x="2044689" y="526176"/>
                  <a:pt x="1956117" y="614748"/>
                  <a:pt x="1956117" y="724008"/>
                </a:cubicBezTo>
                <a:cubicBezTo>
                  <a:pt x="1956117" y="833268"/>
                  <a:pt x="2044689" y="921840"/>
                  <a:pt x="2153949" y="921840"/>
                </a:cubicBezTo>
                <a:cubicBezTo>
                  <a:pt x="2263209" y="921840"/>
                  <a:pt x="2351781" y="833268"/>
                  <a:pt x="2351781" y="724008"/>
                </a:cubicBezTo>
                <a:cubicBezTo>
                  <a:pt x="2351781" y="614748"/>
                  <a:pt x="2263209" y="526176"/>
                  <a:pt x="2153949" y="526176"/>
                </a:cubicBezTo>
                <a:close/>
                <a:moveTo>
                  <a:pt x="2464893" y="0"/>
                </a:moveTo>
                <a:cubicBezTo>
                  <a:pt x="3030837" y="0"/>
                  <a:pt x="3489626" y="458789"/>
                  <a:pt x="3489626" y="1024733"/>
                </a:cubicBezTo>
                <a:cubicBezTo>
                  <a:pt x="3489626" y="1442455"/>
                  <a:pt x="3239684" y="1801800"/>
                  <a:pt x="2880320" y="1959209"/>
                </a:cubicBezTo>
                <a:lnTo>
                  <a:pt x="2880320" y="2008571"/>
                </a:lnTo>
                <a:lnTo>
                  <a:pt x="3250857" y="2008571"/>
                </a:lnTo>
                <a:lnTo>
                  <a:pt x="3250857" y="2359970"/>
                </a:lnTo>
                <a:lnTo>
                  <a:pt x="3437294" y="2359970"/>
                </a:lnTo>
                <a:lnTo>
                  <a:pt x="3437294" y="2360694"/>
                </a:lnTo>
                <a:lnTo>
                  <a:pt x="3852060" y="2233461"/>
                </a:lnTo>
                <a:lnTo>
                  <a:pt x="3852060" y="3367858"/>
                </a:lnTo>
                <a:lnTo>
                  <a:pt x="3437294" y="3240624"/>
                </a:lnTo>
                <a:lnTo>
                  <a:pt x="3437294" y="3241349"/>
                </a:lnTo>
                <a:lnTo>
                  <a:pt x="3250857" y="3241349"/>
                </a:lnTo>
                <a:lnTo>
                  <a:pt x="3250857" y="3633063"/>
                </a:lnTo>
                <a:lnTo>
                  <a:pt x="298529" y="3633063"/>
                </a:lnTo>
                <a:lnTo>
                  <a:pt x="298529" y="2431730"/>
                </a:lnTo>
                <a:lnTo>
                  <a:pt x="0" y="2008571"/>
                </a:lnTo>
                <a:lnTo>
                  <a:pt x="298529" y="2008571"/>
                </a:lnTo>
                <a:lnTo>
                  <a:pt x="792088" y="2008571"/>
                </a:lnTo>
                <a:lnTo>
                  <a:pt x="792088" y="1796817"/>
                </a:lnTo>
                <a:cubicBezTo>
                  <a:pt x="587745" y="1700755"/>
                  <a:pt x="447370" y="1492642"/>
                  <a:pt x="447370" y="1251742"/>
                </a:cubicBezTo>
                <a:cubicBezTo>
                  <a:pt x="447370" y="916605"/>
                  <a:pt x="719053" y="644923"/>
                  <a:pt x="1054190" y="644923"/>
                </a:cubicBezTo>
                <a:cubicBezTo>
                  <a:pt x="1212753" y="644923"/>
                  <a:pt x="1357112" y="705740"/>
                  <a:pt x="1463939" y="806702"/>
                </a:cubicBezTo>
                <a:cubicBezTo>
                  <a:pt x="1563407" y="345444"/>
                  <a:pt x="1973809" y="0"/>
                  <a:pt x="24648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0" name="Google Shape;1540;p37"/>
          <p:cNvSpPr/>
          <p:nvPr/>
        </p:nvSpPr>
        <p:spPr>
          <a:xfrm rot="-7329956">
            <a:off x="8131075" y="4470020"/>
            <a:ext cx="356539" cy="371401"/>
          </a:xfrm>
          <a:custGeom>
            <a:avLst/>
            <a:gdLst/>
            <a:ahLst/>
            <a:cxnLst/>
            <a:rect l="l" t="t" r="r" b="b"/>
            <a:pathLst>
              <a:path w="4088964" h="4259405" extrusionOk="0">
                <a:moveTo>
                  <a:pt x="1480605" y="2231940"/>
                </a:moveTo>
                <a:lnTo>
                  <a:pt x="1199818" y="2044620"/>
                </a:lnTo>
                <a:lnTo>
                  <a:pt x="761621" y="2687221"/>
                </a:lnTo>
                <a:cubicBezTo>
                  <a:pt x="501536" y="2652619"/>
                  <a:pt x="265323" y="2467912"/>
                  <a:pt x="39127" y="2272940"/>
                </a:cubicBezTo>
                <a:cubicBezTo>
                  <a:pt x="-80639" y="2070133"/>
                  <a:pt x="269496" y="1743507"/>
                  <a:pt x="374515" y="1494038"/>
                </a:cubicBezTo>
                <a:lnTo>
                  <a:pt x="93728" y="1306717"/>
                </a:lnTo>
                <a:lnTo>
                  <a:pt x="1091841" y="1312633"/>
                </a:lnTo>
                <a:close/>
                <a:moveTo>
                  <a:pt x="2759566" y="226796"/>
                </a:moveTo>
                <a:cubicBezTo>
                  <a:pt x="2331051" y="377379"/>
                  <a:pt x="2150002" y="492309"/>
                  <a:pt x="1991062" y="643648"/>
                </a:cubicBezTo>
                <a:lnTo>
                  <a:pt x="1463599" y="1446568"/>
                </a:lnTo>
                <a:lnTo>
                  <a:pt x="610317" y="909936"/>
                </a:lnTo>
                <a:cubicBezTo>
                  <a:pt x="810411" y="627556"/>
                  <a:pt x="1020899" y="239191"/>
                  <a:pt x="1244930" y="61882"/>
                </a:cubicBezTo>
                <a:cubicBezTo>
                  <a:pt x="1491876" y="-75367"/>
                  <a:pt x="1697752" y="31605"/>
                  <a:pt x="2759566" y="226796"/>
                </a:cubicBezTo>
                <a:close/>
                <a:moveTo>
                  <a:pt x="1722488" y="3820535"/>
                </a:moveTo>
                <a:cubicBezTo>
                  <a:pt x="1376925" y="3801485"/>
                  <a:pt x="936112" y="3830060"/>
                  <a:pt x="666750" y="3734810"/>
                </a:cubicBezTo>
                <a:cubicBezTo>
                  <a:pt x="419100" y="3598835"/>
                  <a:pt x="400050" y="3367610"/>
                  <a:pt x="0" y="2364860"/>
                </a:cubicBezTo>
                <a:cubicBezTo>
                  <a:pt x="355600" y="2647435"/>
                  <a:pt x="549276" y="2739510"/>
                  <a:pt x="762000" y="2793485"/>
                </a:cubicBezTo>
                <a:lnTo>
                  <a:pt x="1722487" y="2812535"/>
                </a:lnTo>
                <a:close/>
                <a:moveTo>
                  <a:pt x="3605396" y="869465"/>
                </a:moveTo>
                <a:lnTo>
                  <a:pt x="3069019" y="1711228"/>
                </a:lnTo>
                <a:lnTo>
                  <a:pt x="2083849" y="1550906"/>
                </a:lnTo>
                <a:lnTo>
                  <a:pt x="2391902" y="1412941"/>
                </a:lnTo>
                <a:lnTo>
                  <a:pt x="2081217" y="699900"/>
                </a:lnTo>
                <a:cubicBezTo>
                  <a:pt x="2248971" y="498156"/>
                  <a:pt x="2531081" y="396532"/>
                  <a:pt x="2816547" y="308854"/>
                </a:cubicBezTo>
                <a:cubicBezTo>
                  <a:pt x="3051986" y="315439"/>
                  <a:pt x="3142075" y="785719"/>
                  <a:pt x="3297344" y="1007430"/>
                </a:cubicBezTo>
                <a:close/>
                <a:moveTo>
                  <a:pt x="3222215" y="3788662"/>
                </a:moveTo>
                <a:cubicBezTo>
                  <a:pt x="3089072" y="3954283"/>
                  <a:pt x="2662122" y="3869088"/>
                  <a:pt x="2413930" y="3921936"/>
                </a:cubicBezTo>
                <a:lnTo>
                  <a:pt x="2420658" y="4259405"/>
                </a:lnTo>
                <a:lnTo>
                  <a:pt x="1855155" y="3436926"/>
                </a:lnTo>
                <a:lnTo>
                  <a:pt x="2387428" y="2592563"/>
                </a:lnTo>
                <a:lnTo>
                  <a:pt x="2394156" y="2930032"/>
                </a:lnTo>
                <a:lnTo>
                  <a:pt x="3171906" y="2922431"/>
                </a:lnTo>
                <a:cubicBezTo>
                  <a:pt x="3292132" y="3155642"/>
                  <a:pt x="3275533" y="3455038"/>
                  <a:pt x="3244786" y="3752078"/>
                </a:cubicBezTo>
                <a:cubicBezTo>
                  <a:pt x="3238662" y="3765464"/>
                  <a:pt x="3231091" y="3777620"/>
                  <a:pt x="3222215" y="3788662"/>
                </a:cubicBezTo>
                <a:close/>
                <a:moveTo>
                  <a:pt x="3948285" y="2834020"/>
                </a:moveTo>
                <a:cubicBezTo>
                  <a:pt x="3833022" y="3018741"/>
                  <a:pt x="3639730" y="3281008"/>
                  <a:pt x="3342579" y="3731662"/>
                </a:cubicBezTo>
                <a:cubicBezTo>
                  <a:pt x="3371271" y="3278367"/>
                  <a:pt x="3336159" y="3066813"/>
                  <a:pt x="3258895" y="2861397"/>
                </a:cubicBezTo>
                <a:lnTo>
                  <a:pt x="2725671" y="2062291"/>
                </a:lnTo>
                <a:lnTo>
                  <a:pt x="3552883" y="1486284"/>
                </a:lnTo>
                <a:cubicBezTo>
                  <a:pt x="3734716" y="1780754"/>
                  <a:pt x="4010062" y="2126176"/>
                  <a:pt x="4085819" y="2401657"/>
                </a:cubicBezTo>
                <a:cubicBezTo>
                  <a:pt x="4100783" y="2542124"/>
                  <a:pt x="4063549" y="2649298"/>
                  <a:pt x="3948285" y="283402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1" name="Google Shape;1541;p37"/>
          <p:cNvSpPr/>
          <p:nvPr/>
        </p:nvSpPr>
        <p:spPr>
          <a:xfrm>
            <a:off x="5916067" y="4520662"/>
            <a:ext cx="349099" cy="270114"/>
          </a:xfrm>
          <a:custGeom>
            <a:avLst/>
            <a:gdLst/>
            <a:ahLst/>
            <a:cxnLst/>
            <a:rect l="l" t="t" r="r" b="b"/>
            <a:pathLst>
              <a:path w="3960000" h="3064028" extrusionOk="0">
                <a:moveTo>
                  <a:pt x="1955333" y="1285185"/>
                </a:moveTo>
                <a:cubicBezTo>
                  <a:pt x="2192176" y="1285185"/>
                  <a:pt x="2384176" y="1477185"/>
                  <a:pt x="2384176" y="1714028"/>
                </a:cubicBezTo>
                <a:cubicBezTo>
                  <a:pt x="2384176" y="1950871"/>
                  <a:pt x="2192176" y="2142871"/>
                  <a:pt x="1955333" y="2142871"/>
                </a:cubicBezTo>
                <a:cubicBezTo>
                  <a:pt x="1718490" y="2142871"/>
                  <a:pt x="1526490" y="1950871"/>
                  <a:pt x="1526490" y="1714028"/>
                </a:cubicBezTo>
                <a:cubicBezTo>
                  <a:pt x="1526490" y="1477185"/>
                  <a:pt x="1718490" y="1285185"/>
                  <a:pt x="1955333" y="1285185"/>
                </a:cubicBezTo>
                <a:close/>
                <a:moveTo>
                  <a:pt x="1955333" y="1074136"/>
                </a:moveTo>
                <a:cubicBezTo>
                  <a:pt x="1601930" y="1074136"/>
                  <a:pt x="1315441" y="1360625"/>
                  <a:pt x="1315441" y="1714028"/>
                </a:cubicBezTo>
                <a:cubicBezTo>
                  <a:pt x="1315441" y="2067431"/>
                  <a:pt x="1601930" y="2353920"/>
                  <a:pt x="1955333" y="2353920"/>
                </a:cubicBezTo>
                <a:cubicBezTo>
                  <a:pt x="2308736" y="2353920"/>
                  <a:pt x="2595225" y="2067431"/>
                  <a:pt x="2595225" y="1714028"/>
                </a:cubicBezTo>
                <a:cubicBezTo>
                  <a:pt x="2595225" y="1360625"/>
                  <a:pt x="2308736" y="1074136"/>
                  <a:pt x="1955333" y="1074136"/>
                </a:cubicBezTo>
                <a:close/>
                <a:moveTo>
                  <a:pt x="1955333" y="849503"/>
                </a:moveTo>
                <a:cubicBezTo>
                  <a:pt x="2432797" y="849503"/>
                  <a:pt x="2819858" y="1236564"/>
                  <a:pt x="2819858" y="1714028"/>
                </a:cubicBezTo>
                <a:cubicBezTo>
                  <a:pt x="2819858" y="2191492"/>
                  <a:pt x="2432797" y="2578553"/>
                  <a:pt x="1955333" y="2578553"/>
                </a:cubicBezTo>
                <a:cubicBezTo>
                  <a:pt x="1477869" y="2578553"/>
                  <a:pt x="1090808" y="2191492"/>
                  <a:pt x="1090808" y="1714028"/>
                </a:cubicBezTo>
                <a:cubicBezTo>
                  <a:pt x="1090808" y="1236564"/>
                  <a:pt x="1477869" y="849503"/>
                  <a:pt x="1955333" y="849503"/>
                </a:cubicBezTo>
                <a:close/>
                <a:moveTo>
                  <a:pt x="3253503" y="756254"/>
                </a:moveTo>
                <a:cubicBezTo>
                  <a:pt x="3162525" y="756254"/>
                  <a:pt x="3088773" y="830006"/>
                  <a:pt x="3088773" y="920984"/>
                </a:cubicBezTo>
                <a:cubicBezTo>
                  <a:pt x="3088773" y="1011962"/>
                  <a:pt x="3162525" y="1085714"/>
                  <a:pt x="3253503" y="1085714"/>
                </a:cubicBezTo>
                <a:cubicBezTo>
                  <a:pt x="3344481" y="1085714"/>
                  <a:pt x="3418233" y="1011962"/>
                  <a:pt x="3418233" y="920984"/>
                </a:cubicBezTo>
                <a:cubicBezTo>
                  <a:pt x="3418233" y="830006"/>
                  <a:pt x="3344481" y="756254"/>
                  <a:pt x="3253503" y="756254"/>
                </a:cubicBezTo>
                <a:close/>
                <a:moveTo>
                  <a:pt x="1955333" y="744677"/>
                </a:moveTo>
                <a:cubicBezTo>
                  <a:pt x="1419975" y="744677"/>
                  <a:pt x="985982" y="1178670"/>
                  <a:pt x="985982" y="1714028"/>
                </a:cubicBezTo>
                <a:cubicBezTo>
                  <a:pt x="985982" y="2249386"/>
                  <a:pt x="1419975" y="2683379"/>
                  <a:pt x="1955333" y="2683379"/>
                </a:cubicBezTo>
                <a:cubicBezTo>
                  <a:pt x="2490691" y="2683379"/>
                  <a:pt x="2924684" y="2249386"/>
                  <a:pt x="2924684" y="1714028"/>
                </a:cubicBezTo>
                <a:cubicBezTo>
                  <a:pt x="2924684" y="1178670"/>
                  <a:pt x="2490691" y="744677"/>
                  <a:pt x="1955333" y="744677"/>
                </a:cubicBezTo>
                <a:close/>
                <a:moveTo>
                  <a:pt x="1333922" y="0"/>
                </a:moveTo>
                <a:lnTo>
                  <a:pt x="2626078" y="0"/>
                </a:lnTo>
                <a:lnTo>
                  <a:pt x="2717085" y="364028"/>
                </a:lnTo>
                <a:lnTo>
                  <a:pt x="3699990" y="364028"/>
                </a:lnTo>
                <a:cubicBezTo>
                  <a:pt x="3843590" y="364028"/>
                  <a:pt x="3960000" y="480438"/>
                  <a:pt x="3960000" y="624038"/>
                </a:cubicBezTo>
                <a:lnTo>
                  <a:pt x="3960000" y="2804018"/>
                </a:lnTo>
                <a:cubicBezTo>
                  <a:pt x="3960000" y="2947618"/>
                  <a:pt x="3843590" y="3064028"/>
                  <a:pt x="3699990" y="3064028"/>
                </a:cubicBezTo>
                <a:lnTo>
                  <a:pt x="260010" y="3064028"/>
                </a:lnTo>
                <a:cubicBezTo>
                  <a:pt x="116410" y="3064028"/>
                  <a:pt x="0" y="2947618"/>
                  <a:pt x="0" y="2804018"/>
                </a:cubicBezTo>
                <a:lnTo>
                  <a:pt x="0" y="624038"/>
                </a:lnTo>
                <a:cubicBezTo>
                  <a:pt x="0" y="480438"/>
                  <a:pt x="116410" y="364028"/>
                  <a:pt x="260010" y="364028"/>
                </a:cubicBezTo>
                <a:lnTo>
                  <a:pt x="443165" y="364028"/>
                </a:lnTo>
                <a:lnTo>
                  <a:pt x="443165" y="237982"/>
                </a:lnTo>
                <a:cubicBezTo>
                  <a:pt x="443165" y="195266"/>
                  <a:pt x="477794" y="160637"/>
                  <a:pt x="520510" y="160637"/>
                </a:cubicBezTo>
                <a:lnTo>
                  <a:pt x="1049896" y="160637"/>
                </a:lnTo>
                <a:cubicBezTo>
                  <a:pt x="1092612" y="160637"/>
                  <a:pt x="1127241" y="195266"/>
                  <a:pt x="1127241" y="237982"/>
                </a:cubicBezTo>
                <a:lnTo>
                  <a:pt x="1127241" y="364028"/>
                </a:lnTo>
                <a:lnTo>
                  <a:pt x="1242915" y="36402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37"/>
          <p:cNvSpPr/>
          <p:nvPr/>
        </p:nvSpPr>
        <p:spPr>
          <a:xfrm>
            <a:off x="3539358" y="4310546"/>
            <a:ext cx="690346" cy="690346"/>
          </a:xfrm>
          <a:prstGeom prst="rect">
            <a:avLst/>
          </a:pr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p37"/>
          <p:cNvSpPr/>
          <p:nvPr/>
        </p:nvSpPr>
        <p:spPr>
          <a:xfrm>
            <a:off x="3722788" y="4488098"/>
            <a:ext cx="334800" cy="335242"/>
          </a:xfrm>
          <a:custGeom>
            <a:avLst/>
            <a:gdLst/>
            <a:ahLst/>
            <a:cxnLst/>
            <a:rect l="l" t="t" r="r" b="b"/>
            <a:pathLst>
              <a:path w="3821708" h="3795110" extrusionOk="0">
                <a:moveTo>
                  <a:pt x="1910854" y="903842"/>
                </a:moveTo>
                <a:lnTo>
                  <a:pt x="1793831" y="1129420"/>
                </a:lnTo>
                <a:lnTo>
                  <a:pt x="1791613" y="1129420"/>
                </a:lnTo>
                <a:lnTo>
                  <a:pt x="1791892" y="1133157"/>
                </a:lnTo>
                <a:lnTo>
                  <a:pt x="1791613" y="1133695"/>
                </a:lnTo>
                <a:lnTo>
                  <a:pt x="1791933" y="1133695"/>
                </a:lnTo>
                <a:lnTo>
                  <a:pt x="1833002" y="1683464"/>
                </a:lnTo>
                <a:cubicBezTo>
                  <a:pt x="1744939" y="1714584"/>
                  <a:pt x="1682254" y="1798749"/>
                  <a:pt x="1682254" y="1897555"/>
                </a:cubicBezTo>
                <a:cubicBezTo>
                  <a:pt x="1682254" y="2023808"/>
                  <a:pt x="1784602" y="2126156"/>
                  <a:pt x="1910855" y="2126156"/>
                </a:cubicBezTo>
                <a:cubicBezTo>
                  <a:pt x="1975561" y="2126156"/>
                  <a:pt x="2033988" y="2099273"/>
                  <a:pt x="2075304" y="2055803"/>
                </a:cubicBezTo>
                <a:lnTo>
                  <a:pt x="2443125" y="2288080"/>
                </a:lnTo>
                <a:lnTo>
                  <a:pt x="2443003" y="2288309"/>
                </a:lnTo>
                <a:lnTo>
                  <a:pt x="2443494" y="2288314"/>
                </a:lnTo>
                <a:lnTo>
                  <a:pt x="2446061" y="2289935"/>
                </a:lnTo>
                <a:lnTo>
                  <a:pt x="2446904" y="2288348"/>
                </a:lnTo>
                <a:lnTo>
                  <a:pt x="2652725" y="2290436"/>
                </a:lnTo>
                <a:lnTo>
                  <a:pt x="2535900" y="2120971"/>
                </a:lnTo>
                <a:lnTo>
                  <a:pt x="2536744" y="2119385"/>
                </a:lnTo>
                <a:lnTo>
                  <a:pt x="2533964" y="2118163"/>
                </a:lnTo>
                <a:lnTo>
                  <a:pt x="2533686" y="2117759"/>
                </a:lnTo>
                <a:lnTo>
                  <a:pt x="2533565" y="2117988"/>
                </a:lnTo>
                <a:lnTo>
                  <a:pt x="2134900" y="1942755"/>
                </a:lnTo>
                <a:cubicBezTo>
                  <a:pt x="2137918" y="1928156"/>
                  <a:pt x="2139456" y="1913035"/>
                  <a:pt x="2139456" y="1897555"/>
                </a:cubicBezTo>
                <a:cubicBezTo>
                  <a:pt x="2139456" y="1798748"/>
                  <a:pt x="2076770" y="1714583"/>
                  <a:pt x="1988706" y="1683463"/>
                </a:cubicBezTo>
                <a:lnTo>
                  <a:pt x="2029775" y="1133695"/>
                </a:lnTo>
                <a:lnTo>
                  <a:pt x="2030094" y="1133695"/>
                </a:lnTo>
                <a:lnTo>
                  <a:pt x="2029815" y="1133157"/>
                </a:lnTo>
                <a:lnTo>
                  <a:pt x="2030094" y="1129420"/>
                </a:lnTo>
                <a:lnTo>
                  <a:pt x="2027877" y="1129420"/>
                </a:lnTo>
                <a:close/>
                <a:moveTo>
                  <a:pt x="1910854" y="565406"/>
                </a:moveTo>
                <a:cubicBezTo>
                  <a:pt x="2646579" y="565406"/>
                  <a:pt x="3243002" y="1161829"/>
                  <a:pt x="3243002" y="1897554"/>
                </a:cubicBezTo>
                <a:cubicBezTo>
                  <a:pt x="3243002" y="2633279"/>
                  <a:pt x="2646579" y="3229702"/>
                  <a:pt x="1910854" y="3229702"/>
                </a:cubicBezTo>
                <a:cubicBezTo>
                  <a:pt x="1175129" y="3229702"/>
                  <a:pt x="578706" y="2633279"/>
                  <a:pt x="578706" y="1897554"/>
                </a:cubicBezTo>
                <a:cubicBezTo>
                  <a:pt x="578706" y="1161829"/>
                  <a:pt x="1175129" y="565406"/>
                  <a:pt x="1910854" y="565406"/>
                </a:cubicBezTo>
                <a:close/>
                <a:moveTo>
                  <a:pt x="1766837" y="367010"/>
                </a:moveTo>
                <a:cubicBezTo>
                  <a:pt x="1050362" y="432397"/>
                  <a:pt x="475174" y="981146"/>
                  <a:pt x="377476" y="1681610"/>
                </a:cubicBezTo>
                <a:lnTo>
                  <a:pt x="426306" y="1681610"/>
                </a:lnTo>
                <a:cubicBezTo>
                  <a:pt x="510474" y="1681610"/>
                  <a:pt x="578706" y="1746088"/>
                  <a:pt x="578706" y="1825626"/>
                </a:cubicBezTo>
                <a:cubicBezTo>
                  <a:pt x="578706" y="1905164"/>
                  <a:pt x="510474" y="1969642"/>
                  <a:pt x="426306" y="1969642"/>
                </a:cubicBezTo>
                <a:lnTo>
                  <a:pt x="364094" y="1969642"/>
                </a:lnTo>
                <a:cubicBezTo>
                  <a:pt x="398055" y="2738400"/>
                  <a:pt x="1003246" y="3359660"/>
                  <a:pt x="1769417" y="3427809"/>
                </a:cubicBezTo>
                <a:lnTo>
                  <a:pt x="1769417" y="3382101"/>
                </a:lnTo>
                <a:cubicBezTo>
                  <a:pt x="1769417" y="3297933"/>
                  <a:pt x="1833895" y="3229701"/>
                  <a:pt x="1913433" y="3229701"/>
                </a:cubicBezTo>
                <a:cubicBezTo>
                  <a:pt x="1992971" y="3229701"/>
                  <a:pt x="2057449" y="3297933"/>
                  <a:pt x="2057449" y="3382101"/>
                </a:cubicBezTo>
                <a:lnTo>
                  <a:pt x="2057449" y="3427707"/>
                </a:lnTo>
                <a:cubicBezTo>
                  <a:pt x="2804164" y="3358467"/>
                  <a:pt x="3396856" y="2764020"/>
                  <a:pt x="3455018" y="2020616"/>
                </a:cubicBezTo>
                <a:lnTo>
                  <a:pt x="3395402" y="2020616"/>
                </a:lnTo>
                <a:cubicBezTo>
                  <a:pt x="3311234" y="2020616"/>
                  <a:pt x="3243002" y="1956138"/>
                  <a:pt x="3243002" y="1876600"/>
                </a:cubicBezTo>
                <a:cubicBezTo>
                  <a:pt x="3243002" y="1797062"/>
                  <a:pt x="3311234" y="1732584"/>
                  <a:pt x="3395402" y="1732584"/>
                </a:cubicBezTo>
                <a:lnTo>
                  <a:pt x="3451747" y="1732584"/>
                </a:lnTo>
                <a:cubicBezTo>
                  <a:pt x="3374444" y="1008025"/>
                  <a:pt x="2788738" y="434055"/>
                  <a:pt x="2054869" y="367632"/>
                </a:cubicBezTo>
                <a:lnTo>
                  <a:pt x="2054869" y="407296"/>
                </a:lnTo>
                <a:cubicBezTo>
                  <a:pt x="2054869" y="491464"/>
                  <a:pt x="1990391" y="559696"/>
                  <a:pt x="1910853" y="559696"/>
                </a:cubicBezTo>
                <a:cubicBezTo>
                  <a:pt x="1831315" y="559696"/>
                  <a:pt x="1766837" y="491464"/>
                  <a:pt x="1766837" y="407296"/>
                </a:cubicBezTo>
                <a:close/>
                <a:moveTo>
                  <a:pt x="1910854" y="0"/>
                </a:moveTo>
                <a:cubicBezTo>
                  <a:pt x="2966190" y="0"/>
                  <a:pt x="3821708" y="849564"/>
                  <a:pt x="3821708" y="1897555"/>
                </a:cubicBezTo>
                <a:cubicBezTo>
                  <a:pt x="3821708" y="2945546"/>
                  <a:pt x="2966190" y="3795110"/>
                  <a:pt x="1910854" y="3795110"/>
                </a:cubicBezTo>
                <a:cubicBezTo>
                  <a:pt x="855518" y="3795110"/>
                  <a:pt x="0" y="2945546"/>
                  <a:pt x="0" y="1897555"/>
                </a:cubicBezTo>
                <a:cubicBezTo>
                  <a:pt x="0" y="849564"/>
                  <a:pt x="855518" y="0"/>
                  <a:pt x="1910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37"/>
          <p:cNvSpPr/>
          <p:nvPr/>
        </p:nvSpPr>
        <p:spPr>
          <a:xfrm>
            <a:off x="1327888" y="4310546"/>
            <a:ext cx="690346" cy="690346"/>
          </a:xfrm>
          <a:prstGeom prst="rect">
            <a:avLst/>
          </a:pr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37"/>
          <p:cNvSpPr/>
          <p:nvPr/>
        </p:nvSpPr>
        <p:spPr>
          <a:xfrm>
            <a:off x="1481816" y="4460804"/>
            <a:ext cx="382495" cy="389830"/>
          </a:xfrm>
          <a:custGeom>
            <a:avLst/>
            <a:gdLst/>
            <a:ahLst/>
            <a:cxnLst/>
            <a:rect l="l" t="t" r="r" b="b"/>
            <a:pathLst>
              <a:path w="3890855" h="3965475" extrusionOk="0">
                <a:moveTo>
                  <a:pt x="513635" y="2426125"/>
                </a:moveTo>
                <a:lnTo>
                  <a:pt x="1518439" y="2426125"/>
                </a:lnTo>
                <a:cubicBezTo>
                  <a:pt x="1550976" y="2510415"/>
                  <a:pt x="1581900" y="2596962"/>
                  <a:pt x="1610725" y="2683637"/>
                </a:cubicBezTo>
                <a:lnTo>
                  <a:pt x="901668" y="2683637"/>
                </a:lnTo>
                <a:lnTo>
                  <a:pt x="559881" y="3707964"/>
                </a:lnTo>
                <a:lnTo>
                  <a:pt x="1917114" y="3707964"/>
                </a:lnTo>
                <a:cubicBezTo>
                  <a:pt x="1925031" y="3729959"/>
                  <a:pt x="1931702" y="3744180"/>
                  <a:pt x="1936944" y="3749452"/>
                </a:cubicBezTo>
                <a:cubicBezTo>
                  <a:pt x="1940579" y="3743065"/>
                  <a:pt x="1945876" y="3728913"/>
                  <a:pt x="1952632" y="3707964"/>
                </a:cubicBezTo>
                <a:lnTo>
                  <a:pt x="3330974" y="3707964"/>
                </a:lnTo>
                <a:lnTo>
                  <a:pt x="2989187" y="2683637"/>
                </a:lnTo>
                <a:lnTo>
                  <a:pt x="2271337" y="2683637"/>
                </a:lnTo>
                <a:cubicBezTo>
                  <a:pt x="2301469" y="2597098"/>
                  <a:pt x="2333531" y="2510572"/>
                  <a:pt x="2366939" y="2426125"/>
                </a:cubicBezTo>
                <a:lnTo>
                  <a:pt x="3377220" y="2426125"/>
                </a:lnTo>
                <a:lnTo>
                  <a:pt x="3890855" y="3965475"/>
                </a:lnTo>
                <a:lnTo>
                  <a:pt x="0" y="3965475"/>
                </a:lnTo>
                <a:close/>
                <a:moveTo>
                  <a:pt x="1936944" y="620869"/>
                </a:moveTo>
                <a:cubicBezTo>
                  <a:pt x="1782578" y="620869"/>
                  <a:pt x="1657440" y="746006"/>
                  <a:pt x="1657440" y="900372"/>
                </a:cubicBezTo>
                <a:cubicBezTo>
                  <a:pt x="1657440" y="1054738"/>
                  <a:pt x="1782578" y="1179876"/>
                  <a:pt x="1936944" y="1179876"/>
                </a:cubicBezTo>
                <a:cubicBezTo>
                  <a:pt x="2091310" y="1179876"/>
                  <a:pt x="2216447" y="1054738"/>
                  <a:pt x="2216447" y="900372"/>
                </a:cubicBezTo>
                <a:cubicBezTo>
                  <a:pt x="2216447" y="746006"/>
                  <a:pt x="2091310" y="620869"/>
                  <a:pt x="1936944" y="620869"/>
                </a:cubicBezTo>
                <a:close/>
                <a:moveTo>
                  <a:pt x="1936944" y="0"/>
                </a:moveTo>
                <a:cubicBezTo>
                  <a:pt x="2169175" y="0"/>
                  <a:pt x="2401406" y="88593"/>
                  <a:pt x="2578592" y="265779"/>
                </a:cubicBezTo>
                <a:lnTo>
                  <a:pt x="2578592" y="265780"/>
                </a:lnTo>
                <a:cubicBezTo>
                  <a:pt x="2932964" y="620153"/>
                  <a:pt x="2888999" y="1155622"/>
                  <a:pt x="2578592" y="1549077"/>
                </a:cubicBezTo>
                <a:cubicBezTo>
                  <a:pt x="2248849" y="1967039"/>
                  <a:pt x="1976153" y="3125749"/>
                  <a:pt x="1936944" y="3194660"/>
                </a:cubicBezTo>
                <a:cubicBezTo>
                  <a:pt x="1883033" y="3140450"/>
                  <a:pt x="1647095" y="1944983"/>
                  <a:pt x="1295295" y="1549076"/>
                </a:cubicBezTo>
                <a:cubicBezTo>
                  <a:pt x="962406" y="1174450"/>
                  <a:pt x="940923" y="620152"/>
                  <a:pt x="1295295" y="265779"/>
                </a:cubicBezTo>
                <a:cubicBezTo>
                  <a:pt x="1472481" y="88593"/>
                  <a:pt x="1704713" y="0"/>
                  <a:pt x="193694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4" name="Google Shape;1544;p37"/>
          <p:cNvGrpSpPr/>
          <p:nvPr/>
        </p:nvGrpSpPr>
        <p:grpSpPr>
          <a:xfrm>
            <a:off x="2906413" y="5192862"/>
            <a:ext cx="1956234" cy="923330"/>
            <a:chOff x="2725123" y="4283314"/>
            <a:chExt cx="1292073" cy="923330"/>
          </a:xfrm>
        </p:grpSpPr>
        <p:sp>
          <p:nvSpPr>
            <p:cNvPr id="1545" name="Google Shape;1545;p37"/>
            <p:cNvSpPr txBox="1"/>
            <p:nvPr/>
          </p:nvSpPr>
          <p:spPr>
            <a:xfrm>
              <a:off x="2725124" y="4560313"/>
              <a:ext cx="129207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37"/>
            <p:cNvSpPr txBox="1"/>
            <p:nvPr/>
          </p:nvSpPr>
          <p:spPr>
            <a:xfrm>
              <a:off x="2725123" y="4283314"/>
              <a:ext cx="129207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Your Text  Here</a:t>
              </a:r>
              <a:endPara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7" name="Google Shape;1547;p37"/>
          <p:cNvGrpSpPr/>
          <p:nvPr/>
        </p:nvGrpSpPr>
        <p:grpSpPr>
          <a:xfrm>
            <a:off x="9540824" y="5192862"/>
            <a:ext cx="1956234" cy="923330"/>
            <a:chOff x="2725123" y="4283314"/>
            <a:chExt cx="1292073" cy="923330"/>
          </a:xfrm>
        </p:grpSpPr>
        <p:sp>
          <p:nvSpPr>
            <p:cNvPr id="1548" name="Google Shape;1548;p37"/>
            <p:cNvSpPr txBox="1"/>
            <p:nvPr/>
          </p:nvSpPr>
          <p:spPr>
            <a:xfrm>
              <a:off x="2725124" y="4560313"/>
              <a:ext cx="129207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37"/>
            <p:cNvSpPr txBox="1"/>
            <p:nvPr/>
          </p:nvSpPr>
          <p:spPr>
            <a:xfrm>
              <a:off x="2725123" y="4283314"/>
              <a:ext cx="129207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Your Text  Here</a:t>
              </a:r>
              <a:endPara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0" name="Google Shape;1550;p37"/>
          <p:cNvGrpSpPr/>
          <p:nvPr/>
        </p:nvGrpSpPr>
        <p:grpSpPr>
          <a:xfrm>
            <a:off x="694945" y="5192862"/>
            <a:ext cx="1956234" cy="923330"/>
            <a:chOff x="2725123" y="4283314"/>
            <a:chExt cx="1292073" cy="923330"/>
          </a:xfrm>
        </p:grpSpPr>
        <p:sp>
          <p:nvSpPr>
            <p:cNvPr id="1551" name="Google Shape;1551;p37"/>
            <p:cNvSpPr txBox="1"/>
            <p:nvPr/>
          </p:nvSpPr>
          <p:spPr>
            <a:xfrm>
              <a:off x="2725124" y="4560313"/>
              <a:ext cx="129207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37"/>
            <p:cNvSpPr txBox="1"/>
            <p:nvPr/>
          </p:nvSpPr>
          <p:spPr>
            <a:xfrm>
              <a:off x="2725123" y="4283314"/>
              <a:ext cx="129207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Your Text  Here</a:t>
              </a:r>
              <a:endPara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3" name="Google Shape;1553;p37"/>
          <p:cNvGrpSpPr/>
          <p:nvPr/>
        </p:nvGrpSpPr>
        <p:grpSpPr>
          <a:xfrm>
            <a:off x="5117883" y="5192862"/>
            <a:ext cx="1956234" cy="923330"/>
            <a:chOff x="2725123" y="4283314"/>
            <a:chExt cx="1292073" cy="923330"/>
          </a:xfrm>
        </p:grpSpPr>
        <p:sp>
          <p:nvSpPr>
            <p:cNvPr id="1554" name="Google Shape;1554;p37"/>
            <p:cNvSpPr txBox="1"/>
            <p:nvPr/>
          </p:nvSpPr>
          <p:spPr>
            <a:xfrm>
              <a:off x="2725124" y="4560313"/>
              <a:ext cx="129207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37"/>
            <p:cNvSpPr txBox="1"/>
            <p:nvPr/>
          </p:nvSpPr>
          <p:spPr>
            <a:xfrm>
              <a:off x="2725123" y="4283314"/>
              <a:ext cx="129207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Your Text  Here</a:t>
              </a:r>
              <a:endPara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6" name="Google Shape;1556;p37"/>
          <p:cNvGrpSpPr/>
          <p:nvPr/>
        </p:nvGrpSpPr>
        <p:grpSpPr>
          <a:xfrm>
            <a:off x="7329353" y="5192862"/>
            <a:ext cx="1956234" cy="923330"/>
            <a:chOff x="2725123" y="4283314"/>
            <a:chExt cx="1292073" cy="923330"/>
          </a:xfrm>
        </p:grpSpPr>
        <p:sp>
          <p:nvSpPr>
            <p:cNvPr id="1557" name="Google Shape;1557;p37"/>
            <p:cNvSpPr txBox="1"/>
            <p:nvPr/>
          </p:nvSpPr>
          <p:spPr>
            <a:xfrm>
              <a:off x="2725124" y="4560313"/>
              <a:ext cx="129207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37"/>
            <p:cNvSpPr txBox="1"/>
            <p:nvPr/>
          </p:nvSpPr>
          <p:spPr>
            <a:xfrm>
              <a:off x="2725123" y="4283314"/>
              <a:ext cx="129207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Your Text  Here</a:t>
              </a:r>
              <a:endPara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59" name="Google Shape;1559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3808" y="1315828"/>
            <a:ext cx="2793616" cy="2793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38"/>
          <p:cNvSpPr txBox="1">
            <a:spLocks noGrp="1"/>
          </p:cNvSpPr>
          <p:nvPr>
            <p:ph type="body" idx="1"/>
          </p:nvPr>
        </p:nvSpPr>
        <p:spPr>
          <a:xfrm>
            <a:off x="619125" y="698500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Infographic Style</a:t>
            </a:r>
            <a:endParaRPr/>
          </a:p>
        </p:txBody>
      </p:sp>
      <p:grpSp>
        <p:nvGrpSpPr>
          <p:cNvPr id="1565" name="Google Shape;1565;p38"/>
          <p:cNvGrpSpPr/>
          <p:nvPr/>
        </p:nvGrpSpPr>
        <p:grpSpPr>
          <a:xfrm>
            <a:off x="724148" y="1517496"/>
            <a:ext cx="2709212" cy="5340504"/>
            <a:chOff x="827584" y="1340768"/>
            <a:chExt cx="2736304" cy="5340504"/>
          </a:xfrm>
        </p:grpSpPr>
        <p:sp>
          <p:nvSpPr>
            <p:cNvPr id="1566" name="Google Shape;1566;p38"/>
            <p:cNvSpPr/>
            <p:nvPr/>
          </p:nvSpPr>
          <p:spPr>
            <a:xfrm>
              <a:off x="827584" y="1340768"/>
              <a:ext cx="2736304" cy="211832"/>
            </a:xfrm>
            <a:custGeom>
              <a:avLst/>
              <a:gdLst/>
              <a:ahLst/>
              <a:cxnLst/>
              <a:rect l="l" t="t" r="r" b="b"/>
              <a:pathLst>
                <a:path w="2736304" h="211832" extrusionOk="0">
                  <a:moveTo>
                    <a:pt x="220980" y="0"/>
                  </a:moveTo>
                  <a:lnTo>
                    <a:pt x="2736304" y="0"/>
                  </a:lnTo>
                  <a:lnTo>
                    <a:pt x="2736304" y="211832"/>
                  </a:lnTo>
                  <a:lnTo>
                    <a:pt x="0" y="211832"/>
                  </a:lnTo>
                  <a:lnTo>
                    <a:pt x="220980" y="0"/>
                  </a:lnTo>
                  <a:close/>
                </a:path>
              </a:pathLst>
            </a:custGeom>
            <a:solidFill>
              <a:srgbClr val="082C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8"/>
            <p:cNvSpPr/>
            <p:nvPr/>
          </p:nvSpPr>
          <p:spPr>
            <a:xfrm>
              <a:off x="1043608" y="1340768"/>
              <a:ext cx="2520280" cy="5340504"/>
            </a:xfrm>
            <a:prstGeom prst="rect">
              <a:avLst/>
            </a:prstGeom>
            <a:solidFill>
              <a:schemeClr val="accent4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68" name="Google Shape;1568;p38"/>
          <p:cNvSpPr txBox="1"/>
          <p:nvPr/>
        </p:nvSpPr>
        <p:spPr>
          <a:xfrm>
            <a:off x="1011947" y="2585714"/>
            <a:ext cx="2347498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THEME PPT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Layout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Clean Text Slide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your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endParaRPr sz="2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9" name="Google Shape;1569;p38"/>
          <p:cNvSpPr txBox="1"/>
          <p:nvPr/>
        </p:nvSpPr>
        <p:spPr>
          <a:xfrm>
            <a:off x="4043345" y="5417611"/>
            <a:ext cx="216733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simply impress your audience and add a unique zing and appeal to your Presentations.  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0" name="Google Shape;1570;p38"/>
          <p:cNvSpPr/>
          <p:nvPr/>
        </p:nvSpPr>
        <p:spPr>
          <a:xfrm>
            <a:off x="1092076" y="2183068"/>
            <a:ext cx="346421" cy="320390"/>
          </a:xfrm>
          <a:custGeom>
            <a:avLst/>
            <a:gdLst/>
            <a:ahLst/>
            <a:cxnLst/>
            <a:rect l="l" t="t" r="r" b="b"/>
            <a:pathLst>
              <a:path w="89311" h="82600" extrusionOk="0">
                <a:moveTo>
                  <a:pt x="81739" y="0"/>
                </a:moveTo>
                <a:lnTo>
                  <a:pt x="89311" y="12046"/>
                </a:lnTo>
                <a:cubicBezTo>
                  <a:pt x="83001" y="14684"/>
                  <a:pt x="78355" y="18614"/>
                  <a:pt x="75372" y="23834"/>
                </a:cubicBezTo>
                <a:cubicBezTo>
                  <a:pt x="72389" y="29053"/>
                  <a:pt x="70726" y="36654"/>
                  <a:pt x="70382" y="46634"/>
                </a:cubicBezTo>
                <a:lnTo>
                  <a:pt x="86558" y="46634"/>
                </a:lnTo>
                <a:lnTo>
                  <a:pt x="86558" y="82600"/>
                </a:lnTo>
                <a:lnTo>
                  <a:pt x="53346" y="82600"/>
                </a:lnTo>
                <a:lnTo>
                  <a:pt x="53346" y="54206"/>
                </a:lnTo>
                <a:cubicBezTo>
                  <a:pt x="53346" y="38833"/>
                  <a:pt x="55181" y="27705"/>
                  <a:pt x="58852" y="20822"/>
                </a:cubicBezTo>
                <a:cubicBezTo>
                  <a:pt x="63671" y="11644"/>
                  <a:pt x="71300" y="4704"/>
                  <a:pt x="81739" y="0"/>
                </a:cubicBezTo>
                <a:close/>
                <a:moveTo>
                  <a:pt x="28394" y="0"/>
                </a:moveTo>
                <a:lnTo>
                  <a:pt x="35965" y="12046"/>
                </a:lnTo>
                <a:cubicBezTo>
                  <a:pt x="29656" y="14684"/>
                  <a:pt x="25009" y="18614"/>
                  <a:pt x="22027" y="23834"/>
                </a:cubicBezTo>
                <a:cubicBezTo>
                  <a:pt x="19044" y="29053"/>
                  <a:pt x="17380" y="36654"/>
                  <a:pt x="17036" y="46634"/>
                </a:cubicBezTo>
                <a:lnTo>
                  <a:pt x="33212" y="46634"/>
                </a:lnTo>
                <a:lnTo>
                  <a:pt x="33212" y="82600"/>
                </a:lnTo>
                <a:lnTo>
                  <a:pt x="0" y="82600"/>
                </a:lnTo>
                <a:lnTo>
                  <a:pt x="0" y="54206"/>
                </a:lnTo>
                <a:cubicBezTo>
                  <a:pt x="0" y="38833"/>
                  <a:pt x="1836" y="27705"/>
                  <a:pt x="5507" y="20822"/>
                </a:cubicBezTo>
                <a:cubicBezTo>
                  <a:pt x="10325" y="11644"/>
                  <a:pt x="17954" y="4704"/>
                  <a:pt x="283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1" name="Google Shape;1571;p38"/>
          <p:cNvSpPr/>
          <p:nvPr/>
        </p:nvSpPr>
        <p:spPr>
          <a:xfrm rot="10800000">
            <a:off x="2774337" y="5327403"/>
            <a:ext cx="346421" cy="320390"/>
          </a:xfrm>
          <a:custGeom>
            <a:avLst/>
            <a:gdLst/>
            <a:ahLst/>
            <a:cxnLst/>
            <a:rect l="l" t="t" r="r" b="b"/>
            <a:pathLst>
              <a:path w="89311" h="82600" extrusionOk="0">
                <a:moveTo>
                  <a:pt x="81739" y="0"/>
                </a:moveTo>
                <a:lnTo>
                  <a:pt x="89311" y="12046"/>
                </a:lnTo>
                <a:cubicBezTo>
                  <a:pt x="83001" y="14684"/>
                  <a:pt x="78355" y="18614"/>
                  <a:pt x="75372" y="23834"/>
                </a:cubicBezTo>
                <a:cubicBezTo>
                  <a:pt x="72389" y="29053"/>
                  <a:pt x="70726" y="36654"/>
                  <a:pt x="70382" y="46634"/>
                </a:cubicBezTo>
                <a:lnTo>
                  <a:pt x="86558" y="46634"/>
                </a:lnTo>
                <a:lnTo>
                  <a:pt x="86558" y="82600"/>
                </a:lnTo>
                <a:lnTo>
                  <a:pt x="53346" y="82600"/>
                </a:lnTo>
                <a:lnTo>
                  <a:pt x="53346" y="54206"/>
                </a:lnTo>
                <a:cubicBezTo>
                  <a:pt x="53346" y="38833"/>
                  <a:pt x="55181" y="27705"/>
                  <a:pt x="58852" y="20822"/>
                </a:cubicBezTo>
                <a:cubicBezTo>
                  <a:pt x="63671" y="11644"/>
                  <a:pt x="71300" y="4704"/>
                  <a:pt x="81739" y="0"/>
                </a:cubicBezTo>
                <a:close/>
                <a:moveTo>
                  <a:pt x="28394" y="0"/>
                </a:moveTo>
                <a:lnTo>
                  <a:pt x="35965" y="12046"/>
                </a:lnTo>
                <a:cubicBezTo>
                  <a:pt x="29656" y="14684"/>
                  <a:pt x="25009" y="18614"/>
                  <a:pt x="22027" y="23834"/>
                </a:cubicBezTo>
                <a:cubicBezTo>
                  <a:pt x="19044" y="29053"/>
                  <a:pt x="17380" y="36654"/>
                  <a:pt x="17036" y="46634"/>
                </a:cubicBezTo>
                <a:lnTo>
                  <a:pt x="33212" y="46634"/>
                </a:lnTo>
                <a:lnTo>
                  <a:pt x="33212" y="82600"/>
                </a:lnTo>
                <a:lnTo>
                  <a:pt x="0" y="82600"/>
                </a:lnTo>
                <a:lnTo>
                  <a:pt x="0" y="54206"/>
                </a:lnTo>
                <a:cubicBezTo>
                  <a:pt x="0" y="38833"/>
                  <a:pt x="1836" y="27705"/>
                  <a:pt x="5507" y="20822"/>
                </a:cubicBezTo>
                <a:cubicBezTo>
                  <a:pt x="10325" y="11644"/>
                  <a:pt x="17954" y="4704"/>
                  <a:pt x="283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2" name="Google Shape;1572;p38"/>
          <p:cNvSpPr txBox="1"/>
          <p:nvPr/>
        </p:nvSpPr>
        <p:spPr>
          <a:xfrm>
            <a:off x="4221092" y="5109834"/>
            <a:ext cx="21673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Add Title</a:t>
            </a: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3" name="Google Shape;1573;p38"/>
          <p:cNvSpPr txBox="1"/>
          <p:nvPr/>
        </p:nvSpPr>
        <p:spPr>
          <a:xfrm>
            <a:off x="6388424" y="5417258"/>
            <a:ext cx="216733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simply impress your audience and add a unique zing and appeal to your Presentations.  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4" name="Google Shape;1574;p38"/>
          <p:cNvSpPr txBox="1"/>
          <p:nvPr/>
        </p:nvSpPr>
        <p:spPr>
          <a:xfrm>
            <a:off x="6566171" y="5109481"/>
            <a:ext cx="21673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Add Title</a:t>
            </a: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5" name="Google Shape;1575;p38"/>
          <p:cNvSpPr txBox="1"/>
          <p:nvPr/>
        </p:nvSpPr>
        <p:spPr>
          <a:xfrm>
            <a:off x="8555756" y="5417258"/>
            <a:ext cx="216733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simply impress your audience and add a unique zing and appeal to your Presentations.  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6" name="Google Shape;1576;p38"/>
          <p:cNvSpPr txBox="1"/>
          <p:nvPr/>
        </p:nvSpPr>
        <p:spPr>
          <a:xfrm>
            <a:off x="8733503" y="5109481"/>
            <a:ext cx="21673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Add Title</a:t>
            </a: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39"/>
          <p:cNvSpPr txBox="1">
            <a:spLocks noGrp="1"/>
          </p:cNvSpPr>
          <p:nvPr>
            <p:ph type="body" idx="1"/>
          </p:nvPr>
        </p:nvSpPr>
        <p:spPr>
          <a:xfrm>
            <a:off x="619125" y="512164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447A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rPr>
              <a:t>Infographic Style</a:t>
            </a:r>
            <a:endParaRPr/>
          </a:p>
        </p:txBody>
      </p:sp>
      <p:sp>
        <p:nvSpPr>
          <p:cNvPr id="1582" name="Google Shape;1582;p39"/>
          <p:cNvSpPr txBox="1"/>
          <p:nvPr/>
        </p:nvSpPr>
        <p:spPr>
          <a:xfrm>
            <a:off x="756910" y="2966072"/>
            <a:ext cx="2160000" cy="289299"/>
          </a:xfrm>
          <a:prstGeom prst="rect">
            <a:avLst/>
          </a:prstGeom>
          <a:solidFill>
            <a:srgbClr val="FFCF0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Your Text</a:t>
            </a:r>
            <a:endParaRPr/>
          </a:p>
        </p:txBody>
      </p:sp>
      <p:sp>
        <p:nvSpPr>
          <p:cNvPr id="1583" name="Google Shape;1583;p39"/>
          <p:cNvSpPr txBox="1"/>
          <p:nvPr/>
        </p:nvSpPr>
        <p:spPr>
          <a:xfrm>
            <a:off x="756910" y="4021072"/>
            <a:ext cx="2160000" cy="288032"/>
          </a:xfrm>
          <a:prstGeom prst="rect">
            <a:avLst/>
          </a:prstGeom>
          <a:noFill/>
          <a:ln w="19050" cap="flat" cmpd="sng">
            <a:solidFill>
              <a:srgbClr val="2144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rPr lang="en-US"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Name Here</a:t>
            </a:r>
            <a:endParaRPr/>
          </a:p>
        </p:txBody>
      </p:sp>
      <p:sp>
        <p:nvSpPr>
          <p:cNvPr id="1584" name="Google Shape;1584;p39"/>
          <p:cNvSpPr/>
          <p:nvPr/>
        </p:nvSpPr>
        <p:spPr>
          <a:xfrm>
            <a:off x="1836911" y="2688780"/>
            <a:ext cx="8236462" cy="174172"/>
          </a:xfrm>
          <a:custGeom>
            <a:avLst/>
            <a:gdLst/>
            <a:ahLst/>
            <a:cxnLst/>
            <a:rect l="l" t="t" r="r" b="b"/>
            <a:pathLst>
              <a:path w="6433457" h="174172" extrusionOk="0">
                <a:moveTo>
                  <a:pt x="0" y="152400"/>
                </a:moveTo>
                <a:lnTo>
                  <a:pt x="0" y="0"/>
                </a:lnTo>
                <a:lnTo>
                  <a:pt x="6433457" y="0"/>
                </a:lnTo>
                <a:lnTo>
                  <a:pt x="6433457" y="174172"/>
                </a:lnTo>
              </a:path>
            </a:pathLst>
          </a:custGeom>
          <a:noFill/>
          <a:ln w="19050" cap="flat" cmpd="sng">
            <a:solidFill>
              <a:srgbClr val="21447A"/>
            </a:solidFill>
            <a:prstDash val="dot"/>
            <a:miter lim="800000"/>
            <a:headEnd type="oval" w="med" len="med"/>
            <a:tailEnd type="oval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5" name="Google Shape;1585;p39"/>
          <p:cNvSpPr/>
          <p:nvPr/>
        </p:nvSpPr>
        <p:spPr>
          <a:xfrm>
            <a:off x="5928982" y="2170215"/>
            <a:ext cx="67721" cy="540000"/>
          </a:xfrm>
          <a:custGeom>
            <a:avLst/>
            <a:gdLst/>
            <a:ahLst/>
            <a:cxnLst/>
            <a:rect l="l" t="t" r="r" b="b"/>
            <a:pathLst>
              <a:path w="120000" h="293914" extrusionOk="0">
                <a:moveTo>
                  <a:pt x="0" y="0"/>
                </a:moveTo>
                <a:lnTo>
                  <a:pt x="0" y="293914"/>
                </a:lnTo>
              </a:path>
            </a:pathLst>
          </a:custGeom>
          <a:noFill/>
          <a:ln w="19050" cap="flat" cmpd="sng">
            <a:solidFill>
              <a:srgbClr val="21447A"/>
            </a:solidFill>
            <a:prstDash val="dot"/>
            <a:miter lim="800000"/>
            <a:headEnd type="oval" w="med" len="med"/>
            <a:tailEnd type="oval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6" name="Google Shape;1586;p39"/>
          <p:cNvSpPr/>
          <p:nvPr/>
        </p:nvSpPr>
        <p:spPr>
          <a:xfrm>
            <a:off x="4582398" y="2688781"/>
            <a:ext cx="0" cy="163286"/>
          </a:xfrm>
          <a:custGeom>
            <a:avLst/>
            <a:gdLst/>
            <a:ahLst/>
            <a:cxnLst/>
            <a:rect l="l" t="t" r="r" b="b"/>
            <a:pathLst>
              <a:path w="120000" h="163286" extrusionOk="0">
                <a:moveTo>
                  <a:pt x="0" y="0"/>
                </a:moveTo>
                <a:lnTo>
                  <a:pt x="0" y="163286"/>
                </a:lnTo>
              </a:path>
            </a:pathLst>
          </a:custGeom>
          <a:noFill/>
          <a:ln w="19050" cap="flat" cmpd="sng">
            <a:solidFill>
              <a:srgbClr val="21447A"/>
            </a:solidFill>
            <a:prstDash val="dot"/>
            <a:miter lim="800000"/>
            <a:headEnd type="oval" w="med" len="med"/>
            <a:tailEnd type="oval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7" name="Google Shape;1587;p39"/>
          <p:cNvSpPr/>
          <p:nvPr/>
        </p:nvSpPr>
        <p:spPr>
          <a:xfrm>
            <a:off x="7327886" y="2685467"/>
            <a:ext cx="0" cy="163286"/>
          </a:xfrm>
          <a:custGeom>
            <a:avLst/>
            <a:gdLst/>
            <a:ahLst/>
            <a:cxnLst/>
            <a:rect l="l" t="t" r="r" b="b"/>
            <a:pathLst>
              <a:path w="120000" h="163286" extrusionOk="0">
                <a:moveTo>
                  <a:pt x="0" y="0"/>
                </a:moveTo>
                <a:lnTo>
                  <a:pt x="0" y="163286"/>
                </a:lnTo>
              </a:path>
            </a:pathLst>
          </a:custGeom>
          <a:noFill/>
          <a:ln w="19050" cap="flat" cmpd="sng">
            <a:solidFill>
              <a:srgbClr val="21447A"/>
            </a:solidFill>
            <a:prstDash val="dot"/>
            <a:miter lim="800000"/>
            <a:headEnd type="oval" w="med" len="med"/>
            <a:tailEnd type="oval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8" name="Google Shape;1588;p39"/>
          <p:cNvSpPr txBox="1"/>
          <p:nvPr/>
        </p:nvSpPr>
        <p:spPr>
          <a:xfrm>
            <a:off x="756910" y="4453120"/>
            <a:ext cx="2160000" cy="288032"/>
          </a:xfrm>
          <a:prstGeom prst="rect">
            <a:avLst/>
          </a:prstGeom>
          <a:noFill/>
          <a:ln w="19050" cap="flat" cmpd="sng">
            <a:solidFill>
              <a:srgbClr val="2144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rPr lang="en-US"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Name Here</a:t>
            </a:r>
            <a:endParaRPr/>
          </a:p>
        </p:txBody>
      </p:sp>
      <p:sp>
        <p:nvSpPr>
          <p:cNvPr id="1589" name="Google Shape;1589;p39"/>
          <p:cNvSpPr txBox="1"/>
          <p:nvPr/>
        </p:nvSpPr>
        <p:spPr>
          <a:xfrm>
            <a:off x="756910" y="4877670"/>
            <a:ext cx="2160000" cy="288032"/>
          </a:xfrm>
          <a:prstGeom prst="rect">
            <a:avLst/>
          </a:prstGeom>
          <a:noFill/>
          <a:ln w="19050" cap="flat" cmpd="sng">
            <a:solidFill>
              <a:srgbClr val="2144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rPr lang="en-US"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Name Here</a:t>
            </a:r>
            <a:endParaRPr/>
          </a:p>
        </p:txBody>
      </p:sp>
      <p:sp>
        <p:nvSpPr>
          <p:cNvPr id="1590" name="Google Shape;1590;p39"/>
          <p:cNvSpPr txBox="1"/>
          <p:nvPr/>
        </p:nvSpPr>
        <p:spPr>
          <a:xfrm>
            <a:off x="756910" y="5302220"/>
            <a:ext cx="2160000" cy="288032"/>
          </a:xfrm>
          <a:prstGeom prst="rect">
            <a:avLst/>
          </a:prstGeom>
          <a:noFill/>
          <a:ln w="19050" cap="flat" cmpd="sng">
            <a:solidFill>
              <a:srgbClr val="2144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rPr lang="en-US"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Name Here</a:t>
            </a:r>
            <a:endParaRPr/>
          </a:p>
        </p:txBody>
      </p:sp>
      <p:sp>
        <p:nvSpPr>
          <p:cNvPr id="1591" name="Google Shape;1591;p39"/>
          <p:cNvSpPr/>
          <p:nvPr/>
        </p:nvSpPr>
        <p:spPr>
          <a:xfrm>
            <a:off x="1836910" y="3631755"/>
            <a:ext cx="0" cy="304800"/>
          </a:xfrm>
          <a:custGeom>
            <a:avLst/>
            <a:gdLst/>
            <a:ahLst/>
            <a:cxnLst/>
            <a:rect l="l" t="t" r="r" b="b"/>
            <a:pathLst>
              <a:path w="120000" h="304800" extrusionOk="0">
                <a:moveTo>
                  <a:pt x="0" y="0"/>
                </a:moveTo>
                <a:lnTo>
                  <a:pt x="0" y="304800"/>
                </a:lnTo>
              </a:path>
            </a:pathLst>
          </a:custGeom>
          <a:noFill/>
          <a:ln w="19050" cap="flat" cmpd="sng">
            <a:solidFill>
              <a:srgbClr val="21447A"/>
            </a:solidFill>
            <a:prstDash val="dot"/>
            <a:miter lim="800000"/>
            <a:headEnd type="oval" w="med" len="med"/>
            <a:tailEnd type="oval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2" name="Google Shape;1592;p39"/>
          <p:cNvSpPr txBox="1"/>
          <p:nvPr/>
        </p:nvSpPr>
        <p:spPr>
          <a:xfrm>
            <a:off x="8993374" y="4043587"/>
            <a:ext cx="2160000" cy="288032"/>
          </a:xfrm>
          <a:prstGeom prst="rect">
            <a:avLst/>
          </a:prstGeom>
          <a:noFill/>
          <a:ln w="19050" cap="flat" cmpd="sng">
            <a:solidFill>
              <a:srgbClr val="2144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rPr lang="en-US"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Name Here</a:t>
            </a:r>
            <a:endParaRPr/>
          </a:p>
        </p:txBody>
      </p:sp>
      <p:sp>
        <p:nvSpPr>
          <p:cNvPr id="1593" name="Google Shape;1593;p39"/>
          <p:cNvSpPr txBox="1"/>
          <p:nvPr/>
        </p:nvSpPr>
        <p:spPr>
          <a:xfrm>
            <a:off x="8993374" y="4475635"/>
            <a:ext cx="2160000" cy="288032"/>
          </a:xfrm>
          <a:prstGeom prst="rect">
            <a:avLst/>
          </a:prstGeom>
          <a:noFill/>
          <a:ln w="19050" cap="flat" cmpd="sng">
            <a:solidFill>
              <a:srgbClr val="2144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rPr lang="en-US"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Name Here</a:t>
            </a:r>
            <a:endParaRPr/>
          </a:p>
        </p:txBody>
      </p:sp>
      <p:sp>
        <p:nvSpPr>
          <p:cNvPr id="1594" name="Google Shape;1594;p39"/>
          <p:cNvSpPr txBox="1"/>
          <p:nvPr/>
        </p:nvSpPr>
        <p:spPr>
          <a:xfrm>
            <a:off x="8993374" y="4900185"/>
            <a:ext cx="2160000" cy="288032"/>
          </a:xfrm>
          <a:prstGeom prst="rect">
            <a:avLst/>
          </a:prstGeom>
          <a:noFill/>
          <a:ln w="19050" cap="flat" cmpd="sng">
            <a:solidFill>
              <a:srgbClr val="2144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rPr lang="en-US"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Name Here</a:t>
            </a:r>
            <a:endParaRPr/>
          </a:p>
        </p:txBody>
      </p:sp>
      <p:sp>
        <p:nvSpPr>
          <p:cNvPr id="1595" name="Google Shape;1595;p39"/>
          <p:cNvSpPr txBox="1"/>
          <p:nvPr/>
        </p:nvSpPr>
        <p:spPr>
          <a:xfrm>
            <a:off x="8993374" y="5324735"/>
            <a:ext cx="2160000" cy="288032"/>
          </a:xfrm>
          <a:prstGeom prst="rect">
            <a:avLst/>
          </a:prstGeom>
          <a:noFill/>
          <a:ln w="19050" cap="flat" cmpd="sng">
            <a:solidFill>
              <a:srgbClr val="2144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rPr lang="en-US"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Name Here</a:t>
            </a:r>
            <a:endParaRPr/>
          </a:p>
        </p:txBody>
      </p:sp>
      <p:sp>
        <p:nvSpPr>
          <p:cNvPr id="1596" name="Google Shape;1596;p39"/>
          <p:cNvSpPr/>
          <p:nvPr/>
        </p:nvSpPr>
        <p:spPr>
          <a:xfrm>
            <a:off x="10073374" y="3654270"/>
            <a:ext cx="0" cy="304800"/>
          </a:xfrm>
          <a:custGeom>
            <a:avLst/>
            <a:gdLst/>
            <a:ahLst/>
            <a:cxnLst/>
            <a:rect l="l" t="t" r="r" b="b"/>
            <a:pathLst>
              <a:path w="120000" h="304800" extrusionOk="0">
                <a:moveTo>
                  <a:pt x="0" y="0"/>
                </a:moveTo>
                <a:lnTo>
                  <a:pt x="0" y="304800"/>
                </a:lnTo>
              </a:path>
            </a:pathLst>
          </a:custGeom>
          <a:noFill/>
          <a:ln w="19050" cap="flat" cmpd="sng">
            <a:solidFill>
              <a:srgbClr val="21447A"/>
            </a:solidFill>
            <a:prstDash val="dot"/>
            <a:miter lim="800000"/>
            <a:headEnd type="oval" w="med" len="med"/>
            <a:tailEnd type="oval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7" name="Google Shape;1597;p39"/>
          <p:cNvSpPr/>
          <p:nvPr/>
        </p:nvSpPr>
        <p:spPr>
          <a:xfrm>
            <a:off x="5924693" y="2169456"/>
            <a:ext cx="1869203" cy="250371"/>
          </a:xfrm>
          <a:custGeom>
            <a:avLst/>
            <a:gdLst/>
            <a:ahLst/>
            <a:cxnLst/>
            <a:rect l="l" t="t" r="r" b="b"/>
            <a:pathLst>
              <a:path w="1012372" h="250371" extrusionOk="0">
                <a:moveTo>
                  <a:pt x="0" y="250371"/>
                </a:moveTo>
                <a:lnTo>
                  <a:pt x="859972" y="250371"/>
                </a:lnTo>
                <a:lnTo>
                  <a:pt x="859972" y="10885"/>
                </a:lnTo>
                <a:lnTo>
                  <a:pt x="1012372" y="10885"/>
                </a:lnTo>
                <a:lnTo>
                  <a:pt x="1012372" y="0"/>
                </a:lnTo>
              </a:path>
            </a:pathLst>
          </a:custGeom>
          <a:noFill/>
          <a:ln w="19050" cap="flat" cmpd="sng">
            <a:solidFill>
              <a:srgbClr val="21447A"/>
            </a:solidFill>
            <a:prstDash val="dot"/>
            <a:miter lim="800000"/>
            <a:headEnd type="oval" w="med" len="med"/>
            <a:tailEnd type="oval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8" name="Google Shape;1598;p39"/>
          <p:cNvSpPr txBox="1"/>
          <p:nvPr/>
        </p:nvSpPr>
        <p:spPr>
          <a:xfrm>
            <a:off x="756910" y="3250758"/>
            <a:ext cx="2160000" cy="289299"/>
          </a:xfrm>
          <a:prstGeom prst="rect">
            <a:avLst/>
          </a:prstGeom>
          <a:noFill/>
          <a:ln w="19050" cap="flat" cmpd="sng">
            <a:solidFill>
              <a:srgbClr val="2144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lang="en-US" sz="1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Name Here</a:t>
            </a:r>
            <a:endParaRPr/>
          </a:p>
        </p:txBody>
      </p:sp>
      <p:sp>
        <p:nvSpPr>
          <p:cNvPr id="1599" name="Google Shape;1599;p39"/>
          <p:cNvSpPr txBox="1"/>
          <p:nvPr/>
        </p:nvSpPr>
        <p:spPr>
          <a:xfrm>
            <a:off x="3502398" y="4028577"/>
            <a:ext cx="2160000" cy="288032"/>
          </a:xfrm>
          <a:prstGeom prst="rect">
            <a:avLst/>
          </a:prstGeom>
          <a:noFill/>
          <a:ln w="19050" cap="flat" cmpd="sng">
            <a:solidFill>
              <a:srgbClr val="2144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rPr lang="en-US"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Name Here</a:t>
            </a:r>
            <a:endParaRPr/>
          </a:p>
        </p:txBody>
      </p:sp>
      <p:sp>
        <p:nvSpPr>
          <p:cNvPr id="1600" name="Google Shape;1600;p39"/>
          <p:cNvSpPr txBox="1"/>
          <p:nvPr/>
        </p:nvSpPr>
        <p:spPr>
          <a:xfrm>
            <a:off x="3502398" y="4460625"/>
            <a:ext cx="2160000" cy="288032"/>
          </a:xfrm>
          <a:prstGeom prst="rect">
            <a:avLst/>
          </a:prstGeom>
          <a:noFill/>
          <a:ln w="19050" cap="flat" cmpd="sng">
            <a:solidFill>
              <a:srgbClr val="2144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rPr lang="en-US"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Name Here</a:t>
            </a:r>
            <a:endParaRPr/>
          </a:p>
        </p:txBody>
      </p:sp>
      <p:sp>
        <p:nvSpPr>
          <p:cNvPr id="1601" name="Google Shape;1601;p39"/>
          <p:cNvSpPr txBox="1"/>
          <p:nvPr/>
        </p:nvSpPr>
        <p:spPr>
          <a:xfrm>
            <a:off x="3502398" y="4885175"/>
            <a:ext cx="2160000" cy="288032"/>
          </a:xfrm>
          <a:prstGeom prst="rect">
            <a:avLst/>
          </a:prstGeom>
          <a:noFill/>
          <a:ln w="19050" cap="flat" cmpd="sng">
            <a:solidFill>
              <a:srgbClr val="2144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rPr lang="en-US"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Name Here</a:t>
            </a:r>
            <a:endParaRPr/>
          </a:p>
        </p:txBody>
      </p:sp>
      <p:sp>
        <p:nvSpPr>
          <p:cNvPr id="1602" name="Google Shape;1602;p39"/>
          <p:cNvSpPr txBox="1"/>
          <p:nvPr/>
        </p:nvSpPr>
        <p:spPr>
          <a:xfrm>
            <a:off x="3502398" y="5309725"/>
            <a:ext cx="2160000" cy="288032"/>
          </a:xfrm>
          <a:prstGeom prst="rect">
            <a:avLst/>
          </a:prstGeom>
          <a:noFill/>
          <a:ln w="19050" cap="flat" cmpd="sng">
            <a:solidFill>
              <a:srgbClr val="2144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rPr lang="en-US"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Name Here</a:t>
            </a:r>
            <a:endParaRPr/>
          </a:p>
        </p:txBody>
      </p:sp>
      <p:sp>
        <p:nvSpPr>
          <p:cNvPr id="1603" name="Google Shape;1603;p39"/>
          <p:cNvSpPr/>
          <p:nvPr/>
        </p:nvSpPr>
        <p:spPr>
          <a:xfrm>
            <a:off x="4582398" y="3639260"/>
            <a:ext cx="0" cy="304800"/>
          </a:xfrm>
          <a:custGeom>
            <a:avLst/>
            <a:gdLst/>
            <a:ahLst/>
            <a:cxnLst/>
            <a:rect l="l" t="t" r="r" b="b"/>
            <a:pathLst>
              <a:path w="120000" h="304800" extrusionOk="0">
                <a:moveTo>
                  <a:pt x="0" y="0"/>
                </a:moveTo>
                <a:lnTo>
                  <a:pt x="0" y="304800"/>
                </a:lnTo>
              </a:path>
            </a:pathLst>
          </a:custGeom>
          <a:noFill/>
          <a:ln w="19050" cap="flat" cmpd="sng">
            <a:solidFill>
              <a:srgbClr val="21447A"/>
            </a:solidFill>
            <a:prstDash val="dot"/>
            <a:miter lim="800000"/>
            <a:headEnd type="oval" w="med" len="med"/>
            <a:tailEnd type="oval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4" name="Google Shape;1604;p39"/>
          <p:cNvSpPr txBox="1"/>
          <p:nvPr/>
        </p:nvSpPr>
        <p:spPr>
          <a:xfrm>
            <a:off x="3502398" y="2971497"/>
            <a:ext cx="2160000" cy="289299"/>
          </a:xfrm>
          <a:prstGeom prst="rect">
            <a:avLst/>
          </a:prstGeom>
          <a:solidFill>
            <a:schemeClr val="accent2">
              <a:alpha val="69803"/>
            </a:schemeClr>
          </a:solidFill>
          <a:ln w="19050" cap="flat" cmpd="sng">
            <a:solidFill>
              <a:schemeClr val="accent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Your Text</a:t>
            </a:r>
            <a:endParaRPr/>
          </a:p>
        </p:txBody>
      </p:sp>
      <p:sp>
        <p:nvSpPr>
          <p:cNvPr id="1605" name="Google Shape;1605;p39"/>
          <p:cNvSpPr txBox="1"/>
          <p:nvPr/>
        </p:nvSpPr>
        <p:spPr>
          <a:xfrm>
            <a:off x="3502398" y="3256183"/>
            <a:ext cx="2160000" cy="289299"/>
          </a:xfrm>
          <a:prstGeom prst="rect">
            <a:avLst/>
          </a:prstGeom>
          <a:noFill/>
          <a:ln w="19050" cap="flat" cmpd="sng">
            <a:solidFill>
              <a:schemeClr val="accent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lang="en-US" sz="1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Name Here</a:t>
            </a:r>
            <a:endParaRPr/>
          </a:p>
        </p:txBody>
      </p:sp>
      <p:sp>
        <p:nvSpPr>
          <p:cNvPr id="1606" name="Google Shape;1606;p39"/>
          <p:cNvSpPr txBox="1"/>
          <p:nvPr/>
        </p:nvSpPr>
        <p:spPr>
          <a:xfrm>
            <a:off x="6247886" y="4036082"/>
            <a:ext cx="2160000" cy="288032"/>
          </a:xfrm>
          <a:prstGeom prst="rect">
            <a:avLst/>
          </a:prstGeom>
          <a:noFill/>
          <a:ln w="19050" cap="flat" cmpd="sng">
            <a:solidFill>
              <a:srgbClr val="2144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rPr lang="en-US"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Name Here</a:t>
            </a:r>
            <a:endParaRPr/>
          </a:p>
        </p:txBody>
      </p:sp>
      <p:sp>
        <p:nvSpPr>
          <p:cNvPr id="1607" name="Google Shape;1607;p39"/>
          <p:cNvSpPr txBox="1"/>
          <p:nvPr/>
        </p:nvSpPr>
        <p:spPr>
          <a:xfrm>
            <a:off x="6247886" y="4468130"/>
            <a:ext cx="2160000" cy="288032"/>
          </a:xfrm>
          <a:prstGeom prst="rect">
            <a:avLst/>
          </a:prstGeom>
          <a:noFill/>
          <a:ln w="19050" cap="flat" cmpd="sng">
            <a:solidFill>
              <a:srgbClr val="2144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rPr lang="en-US"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Name Here</a:t>
            </a:r>
            <a:endParaRPr/>
          </a:p>
        </p:txBody>
      </p:sp>
      <p:sp>
        <p:nvSpPr>
          <p:cNvPr id="1608" name="Google Shape;1608;p39"/>
          <p:cNvSpPr txBox="1"/>
          <p:nvPr/>
        </p:nvSpPr>
        <p:spPr>
          <a:xfrm>
            <a:off x="6247886" y="4892680"/>
            <a:ext cx="2160000" cy="288032"/>
          </a:xfrm>
          <a:prstGeom prst="rect">
            <a:avLst/>
          </a:prstGeom>
          <a:noFill/>
          <a:ln w="19050" cap="flat" cmpd="sng">
            <a:solidFill>
              <a:srgbClr val="2144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rPr lang="en-US"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Name Here</a:t>
            </a:r>
            <a:endParaRPr/>
          </a:p>
        </p:txBody>
      </p:sp>
      <p:sp>
        <p:nvSpPr>
          <p:cNvPr id="1609" name="Google Shape;1609;p39"/>
          <p:cNvSpPr txBox="1"/>
          <p:nvPr/>
        </p:nvSpPr>
        <p:spPr>
          <a:xfrm>
            <a:off x="6247886" y="5317230"/>
            <a:ext cx="2160000" cy="288032"/>
          </a:xfrm>
          <a:prstGeom prst="rect">
            <a:avLst/>
          </a:prstGeom>
          <a:noFill/>
          <a:ln w="19050" cap="flat" cmpd="sng">
            <a:solidFill>
              <a:srgbClr val="2144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rPr lang="en-US"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Name Here</a:t>
            </a:r>
            <a:endParaRPr/>
          </a:p>
        </p:txBody>
      </p:sp>
      <p:sp>
        <p:nvSpPr>
          <p:cNvPr id="1610" name="Google Shape;1610;p39"/>
          <p:cNvSpPr/>
          <p:nvPr/>
        </p:nvSpPr>
        <p:spPr>
          <a:xfrm>
            <a:off x="7327886" y="3646765"/>
            <a:ext cx="0" cy="304800"/>
          </a:xfrm>
          <a:custGeom>
            <a:avLst/>
            <a:gdLst/>
            <a:ahLst/>
            <a:cxnLst/>
            <a:rect l="l" t="t" r="r" b="b"/>
            <a:pathLst>
              <a:path w="120000" h="304800" extrusionOk="0">
                <a:moveTo>
                  <a:pt x="0" y="0"/>
                </a:moveTo>
                <a:lnTo>
                  <a:pt x="0" y="304800"/>
                </a:lnTo>
              </a:path>
            </a:pathLst>
          </a:custGeom>
          <a:noFill/>
          <a:ln w="19050" cap="flat" cmpd="sng">
            <a:solidFill>
              <a:srgbClr val="21447A"/>
            </a:solidFill>
            <a:prstDash val="dot"/>
            <a:miter lim="800000"/>
            <a:headEnd type="oval" w="med" len="med"/>
            <a:tailEnd type="oval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1" name="Google Shape;1611;p39"/>
          <p:cNvSpPr txBox="1"/>
          <p:nvPr/>
        </p:nvSpPr>
        <p:spPr>
          <a:xfrm>
            <a:off x="6247886" y="2976922"/>
            <a:ext cx="2160000" cy="289299"/>
          </a:xfrm>
          <a:prstGeom prst="rect">
            <a:avLst/>
          </a:prstGeom>
          <a:solidFill>
            <a:schemeClr val="accent3">
              <a:alpha val="69803"/>
            </a:schemeClr>
          </a:solidFill>
          <a:ln w="19050" cap="flat" cmpd="sng">
            <a:solidFill>
              <a:schemeClr val="accent3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Your Text</a:t>
            </a:r>
            <a:endParaRPr/>
          </a:p>
        </p:txBody>
      </p:sp>
      <p:sp>
        <p:nvSpPr>
          <p:cNvPr id="1612" name="Google Shape;1612;p39"/>
          <p:cNvSpPr txBox="1"/>
          <p:nvPr/>
        </p:nvSpPr>
        <p:spPr>
          <a:xfrm>
            <a:off x="6247886" y="3261608"/>
            <a:ext cx="2160000" cy="289299"/>
          </a:xfrm>
          <a:prstGeom prst="rect">
            <a:avLst/>
          </a:prstGeom>
          <a:noFill/>
          <a:ln w="19050" cap="flat" cmpd="sng">
            <a:solidFill>
              <a:schemeClr val="accent3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lang="en-US" sz="1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Name Here</a:t>
            </a:r>
            <a:endParaRPr/>
          </a:p>
        </p:txBody>
      </p:sp>
      <p:sp>
        <p:nvSpPr>
          <p:cNvPr id="1613" name="Google Shape;1613;p39"/>
          <p:cNvSpPr txBox="1"/>
          <p:nvPr/>
        </p:nvSpPr>
        <p:spPr>
          <a:xfrm>
            <a:off x="8993374" y="2982347"/>
            <a:ext cx="2160000" cy="289299"/>
          </a:xfrm>
          <a:prstGeom prst="rect">
            <a:avLst/>
          </a:prstGeom>
          <a:solidFill>
            <a:schemeClr val="accent4">
              <a:alpha val="69803"/>
            </a:schemeClr>
          </a:solidFill>
          <a:ln w="19050" cap="flat" cmpd="sng">
            <a:solidFill>
              <a:schemeClr val="accent4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Your Text</a:t>
            </a:r>
            <a:endParaRPr/>
          </a:p>
        </p:txBody>
      </p:sp>
      <p:sp>
        <p:nvSpPr>
          <p:cNvPr id="1614" name="Google Shape;1614;p39"/>
          <p:cNvSpPr txBox="1"/>
          <p:nvPr/>
        </p:nvSpPr>
        <p:spPr>
          <a:xfrm>
            <a:off x="8993374" y="3267033"/>
            <a:ext cx="2160000" cy="289299"/>
          </a:xfrm>
          <a:prstGeom prst="rect">
            <a:avLst/>
          </a:prstGeom>
          <a:noFill/>
          <a:ln w="19050" cap="flat" cmpd="sng">
            <a:solidFill>
              <a:schemeClr val="accent4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lang="en-US" sz="1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Name Here</a:t>
            </a:r>
            <a:endParaRPr/>
          </a:p>
        </p:txBody>
      </p:sp>
      <p:sp>
        <p:nvSpPr>
          <p:cNvPr id="1615" name="Google Shape;1615;p39"/>
          <p:cNvSpPr txBox="1"/>
          <p:nvPr/>
        </p:nvSpPr>
        <p:spPr>
          <a:xfrm>
            <a:off x="4855579" y="1455671"/>
            <a:ext cx="2160000" cy="289299"/>
          </a:xfrm>
          <a:prstGeom prst="rect">
            <a:avLst/>
          </a:prstGeom>
          <a:solidFill>
            <a:schemeClr val="accent5">
              <a:alpha val="69803"/>
            </a:schemeClr>
          </a:solidFill>
          <a:ln w="19050" cap="flat" cmpd="sng">
            <a:solidFill>
              <a:schemeClr val="accent5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CEO</a:t>
            </a:r>
            <a:endParaRPr/>
          </a:p>
        </p:txBody>
      </p:sp>
      <p:sp>
        <p:nvSpPr>
          <p:cNvPr id="1616" name="Google Shape;1616;p39"/>
          <p:cNvSpPr txBox="1"/>
          <p:nvPr/>
        </p:nvSpPr>
        <p:spPr>
          <a:xfrm>
            <a:off x="4855579" y="1740357"/>
            <a:ext cx="2160000" cy="289299"/>
          </a:xfrm>
          <a:prstGeom prst="rect">
            <a:avLst/>
          </a:prstGeom>
          <a:noFill/>
          <a:ln w="19050" cap="flat" cmpd="sng">
            <a:solidFill>
              <a:schemeClr val="accent5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lang="en-US" sz="1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Name Here</a:t>
            </a:r>
            <a:endParaRPr/>
          </a:p>
        </p:txBody>
      </p:sp>
      <p:sp>
        <p:nvSpPr>
          <p:cNvPr id="1617" name="Google Shape;1617;p39"/>
          <p:cNvSpPr txBox="1"/>
          <p:nvPr/>
        </p:nvSpPr>
        <p:spPr>
          <a:xfrm>
            <a:off x="7793903" y="1870429"/>
            <a:ext cx="2160000" cy="289299"/>
          </a:xfrm>
          <a:prstGeom prst="rect">
            <a:avLst/>
          </a:prstGeom>
          <a:solidFill>
            <a:srgbClr val="21447A">
              <a:alpha val="69803"/>
            </a:srgbClr>
          </a:solidFill>
          <a:ln w="19050" cap="flat" cmpd="sng">
            <a:solidFill>
              <a:schemeClr val="accent6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Your Text</a:t>
            </a:r>
            <a:endParaRPr/>
          </a:p>
        </p:txBody>
      </p:sp>
      <p:sp>
        <p:nvSpPr>
          <p:cNvPr id="1618" name="Google Shape;1618;p39"/>
          <p:cNvSpPr txBox="1"/>
          <p:nvPr/>
        </p:nvSpPr>
        <p:spPr>
          <a:xfrm>
            <a:off x="7793903" y="2155115"/>
            <a:ext cx="2160000" cy="289299"/>
          </a:xfrm>
          <a:prstGeom prst="rect">
            <a:avLst/>
          </a:prstGeom>
          <a:noFill/>
          <a:ln w="19050" cap="flat" cmpd="sng">
            <a:solidFill>
              <a:schemeClr val="accent6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lang="en-US" sz="1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Name Here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25088" y="925924"/>
            <a:ext cx="4466250" cy="445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"/>
          <p:cNvSpPr txBox="1"/>
          <p:nvPr/>
        </p:nvSpPr>
        <p:spPr>
          <a:xfrm>
            <a:off x="-257908" y="5380924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Doppio One"/>
                <a:ea typeface="Doppio One"/>
                <a:cs typeface="Doppio One"/>
                <a:sym typeface="Doppio One"/>
              </a:rPr>
              <a:t>Section</a:t>
            </a:r>
            <a:r>
              <a:rPr lang="en-US" sz="4800">
                <a:solidFill>
                  <a:schemeClr val="lt1"/>
                </a:solidFill>
                <a:latin typeface="Doppio One"/>
                <a:ea typeface="Doppio One"/>
                <a:cs typeface="Doppio One"/>
                <a:sym typeface="Doppio One"/>
              </a:rPr>
              <a:t> </a:t>
            </a:r>
            <a:r>
              <a:rPr lang="en-US" sz="4800" b="1">
                <a:solidFill>
                  <a:schemeClr val="lt1"/>
                </a:solidFill>
                <a:latin typeface="Doppio One"/>
                <a:ea typeface="Doppio One"/>
                <a:cs typeface="Doppio One"/>
                <a:sym typeface="Doppio One"/>
              </a:rPr>
              <a:t>Break</a:t>
            </a:r>
            <a:endParaRPr sz="4800" b="1">
              <a:solidFill>
                <a:schemeClr val="lt1"/>
              </a:solidFill>
              <a:latin typeface="Doppio One"/>
              <a:ea typeface="Doppio One"/>
              <a:cs typeface="Doppio One"/>
              <a:sym typeface="Doppio One"/>
            </a:endParaRPr>
          </a:p>
        </p:txBody>
      </p:sp>
      <p:sp>
        <p:nvSpPr>
          <p:cNvPr id="383" name="Google Shape;383;p4"/>
          <p:cNvSpPr txBox="1"/>
          <p:nvPr/>
        </p:nvSpPr>
        <p:spPr>
          <a:xfrm>
            <a:off x="-237716" y="6144008"/>
            <a:ext cx="12191857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Insert the Subtitle of Your Presentation</a:t>
            </a: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40"/>
          <p:cNvSpPr txBox="1">
            <a:spLocks noGrp="1"/>
          </p:cNvSpPr>
          <p:nvPr>
            <p:ph type="body" idx="1"/>
          </p:nvPr>
        </p:nvSpPr>
        <p:spPr>
          <a:xfrm>
            <a:off x="619125" y="736600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Infographic Style</a:t>
            </a:r>
            <a:endParaRPr/>
          </a:p>
        </p:txBody>
      </p:sp>
      <p:grpSp>
        <p:nvGrpSpPr>
          <p:cNvPr id="1624" name="Google Shape;1624;p40"/>
          <p:cNvGrpSpPr/>
          <p:nvPr/>
        </p:nvGrpSpPr>
        <p:grpSpPr>
          <a:xfrm>
            <a:off x="6543652" y="1958989"/>
            <a:ext cx="4691071" cy="470129"/>
            <a:chOff x="6902577" y="1677264"/>
            <a:chExt cx="4691071" cy="470129"/>
          </a:xfrm>
        </p:grpSpPr>
        <p:sp>
          <p:nvSpPr>
            <p:cNvPr id="1625" name="Google Shape;1625;p40"/>
            <p:cNvSpPr/>
            <p:nvPr/>
          </p:nvSpPr>
          <p:spPr>
            <a:xfrm flipH="1">
              <a:off x="6902577" y="1684291"/>
              <a:ext cx="115353" cy="463102"/>
            </a:xfrm>
            <a:custGeom>
              <a:avLst/>
              <a:gdLst/>
              <a:ahLst/>
              <a:cxnLst/>
              <a:rect l="l" t="t" r="r" b="b"/>
              <a:pathLst>
                <a:path w="115353" h="366809" extrusionOk="0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solidFill>
              <a:srgbClr val="0042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40"/>
            <p:cNvSpPr/>
            <p:nvPr/>
          </p:nvSpPr>
          <p:spPr>
            <a:xfrm>
              <a:off x="6902577" y="1677264"/>
              <a:ext cx="4691070" cy="363646"/>
            </a:xfrm>
            <a:custGeom>
              <a:avLst/>
              <a:gdLst/>
              <a:ahLst/>
              <a:cxnLst/>
              <a:rect l="l" t="t" r="r" b="b"/>
              <a:pathLst>
                <a:path w="4691070" h="363646" extrusionOk="0">
                  <a:moveTo>
                    <a:pt x="1302502" y="0"/>
                  </a:moveTo>
                  <a:lnTo>
                    <a:pt x="4331514" y="0"/>
                  </a:lnTo>
                  <a:lnTo>
                    <a:pt x="4691070" y="363646"/>
                  </a:lnTo>
                  <a:lnTo>
                    <a:pt x="1302502" y="363646"/>
                  </a:lnTo>
                  <a:lnTo>
                    <a:pt x="0" y="363646"/>
                  </a:lnTo>
                  <a:lnTo>
                    <a:pt x="0" y="46"/>
                  </a:lnTo>
                  <a:lnTo>
                    <a:pt x="1302502" y="4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27" name="Google Shape;1627;p40"/>
          <p:cNvSpPr/>
          <p:nvPr/>
        </p:nvSpPr>
        <p:spPr>
          <a:xfrm>
            <a:off x="1693009" y="5407443"/>
            <a:ext cx="216024" cy="2160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8" name="Google Shape;1628;p40"/>
          <p:cNvSpPr/>
          <p:nvPr/>
        </p:nvSpPr>
        <p:spPr>
          <a:xfrm>
            <a:off x="1693009" y="5685950"/>
            <a:ext cx="216024" cy="21602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9" name="Google Shape;1629;p40"/>
          <p:cNvSpPr/>
          <p:nvPr/>
        </p:nvSpPr>
        <p:spPr>
          <a:xfrm>
            <a:off x="1693009" y="5973982"/>
            <a:ext cx="216024" cy="21602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0" name="Google Shape;1630;p40"/>
          <p:cNvSpPr txBox="1"/>
          <p:nvPr/>
        </p:nvSpPr>
        <p:spPr>
          <a:xfrm>
            <a:off x="1962812" y="5361568"/>
            <a:ext cx="11136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53 Content</a:t>
            </a:r>
            <a:endParaRPr sz="1400"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1" name="Google Shape;1631;p40"/>
          <p:cNvSpPr txBox="1"/>
          <p:nvPr/>
        </p:nvSpPr>
        <p:spPr>
          <a:xfrm>
            <a:off x="1960580" y="5649600"/>
            <a:ext cx="11136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45 Content</a:t>
            </a:r>
            <a:endParaRPr sz="1400"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2" name="Google Shape;1632;p40"/>
          <p:cNvSpPr txBox="1"/>
          <p:nvPr/>
        </p:nvSpPr>
        <p:spPr>
          <a:xfrm>
            <a:off x="1958348" y="5937632"/>
            <a:ext cx="11136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64 Content</a:t>
            </a:r>
            <a:endParaRPr sz="1400"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3" name="Google Shape;1633;p40"/>
          <p:cNvSpPr/>
          <p:nvPr/>
        </p:nvSpPr>
        <p:spPr>
          <a:xfrm>
            <a:off x="3710905" y="5407443"/>
            <a:ext cx="216024" cy="2160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4" name="Google Shape;1634;p40"/>
          <p:cNvSpPr/>
          <p:nvPr/>
        </p:nvSpPr>
        <p:spPr>
          <a:xfrm>
            <a:off x="3710905" y="5685950"/>
            <a:ext cx="216024" cy="21602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5" name="Google Shape;1635;p40"/>
          <p:cNvSpPr/>
          <p:nvPr/>
        </p:nvSpPr>
        <p:spPr>
          <a:xfrm>
            <a:off x="3710905" y="5973982"/>
            <a:ext cx="216024" cy="21602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40"/>
          <p:cNvSpPr txBox="1"/>
          <p:nvPr/>
        </p:nvSpPr>
        <p:spPr>
          <a:xfrm>
            <a:off x="3980708" y="5361568"/>
            <a:ext cx="11136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73 Content</a:t>
            </a:r>
            <a:endParaRPr sz="1400"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40"/>
          <p:cNvSpPr txBox="1"/>
          <p:nvPr/>
        </p:nvSpPr>
        <p:spPr>
          <a:xfrm>
            <a:off x="3978476" y="5649600"/>
            <a:ext cx="11136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45 Content</a:t>
            </a:r>
            <a:endParaRPr sz="1400"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40"/>
          <p:cNvSpPr txBox="1"/>
          <p:nvPr/>
        </p:nvSpPr>
        <p:spPr>
          <a:xfrm>
            <a:off x="3976244" y="5937632"/>
            <a:ext cx="11136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34 Content</a:t>
            </a:r>
            <a:endParaRPr sz="1400"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40"/>
          <p:cNvSpPr/>
          <p:nvPr/>
        </p:nvSpPr>
        <p:spPr>
          <a:xfrm>
            <a:off x="7131578" y="5407443"/>
            <a:ext cx="216024" cy="2160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40"/>
          <p:cNvSpPr/>
          <p:nvPr/>
        </p:nvSpPr>
        <p:spPr>
          <a:xfrm>
            <a:off x="7131578" y="5685950"/>
            <a:ext cx="216024" cy="21602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40"/>
          <p:cNvSpPr/>
          <p:nvPr/>
        </p:nvSpPr>
        <p:spPr>
          <a:xfrm>
            <a:off x="7131578" y="5973982"/>
            <a:ext cx="216024" cy="21602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2" name="Google Shape;1642;p40"/>
          <p:cNvSpPr txBox="1"/>
          <p:nvPr/>
        </p:nvSpPr>
        <p:spPr>
          <a:xfrm>
            <a:off x="7401381" y="5361568"/>
            <a:ext cx="11136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43 Content</a:t>
            </a:r>
            <a:endParaRPr sz="1400"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p40"/>
          <p:cNvSpPr txBox="1"/>
          <p:nvPr/>
        </p:nvSpPr>
        <p:spPr>
          <a:xfrm>
            <a:off x="7399149" y="5649600"/>
            <a:ext cx="11136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65 Content</a:t>
            </a:r>
            <a:endParaRPr sz="1400"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p40"/>
          <p:cNvSpPr txBox="1"/>
          <p:nvPr/>
        </p:nvSpPr>
        <p:spPr>
          <a:xfrm>
            <a:off x="7396917" y="5937632"/>
            <a:ext cx="11136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54 Content</a:t>
            </a:r>
            <a:endParaRPr sz="1400"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40"/>
          <p:cNvSpPr/>
          <p:nvPr/>
        </p:nvSpPr>
        <p:spPr>
          <a:xfrm>
            <a:off x="9115566" y="5407443"/>
            <a:ext cx="216024" cy="2160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40"/>
          <p:cNvSpPr/>
          <p:nvPr/>
        </p:nvSpPr>
        <p:spPr>
          <a:xfrm>
            <a:off x="9115566" y="5685950"/>
            <a:ext cx="216024" cy="21602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40"/>
          <p:cNvSpPr/>
          <p:nvPr/>
        </p:nvSpPr>
        <p:spPr>
          <a:xfrm>
            <a:off x="9115566" y="5973982"/>
            <a:ext cx="216024" cy="21602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40"/>
          <p:cNvSpPr txBox="1"/>
          <p:nvPr/>
        </p:nvSpPr>
        <p:spPr>
          <a:xfrm>
            <a:off x="9385369" y="5361568"/>
            <a:ext cx="11136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53 Content</a:t>
            </a:r>
            <a:endParaRPr sz="1400"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40"/>
          <p:cNvSpPr txBox="1"/>
          <p:nvPr/>
        </p:nvSpPr>
        <p:spPr>
          <a:xfrm>
            <a:off x="9383137" y="5649600"/>
            <a:ext cx="11136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45 Content</a:t>
            </a:r>
            <a:endParaRPr sz="1400"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40"/>
          <p:cNvSpPr txBox="1"/>
          <p:nvPr/>
        </p:nvSpPr>
        <p:spPr>
          <a:xfrm>
            <a:off x="9380905" y="5937632"/>
            <a:ext cx="11136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64 Content</a:t>
            </a:r>
            <a:endParaRPr sz="1400"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51" name="Google Shape;1651;p40"/>
          <p:cNvGrpSpPr/>
          <p:nvPr/>
        </p:nvGrpSpPr>
        <p:grpSpPr>
          <a:xfrm>
            <a:off x="948114" y="1958988"/>
            <a:ext cx="4691070" cy="475860"/>
            <a:chOff x="948114" y="1671533"/>
            <a:chExt cx="4691070" cy="475860"/>
          </a:xfrm>
        </p:grpSpPr>
        <p:sp>
          <p:nvSpPr>
            <p:cNvPr id="1652" name="Google Shape;1652;p40"/>
            <p:cNvSpPr/>
            <p:nvPr/>
          </p:nvSpPr>
          <p:spPr>
            <a:xfrm flipH="1">
              <a:off x="956865" y="1684291"/>
              <a:ext cx="115353" cy="463102"/>
            </a:xfrm>
            <a:custGeom>
              <a:avLst/>
              <a:gdLst/>
              <a:ahLst/>
              <a:cxnLst/>
              <a:rect l="l" t="t" r="r" b="b"/>
              <a:pathLst>
                <a:path w="115353" h="366809" extrusionOk="0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solidFill>
              <a:srgbClr val="018B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40"/>
            <p:cNvSpPr/>
            <p:nvPr/>
          </p:nvSpPr>
          <p:spPr>
            <a:xfrm>
              <a:off x="948114" y="1671533"/>
              <a:ext cx="4691070" cy="363646"/>
            </a:xfrm>
            <a:custGeom>
              <a:avLst/>
              <a:gdLst/>
              <a:ahLst/>
              <a:cxnLst/>
              <a:rect l="l" t="t" r="r" b="b"/>
              <a:pathLst>
                <a:path w="4691070" h="363646" extrusionOk="0">
                  <a:moveTo>
                    <a:pt x="1302502" y="0"/>
                  </a:moveTo>
                  <a:lnTo>
                    <a:pt x="4331514" y="0"/>
                  </a:lnTo>
                  <a:lnTo>
                    <a:pt x="4691070" y="363646"/>
                  </a:lnTo>
                  <a:lnTo>
                    <a:pt x="1302502" y="363646"/>
                  </a:lnTo>
                  <a:lnTo>
                    <a:pt x="0" y="363646"/>
                  </a:lnTo>
                  <a:lnTo>
                    <a:pt x="0" y="46"/>
                  </a:lnTo>
                  <a:lnTo>
                    <a:pt x="1302502" y="46"/>
                  </a:lnTo>
                  <a:close/>
                </a:path>
              </a:pathLst>
            </a:custGeom>
            <a:solidFill>
              <a:srgbClr val="EDB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54" name="Google Shape;1654;p40"/>
          <p:cNvSpPr txBox="1"/>
          <p:nvPr/>
        </p:nvSpPr>
        <p:spPr>
          <a:xfrm>
            <a:off x="1063194" y="1986924"/>
            <a:ext cx="249612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2019 Your Text Here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40"/>
          <p:cNvSpPr txBox="1"/>
          <p:nvPr/>
        </p:nvSpPr>
        <p:spPr>
          <a:xfrm>
            <a:off x="1043643" y="2328366"/>
            <a:ext cx="46042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Get a modern PowerPoint  Presentation that is beautifully designed. I hope and I believe that this Template will your Time, Money and Reputation.</a:t>
            </a:r>
            <a:endParaRPr sz="12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p40"/>
          <p:cNvSpPr txBox="1"/>
          <p:nvPr/>
        </p:nvSpPr>
        <p:spPr>
          <a:xfrm>
            <a:off x="6649982" y="1986924"/>
            <a:ext cx="249612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2020  Your Text Here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Google Shape;1657;p40"/>
          <p:cNvSpPr txBox="1"/>
          <p:nvPr/>
        </p:nvSpPr>
        <p:spPr>
          <a:xfrm>
            <a:off x="6630430" y="2328366"/>
            <a:ext cx="46042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Get a modern PowerPoint  Presentation that is beautifully designed. I hope and I believe that this Template will your Time, Money and Reputation.</a:t>
            </a:r>
            <a:endParaRPr sz="12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58" name="Google Shape;1658;p40"/>
          <p:cNvGrpSpPr/>
          <p:nvPr/>
        </p:nvGrpSpPr>
        <p:grpSpPr>
          <a:xfrm>
            <a:off x="1267264" y="2693634"/>
            <a:ext cx="4182246" cy="2648855"/>
            <a:chOff x="1557824" y="2679645"/>
            <a:chExt cx="4182246" cy="2648855"/>
          </a:xfrm>
        </p:grpSpPr>
        <p:graphicFrame>
          <p:nvGraphicFramePr>
            <p:cNvPr id="1659" name="Google Shape;1659;p40"/>
            <p:cNvGraphicFramePr/>
            <p:nvPr/>
          </p:nvGraphicFramePr>
          <p:xfrm>
            <a:off x="1557824" y="2679645"/>
            <a:ext cx="2160240" cy="23762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660" name="Google Shape;1660;p40"/>
            <p:cNvSpPr/>
            <p:nvPr/>
          </p:nvSpPr>
          <p:spPr>
            <a:xfrm>
              <a:off x="2002474" y="4968460"/>
              <a:ext cx="1268685" cy="360040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0"/>
            <p:cNvSpPr txBox="1"/>
            <p:nvPr/>
          </p:nvSpPr>
          <p:spPr>
            <a:xfrm>
              <a:off x="2002474" y="4994592"/>
              <a:ext cx="126868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Content</a:t>
              </a:r>
              <a:endPara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40"/>
            <p:cNvSpPr/>
            <p:nvPr/>
          </p:nvSpPr>
          <p:spPr>
            <a:xfrm>
              <a:off x="4020370" y="4968460"/>
              <a:ext cx="1268685" cy="360040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40"/>
            <p:cNvSpPr txBox="1"/>
            <p:nvPr/>
          </p:nvSpPr>
          <p:spPr>
            <a:xfrm>
              <a:off x="4020370" y="4994592"/>
              <a:ext cx="126868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Content</a:t>
              </a:r>
              <a:endPara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aphicFrame>
          <p:nvGraphicFramePr>
            <p:cNvPr id="1664" name="Google Shape;1664;p40"/>
            <p:cNvGraphicFramePr/>
            <p:nvPr/>
          </p:nvGraphicFramePr>
          <p:xfrm>
            <a:off x="3579830" y="2692711"/>
            <a:ext cx="2160240" cy="23762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1665" name="Google Shape;1665;p40"/>
          <p:cNvGrpSpPr/>
          <p:nvPr/>
        </p:nvGrpSpPr>
        <p:grpSpPr>
          <a:xfrm>
            <a:off x="6685104" y="2693634"/>
            <a:ext cx="4160096" cy="2648855"/>
            <a:chOff x="6514188" y="2679645"/>
            <a:chExt cx="4160096" cy="2648855"/>
          </a:xfrm>
        </p:grpSpPr>
        <p:sp>
          <p:nvSpPr>
            <p:cNvPr id="1666" name="Google Shape;1666;p40"/>
            <p:cNvSpPr/>
            <p:nvPr/>
          </p:nvSpPr>
          <p:spPr>
            <a:xfrm>
              <a:off x="6971026" y="4968460"/>
              <a:ext cx="1268685" cy="360040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40"/>
            <p:cNvSpPr txBox="1"/>
            <p:nvPr/>
          </p:nvSpPr>
          <p:spPr>
            <a:xfrm>
              <a:off x="6971026" y="4994592"/>
              <a:ext cx="126868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Content</a:t>
              </a:r>
              <a:endPara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40"/>
            <p:cNvSpPr/>
            <p:nvPr/>
          </p:nvSpPr>
          <p:spPr>
            <a:xfrm>
              <a:off x="8955014" y="4968460"/>
              <a:ext cx="1268685" cy="360040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40"/>
            <p:cNvSpPr txBox="1"/>
            <p:nvPr/>
          </p:nvSpPr>
          <p:spPr>
            <a:xfrm>
              <a:off x="8955014" y="4994592"/>
              <a:ext cx="126868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Content</a:t>
              </a:r>
              <a:endPara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aphicFrame>
          <p:nvGraphicFramePr>
            <p:cNvPr id="1670" name="Google Shape;1670;p40"/>
            <p:cNvGraphicFramePr/>
            <p:nvPr/>
          </p:nvGraphicFramePr>
          <p:xfrm>
            <a:off x="6514188" y="2698443"/>
            <a:ext cx="2160240" cy="23762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671" name="Google Shape;1671;p40"/>
            <p:cNvGraphicFramePr/>
            <p:nvPr/>
          </p:nvGraphicFramePr>
          <p:xfrm>
            <a:off x="8514044" y="2679645"/>
            <a:ext cx="2160240" cy="23762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41"/>
          <p:cNvSpPr txBox="1"/>
          <p:nvPr/>
        </p:nvSpPr>
        <p:spPr>
          <a:xfrm>
            <a:off x="561947" y="4335298"/>
            <a:ext cx="3425113" cy="1471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447A"/>
              </a:buClr>
              <a:buSzPts val="4400"/>
              <a:buFont typeface="Arial"/>
              <a:buNone/>
            </a:pPr>
            <a:r>
              <a:rPr lang="en-US" sz="4400" b="1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rPr>
              <a:t>Column 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880"/>
              </a:spcBef>
              <a:spcAft>
                <a:spcPts val="0"/>
              </a:spcAft>
              <a:buClr>
                <a:srgbClr val="21447A"/>
              </a:buClr>
              <a:buSzPts val="4400"/>
              <a:buFont typeface="Arial"/>
              <a:buNone/>
            </a:pPr>
            <a:r>
              <a:rPr lang="en-US" sz="4400" b="1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rPr>
              <a:t>Infographic</a:t>
            </a:r>
            <a:endParaRPr/>
          </a:p>
        </p:txBody>
      </p:sp>
      <p:grpSp>
        <p:nvGrpSpPr>
          <p:cNvPr id="1677" name="Google Shape;1677;p41"/>
          <p:cNvGrpSpPr/>
          <p:nvPr/>
        </p:nvGrpSpPr>
        <p:grpSpPr>
          <a:xfrm>
            <a:off x="4171838" y="1016402"/>
            <a:ext cx="5619862" cy="5009861"/>
            <a:chOff x="4719603" y="1353970"/>
            <a:chExt cx="3425130" cy="5009861"/>
          </a:xfrm>
        </p:grpSpPr>
        <p:grpSp>
          <p:nvGrpSpPr>
            <p:cNvPr id="1678" name="Google Shape;1678;p41"/>
            <p:cNvGrpSpPr/>
            <p:nvPr/>
          </p:nvGrpSpPr>
          <p:grpSpPr>
            <a:xfrm>
              <a:off x="4719603" y="1353970"/>
              <a:ext cx="3425006" cy="307778"/>
              <a:chOff x="4719602" y="1353970"/>
              <a:chExt cx="3529701" cy="307778"/>
            </a:xfrm>
          </p:grpSpPr>
          <p:sp>
            <p:nvSpPr>
              <p:cNvPr id="1679" name="Google Shape;1679;p41"/>
              <p:cNvSpPr/>
              <p:nvPr/>
            </p:nvSpPr>
            <p:spPr>
              <a:xfrm>
                <a:off x="4719602" y="1353970"/>
                <a:ext cx="3529701" cy="30777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41"/>
              <p:cNvSpPr txBox="1"/>
              <p:nvPr/>
            </p:nvSpPr>
            <p:spPr>
              <a:xfrm>
                <a:off x="4723947" y="1353970"/>
                <a:ext cx="352535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PowerPoint Presentation</a:t>
                </a:r>
                <a:endParaRPr sz="1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81" name="Google Shape;1681;p41"/>
            <p:cNvSpPr txBox="1"/>
            <p:nvPr/>
          </p:nvSpPr>
          <p:spPr>
            <a:xfrm>
              <a:off x="4723819" y="1839516"/>
              <a:ext cx="3420914" cy="45243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21447A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I hope and I believe that this Template will your Time, Money and Reputation. Get a modern PowerPoint  Presentation that is beautifully designed. Easy to change colors, photos and Text. You can simply impress your audience and add a unique zing and appeal to your Presentations. You can simply impress your audience and add a unique zing and appeal to your Presentations. Get a modern PowerPoint  Presentation that is beautifully designed. Easy to change colors, photos and Text. Get a modern PowerPoint  Presentation that is beautifully designed. Easy to change colors, photos and Text. You can simply impress your audience and add a unique zing and appeal to your Presentations. You can simply impress your audience and add a unique zing and appeal to your Presentations. Get a modern PowerPoint  Presentation that is beautifully designed. Easy to change colors, photos and Text. Get a modern PowerPoint  Presentation that is beautifully designed. Easy to change colors, photos and Text.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21447A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I hope and I believe that this Template will your Time, Money and Reputation. You can simply impress your audience and add a unique zing and appeal to your Presentations. Get a modern PowerPoint  Presentation that is beautifully designed. Easy to change colors, photos and Text. You can simply impress your audience and add a unique zing and appeal to your Presentations.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21447A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Easy to change colors, photos and Text.</a:t>
              </a:r>
              <a:endParaRPr/>
            </a:p>
          </p:txBody>
        </p:sp>
      </p:grpSp>
      <p:pic>
        <p:nvPicPr>
          <p:cNvPr id="1682" name="Google Shape;168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137" y="1170290"/>
            <a:ext cx="1148058" cy="2972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p42"/>
          <p:cNvSpPr txBox="1"/>
          <p:nvPr/>
        </p:nvSpPr>
        <p:spPr>
          <a:xfrm>
            <a:off x="487571" y="992501"/>
            <a:ext cx="2783167" cy="1471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Columns 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Style</a:t>
            </a:r>
            <a:endParaRPr/>
          </a:p>
        </p:txBody>
      </p:sp>
      <p:grpSp>
        <p:nvGrpSpPr>
          <p:cNvPr id="1688" name="Google Shape;1688;p42"/>
          <p:cNvGrpSpPr/>
          <p:nvPr/>
        </p:nvGrpSpPr>
        <p:grpSpPr>
          <a:xfrm>
            <a:off x="487571" y="3001309"/>
            <a:ext cx="3425006" cy="2978536"/>
            <a:chOff x="487571" y="3121223"/>
            <a:chExt cx="3529701" cy="2978536"/>
          </a:xfrm>
        </p:grpSpPr>
        <p:sp>
          <p:nvSpPr>
            <p:cNvPr id="1689" name="Google Shape;1689;p42"/>
            <p:cNvSpPr/>
            <p:nvPr/>
          </p:nvSpPr>
          <p:spPr>
            <a:xfrm>
              <a:off x="487571" y="3121223"/>
              <a:ext cx="3529701" cy="307778"/>
            </a:xfrm>
            <a:prstGeom prst="rect">
              <a:avLst/>
            </a:prstGeom>
            <a:solidFill>
              <a:srgbClr val="FFCF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2"/>
            <p:cNvSpPr txBox="1"/>
            <p:nvPr/>
          </p:nvSpPr>
          <p:spPr>
            <a:xfrm>
              <a:off x="637040" y="3121223"/>
              <a:ext cx="299154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PowerPoint Presentation</a:t>
              </a:r>
              <a:endPara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2"/>
            <p:cNvSpPr txBox="1"/>
            <p:nvPr/>
          </p:nvSpPr>
          <p:spPr>
            <a:xfrm>
              <a:off x="491788" y="3606769"/>
              <a:ext cx="3525484" cy="24929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I hope and I believe that this Template will your Time, Money and Reputation. Get a modern PowerPoint  Presentation that is beautifully designed. Easy to change colors, photos and Text. You can simply impress your audience and add a unique zing and appeal to your Presentations. You can simply impress your audience and add a unique zing and appeal to your Presentations. Get a modern PowerPoint  Presentation that is beautifully designed. Easy to change colors, photos and Text.</a:t>
              </a:r>
              <a:endParaRPr/>
            </a:p>
          </p:txBody>
        </p:sp>
      </p:grpSp>
      <p:grpSp>
        <p:nvGrpSpPr>
          <p:cNvPr id="1692" name="Google Shape;1692;p42"/>
          <p:cNvGrpSpPr/>
          <p:nvPr/>
        </p:nvGrpSpPr>
        <p:grpSpPr>
          <a:xfrm>
            <a:off x="4381389" y="1154649"/>
            <a:ext cx="3425130" cy="4825196"/>
            <a:chOff x="4719603" y="1353970"/>
            <a:chExt cx="3425130" cy="4825196"/>
          </a:xfrm>
        </p:grpSpPr>
        <p:grpSp>
          <p:nvGrpSpPr>
            <p:cNvPr id="1693" name="Google Shape;1693;p42"/>
            <p:cNvGrpSpPr/>
            <p:nvPr/>
          </p:nvGrpSpPr>
          <p:grpSpPr>
            <a:xfrm>
              <a:off x="4719603" y="1353970"/>
              <a:ext cx="3425006" cy="307778"/>
              <a:chOff x="4719602" y="1353970"/>
              <a:chExt cx="3529701" cy="307778"/>
            </a:xfrm>
          </p:grpSpPr>
          <p:sp>
            <p:nvSpPr>
              <p:cNvPr id="1694" name="Google Shape;1694;p42"/>
              <p:cNvSpPr/>
              <p:nvPr/>
            </p:nvSpPr>
            <p:spPr>
              <a:xfrm>
                <a:off x="4719602" y="1353970"/>
                <a:ext cx="3529701" cy="307778"/>
              </a:xfrm>
              <a:prstGeom prst="rect">
                <a:avLst/>
              </a:prstGeom>
              <a:solidFill>
                <a:srgbClr val="FFCF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5" name="Google Shape;1695;p42"/>
              <p:cNvSpPr txBox="1"/>
              <p:nvPr/>
            </p:nvSpPr>
            <p:spPr>
              <a:xfrm>
                <a:off x="4869071" y="1353970"/>
                <a:ext cx="299154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PowerPoint Presentation</a:t>
                </a:r>
                <a:endParaRPr sz="1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96" name="Google Shape;1696;p42"/>
            <p:cNvSpPr txBox="1"/>
            <p:nvPr/>
          </p:nvSpPr>
          <p:spPr>
            <a:xfrm>
              <a:off x="4723819" y="1839516"/>
              <a:ext cx="3420914" cy="4339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I hope and I believe that this Template will your Time, Money and Reputation. Get a modern PowerPoint  Presentation that is beautifully designed. Easy to change colors, photos and Text. You can simply impress your audience and add a unique zing and appeal to your Presentations. You can simply impress your audience and add a unique zing and appeal to your Presentations. Get a modern PowerPoint  Presentation that is beautifully designed. Easy to change colors, photos and Text.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I hope and I believe that this Template will your Time, Money and Reputation. You can simply impress your audience and add a unique zing and appeal to your Presentations. 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97" name="Google Shape;1697;p42"/>
          <p:cNvGrpSpPr/>
          <p:nvPr/>
        </p:nvGrpSpPr>
        <p:grpSpPr>
          <a:xfrm>
            <a:off x="8275331" y="1154649"/>
            <a:ext cx="3425006" cy="4825196"/>
            <a:chOff x="8951633" y="-413283"/>
            <a:chExt cx="3529701" cy="4825196"/>
          </a:xfrm>
        </p:grpSpPr>
        <p:sp>
          <p:nvSpPr>
            <p:cNvPr id="1698" name="Google Shape;1698;p42"/>
            <p:cNvSpPr/>
            <p:nvPr/>
          </p:nvSpPr>
          <p:spPr>
            <a:xfrm>
              <a:off x="8951633" y="-413283"/>
              <a:ext cx="3529701" cy="307778"/>
            </a:xfrm>
            <a:prstGeom prst="rect">
              <a:avLst/>
            </a:prstGeom>
            <a:solidFill>
              <a:srgbClr val="FFCF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2"/>
            <p:cNvSpPr txBox="1"/>
            <p:nvPr/>
          </p:nvSpPr>
          <p:spPr>
            <a:xfrm>
              <a:off x="9101102" y="-413283"/>
              <a:ext cx="299154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PowerPoint Presentation</a:t>
              </a:r>
              <a:endPara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2"/>
            <p:cNvSpPr txBox="1"/>
            <p:nvPr/>
          </p:nvSpPr>
          <p:spPr>
            <a:xfrm>
              <a:off x="8955850" y="72263"/>
              <a:ext cx="3525484" cy="4339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I hope and I believe that this Template will your Time, Money and Reputation. Get a modern PowerPoint  Presentation that is beautifully designed. Easy to change colors, photos and Text. You can simply impress your audience and add a unique zing and appeal to your Presentations. You can simply impress your audience and add a unique zing and appeal to your Presentations. Get a modern PowerPoint  Presentation that is beautifully designed. Easy to change colors, photos and Text.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I hope and I believe that this Template will your Time, Money and Reputation. You can simply impress your audience and add a unique zing and appeal to your Presentations. 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01" name="Google Shape;1701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5149" y="1308537"/>
            <a:ext cx="641250" cy="156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43"/>
          <p:cNvSpPr/>
          <p:nvPr/>
        </p:nvSpPr>
        <p:spPr>
          <a:xfrm>
            <a:off x="-11575" y="-11575"/>
            <a:ext cx="9434945" cy="6141026"/>
          </a:xfrm>
          <a:custGeom>
            <a:avLst/>
            <a:gdLst/>
            <a:ahLst/>
            <a:cxnLst/>
            <a:rect l="l" t="t" r="r" b="b"/>
            <a:pathLst>
              <a:path w="9434945" h="6141026" extrusionOk="0">
                <a:moveTo>
                  <a:pt x="0" y="10391"/>
                </a:moveTo>
                <a:lnTo>
                  <a:pt x="9434945" y="0"/>
                </a:lnTo>
                <a:lnTo>
                  <a:pt x="5413672" y="678867"/>
                </a:lnTo>
                <a:lnTo>
                  <a:pt x="128149" y="128149"/>
                </a:lnTo>
                <a:lnTo>
                  <a:pt x="689258" y="3164409"/>
                </a:lnTo>
                <a:lnTo>
                  <a:pt x="10391" y="6141026"/>
                </a:lnTo>
                <a:cubicBezTo>
                  <a:pt x="6927" y="4800599"/>
                  <a:pt x="3464" y="1350818"/>
                  <a:pt x="0" y="10391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p44"/>
          <p:cNvSpPr txBox="1"/>
          <p:nvPr/>
        </p:nvSpPr>
        <p:spPr>
          <a:xfrm>
            <a:off x="2889087" y="3122578"/>
            <a:ext cx="7601821" cy="1471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lang="en-US" sz="7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THANKS YOU</a:t>
            </a:r>
            <a:endParaRPr sz="7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2" name="Google Shape;1712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429812" y="1660569"/>
            <a:ext cx="2664651" cy="5097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3" name="Google Shape;1713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340" y="3350222"/>
            <a:ext cx="2527323" cy="353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4" name="Google Shape;1714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29579" y="1892591"/>
            <a:ext cx="2589318" cy="997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p45"/>
          <p:cNvSpPr txBox="1">
            <a:spLocks noGrp="1"/>
          </p:cNvSpPr>
          <p:nvPr>
            <p:ph type="body" idx="1"/>
          </p:nvPr>
        </p:nvSpPr>
        <p:spPr>
          <a:xfrm>
            <a:off x="387477" y="3477133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F0E"/>
              </a:buClr>
              <a:buSzPts val="4400"/>
              <a:buFont typeface="Arial"/>
              <a:buNone/>
            </a:pPr>
            <a:r>
              <a:rPr lang="en-US" sz="4400" dirty="0">
                <a:solidFill>
                  <a:srgbClr val="FFCF0E"/>
                </a:solidFill>
                <a:latin typeface="Arial"/>
                <a:ea typeface="Arial"/>
                <a:cs typeface="Arial"/>
                <a:sym typeface="Arial"/>
              </a:rPr>
              <a:t>https</a:t>
            </a:r>
            <a:r>
              <a:rPr lang="en-US" sz="4400" dirty="0" smtClean="0">
                <a:solidFill>
                  <a:srgbClr val="FFCF0E"/>
                </a:solidFill>
                <a:latin typeface="Arial"/>
                <a:ea typeface="Arial"/>
                <a:cs typeface="Arial"/>
                <a:sym typeface="Arial"/>
              </a:rPr>
              <a:t>://plantillaspowerpoint.org</a:t>
            </a:r>
            <a:endParaRPr sz="4400" dirty="0">
              <a:solidFill>
                <a:srgbClr val="FFCF0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p46"/>
          <p:cNvSpPr txBox="1">
            <a:spLocks noGrp="1"/>
          </p:cNvSpPr>
          <p:nvPr>
            <p:ph type="body" idx="1"/>
          </p:nvPr>
        </p:nvSpPr>
        <p:spPr>
          <a:xfrm>
            <a:off x="435516" y="440748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F0E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FFCF0E"/>
                </a:solidFill>
                <a:latin typeface="Arial"/>
                <a:ea typeface="Arial"/>
                <a:cs typeface="Arial"/>
                <a:sym typeface="Arial"/>
              </a:rPr>
              <a:t>Fully Editable Icon Sets: A</a:t>
            </a:r>
            <a:endParaRPr/>
          </a:p>
        </p:txBody>
      </p:sp>
      <p:pic>
        <p:nvPicPr>
          <p:cNvPr id="1725" name="Google Shape;172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701" y="1352055"/>
            <a:ext cx="4173750" cy="20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6" name="Google Shape;1726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6062" y="4160871"/>
            <a:ext cx="2542500" cy="190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7" name="Google Shape;1727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42768" y="4347943"/>
            <a:ext cx="2030928" cy="1714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8" name="Google Shape;1728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58232" y="290250"/>
            <a:ext cx="4899970" cy="4673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p47"/>
          <p:cNvSpPr txBox="1">
            <a:spLocks noGrp="1"/>
          </p:cNvSpPr>
          <p:nvPr>
            <p:ph type="body" idx="1"/>
          </p:nvPr>
        </p:nvSpPr>
        <p:spPr>
          <a:xfrm>
            <a:off x="435516" y="440748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F0E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FFCF0E"/>
                </a:solidFill>
                <a:latin typeface="Arial"/>
                <a:ea typeface="Arial"/>
                <a:cs typeface="Arial"/>
                <a:sym typeface="Arial"/>
              </a:rPr>
              <a:t>Fully Editable Icon Sets: A</a:t>
            </a:r>
            <a:endParaRPr/>
          </a:p>
        </p:txBody>
      </p:sp>
      <p:pic>
        <p:nvPicPr>
          <p:cNvPr id="1734" name="Google Shape;173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7269" y="1164648"/>
            <a:ext cx="2802888" cy="2824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5" name="Google Shape;1735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545" y="4392895"/>
            <a:ext cx="2588810" cy="2118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6" name="Google Shape;1736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83714" y="3664008"/>
            <a:ext cx="3010365" cy="3010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7" name="Google Shape;1737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83936" y="1207632"/>
            <a:ext cx="1091250" cy="20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8" name="Google Shape;1738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35966" y="2435395"/>
            <a:ext cx="3555000" cy="39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p48"/>
          <p:cNvSpPr txBox="1">
            <a:spLocks noGrp="1"/>
          </p:cNvSpPr>
          <p:nvPr>
            <p:ph type="body" idx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en-US"/>
              <a:t>Fully Editable Shapes</a:t>
            </a:r>
            <a:endParaRPr/>
          </a:p>
        </p:txBody>
      </p:sp>
      <p:pic>
        <p:nvPicPr>
          <p:cNvPr id="1744" name="Google Shape;1744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824" y="1324223"/>
            <a:ext cx="3771699" cy="2445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5" name="Google Shape;1745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7523" y="2912175"/>
            <a:ext cx="7774143" cy="3504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6" name="Google Shape;1746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08085">
            <a:off x="713532" y="3864681"/>
            <a:ext cx="3216284" cy="2722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p49"/>
          <p:cNvSpPr txBox="1">
            <a:spLocks noGrp="1"/>
          </p:cNvSpPr>
          <p:nvPr>
            <p:ph type="body" idx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en-US"/>
              <a:t>Fully Editable Shapes</a:t>
            </a:r>
            <a:endParaRPr/>
          </a:p>
        </p:txBody>
      </p:sp>
      <p:pic>
        <p:nvPicPr>
          <p:cNvPr id="1752" name="Google Shape;1752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2173" y="1369657"/>
            <a:ext cx="7555908" cy="5054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5"/>
          <p:cNvGrpSpPr/>
          <p:nvPr/>
        </p:nvGrpSpPr>
        <p:grpSpPr>
          <a:xfrm>
            <a:off x="1478604" y="2257189"/>
            <a:ext cx="10698480" cy="2669527"/>
            <a:chOff x="1225685" y="2237361"/>
            <a:chExt cx="10698480" cy="2669527"/>
          </a:xfrm>
        </p:grpSpPr>
        <p:sp>
          <p:nvSpPr>
            <p:cNvPr id="389" name="Google Shape;389;p5"/>
            <p:cNvSpPr/>
            <p:nvPr/>
          </p:nvSpPr>
          <p:spPr>
            <a:xfrm>
              <a:off x="1225685" y="2237362"/>
              <a:ext cx="10698480" cy="4571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1225685" y="4756746"/>
              <a:ext cx="8138160" cy="4571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5"/>
            <p:cNvSpPr/>
            <p:nvPr/>
          </p:nvSpPr>
          <p:spPr>
            <a:xfrm rot="5400000">
              <a:off x="9236562" y="4669878"/>
              <a:ext cx="254566" cy="219454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1225685" y="2237361"/>
              <a:ext cx="45719" cy="25603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3" name="Google Shape;393;p5"/>
          <p:cNvSpPr/>
          <p:nvPr/>
        </p:nvSpPr>
        <p:spPr>
          <a:xfrm>
            <a:off x="1000960" y="2017628"/>
            <a:ext cx="1046724" cy="523220"/>
          </a:xfrm>
          <a:prstGeom prst="rect">
            <a:avLst/>
          </a:pr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4" name="Google Shape;394;p5"/>
          <p:cNvGrpSpPr/>
          <p:nvPr/>
        </p:nvGrpSpPr>
        <p:grpSpPr>
          <a:xfrm>
            <a:off x="6579937" y="2883548"/>
            <a:ext cx="2107662" cy="894132"/>
            <a:chOff x="7026501" y="4509120"/>
            <a:chExt cx="1499710" cy="894132"/>
          </a:xfrm>
        </p:grpSpPr>
        <p:sp>
          <p:nvSpPr>
            <p:cNvPr id="395" name="Google Shape;395;p5"/>
            <p:cNvSpPr txBox="1"/>
            <p:nvPr/>
          </p:nvSpPr>
          <p:spPr>
            <a:xfrm>
              <a:off x="7026501" y="4509120"/>
              <a:ext cx="149971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Add Text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5"/>
            <p:cNvSpPr txBox="1"/>
            <p:nvPr/>
          </p:nvSpPr>
          <p:spPr>
            <a:xfrm>
              <a:off x="7026501" y="4756921"/>
              <a:ext cx="149971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" name="Google Shape;397;p5"/>
          <p:cNvGrpSpPr/>
          <p:nvPr/>
        </p:nvGrpSpPr>
        <p:grpSpPr>
          <a:xfrm>
            <a:off x="9633439" y="2883548"/>
            <a:ext cx="2107662" cy="894132"/>
            <a:chOff x="7026501" y="4509120"/>
            <a:chExt cx="1499710" cy="894132"/>
          </a:xfrm>
        </p:grpSpPr>
        <p:sp>
          <p:nvSpPr>
            <p:cNvPr id="398" name="Google Shape;398;p5"/>
            <p:cNvSpPr txBox="1"/>
            <p:nvPr/>
          </p:nvSpPr>
          <p:spPr>
            <a:xfrm>
              <a:off x="7026501" y="4509120"/>
              <a:ext cx="149971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Add Text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5"/>
            <p:cNvSpPr txBox="1"/>
            <p:nvPr/>
          </p:nvSpPr>
          <p:spPr>
            <a:xfrm>
              <a:off x="7026501" y="4756921"/>
              <a:ext cx="149971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" name="Google Shape;400;p5"/>
          <p:cNvGrpSpPr/>
          <p:nvPr/>
        </p:nvGrpSpPr>
        <p:grpSpPr>
          <a:xfrm>
            <a:off x="3526435" y="2883548"/>
            <a:ext cx="2107662" cy="894132"/>
            <a:chOff x="7026501" y="4509120"/>
            <a:chExt cx="1499710" cy="894132"/>
          </a:xfrm>
        </p:grpSpPr>
        <p:sp>
          <p:nvSpPr>
            <p:cNvPr id="401" name="Google Shape;401;p5"/>
            <p:cNvSpPr txBox="1"/>
            <p:nvPr/>
          </p:nvSpPr>
          <p:spPr>
            <a:xfrm>
              <a:off x="7026501" y="4509120"/>
              <a:ext cx="149971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Add Text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5"/>
            <p:cNvSpPr txBox="1"/>
            <p:nvPr/>
          </p:nvSpPr>
          <p:spPr>
            <a:xfrm>
              <a:off x="7026501" y="4756921"/>
              <a:ext cx="149971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3" name="Google Shape;403;p5"/>
          <p:cNvGrpSpPr/>
          <p:nvPr/>
        </p:nvGrpSpPr>
        <p:grpSpPr>
          <a:xfrm>
            <a:off x="6582380" y="5420823"/>
            <a:ext cx="2107662" cy="894132"/>
            <a:chOff x="7026501" y="4509120"/>
            <a:chExt cx="1499710" cy="894132"/>
          </a:xfrm>
        </p:grpSpPr>
        <p:sp>
          <p:nvSpPr>
            <p:cNvPr id="404" name="Google Shape;404;p5"/>
            <p:cNvSpPr txBox="1"/>
            <p:nvPr/>
          </p:nvSpPr>
          <p:spPr>
            <a:xfrm>
              <a:off x="7026501" y="4509120"/>
              <a:ext cx="149971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Add Text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5"/>
            <p:cNvSpPr txBox="1"/>
            <p:nvPr/>
          </p:nvSpPr>
          <p:spPr>
            <a:xfrm>
              <a:off x="7026501" y="4756921"/>
              <a:ext cx="149971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6" name="Google Shape;406;p5"/>
          <p:cNvGrpSpPr/>
          <p:nvPr/>
        </p:nvGrpSpPr>
        <p:grpSpPr>
          <a:xfrm>
            <a:off x="470490" y="5420823"/>
            <a:ext cx="2107662" cy="894132"/>
            <a:chOff x="7026501" y="4509120"/>
            <a:chExt cx="1499710" cy="894132"/>
          </a:xfrm>
        </p:grpSpPr>
        <p:sp>
          <p:nvSpPr>
            <p:cNvPr id="407" name="Google Shape;407;p5"/>
            <p:cNvSpPr txBox="1"/>
            <p:nvPr/>
          </p:nvSpPr>
          <p:spPr>
            <a:xfrm>
              <a:off x="7026501" y="4509120"/>
              <a:ext cx="149971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Add Text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5"/>
            <p:cNvSpPr txBox="1"/>
            <p:nvPr/>
          </p:nvSpPr>
          <p:spPr>
            <a:xfrm>
              <a:off x="7026501" y="4756921"/>
              <a:ext cx="149971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9" name="Google Shape;409;p5"/>
          <p:cNvGrpSpPr/>
          <p:nvPr/>
        </p:nvGrpSpPr>
        <p:grpSpPr>
          <a:xfrm>
            <a:off x="451034" y="2883548"/>
            <a:ext cx="2107662" cy="894132"/>
            <a:chOff x="7026501" y="4509120"/>
            <a:chExt cx="1499710" cy="894132"/>
          </a:xfrm>
        </p:grpSpPr>
        <p:sp>
          <p:nvSpPr>
            <p:cNvPr id="410" name="Google Shape;410;p5"/>
            <p:cNvSpPr txBox="1"/>
            <p:nvPr/>
          </p:nvSpPr>
          <p:spPr>
            <a:xfrm>
              <a:off x="7026501" y="4509120"/>
              <a:ext cx="149971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Add Text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5"/>
            <p:cNvSpPr txBox="1"/>
            <p:nvPr/>
          </p:nvSpPr>
          <p:spPr>
            <a:xfrm>
              <a:off x="7026501" y="4756921"/>
              <a:ext cx="149971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2" name="Google Shape;412;p5"/>
          <p:cNvGrpSpPr/>
          <p:nvPr/>
        </p:nvGrpSpPr>
        <p:grpSpPr>
          <a:xfrm>
            <a:off x="3526435" y="5420823"/>
            <a:ext cx="2107662" cy="894132"/>
            <a:chOff x="7026501" y="4509120"/>
            <a:chExt cx="1499710" cy="894132"/>
          </a:xfrm>
        </p:grpSpPr>
        <p:sp>
          <p:nvSpPr>
            <p:cNvPr id="413" name="Google Shape;413;p5"/>
            <p:cNvSpPr txBox="1"/>
            <p:nvPr/>
          </p:nvSpPr>
          <p:spPr>
            <a:xfrm>
              <a:off x="7026501" y="4509120"/>
              <a:ext cx="149971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Add Text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5"/>
            <p:cNvSpPr txBox="1"/>
            <p:nvPr/>
          </p:nvSpPr>
          <p:spPr>
            <a:xfrm>
              <a:off x="7026501" y="4756921"/>
              <a:ext cx="149971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5" name="Google Shape;415;p5"/>
          <p:cNvGrpSpPr/>
          <p:nvPr/>
        </p:nvGrpSpPr>
        <p:grpSpPr>
          <a:xfrm>
            <a:off x="9633439" y="5420823"/>
            <a:ext cx="2107662" cy="894132"/>
            <a:chOff x="7026501" y="4509120"/>
            <a:chExt cx="1499710" cy="894132"/>
          </a:xfrm>
        </p:grpSpPr>
        <p:sp>
          <p:nvSpPr>
            <p:cNvPr id="416" name="Google Shape;416;p5"/>
            <p:cNvSpPr txBox="1"/>
            <p:nvPr/>
          </p:nvSpPr>
          <p:spPr>
            <a:xfrm>
              <a:off x="7026501" y="4509120"/>
              <a:ext cx="149971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Add Text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5"/>
            <p:cNvSpPr txBox="1"/>
            <p:nvPr/>
          </p:nvSpPr>
          <p:spPr>
            <a:xfrm>
              <a:off x="7026501" y="4756921"/>
              <a:ext cx="149971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a modern PowerPoint  Presentation that is beautifully designed. 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8" name="Google Shape;418;p5"/>
          <p:cNvSpPr txBox="1"/>
          <p:nvPr/>
        </p:nvSpPr>
        <p:spPr>
          <a:xfrm>
            <a:off x="780629" y="584151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Infographic Style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5"/>
          <p:cNvSpPr/>
          <p:nvPr/>
        </p:nvSpPr>
        <p:spPr>
          <a:xfrm>
            <a:off x="4056905" y="2017628"/>
            <a:ext cx="1046724" cy="523220"/>
          </a:xfrm>
          <a:prstGeom prst="rect">
            <a:avLst/>
          </a:pr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2016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5"/>
          <p:cNvSpPr/>
          <p:nvPr/>
        </p:nvSpPr>
        <p:spPr>
          <a:xfrm>
            <a:off x="7112850" y="2017628"/>
            <a:ext cx="1046724" cy="523220"/>
          </a:xfrm>
          <a:prstGeom prst="rect">
            <a:avLst/>
          </a:pr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2015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5"/>
          <p:cNvSpPr/>
          <p:nvPr/>
        </p:nvSpPr>
        <p:spPr>
          <a:xfrm>
            <a:off x="10168795" y="2017628"/>
            <a:ext cx="1046724" cy="523220"/>
          </a:xfrm>
          <a:prstGeom prst="rect">
            <a:avLst/>
          </a:pr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2014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5"/>
          <p:cNvSpPr/>
          <p:nvPr/>
        </p:nvSpPr>
        <p:spPr>
          <a:xfrm>
            <a:off x="1000960" y="4538614"/>
            <a:ext cx="1046724" cy="523220"/>
          </a:xfrm>
          <a:prstGeom prst="rect">
            <a:avLst/>
          </a:pr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5"/>
          <p:cNvSpPr/>
          <p:nvPr/>
        </p:nvSpPr>
        <p:spPr>
          <a:xfrm>
            <a:off x="7112850" y="4538614"/>
            <a:ext cx="1046724" cy="523220"/>
          </a:xfrm>
          <a:prstGeom prst="rect">
            <a:avLst/>
          </a:pr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5"/>
          <p:cNvSpPr/>
          <p:nvPr/>
        </p:nvSpPr>
        <p:spPr>
          <a:xfrm>
            <a:off x="4056905" y="4538614"/>
            <a:ext cx="1046724" cy="523220"/>
          </a:xfrm>
          <a:prstGeom prst="rect">
            <a:avLst/>
          </a:pr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2019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p50"/>
          <p:cNvSpPr txBox="1">
            <a:spLocks noGrp="1"/>
          </p:cNvSpPr>
          <p:nvPr>
            <p:ph type="body" idx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en-US"/>
              <a:t>Fully Editable Shapes And PND</a:t>
            </a:r>
            <a:endParaRPr/>
          </a:p>
        </p:txBody>
      </p:sp>
      <p:pic>
        <p:nvPicPr>
          <p:cNvPr id="1758" name="Google Shape;1758;p50" descr="E:\002-KIMS BUSINESS\007-02-MaxPPT-Contents\150902-com-Global-Laptop\mo900.png"/>
          <p:cNvPicPr preferRelativeResize="0"/>
          <p:nvPr/>
        </p:nvPicPr>
        <p:blipFill rotWithShape="1">
          <a:blip r:embed="rId3">
            <a:alphaModFix/>
          </a:blip>
          <a:srcRect l="18253"/>
          <a:stretch/>
        </p:blipFill>
        <p:spPr>
          <a:xfrm>
            <a:off x="0" y="1602802"/>
            <a:ext cx="4302518" cy="52807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59" name="Google Shape;1759;p50"/>
          <p:cNvGrpSpPr/>
          <p:nvPr/>
        </p:nvGrpSpPr>
        <p:grpSpPr>
          <a:xfrm>
            <a:off x="8473501" y="4201810"/>
            <a:ext cx="3423225" cy="2069484"/>
            <a:chOff x="-548507" y="477868"/>
            <a:chExt cx="11570450" cy="6357177"/>
          </a:xfrm>
        </p:grpSpPr>
        <p:sp>
          <p:nvSpPr>
            <p:cNvPr id="1760" name="Google Shape;1760;p50"/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/>
              <a:ahLst/>
              <a:cxnLst/>
              <a:rect l="l" t="t" r="r" b="b"/>
              <a:pathLst>
                <a:path w="1657350" h="57150" extrusionOk="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50"/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/>
              <a:ahLst/>
              <a:cxnLst/>
              <a:rect l="l" t="t" r="r" b="b"/>
              <a:pathLst>
                <a:path w="1314450" h="857250" extrusionOk="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50"/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/>
              <a:ahLst/>
              <a:cxnLst/>
              <a:rect l="l" t="t" r="r" b="b"/>
              <a:pathLst>
                <a:path w="1200150" h="733425" extrusionOk="0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50"/>
            <p:cNvSpPr/>
            <p:nvPr/>
          </p:nvSpPr>
          <p:spPr>
            <a:xfrm>
              <a:off x="-548507" y="6164484"/>
              <a:ext cx="11570450" cy="460187"/>
            </a:xfrm>
            <a:custGeom>
              <a:avLst/>
              <a:gdLst/>
              <a:ahLst/>
              <a:cxnLst/>
              <a:rect l="l" t="t" r="r" b="b"/>
              <a:pathLst>
                <a:path w="1676400" h="66675" extrusionOk="0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50"/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/>
              <a:ahLst/>
              <a:cxnLst/>
              <a:rect l="l" t="t" r="r" b="b"/>
              <a:pathLst>
                <a:path w="1618413" h="184076" extrusionOk="0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65" name="Google Shape;1765;p50"/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766" name="Google Shape;1766;p50"/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7" name="Google Shape;1767;p50"/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68" name="Google Shape;1768;p50"/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769" name="Google Shape;1769;p50"/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0" name="Google Shape;1770;p50"/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71" name="Google Shape;1771;p50"/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/>
              <a:ahLst/>
              <a:cxnLst/>
              <a:rect l="l" t="t" r="r" b="b"/>
              <a:pathLst>
                <a:path w="3976489" h="4035268" extrusionOk="0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2" name="Google Shape;1772;p50"/>
          <p:cNvSpPr/>
          <p:nvPr/>
        </p:nvSpPr>
        <p:spPr>
          <a:xfrm>
            <a:off x="8969392" y="4294144"/>
            <a:ext cx="2439136" cy="1750254"/>
          </a:xfrm>
          <a:prstGeom prst="rect">
            <a:avLst/>
          </a:prstGeom>
          <a:solidFill>
            <a:srgbClr val="3F3F3F">
              <a:alpha val="9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3" name="Google Shape;1773;p50"/>
          <p:cNvSpPr/>
          <p:nvPr/>
        </p:nvSpPr>
        <p:spPr>
          <a:xfrm>
            <a:off x="8959358" y="3564863"/>
            <a:ext cx="2455486" cy="2429346"/>
          </a:xfrm>
          <a:custGeom>
            <a:avLst/>
            <a:gdLst/>
            <a:ahLst/>
            <a:cxnLst/>
            <a:rect l="l" t="t" r="r" b="b"/>
            <a:pathLst>
              <a:path w="2315872" h="2531903" extrusionOk="0">
                <a:moveTo>
                  <a:pt x="1105472" y="0"/>
                </a:moveTo>
                <a:lnTo>
                  <a:pt x="1303018" y="0"/>
                </a:lnTo>
                <a:lnTo>
                  <a:pt x="1461252" y="853676"/>
                </a:lnTo>
                <a:lnTo>
                  <a:pt x="1468099" y="875733"/>
                </a:lnTo>
                <a:lnTo>
                  <a:pt x="1481512" y="874451"/>
                </a:lnTo>
                <a:cubicBezTo>
                  <a:pt x="1562957" y="874451"/>
                  <a:pt x="1637299" y="903278"/>
                  <a:pt x="1693009" y="951693"/>
                </a:cubicBezTo>
                <a:cubicBezTo>
                  <a:pt x="1720087" y="943127"/>
                  <a:pt x="1748998" y="939250"/>
                  <a:pt x="1778864" y="939250"/>
                </a:cubicBezTo>
                <a:cubicBezTo>
                  <a:pt x="1837001" y="939250"/>
                  <a:pt x="1891518" y="953939"/>
                  <a:pt x="1937868" y="980789"/>
                </a:cubicBezTo>
                <a:cubicBezTo>
                  <a:pt x="1978812" y="961490"/>
                  <a:pt x="2024976" y="951181"/>
                  <a:pt x="2073680" y="951181"/>
                </a:cubicBezTo>
                <a:cubicBezTo>
                  <a:pt x="2166341" y="951181"/>
                  <a:pt x="2249809" y="988495"/>
                  <a:pt x="2306734" y="1049617"/>
                </a:cubicBezTo>
                <a:lnTo>
                  <a:pt x="2315872" y="2531903"/>
                </a:lnTo>
                <a:lnTo>
                  <a:pt x="0" y="2527276"/>
                </a:lnTo>
                <a:lnTo>
                  <a:pt x="0" y="1366197"/>
                </a:lnTo>
                <a:lnTo>
                  <a:pt x="9341" y="1367196"/>
                </a:lnTo>
                <a:cubicBezTo>
                  <a:pt x="43658" y="1235892"/>
                  <a:pt x="169064" y="1139063"/>
                  <a:pt x="318333" y="1139063"/>
                </a:cubicBezTo>
                <a:cubicBezTo>
                  <a:pt x="326787" y="1139063"/>
                  <a:pt x="335166" y="1139373"/>
                  <a:pt x="343347" y="1141452"/>
                </a:cubicBezTo>
                <a:cubicBezTo>
                  <a:pt x="337896" y="1120918"/>
                  <a:pt x="335416" y="1099426"/>
                  <a:pt x="335416" y="1077386"/>
                </a:cubicBezTo>
                <a:cubicBezTo>
                  <a:pt x="335416" y="909819"/>
                  <a:pt x="478741" y="773978"/>
                  <a:pt x="655539" y="773978"/>
                </a:cubicBezTo>
                <a:cubicBezTo>
                  <a:pt x="688541" y="773978"/>
                  <a:pt x="720376" y="778711"/>
                  <a:pt x="750325" y="787508"/>
                </a:cubicBezTo>
                <a:lnTo>
                  <a:pt x="829107" y="760300"/>
                </a:lnTo>
                <a:cubicBezTo>
                  <a:pt x="861027" y="713053"/>
                  <a:pt x="904014" y="673898"/>
                  <a:pt x="954349" y="646554"/>
                </a:cubicBezTo>
                <a:lnTo>
                  <a:pt x="988090" y="63327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4" name="Google Shape;1774;p50"/>
          <p:cNvSpPr/>
          <p:nvPr/>
        </p:nvSpPr>
        <p:spPr>
          <a:xfrm>
            <a:off x="8959350" y="3547005"/>
            <a:ext cx="2439135" cy="2447204"/>
          </a:xfrm>
          <a:custGeom>
            <a:avLst/>
            <a:gdLst/>
            <a:ahLst/>
            <a:cxnLst/>
            <a:rect l="l" t="t" r="r" b="b"/>
            <a:pathLst>
              <a:path w="2306734" h="2545135" extrusionOk="0">
                <a:moveTo>
                  <a:pt x="1150510" y="0"/>
                </a:moveTo>
                <a:lnTo>
                  <a:pt x="1257994" y="0"/>
                </a:lnTo>
                <a:lnTo>
                  <a:pt x="1369590" y="1306465"/>
                </a:lnTo>
                <a:lnTo>
                  <a:pt x="1407581" y="1350335"/>
                </a:lnTo>
                <a:cubicBezTo>
                  <a:pt x="1543841" y="1383039"/>
                  <a:pt x="1561230" y="1415744"/>
                  <a:pt x="1624338" y="1503312"/>
                </a:cubicBezTo>
                <a:cubicBezTo>
                  <a:pt x="1657942" y="1489486"/>
                  <a:pt x="1694771" y="1482313"/>
                  <a:pt x="1733275" y="1482313"/>
                </a:cubicBezTo>
                <a:cubicBezTo>
                  <a:pt x="1763818" y="1482313"/>
                  <a:pt x="1793307" y="1486827"/>
                  <a:pt x="1820687" y="1496631"/>
                </a:cubicBezTo>
                <a:cubicBezTo>
                  <a:pt x="1857174" y="1371843"/>
                  <a:pt x="1972797" y="1281367"/>
                  <a:pt x="2109550" y="1281367"/>
                </a:cubicBezTo>
                <a:cubicBezTo>
                  <a:pt x="2185561" y="1281367"/>
                  <a:pt x="2255041" y="1309319"/>
                  <a:pt x="2306734" y="1357093"/>
                </a:cubicBezTo>
                <a:lnTo>
                  <a:pt x="2306734" y="2545135"/>
                </a:lnTo>
                <a:lnTo>
                  <a:pt x="0" y="2545135"/>
                </a:lnTo>
                <a:lnTo>
                  <a:pt x="0" y="1864764"/>
                </a:lnTo>
                <a:cubicBezTo>
                  <a:pt x="54196" y="1811523"/>
                  <a:pt x="128658" y="1778935"/>
                  <a:pt x="210730" y="1778935"/>
                </a:cubicBezTo>
                <a:cubicBezTo>
                  <a:pt x="259882" y="1778935"/>
                  <a:pt x="306307" y="1790624"/>
                  <a:pt x="346789" y="1812526"/>
                </a:cubicBezTo>
                <a:cubicBezTo>
                  <a:pt x="369874" y="1713549"/>
                  <a:pt x="443556" y="1634731"/>
                  <a:pt x="539025" y="1602716"/>
                </a:cubicBezTo>
                <a:cubicBezTo>
                  <a:pt x="564520" y="1461492"/>
                  <a:pt x="688206" y="1354583"/>
                  <a:pt x="836862" y="1354583"/>
                </a:cubicBezTo>
                <a:lnTo>
                  <a:pt x="861940" y="1358186"/>
                </a:lnTo>
                <a:lnTo>
                  <a:pt x="866201" y="1350335"/>
                </a:lnTo>
                <a:cubicBezTo>
                  <a:pt x="895533" y="1306918"/>
                  <a:pt x="935036" y="1270937"/>
                  <a:pt x="981290" y="1245810"/>
                </a:cubicBezTo>
                <a:lnTo>
                  <a:pt x="1046280" y="1220240"/>
                </a:lnTo>
                <a:close/>
              </a:path>
            </a:pathLst>
          </a:custGeom>
          <a:solidFill>
            <a:srgbClr val="D1FE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5" name="Google Shape;1775;p50"/>
          <p:cNvSpPr/>
          <p:nvPr/>
        </p:nvSpPr>
        <p:spPr>
          <a:xfrm>
            <a:off x="9666489" y="2027705"/>
            <a:ext cx="1080103" cy="1777970"/>
          </a:xfrm>
          <a:custGeom>
            <a:avLst/>
            <a:gdLst/>
            <a:ahLst/>
            <a:cxnLst/>
            <a:rect l="l" t="t" r="r" b="b"/>
            <a:pathLst>
              <a:path w="2487611" h="4094887" extrusionOk="0">
                <a:moveTo>
                  <a:pt x="1355591" y="3168890"/>
                </a:moveTo>
                <a:cubicBezTo>
                  <a:pt x="1473595" y="3210993"/>
                  <a:pt x="1581876" y="3305191"/>
                  <a:pt x="1668701" y="3469474"/>
                </a:cubicBezTo>
                <a:cubicBezTo>
                  <a:pt x="1695925" y="3526851"/>
                  <a:pt x="1780322" y="3714906"/>
                  <a:pt x="1698103" y="3813117"/>
                </a:cubicBezTo>
                <a:cubicBezTo>
                  <a:pt x="1602299" y="3649464"/>
                  <a:pt x="1614173" y="3625906"/>
                  <a:pt x="1503571" y="3595625"/>
                </a:cubicBezTo>
                <a:cubicBezTo>
                  <a:pt x="1496942" y="3685463"/>
                  <a:pt x="1467966" y="3774165"/>
                  <a:pt x="1461585" y="3809366"/>
                </a:cubicBezTo>
                <a:cubicBezTo>
                  <a:pt x="1385470" y="3978592"/>
                  <a:pt x="1404096" y="3968132"/>
                  <a:pt x="1244671" y="4094887"/>
                </a:cubicBezTo>
                <a:cubicBezTo>
                  <a:pt x="1246206" y="3880802"/>
                  <a:pt x="1159532" y="3834965"/>
                  <a:pt x="1079392" y="3789128"/>
                </a:cubicBezTo>
                <a:cubicBezTo>
                  <a:pt x="1026853" y="3769315"/>
                  <a:pt x="996695" y="3717697"/>
                  <a:pt x="987763" y="3656930"/>
                </a:cubicBezTo>
                <a:cubicBezTo>
                  <a:pt x="943900" y="3685346"/>
                  <a:pt x="898437" y="3695225"/>
                  <a:pt x="854400" y="3723652"/>
                </a:cubicBezTo>
                <a:cubicBezTo>
                  <a:pt x="854400" y="3658863"/>
                  <a:pt x="789060" y="3535267"/>
                  <a:pt x="869102" y="3400237"/>
                </a:cubicBezTo>
                <a:cubicBezTo>
                  <a:pt x="905823" y="3342803"/>
                  <a:pt x="973047" y="3258718"/>
                  <a:pt x="1052587" y="3202692"/>
                </a:cubicBezTo>
                <a:lnTo>
                  <a:pt x="1019981" y="3246715"/>
                </a:lnTo>
                <a:cubicBezTo>
                  <a:pt x="977187" y="3318910"/>
                  <a:pt x="1012121" y="3384991"/>
                  <a:pt x="1012121" y="3419632"/>
                </a:cubicBezTo>
                <a:cubicBezTo>
                  <a:pt x="1035665" y="3404433"/>
                  <a:pt x="1059972" y="3399151"/>
                  <a:pt x="1083424" y="3383959"/>
                </a:cubicBezTo>
                <a:cubicBezTo>
                  <a:pt x="1088200" y="3416448"/>
                  <a:pt x="1104325" y="3444046"/>
                  <a:pt x="1132416" y="3454639"/>
                </a:cubicBezTo>
                <a:cubicBezTo>
                  <a:pt x="1175263" y="3479146"/>
                  <a:pt x="1221604" y="3503653"/>
                  <a:pt x="1220783" y="3618116"/>
                </a:cubicBezTo>
                <a:cubicBezTo>
                  <a:pt x="1306022" y="3550346"/>
                  <a:pt x="1296063" y="3555938"/>
                  <a:pt x="1336759" y="3465459"/>
                </a:cubicBezTo>
                <a:cubicBezTo>
                  <a:pt x="1340170" y="3446638"/>
                  <a:pt x="1355662" y="3399214"/>
                  <a:pt x="1359207" y="3351180"/>
                </a:cubicBezTo>
                <a:cubicBezTo>
                  <a:pt x="1418341" y="3367371"/>
                  <a:pt x="1411993" y="3379966"/>
                  <a:pt x="1463216" y="3467464"/>
                </a:cubicBezTo>
                <a:cubicBezTo>
                  <a:pt x="1507175" y="3414955"/>
                  <a:pt x="1462051" y="3314410"/>
                  <a:pt x="1447496" y="3283732"/>
                </a:cubicBezTo>
                <a:cubicBezTo>
                  <a:pt x="1420721" y="3233074"/>
                  <a:pt x="1390133" y="3194880"/>
                  <a:pt x="1355591" y="3168890"/>
                </a:cubicBezTo>
                <a:close/>
                <a:moveTo>
                  <a:pt x="803026" y="2861325"/>
                </a:moveTo>
                <a:lnTo>
                  <a:pt x="1689473" y="2861325"/>
                </a:lnTo>
                <a:lnTo>
                  <a:pt x="1482985" y="3141373"/>
                </a:lnTo>
                <a:lnTo>
                  <a:pt x="1009514" y="3141373"/>
                </a:lnTo>
                <a:lnTo>
                  <a:pt x="803026" y="2861325"/>
                </a:lnTo>
                <a:close/>
                <a:moveTo>
                  <a:pt x="1246249" y="1561260"/>
                </a:moveTo>
                <a:cubicBezTo>
                  <a:pt x="1301626" y="1561260"/>
                  <a:pt x="1346518" y="1606152"/>
                  <a:pt x="1346518" y="1661529"/>
                </a:cubicBezTo>
                <a:cubicBezTo>
                  <a:pt x="1346518" y="1716906"/>
                  <a:pt x="1301626" y="1761798"/>
                  <a:pt x="1246249" y="1761798"/>
                </a:cubicBezTo>
                <a:cubicBezTo>
                  <a:pt x="1190872" y="1761798"/>
                  <a:pt x="1145980" y="1716906"/>
                  <a:pt x="1145980" y="1661529"/>
                </a:cubicBezTo>
                <a:cubicBezTo>
                  <a:pt x="1145980" y="1606152"/>
                  <a:pt x="1190872" y="1561260"/>
                  <a:pt x="1246249" y="1561260"/>
                </a:cubicBezTo>
                <a:close/>
                <a:moveTo>
                  <a:pt x="1246249" y="1491754"/>
                </a:moveTo>
                <a:cubicBezTo>
                  <a:pt x="1152485" y="1491754"/>
                  <a:pt x="1076474" y="1567765"/>
                  <a:pt x="1076474" y="1661529"/>
                </a:cubicBezTo>
                <a:cubicBezTo>
                  <a:pt x="1076474" y="1755293"/>
                  <a:pt x="1152485" y="1831304"/>
                  <a:pt x="1246249" y="1831304"/>
                </a:cubicBezTo>
                <a:cubicBezTo>
                  <a:pt x="1340013" y="1831304"/>
                  <a:pt x="1416024" y="1755293"/>
                  <a:pt x="1416024" y="1661529"/>
                </a:cubicBezTo>
                <a:cubicBezTo>
                  <a:pt x="1416024" y="1567765"/>
                  <a:pt x="1340013" y="1491754"/>
                  <a:pt x="1246249" y="1491754"/>
                </a:cubicBezTo>
                <a:close/>
                <a:moveTo>
                  <a:pt x="1246249" y="738384"/>
                </a:moveTo>
                <a:cubicBezTo>
                  <a:pt x="1357003" y="738384"/>
                  <a:pt x="1446787" y="828168"/>
                  <a:pt x="1446787" y="938922"/>
                </a:cubicBezTo>
                <a:cubicBezTo>
                  <a:pt x="1446787" y="1049676"/>
                  <a:pt x="1357003" y="1139460"/>
                  <a:pt x="1246249" y="1139460"/>
                </a:cubicBezTo>
                <a:cubicBezTo>
                  <a:pt x="1135495" y="1139460"/>
                  <a:pt x="1045711" y="1049676"/>
                  <a:pt x="1045711" y="938922"/>
                </a:cubicBezTo>
                <a:cubicBezTo>
                  <a:pt x="1045711" y="828168"/>
                  <a:pt x="1135495" y="738384"/>
                  <a:pt x="1246249" y="738384"/>
                </a:cubicBezTo>
                <a:close/>
                <a:moveTo>
                  <a:pt x="1246249" y="599372"/>
                </a:moveTo>
                <a:cubicBezTo>
                  <a:pt x="1058721" y="599372"/>
                  <a:pt x="906699" y="751394"/>
                  <a:pt x="906699" y="938922"/>
                </a:cubicBezTo>
                <a:cubicBezTo>
                  <a:pt x="906699" y="1126450"/>
                  <a:pt x="1058721" y="1278472"/>
                  <a:pt x="1246249" y="1278472"/>
                </a:cubicBezTo>
                <a:cubicBezTo>
                  <a:pt x="1433777" y="1278472"/>
                  <a:pt x="1585799" y="1126450"/>
                  <a:pt x="1585799" y="938922"/>
                </a:cubicBezTo>
                <a:cubicBezTo>
                  <a:pt x="1585799" y="751394"/>
                  <a:pt x="1433777" y="599372"/>
                  <a:pt x="1246249" y="599372"/>
                </a:cubicBezTo>
                <a:close/>
                <a:moveTo>
                  <a:pt x="1235050" y="0"/>
                </a:moveTo>
                <a:lnTo>
                  <a:pt x="1229544" y="1036"/>
                </a:lnTo>
                <a:cubicBezTo>
                  <a:pt x="1489347" y="133873"/>
                  <a:pt x="1749649" y="461397"/>
                  <a:pt x="1891856" y="690361"/>
                </a:cubicBezTo>
                <a:cubicBezTo>
                  <a:pt x="2013592" y="919326"/>
                  <a:pt x="2102003" y="1246061"/>
                  <a:pt x="2096831" y="1529628"/>
                </a:cubicBezTo>
                <a:cubicBezTo>
                  <a:pt x="2096831" y="1659128"/>
                  <a:pt x="2058845" y="1842372"/>
                  <a:pt x="2003408" y="2031213"/>
                </a:cubicBezTo>
                <a:lnTo>
                  <a:pt x="2224895" y="2166573"/>
                </a:lnTo>
                <a:lnTo>
                  <a:pt x="2487611" y="2896728"/>
                </a:lnTo>
                <a:lnTo>
                  <a:pt x="1777602" y="2632742"/>
                </a:lnTo>
                <a:cubicBezTo>
                  <a:pt x="1749049" y="2692676"/>
                  <a:pt x="1721557" y="2743254"/>
                  <a:pt x="1697050" y="2780722"/>
                </a:cubicBezTo>
                <a:lnTo>
                  <a:pt x="789847" y="2780722"/>
                </a:lnTo>
                <a:cubicBezTo>
                  <a:pt x="765372" y="2743301"/>
                  <a:pt x="737918" y="2692803"/>
                  <a:pt x="709405" y="2632967"/>
                </a:cubicBezTo>
                <a:lnTo>
                  <a:pt x="0" y="2896728"/>
                </a:lnTo>
                <a:lnTo>
                  <a:pt x="262716" y="2166573"/>
                </a:lnTo>
                <a:lnTo>
                  <a:pt x="483603" y="2031579"/>
                </a:lnTo>
                <a:cubicBezTo>
                  <a:pt x="428102" y="1842611"/>
                  <a:pt x="390066" y="1659212"/>
                  <a:pt x="390066" y="1529628"/>
                </a:cubicBezTo>
                <a:cubicBezTo>
                  <a:pt x="384894" y="1246061"/>
                  <a:pt x="473305" y="919326"/>
                  <a:pt x="595041" y="690361"/>
                </a:cubicBezTo>
                <a:cubicBezTo>
                  <a:pt x="737248" y="461397"/>
                  <a:pt x="957359" y="97388"/>
                  <a:pt x="12350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6" name="Google Shape;1776;p50"/>
          <p:cNvSpPr txBox="1"/>
          <p:nvPr/>
        </p:nvSpPr>
        <p:spPr>
          <a:xfrm>
            <a:off x="9485074" y="5275265"/>
            <a:ext cx="1411922" cy="5078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START</a:t>
            </a:r>
            <a:endParaRPr sz="27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77" name="Google Shape;1777;p50"/>
          <p:cNvGrpSpPr/>
          <p:nvPr/>
        </p:nvGrpSpPr>
        <p:grpSpPr>
          <a:xfrm>
            <a:off x="4393456" y="1895666"/>
            <a:ext cx="3964261" cy="4693598"/>
            <a:chOff x="3889795" y="2616331"/>
            <a:chExt cx="3499903" cy="4143808"/>
          </a:xfrm>
        </p:grpSpPr>
        <p:sp>
          <p:nvSpPr>
            <p:cNvPr id="1778" name="Google Shape;1778;p50"/>
            <p:cNvSpPr/>
            <p:nvPr/>
          </p:nvSpPr>
          <p:spPr>
            <a:xfrm>
              <a:off x="4705765" y="3775935"/>
              <a:ext cx="2683933" cy="2984204"/>
            </a:xfrm>
            <a:custGeom>
              <a:avLst/>
              <a:gdLst/>
              <a:ahLst/>
              <a:cxnLst/>
              <a:rect l="l" t="t" r="r" b="b"/>
              <a:pathLst>
                <a:path w="2683933" h="2984204" extrusionOk="0">
                  <a:moveTo>
                    <a:pt x="2065790" y="2983668"/>
                  </a:moveTo>
                  <a:cubicBezTo>
                    <a:pt x="2057220" y="2983668"/>
                    <a:pt x="2048650" y="2984204"/>
                    <a:pt x="2040080" y="2984204"/>
                  </a:cubicBezTo>
                  <a:cubicBezTo>
                    <a:pt x="1491059" y="2984204"/>
                    <a:pt x="942039" y="2984204"/>
                    <a:pt x="393554" y="2984204"/>
                  </a:cubicBezTo>
                  <a:cubicBezTo>
                    <a:pt x="385519" y="2984204"/>
                    <a:pt x="377485" y="2983668"/>
                    <a:pt x="369986" y="2983668"/>
                  </a:cubicBezTo>
                  <a:cubicBezTo>
                    <a:pt x="376949" y="2940283"/>
                    <a:pt x="387662" y="2897432"/>
                    <a:pt x="397839" y="2854582"/>
                  </a:cubicBezTo>
                  <a:cubicBezTo>
                    <a:pt x="431048" y="2708891"/>
                    <a:pt x="470149" y="2564806"/>
                    <a:pt x="512464" y="2421793"/>
                  </a:cubicBezTo>
                  <a:cubicBezTo>
                    <a:pt x="512464" y="2421257"/>
                    <a:pt x="512464" y="2420722"/>
                    <a:pt x="512999" y="2419650"/>
                  </a:cubicBezTo>
                  <a:cubicBezTo>
                    <a:pt x="538174" y="2374658"/>
                    <a:pt x="523176" y="2340377"/>
                    <a:pt x="488360" y="2305561"/>
                  </a:cubicBezTo>
                  <a:cubicBezTo>
                    <a:pt x="451402" y="2269139"/>
                    <a:pt x="420871" y="2226288"/>
                    <a:pt x="386591" y="2187723"/>
                  </a:cubicBezTo>
                  <a:cubicBezTo>
                    <a:pt x="377485" y="2177546"/>
                    <a:pt x="379092" y="2172725"/>
                    <a:pt x="387662" y="2163620"/>
                  </a:cubicBezTo>
                  <a:cubicBezTo>
                    <a:pt x="456758" y="2090238"/>
                    <a:pt x="518356" y="2012036"/>
                    <a:pt x="562813" y="1921515"/>
                  </a:cubicBezTo>
                  <a:cubicBezTo>
                    <a:pt x="574597" y="1897411"/>
                    <a:pt x="585845" y="1873308"/>
                    <a:pt x="592808" y="1843848"/>
                  </a:cubicBezTo>
                  <a:cubicBezTo>
                    <a:pt x="549422" y="1861524"/>
                    <a:pt x="508179" y="1874379"/>
                    <a:pt x="465328" y="1881343"/>
                  </a:cubicBezTo>
                  <a:cubicBezTo>
                    <a:pt x="407480" y="1890448"/>
                    <a:pt x="349097" y="1893662"/>
                    <a:pt x="290177" y="1893126"/>
                  </a:cubicBezTo>
                  <a:cubicBezTo>
                    <a:pt x="215725" y="1892591"/>
                    <a:pt x="141272" y="1887770"/>
                    <a:pt x="66820" y="1879736"/>
                  </a:cubicBezTo>
                  <a:cubicBezTo>
                    <a:pt x="48608" y="1877593"/>
                    <a:pt x="29861" y="1875986"/>
                    <a:pt x="12186" y="1873308"/>
                  </a:cubicBezTo>
                  <a:cubicBezTo>
                    <a:pt x="-6026" y="1870630"/>
                    <a:pt x="-134" y="1856168"/>
                    <a:pt x="6294" y="1844920"/>
                  </a:cubicBezTo>
                  <a:cubicBezTo>
                    <a:pt x="8972" y="1843313"/>
                    <a:pt x="11650" y="1843313"/>
                    <a:pt x="13792" y="1844384"/>
                  </a:cubicBezTo>
                  <a:cubicBezTo>
                    <a:pt x="49144" y="1862060"/>
                    <a:pt x="87174" y="1865809"/>
                    <a:pt x="125203" y="1866880"/>
                  </a:cubicBezTo>
                  <a:cubicBezTo>
                    <a:pt x="153056" y="1867416"/>
                    <a:pt x="181445" y="1866345"/>
                    <a:pt x="195371" y="1834743"/>
                  </a:cubicBezTo>
                  <a:cubicBezTo>
                    <a:pt x="202870" y="1797249"/>
                    <a:pt x="202334" y="1796713"/>
                    <a:pt x="241971" y="1792428"/>
                  </a:cubicBezTo>
                  <a:cubicBezTo>
                    <a:pt x="329278" y="1783322"/>
                    <a:pt x="416586" y="1777431"/>
                    <a:pt x="503894" y="1768860"/>
                  </a:cubicBezTo>
                  <a:cubicBezTo>
                    <a:pt x="594415" y="1760290"/>
                    <a:pt x="684937" y="1751720"/>
                    <a:pt x="775458" y="1743150"/>
                  </a:cubicBezTo>
                  <a:cubicBezTo>
                    <a:pt x="801168" y="1740472"/>
                    <a:pt x="826878" y="1742615"/>
                    <a:pt x="852589" y="1738865"/>
                  </a:cubicBezTo>
                  <a:cubicBezTo>
                    <a:pt x="860623" y="1737794"/>
                    <a:pt x="906152" y="1739401"/>
                    <a:pt x="909365" y="1749042"/>
                  </a:cubicBezTo>
                  <a:cubicBezTo>
                    <a:pt x="910436" y="1756541"/>
                    <a:pt x="907223" y="1763504"/>
                    <a:pt x="903473" y="1769396"/>
                  </a:cubicBezTo>
                  <a:cubicBezTo>
                    <a:pt x="875085" y="1817603"/>
                    <a:pt x="718145" y="2156121"/>
                    <a:pt x="792062" y="2165762"/>
                  </a:cubicBezTo>
                  <a:cubicBezTo>
                    <a:pt x="867051" y="2175403"/>
                    <a:pt x="1076482" y="2213433"/>
                    <a:pt x="1152006" y="2213969"/>
                  </a:cubicBezTo>
                  <a:cubicBezTo>
                    <a:pt x="1183072" y="2213969"/>
                    <a:pt x="1184143" y="2213969"/>
                    <a:pt x="1186821" y="2182367"/>
                  </a:cubicBezTo>
                  <a:cubicBezTo>
                    <a:pt x="1191107" y="2133089"/>
                    <a:pt x="1196463" y="2083810"/>
                    <a:pt x="1201284" y="2035068"/>
                  </a:cubicBezTo>
                  <a:cubicBezTo>
                    <a:pt x="1208247" y="1967043"/>
                    <a:pt x="1213603" y="1898483"/>
                    <a:pt x="1221637" y="1830458"/>
                  </a:cubicBezTo>
                  <a:cubicBezTo>
                    <a:pt x="1225387" y="1799927"/>
                    <a:pt x="1226458" y="1768860"/>
                    <a:pt x="1230743" y="1737794"/>
                  </a:cubicBezTo>
                  <a:cubicBezTo>
                    <a:pt x="1232350" y="1724939"/>
                    <a:pt x="1227529" y="1718511"/>
                    <a:pt x="1213603" y="1717975"/>
                  </a:cubicBezTo>
                  <a:cubicBezTo>
                    <a:pt x="1160576" y="1716904"/>
                    <a:pt x="1108084" y="1721725"/>
                    <a:pt x="1055592" y="1724403"/>
                  </a:cubicBezTo>
                  <a:cubicBezTo>
                    <a:pt x="1042201" y="1724939"/>
                    <a:pt x="1029346" y="1728153"/>
                    <a:pt x="1016491" y="1722796"/>
                  </a:cubicBezTo>
                  <a:cubicBezTo>
                    <a:pt x="1004707" y="1704585"/>
                    <a:pt x="1009528" y="1684766"/>
                    <a:pt x="1011135" y="1665484"/>
                  </a:cubicBezTo>
                  <a:cubicBezTo>
                    <a:pt x="1012742" y="1647808"/>
                    <a:pt x="1006314" y="1638702"/>
                    <a:pt x="991852" y="1631203"/>
                  </a:cubicBezTo>
                  <a:cubicBezTo>
                    <a:pt x="955965" y="1612992"/>
                    <a:pt x="920614" y="1595316"/>
                    <a:pt x="884726" y="1577641"/>
                  </a:cubicBezTo>
                  <a:cubicBezTo>
                    <a:pt x="870264" y="1570677"/>
                    <a:pt x="861694" y="1561036"/>
                    <a:pt x="863301" y="1544431"/>
                  </a:cubicBezTo>
                  <a:cubicBezTo>
                    <a:pt x="872407" y="1476942"/>
                    <a:pt x="884191" y="1410524"/>
                    <a:pt x="895975" y="1343570"/>
                  </a:cubicBezTo>
                  <a:cubicBezTo>
                    <a:pt x="904009" y="1298577"/>
                    <a:pt x="905616" y="1299113"/>
                    <a:pt x="860623" y="1304469"/>
                  </a:cubicBezTo>
                  <a:cubicBezTo>
                    <a:pt x="845090" y="1306612"/>
                    <a:pt x="829021" y="1308219"/>
                    <a:pt x="813488" y="1309826"/>
                  </a:cubicBezTo>
                  <a:cubicBezTo>
                    <a:pt x="805453" y="1310361"/>
                    <a:pt x="797954" y="1312504"/>
                    <a:pt x="791527" y="1317860"/>
                  </a:cubicBezTo>
                  <a:cubicBezTo>
                    <a:pt x="785635" y="1324288"/>
                    <a:pt x="778672" y="1329108"/>
                    <a:pt x="769566" y="1329108"/>
                  </a:cubicBezTo>
                  <a:cubicBezTo>
                    <a:pt x="728322" y="1329644"/>
                    <a:pt x="687615" y="1331787"/>
                    <a:pt x="646371" y="1328037"/>
                  </a:cubicBezTo>
                  <a:cubicBezTo>
                    <a:pt x="639408" y="1324823"/>
                    <a:pt x="632980" y="1321074"/>
                    <a:pt x="634587" y="1311968"/>
                  </a:cubicBezTo>
                  <a:cubicBezTo>
                    <a:pt x="642622" y="1260548"/>
                    <a:pt x="652263" y="1209663"/>
                    <a:pt x="659762" y="1158242"/>
                  </a:cubicBezTo>
                  <a:cubicBezTo>
                    <a:pt x="670474" y="1087004"/>
                    <a:pt x="696720" y="1021657"/>
                    <a:pt x="721895" y="955239"/>
                  </a:cubicBezTo>
                  <a:cubicBezTo>
                    <a:pt x="747605" y="887749"/>
                    <a:pt x="773851" y="820260"/>
                    <a:pt x="797954" y="752235"/>
                  </a:cubicBezTo>
                  <a:cubicBezTo>
                    <a:pt x="809738" y="719026"/>
                    <a:pt x="816701" y="683675"/>
                    <a:pt x="825271" y="649394"/>
                  </a:cubicBezTo>
                  <a:cubicBezTo>
                    <a:pt x="841876" y="583512"/>
                    <a:pt x="859552" y="517094"/>
                    <a:pt x="875085" y="450676"/>
                  </a:cubicBezTo>
                  <a:cubicBezTo>
                    <a:pt x="887404" y="399255"/>
                    <a:pt x="905616" y="350513"/>
                    <a:pt x="929184" y="303377"/>
                  </a:cubicBezTo>
                  <a:cubicBezTo>
                    <a:pt x="968820" y="222497"/>
                    <a:pt x="1035238" y="178576"/>
                    <a:pt x="1118797" y="155544"/>
                  </a:cubicBezTo>
                  <a:cubicBezTo>
                    <a:pt x="1158433" y="144831"/>
                    <a:pt x="1199141" y="136261"/>
                    <a:pt x="1240920" y="138403"/>
                  </a:cubicBezTo>
                  <a:cubicBezTo>
                    <a:pt x="1243063" y="145367"/>
                    <a:pt x="1238778" y="150187"/>
                    <a:pt x="1234492" y="153937"/>
                  </a:cubicBezTo>
                  <a:cubicBezTo>
                    <a:pt x="1186286" y="196251"/>
                    <a:pt x="1175038" y="249814"/>
                    <a:pt x="1186286" y="310341"/>
                  </a:cubicBezTo>
                  <a:cubicBezTo>
                    <a:pt x="1190035" y="329623"/>
                    <a:pt x="1193249" y="349441"/>
                    <a:pt x="1196463" y="368724"/>
                  </a:cubicBezTo>
                  <a:cubicBezTo>
                    <a:pt x="1198605" y="380508"/>
                    <a:pt x="1203426" y="381044"/>
                    <a:pt x="1211996" y="374616"/>
                  </a:cubicBezTo>
                  <a:cubicBezTo>
                    <a:pt x="1223244" y="365510"/>
                    <a:pt x="1235028" y="356940"/>
                    <a:pt x="1246812" y="348370"/>
                  </a:cubicBezTo>
                  <a:cubicBezTo>
                    <a:pt x="1251633" y="345157"/>
                    <a:pt x="1256989" y="340336"/>
                    <a:pt x="1262881" y="345157"/>
                  </a:cubicBezTo>
                  <a:cubicBezTo>
                    <a:pt x="1267702" y="348906"/>
                    <a:pt x="1265559" y="355333"/>
                    <a:pt x="1263952" y="359619"/>
                  </a:cubicBezTo>
                  <a:cubicBezTo>
                    <a:pt x="1252168" y="387471"/>
                    <a:pt x="1260203" y="412646"/>
                    <a:pt x="1275200" y="436749"/>
                  </a:cubicBezTo>
                  <a:cubicBezTo>
                    <a:pt x="1280557" y="445319"/>
                    <a:pt x="1283770" y="454425"/>
                    <a:pt x="1289127" y="462995"/>
                  </a:cubicBezTo>
                  <a:cubicBezTo>
                    <a:pt x="1312694" y="499418"/>
                    <a:pt x="1314837" y="535305"/>
                    <a:pt x="1296090" y="575477"/>
                  </a:cubicBezTo>
                  <a:cubicBezTo>
                    <a:pt x="1274665" y="621006"/>
                    <a:pt x="1275736" y="670819"/>
                    <a:pt x="1281628" y="719562"/>
                  </a:cubicBezTo>
                  <a:cubicBezTo>
                    <a:pt x="1285913" y="752771"/>
                    <a:pt x="1281092" y="785444"/>
                    <a:pt x="1278414" y="818118"/>
                  </a:cubicBezTo>
                  <a:cubicBezTo>
                    <a:pt x="1274129" y="873823"/>
                    <a:pt x="1269844" y="930064"/>
                    <a:pt x="1263952" y="985770"/>
                  </a:cubicBezTo>
                  <a:cubicBezTo>
                    <a:pt x="1256989" y="1053795"/>
                    <a:pt x="1254846" y="1122355"/>
                    <a:pt x="1246276" y="1190380"/>
                  </a:cubicBezTo>
                  <a:cubicBezTo>
                    <a:pt x="1243598" y="1213412"/>
                    <a:pt x="1244670" y="1236444"/>
                    <a:pt x="1240920" y="1259477"/>
                  </a:cubicBezTo>
                  <a:cubicBezTo>
                    <a:pt x="1239849" y="1265368"/>
                    <a:pt x="1240920" y="1271796"/>
                    <a:pt x="1236635" y="1277688"/>
                  </a:cubicBezTo>
                  <a:cubicBezTo>
                    <a:pt x="1272522" y="1182881"/>
                    <a:pt x="1308945" y="1089146"/>
                    <a:pt x="1347510" y="995947"/>
                  </a:cubicBezTo>
                  <a:cubicBezTo>
                    <a:pt x="1361437" y="961666"/>
                    <a:pt x="1382862" y="931135"/>
                    <a:pt x="1401073" y="898998"/>
                  </a:cubicBezTo>
                  <a:cubicBezTo>
                    <a:pt x="1449280" y="816511"/>
                    <a:pt x="1496951" y="732952"/>
                    <a:pt x="1548907" y="653144"/>
                  </a:cubicBezTo>
                  <a:cubicBezTo>
                    <a:pt x="1566583" y="625826"/>
                    <a:pt x="1586401" y="600652"/>
                    <a:pt x="1608362" y="576549"/>
                  </a:cubicBezTo>
                  <a:cubicBezTo>
                    <a:pt x="1662996" y="516558"/>
                    <a:pt x="1722987" y="461924"/>
                    <a:pt x="1780835" y="404611"/>
                  </a:cubicBezTo>
                  <a:cubicBezTo>
                    <a:pt x="1803331" y="382115"/>
                    <a:pt x="1827970" y="362297"/>
                    <a:pt x="1850467" y="339800"/>
                  </a:cubicBezTo>
                  <a:cubicBezTo>
                    <a:pt x="1864393" y="325874"/>
                    <a:pt x="1874034" y="327481"/>
                    <a:pt x="1886354" y="343550"/>
                  </a:cubicBezTo>
                  <a:cubicBezTo>
                    <a:pt x="1911528" y="377294"/>
                    <a:pt x="1925455" y="415324"/>
                    <a:pt x="1929740" y="456567"/>
                  </a:cubicBezTo>
                  <a:cubicBezTo>
                    <a:pt x="1930811" y="468887"/>
                    <a:pt x="1934560" y="481206"/>
                    <a:pt x="1932954" y="493526"/>
                  </a:cubicBezTo>
                  <a:cubicBezTo>
                    <a:pt x="1990266" y="347835"/>
                    <a:pt x="2047578" y="201608"/>
                    <a:pt x="2105427" y="55916"/>
                  </a:cubicBezTo>
                  <a:cubicBezTo>
                    <a:pt x="2112390" y="37705"/>
                    <a:pt x="2115068" y="17351"/>
                    <a:pt x="2127923" y="1282"/>
                  </a:cubicBezTo>
                  <a:cubicBezTo>
                    <a:pt x="2129530" y="-325"/>
                    <a:pt x="2131672" y="-325"/>
                    <a:pt x="2133815" y="747"/>
                  </a:cubicBezTo>
                  <a:cubicBezTo>
                    <a:pt x="2165953" y="54845"/>
                    <a:pt x="2194341" y="111086"/>
                    <a:pt x="2221122" y="168399"/>
                  </a:cubicBezTo>
                  <a:cubicBezTo>
                    <a:pt x="2236120" y="200001"/>
                    <a:pt x="2256474" y="212320"/>
                    <a:pt x="2289683" y="218748"/>
                  </a:cubicBezTo>
                  <a:cubicBezTo>
                    <a:pt x="2383418" y="236959"/>
                    <a:pt x="2476618" y="258384"/>
                    <a:pt x="2562319" y="302842"/>
                  </a:cubicBezTo>
                  <a:cubicBezTo>
                    <a:pt x="2642127" y="344085"/>
                    <a:pt x="2679086" y="411039"/>
                    <a:pt x="2683371" y="498882"/>
                  </a:cubicBezTo>
                  <a:cubicBezTo>
                    <a:pt x="2687120" y="582976"/>
                    <a:pt x="2671587" y="664392"/>
                    <a:pt x="2653376" y="745272"/>
                  </a:cubicBezTo>
                  <a:cubicBezTo>
                    <a:pt x="2638914" y="809012"/>
                    <a:pt x="2626058" y="872752"/>
                    <a:pt x="2609454" y="935956"/>
                  </a:cubicBezTo>
                  <a:cubicBezTo>
                    <a:pt x="2581601" y="1043618"/>
                    <a:pt x="2548392" y="1149137"/>
                    <a:pt x="2504471" y="1251978"/>
                  </a:cubicBezTo>
                  <a:cubicBezTo>
                    <a:pt x="2450908" y="1376779"/>
                    <a:pt x="2375920" y="1488726"/>
                    <a:pt x="2298253" y="1599066"/>
                  </a:cubicBezTo>
                  <a:cubicBezTo>
                    <a:pt x="2234513" y="1689587"/>
                    <a:pt x="2167559" y="1777431"/>
                    <a:pt x="2098463" y="1863667"/>
                  </a:cubicBezTo>
                  <a:cubicBezTo>
                    <a:pt x="2091500" y="1872237"/>
                    <a:pt x="2088286" y="1881343"/>
                    <a:pt x="2088822" y="1892591"/>
                  </a:cubicBezTo>
                  <a:cubicBezTo>
                    <a:pt x="2096321" y="2001859"/>
                    <a:pt x="2103819" y="2111128"/>
                    <a:pt x="2110783" y="2220396"/>
                  </a:cubicBezTo>
                  <a:cubicBezTo>
                    <a:pt x="2117210" y="2318417"/>
                    <a:pt x="2122566" y="2416437"/>
                    <a:pt x="2128459" y="2514457"/>
                  </a:cubicBezTo>
                  <a:cubicBezTo>
                    <a:pt x="2131672" y="2562664"/>
                    <a:pt x="2134886" y="2610335"/>
                    <a:pt x="2138635" y="2658542"/>
                  </a:cubicBezTo>
                  <a:cubicBezTo>
                    <a:pt x="2140778" y="2684787"/>
                    <a:pt x="2139707" y="2686930"/>
                    <a:pt x="2112390" y="2683180"/>
                  </a:cubicBezTo>
                  <a:cubicBezTo>
                    <a:pt x="2103819" y="2682109"/>
                    <a:pt x="2095785" y="2679431"/>
                    <a:pt x="2087215" y="2678360"/>
                  </a:cubicBezTo>
                  <a:cubicBezTo>
                    <a:pt x="2064183" y="2674610"/>
                    <a:pt x="2063112" y="2675146"/>
                    <a:pt x="2063647" y="2697642"/>
                  </a:cubicBezTo>
                  <a:cubicBezTo>
                    <a:pt x="2068468" y="2792449"/>
                    <a:pt x="2067932" y="2887791"/>
                    <a:pt x="2065790" y="29836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50"/>
            <p:cNvSpPr/>
            <p:nvPr/>
          </p:nvSpPr>
          <p:spPr>
            <a:xfrm>
              <a:off x="3889795" y="3841747"/>
              <a:ext cx="1834425" cy="1750719"/>
            </a:xfrm>
            <a:custGeom>
              <a:avLst/>
              <a:gdLst/>
              <a:ahLst/>
              <a:cxnLst/>
              <a:rect l="l" t="t" r="r" b="b"/>
              <a:pathLst>
                <a:path w="1834425" h="1750719" extrusionOk="0">
                  <a:moveTo>
                    <a:pt x="609" y="19564"/>
                  </a:moveTo>
                  <a:cubicBezTo>
                    <a:pt x="-1534" y="8316"/>
                    <a:pt x="1680" y="3495"/>
                    <a:pt x="15071" y="282"/>
                  </a:cubicBezTo>
                  <a:cubicBezTo>
                    <a:pt x="54172" y="-9360"/>
                    <a:pt x="666396" y="231674"/>
                    <a:pt x="699605" y="238637"/>
                  </a:cubicBezTo>
                  <a:cubicBezTo>
                    <a:pt x="708175" y="240244"/>
                    <a:pt x="709247" y="245600"/>
                    <a:pt x="710318" y="252563"/>
                  </a:cubicBezTo>
                  <a:cubicBezTo>
                    <a:pt x="713532" y="269168"/>
                    <a:pt x="871007" y="1198485"/>
                    <a:pt x="881184" y="1203306"/>
                  </a:cubicBezTo>
                  <a:cubicBezTo>
                    <a:pt x="890825" y="1208127"/>
                    <a:pt x="1298439" y="1184023"/>
                    <a:pt x="1344504" y="1181345"/>
                  </a:cubicBezTo>
                  <a:cubicBezTo>
                    <a:pt x="1362179" y="1180274"/>
                    <a:pt x="1375570" y="1185095"/>
                    <a:pt x="1388425" y="1197950"/>
                  </a:cubicBezTo>
                  <a:cubicBezTo>
                    <a:pt x="1406637" y="1216697"/>
                    <a:pt x="1781577" y="1546645"/>
                    <a:pt x="1821214" y="1565927"/>
                  </a:cubicBezTo>
                  <a:cubicBezTo>
                    <a:pt x="1831927" y="1571284"/>
                    <a:pt x="1835676" y="1578247"/>
                    <a:pt x="1834069" y="1590566"/>
                  </a:cubicBezTo>
                  <a:cubicBezTo>
                    <a:pt x="1831391" y="1611456"/>
                    <a:pt x="1832462" y="1632345"/>
                    <a:pt x="1831927" y="1653771"/>
                  </a:cubicBezTo>
                  <a:cubicBezTo>
                    <a:pt x="1835140" y="1670911"/>
                    <a:pt x="933676" y="1750720"/>
                    <a:pt x="913857" y="1750720"/>
                  </a:cubicBezTo>
                  <a:cubicBezTo>
                    <a:pt x="894575" y="1750720"/>
                    <a:pt x="877434" y="1746970"/>
                    <a:pt x="861901" y="1735186"/>
                  </a:cubicBezTo>
                  <a:cubicBezTo>
                    <a:pt x="846368" y="1723938"/>
                    <a:pt x="303239" y="1382742"/>
                    <a:pt x="268959" y="1358639"/>
                  </a:cubicBezTo>
                  <a:cubicBezTo>
                    <a:pt x="259318" y="1351676"/>
                    <a:pt x="252890" y="1342570"/>
                    <a:pt x="252355" y="1334535"/>
                  </a:cubicBezTo>
                  <a:cubicBezTo>
                    <a:pt x="248605" y="1301326"/>
                    <a:pt x="3822" y="37776"/>
                    <a:pt x="609" y="19564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50"/>
            <p:cNvSpPr/>
            <p:nvPr/>
          </p:nvSpPr>
          <p:spPr>
            <a:xfrm>
              <a:off x="6139131" y="2859862"/>
              <a:ext cx="911234" cy="1411806"/>
            </a:xfrm>
            <a:custGeom>
              <a:avLst/>
              <a:gdLst/>
              <a:ahLst/>
              <a:cxnLst/>
              <a:rect l="l" t="t" r="r" b="b"/>
              <a:pathLst>
                <a:path w="911234" h="1411806" extrusionOk="0">
                  <a:moveTo>
                    <a:pt x="702056" y="916284"/>
                  </a:moveTo>
                  <a:lnTo>
                    <a:pt x="700984" y="916284"/>
                  </a:lnTo>
                  <a:cubicBezTo>
                    <a:pt x="700984" y="916284"/>
                    <a:pt x="83939" y="1368892"/>
                    <a:pt x="35732" y="1402636"/>
                  </a:cubicBezTo>
                  <a:cubicBezTo>
                    <a:pt x="14307" y="1417634"/>
                    <a:pt x="7344" y="1414956"/>
                    <a:pt x="3594" y="1389245"/>
                  </a:cubicBezTo>
                  <a:cubicBezTo>
                    <a:pt x="-1226" y="1358179"/>
                    <a:pt x="-4976" y="1326577"/>
                    <a:pt x="18592" y="1299260"/>
                  </a:cubicBezTo>
                  <a:cubicBezTo>
                    <a:pt x="46981" y="1266051"/>
                    <a:pt x="52872" y="1223736"/>
                    <a:pt x="55015" y="1181957"/>
                  </a:cubicBezTo>
                  <a:cubicBezTo>
                    <a:pt x="57157" y="1132679"/>
                    <a:pt x="74298" y="1090900"/>
                    <a:pt x="106435" y="1054477"/>
                  </a:cubicBezTo>
                  <a:cubicBezTo>
                    <a:pt x="141251" y="1014840"/>
                    <a:pt x="181959" y="898609"/>
                    <a:pt x="187851" y="890574"/>
                  </a:cubicBezTo>
                  <a:cubicBezTo>
                    <a:pt x="204456" y="857365"/>
                    <a:pt x="215704" y="821478"/>
                    <a:pt x="223738" y="785591"/>
                  </a:cubicBezTo>
                  <a:cubicBezTo>
                    <a:pt x="226416" y="772736"/>
                    <a:pt x="216239" y="756131"/>
                    <a:pt x="210883" y="741669"/>
                  </a:cubicBezTo>
                  <a:cubicBezTo>
                    <a:pt x="192136" y="688106"/>
                    <a:pt x="188387" y="632401"/>
                    <a:pt x="187851" y="576160"/>
                  </a:cubicBezTo>
                  <a:cubicBezTo>
                    <a:pt x="187851" y="547771"/>
                    <a:pt x="187851" y="547771"/>
                    <a:pt x="160534" y="547771"/>
                  </a:cubicBezTo>
                  <a:cubicBezTo>
                    <a:pt x="130003" y="547771"/>
                    <a:pt x="107507" y="526882"/>
                    <a:pt x="101079" y="493673"/>
                  </a:cubicBezTo>
                  <a:cubicBezTo>
                    <a:pt x="88224" y="431004"/>
                    <a:pt x="87688" y="367800"/>
                    <a:pt x="93580" y="305131"/>
                  </a:cubicBezTo>
                  <a:cubicBezTo>
                    <a:pt x="95723" y="285313"/>
                    <a:pt x="95723" y="260674"/>
                    <a:pt x="120362" y="250497"/>
                  </a:cubicBezTo>
                  <a:cubicBezTo>
                    <a:pt x="124647" y="248890"/>
                    <a:pt x="129467" y="249425"/>
                    <a:pt x="133752" y="248354"/>
                  </a:cubicBezTo>
                  <a:cubicBezTo>
                    <a:pt x="141251" y="251568"/>
                    <a:pt x="144465" y="258531"/>
                    <a:pt x="147143" y="264959"/>
                  </a:cubicBezTo>
                  <a:cubicBezTo>
                    <a:pt x="161605" y="302988"/>
                    <a:pt x="178210" y="339947"/>
                    <a:pt x="191065" y="375298"/>
                  </a:cubicBezTo>
                  <a:cubicBezTo>
                    <a:pt x="189458" y="346374"/>
                    <a:pt x="200170" y="316915"/>
                    <a:pt x="211954" y="289062"/>
                  </a:cubicBezTo>
                  <a:cubicBezTo>
                    <a:pt x="242485" y="216216"/>
                    <a:pt x="282658" y="148727"/>
                    <a:pt x="328722" y="84987"/>
                  </a:cubicBezTo>
                  <a:cubicBezTo>
                    <a:pt x="348540" y="57670"/>
                    <a:pt x="371036" y="33031"/>
                    <a:pt x="395675" y="9999"/>
                  </a:cubicBezTo>
                  <a:cubicBezTo>
                    <a:pt x="410673" y="-3927"/>
                    <a:pt x="414422" y="-3392"/>
                    <a:pt x="427278" y="12141"/>
                  </a:cubicBezTo>
                  <a:cubicBezTo>
                    <a:pt x="458344" y="49100"/>
                    <a:pt x="486197" y="88736"/>
                    <a:pt x="517263" y="125159"/>
                  </a:cubicBezTo>
                  <a:cubicBezTo>
                    <a:pt x="571362" y="188899"/>
                    <a:pt x="626532" y="252104"/>
                    <a:pt x="700984" y="294954"/>
                  </a:cubicBezTo>
                  <a:cubicBezTo>
                    <a:pt x="749727" y="322807"/>
                    <a:pt x="802218" y="343161"/>
                    <a:pt x="855781" y="360301"/>
                  </a:cubicBezTo>
                  <a:cubicBezTo>
                    <a:pt x="872922" y="365657"/>
                    <a:pt x="883634" y="375834"/>
                    <a:pt x="890061" y="392439"/>
                  </a:cubicBezTo>
                  <a:cubicBezTo>
                    <a:pt x="901310" y="419756"/>
                    <a:pt x="914701" y="446537"/>
                    <a:pt x="910416" y="477604"/>
                  </a:cubicBezTo>
                  <a:cubicBezTo>
                    <a:pt x="909344" y="486709"/>
                    <a:pt x="909344" y="496351"/>
                    <a:pt x="902917" y="503850"/>
                  </a:cubicBezTo>
                  <a:cubicBezTo>
                    <a:pt x="894882" y="567589"/>
                    <a:pt x="876135" y="628651"/>
                    <a:pt x="851496" y="688106"/>
                  </a:cubicBezTo>
                  <a:cubicBezTo>
                    <a:pt x="827393" y="745954"/>
                    <a:pt x="798469" y="801660"/>
                    <a:pt x="758297" y="850938"/>
                  </a:cubicBezTo>
                  <a:cubicBezTo>
                    <a:pt x="744370" y="867542"/>
                    <a:pt x="729373" y="882540"/>
                    <a:pt x="713839" y="898073"/>
                  </a:cubicBezTo>
                  <a:cubicBezTo>
                    <a:pt x="709019" y="902358"/>
                    <a:pt x="702591" y="907179"/>
                    <a:pt x="702056" y="916284"/>
                  </a:cubicBezTo>
                  <a:close/>
                </a:path>
              </a:pathLst>
            </a:custGeom>
            <a:solidFill>
              <a:srgbClr val="FDC3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50"/>
            <p:cNvSpPr/>
            <p:nvPr/>
          </p:nvSpPr>
          <p:spPr>
            <a:xfrm>
              <a:off x="5884529" y="3749901"/>
              <a:ext cx="956122" cy="1310685"/>
            </a:xfrm>
            <a:custGeom>
              <a:avLst/>
              <a:gdLst/>
              <a:ahLst/>
              <a:cxnLst/>
              <a:rect l="l" t="t" r="r" b="b"/>
              <a:pathLst>
                <a:path w="956122" h="1310685" extrusionOk="0">
                  <a:moveTo>
                    <a:pt x="442990" y="0"/>
                  </a:moveTo>
                  <a:cubicBezTo>
                    <a:pt x="440847" y="28388"/>
                    <a:pt x="425849" y="51956"/>
                    <a:pt x="416744" y="77666"/>
                  </a:cubicBezTo>
                  <a:cubicBezTo>
                    <a:pt x="401746" y="118374"/>
                    <a:pt x="378714" y="155333"/>
                    <a:pt x="349790" y="188542"/>
                  </a:cubicBezTo>
                  <a:cubicBezTo>
                    <a:pt x="327294" y="214252"/>
                    <a:pt x="320330" y="244783"/>
                    <a:pt x="316581" y="277456"/>
                  </a:cubicBezTo>
                  <a:cubicBezTo>
                    <a:pt x="313367" y="307452"/>
                    <a:pt x="311225" y="337447"/>
                    <a:pt x="302119" y="366371"/>
                  </a:cubicBezTo>
                  <a:cubicBezTo>
                    <a:pt x="296227" y="385653"/>
                    <a:pt x="285515" y="402258"/>
                    <a:pt x="274266" y="417791"/>
                  </a:cubicBezTo>
                  <a:cubicBezTo>
                    <a:pt x="251234" y="448322"/>
                    <a:pt x="260876" y="480460"/>
                    <a:pt x="267303" y="512598"/>
                  </a:cubicBezTo>
                  <a:cubicBezTo>
                    <a:pt x="269981" y="524917"/>
                    <a:pt x="278016" y="515811"/>
                    <a:pt x="281765" y="513133"/>
                  </a:cubicBezTo>
                  <a:cubicBezTo>
                    <a:pt x="312296" y="491708"/>
                    <a:pt x="342291" y="469212"/>
                    <a:pt x="372286" y="447251"/>
                  </a:cubicBezTo>
                  <a:cubicBezTo>
                    <a:pt x="444596" y="394759"/>
                    <a:pt x="516906" y="342267"/>
                    <a:pt x="588681" y="289776"/>
                  </a:cubicBezTo>
                  <a:cubicBezTo>
                    <a:pt x="653492" y="242105"/>
                    <a:pt x="718839" y="194969"/>
                    <a:pt x="783650" y="146763"/>
                  </a:cubicBezTo>
                  <a:cubicBezTo>
                    <a:pt x="837749" y="106055"/>
                    <a:pt x="894526" y="69632"/>
                    <a:pt x="945946" y="25710"/>
                  </a:cubicBezTo>
                  <a:cubicBezTo>
                    <a:pt x="949159" y="23032"/>
                    <a:pt x="952373" y="17676"/>
                    <a:pt x="956123" y="25710"/>
                  </a:cubicBezTo>
                  <a:cubicBezTo>
                    <a:pt x="940054" y="66954"/>
                    <a:pt x="923449" y="108733"/>
                    <a:pt x="907380" y="149976"/>
                  </a:cubicBezTo>
                  <a:cubicBezTo>
                    <a:pt x="858638" y="273707"/>
                    <a:pt x="810432" y="397437"/>
                    <a:pt x="761689" y="521168"/>
                  </a:cubicBezTo>
                  <a:cubicBezTo>
                    <a:pt x="760082" y="525988"/>
                    <a:pt x="757940" y="530274"/>
                    <a:pt x="753655" y="539379"/>
                  </a:cubicBezTo>
                  <a:cubicBezTo>
                    <a:pt x="750441" y="500278"/>
                    <a:pt x="748834" y="465998"/>
                    <a:pt x="737586" y="433325"/>
                  </a:cubicBezTo>
                  <a:cubicBezTo>
                    <a:pt x="729016" y="409221"/>
                    <a:pt x="717232" y="387796"/>
                    <a:pt x="702234" y="367442"/>
                  </a:cubicBezTo>
                  <a:cubicBezTo>
                    <a:pt x="694736" y="357265"/>
                    <a:pt x="689915" y="357265"/>
                    <a:pt x="680809" y="365835"/>
                  </a:cubicBezTo>
                  <a:cubicBezTo>
                    <a:pt x="604750" y="438145"/>
                    <a:pt x="529762" y="511526"/>
                    <a:pt x="455309" y="585443"/>
                  </a:cubicBezTo>
                  <a:cubicBezTo>
                    <a:pt x="378714" y="662038"/>
                    <a:pt x="331579" y="757380"/>
                    <a:pt x="275873" y="847366"/>
                  </a:cubicBezTo>
                  <a:cubicBezTo>
                    <a:pt x="245342" y="896644"/>
                    <a:pt x="216418" y="947529"/>
                    <a:pt x="188566" y="998414"/>
                  </a:cubicBezTo>
                  <a:cubicBezTo>
                    <a:pt x="157499" y="1055726"/>
                    <a:pt x="138752" y="1118395"/>
                    <a:pt x="113577" y="1178921"/>
                  </a:cubicBezTo>
                  <a:cubicBezTo>
                    <a:pt x="95366" y="1222843"/>
                    <a:pt x="78226" y="1267300"/>
                    <a:pt x="57336" y="1310686"/>
                  </a:cubicBezTo>
                  <a:cubicBezTo>
                    <a:pt x="60014" y="1278013"/>
                    <a:pt x="61621" y="1245339"/>
                    <a:pt x="64835" y="1212666"/>
                  </a:cubicBezTo>
                  <a:cubicBezTo>
                    <a:pt x="75548" y="1088400"/>
                    <a:pt x="86796" y="964134"/>
                    <a:pt x="97508" y="839867"/>
                  </a:cubicBezTo>
                  <a:cubicBezTo>
                    <a:pt x="101258" y="796481"/>
                    <a:pt x="102865" y="753095"/>
                    <a:pt x="98044" y="709709"/>
                  </a:cubicBezTo>
                  <a:cubicBezTo>
                    <a:pt x="93223" y="670073"/>
                    <a:pt x="99651" y="632043"/>
                    <a:pt x="116255" y="596156"/>
                  </a:cubicBezTo>
                  <a:cubicBezTo>
                    <a:pt x="132860" y="560804"/>
                    <a:pt x="132324" y="528131"/>
                    <a:pt x="109828" y="495458"/>
                  </a:cubicBezTo>
                  <a:cubicBezTo>
                    <a:pt x="103400" y="486352"/>
                    <a:pt x="99651" y="475639"/>
                    <a:pt x="93759" y="465998"/>
                  </a:cubicBezTo>
                  <a:cubicBezTo>
                    <a:pt x="75548" y="436003"/>
                    <a:pt x="68584" y="405472"/>
                    <a:pt x="85189" y="370120"/>
                  </a:cubicBezTo>
                  <a:cubicBezTo>
                    <a:pt x="64299" y="385653"/>
                    <a:pt x="42874" y="401187"/>
                    <a:pt x="19842" y="418327"/>
                  </a:cubicBezTo>
                  <a:cubicBezTo>
                    <a:pt x="8058" y="372263"/>
                    <a:pt x="-512" y="327270"/>
                    <a:pt x="24" y="281206"/>
                  </a:cubicBezTo>
                  <a:cubicBezTo>
                    <a:pt x="559" y="231392"/>
                    <a:pt x="30019" y="197112"/>
                    <a:pt x="63764" y="164974"/>
                  </a:cubicBezTo>
                  <a:cubicBezTo>
                    <a:pt x="105007" y="141406"/>
                    <a:pt x="149464" y="125873"/>
                    <a:pt x="192850" y="107126"/>
                  </a:cubicBezTo>
                  <a:cubicBezTo>
                    <a:pt x="275337" y="70168"/>
                    <a:pt x="359431" y="35352"/>
                    <a:pt x="4429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50"/>
            <p:cNvSpPr/>
            <p:nvPr/>
          </p:nvSpPr>
          <p:spPr>
            <a:xfrm>
              <a:off x="6273955" y="2616331"/>
              <a:ext cx="862733" cy="858255"/>
            </a:xfrm>
            <a:custGeom>
              <a:avLst/>
              <a:gdLst/>
              <a:ahLst/>
              <a:cxnLst/>
              <a:rect l="l" t="t" r="r" b="b"/>
              <a:pathLst>
                <a:path w="862733" h="858255" extrusionOk="0">
                  <a:moveTo>
                    <a:pt x="768628" y="746309"/>
                  </a:moveTo>
                  <a:cubicBezTo>
                    <a:pt x="777199" y="703994"/>
                    <a:pt x="771842" y="676677"/>
                    <a:pt x="752560" y="639183"/>
                  </a:cubicBezTo>
                  <a:cubicBezTo>
                    <a:pt x="747203" y="629006"/>
                    <a:pt x="724171" y="608652"/>
                    <a:pt x="713459" y="604903"/>
                  </a:cubicBezTo>
                  <a:cubicBezTo>
                    <a:pt x="648112" y="584549"/>
                    <a:pt x="596156" y="563659"/>
                    <a:pt x="538308" y="525094"/>
                  </a:cubicBezTo>
                  <a:cubicBezTo>
                    <a:pt x="476175" y="483315"/>
                    <a:pt x="427433" y="427609"/>
                    <a:pt x="380297" y="371368"/>
                  </a:cubicBezTo>
                  <a:cubicBezTo>
                    <a:pt x="349230" y="334410"/>
                    <a:pt x="319771" y="296380"/>
                    <a:pt x="290847" y="258350"/>
                  </a:cubicBezTo>
                  <a:cubicBezTo>
                    <a:pt x="281206" y="245495"/>
                    <a:pt x="275849" y="244960"/>
                    <a:pt x="264601" y="256208"/>
                  </a:cubicBezTo>
                  <a:cubicBezTo>
                    <a:pt x="186935" y="333339"/>
                    <a:pt x="131229" y="425467"/>
                    <a:pt x="86236" y="525094"/>
                  </a:cubicBezTo>
                  <a:cubicBezTo>
                    <a:pt x="71239" y="558839"/>
                    <a:pt x="59455" y="593655"/>
                    <a:pt x="58384" y="632220"/>
                  </a:cubicBezTo>
                  <a:cubicBezTo>
                    <a:pt x="39101" y="585085"/>
                    <a:pt x="19283" y="537949"/>
                    <a:pt x="0" y="491349"/>
                  </a:cubicBezTo>
                  <a:cubicBezTo>
                    <a:pt x="3749" y="489207"/>
                    <a:pt x="6427" y="486529"/>
                    <a:pt x="5892" y="481708"/>
                  </a:cubicBezTo>
                  <a:cubicBezTo>
                    <a:pt x="2678" y="449570"/>
                    <a:pt x="10177" y="418504"/>
                    <a:pt x="15533" y="387973"/>
                  </a:cubicBezTo>
                  <a:cubicBezTo>
                    <a:pt x="24103" y="337624"/>
                    <a:pt x="39637" y="289417"/>
                    <a:pt x="64276" y="243888"/>
                  </a:cubicBezTo>
                  <a:cubicBezTo>
                    <a:pt x="83558" y="207466"/>
                    <a:pt x="107126" y="173721"/>
                    <a:pt x="136050" y="145868"/>
                  </a:cubicBezTo>
                  <a:cubicBezTo>
                    <a:pt x="182114" y="100875"/>
                    <a:pt x="228714" y="53740"/>
                    <a:pt x="298881" y="44634"/>
                  </a:cubicBezTo>
                  <a:cubicBezTo>
                    <a:pt x="320306" y="41956"/>
                    <a:pt x="340661" y="28030"/>
                    <a:pt x="361550" y="19459"/>
                  </a:cubicBezTo>
                  <a:cubicBezTo>
                    <a:pt x="403865" y="1248"/>
                    <a:pt x="445644" y="-5179"/>
                    <a:pt x="492244" y="4462"/>
                  </a:cubicBezTo>
                  <a:cubicBezTo>
                    <a:pt x="561340" y="18388"/>
                    <a:pt x="619723" y="51597"/>
                    <a:pt x="675429" y="91770"/>
                  </a:cubicBezTo>
                  <a:cubicBezTo>
                    <a:pt x="737026" y="136227"/>
                    <a:pt x="785233" y="191932"/>
                    <a:pt x="817371" y="261028"/>
                  </a:cubicBezTo>
                  <a:cubicBezTo>
                    <a:pt x="831297" y="291559"/>
                    <a:pt x="842010" y="323162"/>
                    <a:pt x="848437" y="356371"/>
                  </a:cubicBezTo>
                  <a:cubicBezTo>
                    <a:pt x="858079" y="408862"/>
                    <a:pt x="866113" y="461890"/>
                    <a:pt x="861293" y="514917"/>
                  </a:cubicBezTo>
                  <a:cubicBezTo>
                    <a:pt x="856472" y="566337"/>
                    <a:pt x="857007" y="618829"/>
                    <a:pt x="845759" y="669714"/>
                  </a:cubicBezTo>
                  <a:cubicBezTo>
                    <a:pt x="839332" y="698102"/>
                    <a:pt x="833440" y="728098"/>
                    <a:pt x="822191" y="754879"/>
                  </a:cubicBezTo>
                  <a:cubicBezTo>
                    <a:pt x="808265" y="788088"/>
                    <a:pt x="794874" y="809513"/>
                    <a:pt x="765950" y="842722"/>
                  </a:cubicBezTo>
                  <a:cubicBezTo>
                    <a:pt x="763808" y="845936"/>
                    <a:pt x="747739" y="858256"/>
                    <a:pt x="744525" y="858256"/>
                  </a:cubicBezTo>
                  <a:cubicBezTo>
                    <a:pt x="752560" y="823975"/>
                    <a:pt x="764343" y="778447"/>
                    <a:pt x="768628" y="746309"/>
                  </a:cubicBezTo>
                  <a:close/>
                </a:path>
              </a:pathLst>
            </a:custGeom>
            <a:solidFill>
              <a:srgbClr val="8D4E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50"/>
            <p:cNvSpPr/>
            <p:nvPr/>
          </p:nvSpPr>
          <p:spPr>
            <a:xfrm>
              <a:off x="4250808" y="5103753"/>
              <a:ext cx="452680" cy="446835"/>
            </a:xfrm>
            <a:custGeom>
              <a:avLst/>
              <a:gdLst/>
              <a:ahLst/>
              <a:cxnLst/>
              <a:rect l="l" t="t" r="r" b="b"/>
              <a:pathLst>
                <a:path w="452680" h="446835" extrusionOk="0">
                  <a:moveTo>
                    <a:pt x="68098" y="153945"/>
                  </a:moveTo>
                  <a:cubicBezTo>
                    <a:pt x="99701" y="108416"/>
                    <a:pt x="133981" y="64495"/>
                    <a:pt x="148443" y="9860"/>
                  </a:cubicBezTo>
                  <a:cubicBezTo>
                    <a:pt x="151657" y="-2459"/>
                    <a:pt x="158620" y="-2459"/>
                    <a:pt x="167190" y="5575"/>
                  </a:cubicBezTo>
                  <a:cubicBezTo>
                    <a:pt x="167726" y="6111"/>
                    <a:pt x="168261" y="6647"/>
                    <a:pt x="168261" y="7182"/>
                  </a:cubicBezTo>
                  <a:cubicBezTo>
                    <a:pt x="172546" y="33964"/>
                    <a:pt x="199863" y="45212"/>
                    <a:pt x="208969" y="68780"/>
                  </a:cubicBezTo>
                  <a:cubicBezTo>
                    <a:pt x="210040" y="71993"/>
                    <a:pt x="211647" y="75743"/>
                    <a:pt x="214325" y="76814"/>
                  </a:cubicBezTo>
                  <a:cubicBezTo>
                    <a:pt x="238964" y="86456"/>
                    <a:pt x="236822" y="107881"/>
                    <a:pt x="233608" y="127163"/>
                  </a:cubicBezTo>
                  <a:cubicBezTo>
                    <a:pt x="229323" y="151802"/>
                    <a:pt x="228787" y="176977"/>
                    <a:pt x="220217" y="200545"/>
                  </a:cubicBezTo>
                  <a:cubicBezTo>
                    <a:pt x="217003" y="209650"/>
                    <a:pt x="217539" y="217685"/>
                    <a:pt x="230394" y="221434"/>
                  </a:cubicBezTo>
                  <a:cubicBezTo>
                    <a:pt x="251819" y="226790"/>
                    <a:pt x="259854" y="243931"/>
                    <a:pt x="261996" y="264285"/>
                  </a:cubicBezTo>
                  <a:cubicBezTo>
                    <a:pt x="263068" y="272855"/>
                    <a:pt x="265210" y="281425"/>
                    <a:pt x="263603" y="289995"/>
                  </a:cubicBezTo>
                  <a:cubicBezTo>
                    <a:pt x="259318" y="317847"/>
                    <a:pt x="277530" y="329096"/>
                    <a:pt x="297348" y="340880"/>
                  </a:cubicBezTo>
                  <a:cubicBezTo>
                    <a:pt x="345555" y="369804"/>
                    <a:pt x="392690" y="399799"/>
                    <a:pt x="440361" y="429258"/>
                  </a:cubicBezTo>
                  <a:cubicBezTo>
                    <a:pt x="444646" y="431937"/>
                    <a:pt x="450002" y="433544"/>
                    <a:pt x="452680" y="438900"/>
                  </a:cubicBezTo>
                  <a:cubicBezTo>
                    <a:pt x="441432" y="456576"/>
                    <a:pt x="197721" y="439971"/>
                    <a:pt x="182188" y="434615"/>
                  </a:cubicBezTo>
                  <a:cubicBezTo>
                    <a:pt x="166654" y="429258"/>
                    <a:pt x="152192" y="421224"/>
                    <a:pt x="144158" y="405691"/>
                  </a:cubicBezTo>
                  <a:cubicBezTo>
                    <a:pt x="115769" y="350521"/>
                    <a:pt x="71312" y="311420"/>
                    <a:pt x="20963" y="277675"/>
                  </a:cubicBezTo>
                  <a:cubicBezTo>
                    <a:pt x="-2605" y="261606"/>
                    <a:pt x="-7961" y="260535"/>
                    <a:pt x="13464" y="233218"/>
                  </a:cubicBezTo>
                  <a:cubicBezTo>
                    <a:pt x="32211" y="208043"/>
                    <a:pt x="49351" y="180191"/>
                    <a:pt x="68098" y="153945"/>
                  </a:cubicBezTo>
                  <a:close/>
                </a:path>
              </a:pathLst>
            </a:custGeom>
            <a:solidFill>
              <a:srgbClr val="FDC3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50"/>
            <p:cNvSpPr/>
            <p:nvPr/>
          </p:nvSpPr>
          <p:spPr>
            <a:xfrm>
              <a:off x="4661710" y="5542653"/>
              <a:ext cx="244401" cy="105465"/>
            </a:xfrm>
            <a:custGeom>
              <a:avLst/>
              <a:gdLst/>
              <a:ahLst/>
              <a:cxnLst/>
              <a:rect l="l" t="t" r="r" b="b"/>
              <a:pathLst>
                <a:path w="244401" h="105465" extrusionOk="0">
                  <a:moveTo>
                    <a:pt x="0" y="8034"/>
                  </a:moveTo>
                  <a:cubicBezTo>
                    <a:pt x="13391" y="4285"/>
                    <a:pt x="25175" y="5356"/>
                    <a:pt x="41243" y="0"/>
                  </a:cubicBezTo>
                  <a:cubicBezTo>
                    <a:pt x="55705" y="5892"/>
                    <a:pt x="70703" y="18211"/>
                    <a:pt x="82487" y="28924"/>
                  </a:cubicBezTo>
                  <a:cubicBezTo>
                    <a:pt x="103376" y="47135"/>
                    <a:pt x="115696" y="53027"/>
                    <a:pt x="148905" y="50349"/>
                  </a:cubicBezTo>
                  <a:cubicBezTo>
                    <a:pt x="172473" y="47671"/>
                    <a:pt x="220679" y="44457"/>
                    <a:pt x="244247" y="41779"/>
                  </a:cubicBezTo>
                  <a:cubicBezTo>
                    <a:pt x="243712" y="64811"/>
                    <a:pt x="244783" y="46064"/>
                    <a:pt x="244247" y="60526"/>
                  </a:cubicBezTo>
                  <a:cubicBezTo>
                    <a:pt x="244247" y="64276"/>
                    <a:pt x="243712" y="68561"/>
                    <a:pt x="243712" y="72310"/>
                  </a:cubicBezTo>
                  <a:cubicBezTo>
                    <a:pt x="232999" y="100162"/>
                    <a:pt x="207289" y="103912"/>
                    <a:pt x="183185" y="104983"/>
                  </a:cubicBezTo>
                  <a:cubicBezTo>
                    <a:pt x="137121" y="107126"/>
                    <a:pt x="91057" y="102841"/>
                    <a:pt x="50349" y="77666"/>
                  </a:cubicBezTo>
                  <a:cubicBezTo>
                    <a:pt x="22496" y="61597"/>
                    <a:pt x="9641" y="36958"/>
                    <a:pt x="0" y="80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50"/>
            <p:cNvSpPr/>
            <p:nvPr/>
          </p:nvSpPr>
          <p:spPr>
            <a:xfrm>
              <a:off x="5447103" y="5486257"/>
              <a:ext cx="496742" cy="509240"/>
            </a:xfrm>
            <a:custGeom>
              <a:avLst/>
              <a:gdLst/>
              <a:ahLst/>
              <a:cxnLst/>
              <a:rect l="l" t="t" r="r" b="b"/>
              <a:pathLst>
                <a:path w="496742" h="509240" extrusionOk="0">
                  <a:moveTo>
                    <a:pt x="166956" y="28008"/>
                  </a:moveTo>
                  <a:cubicBezTo>
                    <a:pt x="172848" y="18902"/>
                    <a:pt x="272475" y="22651"/>
                    <a:pt x="274082" y="9797"/>
                  </a:cubicBezTo>
                  <a:cubicBezTo>
                    <a:pt x="342643" y="6583"/>
                    <a:pt x="411203" y="3904"/>
                    <a:pt x="479764" y="155"/>
                  </a:cubicBezTo>
                  <a:cubicBezTo>
                    <a:pt x="494762" y="-916"/>
                    <a:pt x="497975" y="3369"/>
                    <a:pt x="496368" y="18902"/>
                  </a:cubicBezTo>
                  <a:cubicBezTo>
                    <a:pt x="485120" y="128706"/>
                    <a:pt x="474943" y="237975"/>
                    <a:pt x="464231" y="347779"/>
                  </a:cubicBezTo>
                  <a:cubicBezTo>
                    <a:pt x="459410" y="397057"/>
                    <a:pt x="453518" y="445799"/>
                    <a:pt x="448697" y="495077"/>
                  </a:cubicBezTo>
                  <a:cubicBezTo>
                    <a:pt x="447626" y="504183"/>
                    <a:pt x="446019" y="507932"/>
                    <a:pt x="436378" y="507932"/>
                  </a:cubicBezTo>
                  <a:cubicBezTo>
                    <a:pt x="365139" y="510074"/>
                    <a:pt x="293900" y="510074"/>
                    <a:pt x="222662" y="504183"/>
                  </a:cubicBezTo>
                  <a:cubicBezTo>
                    <a:pt x="183025" y="500433"/>
                    <a:pt x="143924" y="496684"/>
                    <a:pt x="105359" y="485971"/>
                  </a:cubicBezTo>
                  <a:cubicBezTo>
                    <a:pt x="55545" y="472045"/>
                    <a:pt x="41619" y="470974"/>
                    <a:pt x="7874" y="431873"/>
                  </a:cubicBezTo>
                  <a:cubicBezTo>
                    <a:pt x="2518" y="425445"/>
                    <a:pt x="-1232" y="419553"/>
                    <a:pt x="375" y="410448"/>
                  </a:cubicBezTo>
                  <a:cubicBezTo>
                    <a:pt x="8945" y="362241"/>
                    <a:pt x="135890" y="85320"/>
                    <a:pt x="166956" y="280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50"/>
            <p:cNvSpPr/>
            <p:nvPr/>
          </p:nvSpPr>
          <p:spPr>
            <a:xfrm>
              <a:off x="5446847" y="5069439"/>
              <a:ext cx="167246" cy="266076"/>
            </a:xfrm>
            <a:custGeom>
              <a:avLst/>
              <a:gdLst/>
              <a:ahLst/>
              <a:cxnLst/>
              <a:rect l="l" t="t" r="r" b="b"/>
              <a:pathLst>
                <a:path w="167246" h="266076" extrusionOk="0">
                  <a:moveTo>
                    <a:pt x="631" y="235394"/>
                  </a:moveTo>
                  <a:cubicBezTo>
                    <a:pt x="-3654" y="203792"/>
                    <a:pt x="15093" y="178082"/>
                    <a:pt x="20449" y="149158"/>
                  </a:cubicBezTo>
                  <a:cubicBezTo>
                    <a:pt x="28484" y="105772"/>
                    <a:pt x="48302" y="64528"/>
                    <a:pt x="47767" y="19000"/>
                  </a:cubicBezTo>
                  <a:cubicBezTo>
                    <a:pt x="61157" y="2931"/>
                    <a:pt x="80975" y="12037"/>
                    <a:pt x="97044" y="7752"/>
                  </a:cubicBezTo>
                  <a:cubicBezTo>
                    <a:pt x="115256" y="2931"/>
                    <a:pt x="135074" y="4538"/>
                    <a:pt x="153285" y="789"/>
                  </a:cubicBezTo>
                  <a:cubicBezTo>
                    <a:pt x="168819" y="-2425"/>
                    <a:pt x="168283" y="4538"/>
                    <a:pt x="166141" y="15250"/>
                  </a:cubicBezTo>
                  <a:cubicBezTo>
                    <a:pt x="152750" y="93988"/>
                    <a:pt x="139895" y="172726"/>
                    <a:pt x="127040" y="251463"/>
                  </a:cubicBezTo>
                  <a:cubicBezTo>
                    <a:pt x="124362" y="263783"/>
                    <a:pt x="120077" y="269139"/>
                    <a:pt x="104543" y="264318"/>
                  </a:cubicBezTo>
                  <a:cubicBezTo>
                    <a:pt x="70799" y="253070"/>
                    <a:pt x="35447" y="245036"/>
                    <a:pt x="631" y="2353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50"/>
            <p:cNvSpPr/>
            <p:nvPr/>
          </p:nvSpPr>
          <p:spPr>
            <a:xfrm>
              <a:off x="4881006" y="5093260"/>
              <a:ext cx="616552" cy="245796"/>
            </a:xfrm>
            <a:custGeom>
              <a:avLst/>
              <a:gdLst/>
              <a:ahLst/>
              <a:cxnLst/>
              <a:rect l="l" t="t" r="r" b="b"/>
              <a:pathLst>
                <a:path w="616552" h="245796" extrusionOk="0">
                  <a:moveTo>
                    <a:pt x="616287" y="0"/>
                  </a:moveTo>
                  <a:cubicBezTo>
                    <a:pt x="572901" y="0"/>
                    <a:pt x="511303" y="4821"/>
                    <a:pt x="467381" y="5356"/>
                  </a:cubicBezTo>
                  <a:cubicBezTo>
                    <a:pt x="412212" y="7499"/>
                    <a:pt x="356506" y="7499"/>
                    <a:pt x="301336" y="8570"/>
                  </a:cubicBezTo>
                  <a:cubicBezTo>
                    <a:pt x="178677" y="11784"/>
                    <a:pt x="90834" y="78738"/>
                    <a:pt x="8347" y="158546"/>
                  </a:cubicBezTo>
                  <a:cubicBezTo>
                    <a:pt x="848" y="166045"/>
                    <a:pt x="-2366" y="175151"/>
                    <a:pt x="1919" y="185864"/>
                  </a:cubicBezTo>
                  <a:cubicBezTo>
                    <a:pt x="16381" y="222822"/>
                    <a:pt x="53340" y="236748"/>
                    <a:pt x="89227" y="219073"/>
                  </a:cubicBezTo>
                  <a:cubicBezTo>
                    <a:pt x="132613" y="198183"/>
                    <a:pt x="173856" y="172473"/>
                    <a:pt x="222599" y="165510"/>
                  </a:cubicBezTo>
                  <a:cubicBezTo>
                    <a:pt x="246166" y="162296"/>
                    <a:pt x="268663" y="153190"/>
                    <a:pt x="299194" y="156939"/>
                  </a:cubicBezTo>
                  <a:cubicBezTo>
                    <a:pt x="271877" y="174080"/>
                    <a:pt x="247238" y="182650"/>
                    <a:pt x="223134" y="191755"/>
                  </a:cubicBezTo>
                  <a:cubicBezTo>
                    <a:pt x="208137" y="197112"/>
                    <a:pt x="192603" y="200861"/>
                    <a:pt x="178141" y="206217"/>
                  </a:cubicBezTo>
                  <a:cubicBezTo>
                    <a:pt x="169571" y="209431"/>
                    <a:pt x="159930" y="214252"/>
                    <a:pt x="160466" y="224964"/>
                  </a:cubicBezTo>
                  <a:cubicBezTo>
                    <a:pt x="161001" y="237820"/>
                    <a:pt x="171178" y="242105"/>
                    <a:pt x="181891" y="244783"/>
                  </a:cubicBezTo>
                  <a:cubicBezTo>
                    <a:pt x="187783" y="246390"/>
                    <a:pt x="193675" y="245854"/>
                    <a:pt x="199567" y="244783"/>
                  </a:cubicBezTo>
                  <a:cubicBezTo>
                    <a:pt x="227955" y="239962"/>
                    <a:pt x="256343" y="234070"/>
                    <a:pt x="285267" y="230856"/>
                  </a:cubicBezTo>
                  <a:cubicBezTo>
                    <a:pt x="376860" y="221751"/>
                    <a:pt x="561117" y="189613"/>
                    <a:pt x="572365" y="202468"/>
                  </a:cubicBezTo>
                  <a:cubicBezTo>
                    <a:pt x="572365" y="202468"/>
                    <a:pt x="572365" y="202468"/>
                    <a:pt x="572365" y="202468"/>
                  </a:cubicBezTo>
                  <a:cubicBezTo>
                    <a:pt x="583077" y="136586"/>
                    <a:pt x="620036" y="57312"/>
                    <a:pt x="616287" y="0"/>
                  </a:cubicBezTo>
                  <a:close/>
                </a:path>
              </a:pathLst>
            </a:custGeom>
            <a:solidFill>
              <a:srgbClr val="FDC4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Google Shape;1792;p51"/>
          <p:cNvSpPr txBox="1">
            <a:spLocks noGrp="1"/>
          </p:cNvSpPr>
          <p:nvPr>
            <p:ph type="body" idx="1"/>
          </p:nvPr>
        </p:nvSpPr>
        <p:spPr>
          <a:xfrm>
            <a:off x="619125" y="123825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Fully Editable Icon Sets: A</a:t>
            </a:r>
            <a:endParaRPr/>
          </a:p>
        </p:txBody>
      </p:sp>
      <p:sp>
        <p:nvSpPr>
          <p:cNvPr id="1793" name="Google Shape;1793;p51"/>
          <p:cNvSpPr/>
          <p:nvPr/>
        </p:nvSpPr>
        <p:spPr>
          <a:xfrm>
            <a:off x="3490790" y="1260504"/>
            <a:ext cx="523149" cy="524695"/>
          </a:xfrm>
          <a:custGeom>
            <a:avLst/>
            <a:gdLst/>
            <a:ahLst/>
            <a:cxnLst/>
            <a:rect l="l" t="t" r="r" b="b"/>
            <a:pathLst>
              <a:path w="3240001" h="3249575" extrusionOk="0">
                <a:moveTo>
                  <a:pt x="1275349" y="2002569"/>
                </a:moveTo>
                <a:lnTo>
                  <a:pt x="1625117" y="2233002"/>
                </a:lnTo>
                <a:lnTo>
                  <a:pt x="1968772" y="2006596"/>
                </a:lnTo>
                <a:lnTo>
                  <a:pt x="3240001" y="3249575"/>
                </a:lnTo>
                <a:lnTo>
                  <a:pt x="0" y="3249575"/>
                </a:lnTo>
                <a:close/>
                <a:moveTo>
                  <a:pt x="1067116" y="1473605"/>
                </a:moveTo>
                <a:lnTo>
                  <a:pt x="1067116" y="1581605"/>
                </a:lnTo>
                <a:lnTo>
                  <a:pt x="2183116" y="1581605"/>
                </a:lnTo>
                <a:lnTo>
                  <a:pt x="2183116" y="1473605"/>
                </a:lnTo>
                <a:close/>
                <a:moveTo>
                  <a:pt x="1067116" y="1267205"/>
                </a:moveTo>
                <a:lnTo>
                  <a:pt x="1067116" y="1375205"/>
                </a:lnTo>
                <a:lnTo>
                  <a:pt x="2183116" y="1375205"/>
                </a:lnTo>
                <a:lnTo>
                  <a:pt x="2183116" y="1267205"/>
                </a:lnTo>
                <a:close/>
                <a:moveTo>
                  <a:pt x="3240001" y="1172196"/>
                </a:moveTo>
                <a:lnTo>
                  <a:pt x="3240001" y="3142550"/>
                </a:lnTo>
                <a:lnTo>
                  <a:pt x="2026252" y="1968728"/>
                </a:lnTo>
                <a:lnTo>
                  <a:pt x="3049854" y="1294362"/>
                </a:lnTo>
                <a:close/>
                <a:moveTo>
                  <a:pt x="0" y="1172196"/>
                </a:moveTo>
                <a:lnTo>
                  <a:pt x="602850" y="1559516"/>
                </a:lnTo>
                <a:lnTo>
                  <a:pt x="1217896" y="1964719"/>
                </a:lnTo>
                <a:lnTo>
                  <a:pt x="0" y="3142550"/>
                </a:lnTo>
                <a:close/>
                <a:moveTo>
                  <a:pt x="1067116" y="1060805"/>
                </a:moveTo>
                <a:lnTo>
                  <a:pt x="1067116" y="1168805"/>
                </a:lnTo>
                <a:lnTo>
                  <a:pt x="2183116" y="1168805"/>
                </a:lnTo>
                <a:lnTo>
                  <a:pt x="2183116" y="1060805"/>
                </a:lnTo>
                <a:close/>
                <a:moveTo>
                  <a:pt x="869032" y="816137"/>
                </a:moveTo>
                <a:lnTo>
                  <a:pt x="2381200" y="816137"/>
                </a:lnTo>
                <a:lnTo>
                  <a:pt x="2381200" y="1623491"/>
                </a:lnTo>
                <a:lnTo>
                  <a:pt x="1668045" y="2093329"/>
                </a:lnTo>
                <a:lnTo>
                  <a:pt x="1625116" y="2121611"/>
                </a:lnTo>
                <a:lnTo>
                  <a:pt x="869032" y="1623491"/>
                </a:lnTo>
                <a:close/>
                <a:moveTo>
                  <a:pt x="1625116" y="0"/>
                </a:moveTo>
                <a:lnTo>
                  <a:pt x="3235286" y="1060806"/>
                </a:lnTo>
                <a:lnTo>
                  <a:pt x="2489212" y="1552331"/>
                </a:lnTo>
                <a:lnTo>
                  <a:pt x="2489212" y="708008"/>
                </a:lnTo>
                <a:lnTo>
                  <a:pt x="761020" y="708008"/>
                </a:lnTo>
                <a:lnTo>
                  <a:pt x="761020" y="1552331"/>
                </a:lnTo>
                <a:lnTo>
                  <a:pt x="14946" y="1060806"/>
                </a:ln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4" name="Google Shape;1794;p51"/>
          <p:cNvSpPr/>
          <p:nvPr/>
        </p:nvSpPr>
        <p:spPr>
          <a:xfrm>
            <a:off x="2652036" y="1331038"/>
            <a:ext cx="523147" cy="383626"/>
          </a:xfrm>
          <a:custGeom>
            <a:avLst/>
            <a:gdLst/>
            <a:ahLst/>
            <a:cxnLst/>
            <a:rect l="l" t="t" r="r" b="b"/>
            <a:pathLst>
              <a:path w="3240001" h="2375905" extrusionOk="0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5" name="Google Shape;1795;p51"/>
          <p:cNvSpPr/>
          <p:nvPr/>
        </p:nvSpPr>
        <p:spPr>
          <a:xfrm>
            <a:off x="3492876" y="4288558"/>
            <a:ext cx="313133" cy="707899"/>
          </a:xfrm>
          <a:custGeom>
            <a:avLst/>
            <a:gdLst/>
            <a:ahLst/>
            <a:cxnLst/>
            <a:rect l="l" t="t" r="r" b="b"/>
            <a:pathLst>
              <a:path w="1346449" h="3166775" extrusionOk="0">
                <a:moveTo>
                  <a:pt x="1148449" y="2374775"/>
                </a:moveTo>
                <a:lnTo>
                  <a:pt x="198001" y="2374775"/>
                </a:lnTo>
                <a:lnTo>
                  <a:pt x="1" y="3166775"/>
                </a:lnTo>
                <a:lnTo>
                  <a:pt x="1346449" y="3166775"/>
                </a:lnTo>
                <a:lnTo>
                  <a:pt x="1148449" y="2374775"/>
                </a:lnTo>
                <a:close/>
                <a:moveTo>
                  <a:pt x="755186" y="0"/>
                </a:moveTo>
                <a:cubicBezTo>
                  <a:pt x="755186" y="438198"/>
                  <a:pt x="734449" y="793446"/>
                  <a:pt x="734449" y="1231644"/>
                </a:cubicBezTo>
                <a:cubicBezTo>
                  <a:pt x="803843" y="1256124"/>
                  <a:pt x="853246" y="1322425"/>
                  <a:pt x="853246" y="1400264"/>
                </a:cubicBezTo>
                <a:cubicBezTo>
                  <a:pt x="853246" y="1499686"/>
                  <a:pt x="772648" y="1580284"/>
                  <a:pt x="673226" y="1580284"/>
                </a:cubicBezTo>
                <a:cubicBezTo>
                  <a:pt x="573804" y="1580284"/>
                  <a:pt x="493206" y="1499686"/>
                  <a:pt x="493206" y="1400264"/>
                </a:cubicBezTo>
                <a:cubicBezTo>
                  <a:pt x="493206" y="1322426"/>
                  <a:pt x="542608" y="1256126"/>
                  <a:pt x="612000" y="1231645"/>
                </a:cubicBezTo>
                <a:lnTo>
                  <a:pt x="591263" y="10368"/>
                </a:lnTo>
                <a:lnTo>
                  <a:pt x="2939" y="1491744"/>
                </a:lnTo>
                <a:lnTo>
                  <a:pt x="0" y="1491744"/>
                </a:lnTo>
                <a:lnTo>
                  <a:pt x="2009" y="1494147"/>
                </a:lnTo>
                <a:lnTo>
                  <a:pt x="0" y="1499342"/>
                </a:lnTo>
                <a:lnTo>
                  <a:pt x="6353" y="1499342"/>
                </a:lnTo>
                <a:cubicBezTo>
                  <a:pt x="274151" y="1797289"/>
                  <a:pt x="320153" y="2031319"/>
                  <a:pt x="273414" y="2293171"/>
                </a:cubicBezTo>
                <a:lnTo>
                  <a:pt x="1091887" y="2283744"/>
                </a:lnTo>
                <a:cubicBezTo>
                  <a:pt x="1035756" y="1984266"/>
                  <a:pt x="1081794" y="1833397"/>
                  <a:pt x="1340768" y="1499342"/>
                </a:cubicBezTo>
                <a:lnTo>
                  <a:pt x="1346449" y="1499342"/>
                </a:lnTo>
                <a:lnTo>
                  <a:pt x="1344512" y="1494334"/>
                </a:lnTo>
                <a:cubicBezTo>
                  <a:pt x="1345124" y="1493447"/>
                  <a:pt x="1345785" y="1492596"/>
                  <a:pt x="1346448" y="1491744"/>
                </a:cubicBezTo>
                <a:lnTo>
                  <a:pt x="1343510" y="1491744"/>
                </a:lnTo>
                <a:cubicBezTo>
                  <a:pt x="1140490" y="966846"/>
                  <a:pt x="958206" y="524898"/>
                  <a:pt x="755186" y="0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6" name="Google Shape;1796;p51"/>
          <p:cNvSpPr/>
          <p:nvPr/>
        </p:nvSpPr>
        <p:spPr>
          <a:xfrm rot="-2700000">
            <a:off x="6964455" y="3422910"/>
            <a:ext cx="225664" cy="502732"/>
          </a:xfrm>
          <a:custGeom>
            <a:avLst/>
            <a:gdLst/>
            <a:ahLst/>
            <a:cxnLst/>
            <a:rect l="l" t="t" r="r" b="b"/>
            <a:pathLst>
              <a:path w="154109" h="343323" extrusionOk="0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7" name="Google Shape;1797;p51"/>
          <p:cNvSpPr/>
          <p:nvPr/>
        </p:nvSpPr>
        <p:spPr>
          <a:xfrm flipH="1">
            <a:off x="2645746" y="4410261"/>
            <a:ext cx="464493" cy="464493"/>
          </a:xfrm>
          <a:custGeom>
            <a:avLst/>
            <a:gdLst/>
            <a:ahLst/>
            <a:cxnLst/>
            <a:rect l="l" t="t" r="r" b="b"/>
            <a:pathLst>
              <a:path w="3242753" h="3227814" extrusionOk="0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8" name="Google Shape;1798;p51"/>
          <p:cNvSpPr/>
          <p:nvPr/>
        </p:nvSpPr>
        <p:spPr>
          <a:xfrm>
            <a:off x="5124130" y="3410858"/>
            <a:ext cx="460778" cy="453389"/>
          </a:xfrm>
          <a:custGeom>
            <a:avLst/>
            <a:gdLst/>
            <a:ahLst/>
            <a:cxnLst/>
            <a:rect l="l" t="t" r="r" b="b"/>
            <a:pathLst>
              <a:path w="3214097" h="3162551" extrusionOk="0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9" name="Google Shape;1799;p51"/>
          <p:cNvSpPr/>
          <p:nvPr/>
        </p:nvSpPr>
        <p:spPr>
          <a:xfrm>
            <a:off x="8442421" y="3368918"/>
            <a:ext cx="464493" cy="463135"/>
          </a:xfrm>
          <a:custGeom>
            <a:avLst/>
            <a:gdLst/>
            <a:ahLst/>
            <a:cxnLst/>
            <a:rect l="l" t="t" r="r" b="b"/>
            <a:pathLst>
              <a:path w="3240000" h="3230531" extrusionOk="0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0" name="Google Shape;1800;p51"/>
          <p:cNvSpPr/>
          <p:nvPr/>
        </p:nvSpPr>
        <p:spPr>
          <a:xfrm>
            <a:off x="4329544" y="1287068"/>
            <a:ext cx="471567" cy="471567"/>
          </a:xfrm>
          <a:custGeom>
            <a:avLst/>
            <a:gdLst/>
            <a:ahLst/>
            <a:cxnLst/>
            <a:rect l="l" t="t" r="r" b="b"/>
            <a:pathLst>
              <a:path w="3240000" h="3240000" extrusionOk="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1" name="Google Shape;1801;p51"/>
          <p:cNvSpPr/>
          <p:nvPr/>
        </p:nvSpPr>
        <p:spPr>
          <a:xfrm rot="5400000">
            <a:off x="5116404" y="1287067"/>
            <a:ext cx="472195" cy="471568"/>
          </a:xfrm>
          <a:custGeom>
            <a:avLst/>
            <a:gdLst/>
            <a:ahLst/>
            <a:cxnLst/>
            <a:rect l="l" t="t" r="r" b="b"/>
            <a:pathLst>
              <a:path w="3244313" h="3240000" extrusionOk="0">
                <a:moveTo>
                  <a:pt x="2055482" y="677891"/>
                </a:moveTo>
                <a:lnTo>
                  <a:pt x="2055482" y="209891"/>
                </a:lnTo>
                <a:lnTo>
                  <a:pt x="2919482" y="209891"/>
                </a:lnTo>
                <a:lnTo>
                  <a:pt x="2919482" y="677891"/>
                </a:lnTo>
                <a:close/>
                <a:moveTo>
                  <a:pt x="1695482" y="1397971"/>
                </a:moveTo>
                <a:lnTo>
                  <a:pt x="1695482" y="929971"/>
                </a:lnTo>
                <a:lnTo>
                  <a:pt x="2919482" y="929971"/>
                </a:lnTo>
                <a:lnTo>
                  <a:pt x="2919482" y="1397971"/>
                </a:lnTo>
                <a:close/>
                <a:moveTo>
                  <a:pt x="1335482" y="2118051"/>
                </a:moveTo>
                <a:lnTo>
                  <a:pt x="1335482" y="1650051"/>
                </a:lnTo>
                <a:lnTo>
                  <a:pt x="2919482" y="1650051"/>
                </a:lnTo>
                <a:lnTo>
                  <a:pt x="2919482" y="2118051"/>
                </a:lnTo>
                <a:close/>
                <a:moveTo>
                  <a:pt x="975482" y="2838131"/>
                </a:moveTo>
                <a:lnTo>
                  <a:pt x="975482" y="2370131"/>
                </a:lnTo>
                <a:lnTo>
                  <a:pt x="2919482" y="2370131"/>
                </a:lnTo>
                <a:lnTo>
                  <a:pt x="2919482" y="2838131"/>
                </a:lnTo>
                <a:close/>
                <a:moveTo>
                  <a:pt x="10788" y="2651034"/>
                </a:moveTo>
                <a:lnTo>
                  <a:pt x="1168116" y="646484"/>
                </a:lnTo>
                <a:lnTo>
                  <a:pt x="1038664" y="571745"/>
                </a:lnTo>
                <a:lnTo>
                  <a:pt x="1533856" y="311959"/>
                </a:lnTo>
                <a:lnTo>
                  <a:pt x="1556471" y="870701"/>
                </a:lnTo>
                <a:lnTo>
                  <a:pt x="1427019" y="795962"/>
                </a:lnTo>
                <a:lnTo>
                  <a:pt x="269691" y="2800512"/>
                </a:lnTo>
                <a:close/>
                <a:moveTo>
                  <a:pt x="0" y="3240000"/>
                </a:moveTo>
                <a:lnTo>
                  <a:pt x="0" y="3060000"/>
                </a:lnTo>
                <a:lnTo>
                  <a:pt x="3064313" y="3060000"/>
                </a:lnTo>
                <a:lnTo>
                  <a:pt x="3064313" y="0"/>
                </a:lnTo>
                <a:lnTo>
                  <a:pt x="3244313" y="0"/>
                </a:lnTo>
                <a:lnTo>
                  <a:pt x="3244313" y="3240000"/>
                </a:lnTo>
                <a:lnTo>
                  <a:pt x="3240000" y="3240000"/>
                </a:lnTo>
                <a:lnTo>
                  <a:pt x="3064313" y="3240000"/>
                </a:ln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2" name="Google Shape;1802;p51"/>
          <p:cNvSpPr/>
          <p:nvPr/>
        </p:nvSpPr>
        <p:spPr>
          <a:xfrm>
            <a:off x="4188647" y="4387336"/>
            <a:ext cx="513183" cy="510342"/>
          </a:xfrm>
          <a:custGeom>
            <a:avLst/>
            <a:gdLst/>
            <a:ahLst/>
            <a:cxnLst/>
            <a:rect l="l" t="t" r="r" b="b"/>
            <a:pathLst>
              <a:path w="3228711" h="3210836" extrusionOk="0">
                <a:moveTo>
                  <a:pt x="351626" y="695968"/>
                </a:moveTo>
                <a:lnTo>
                  <a:pt x="1548007" y="1678300"/>
                </a:lnTo>
                <a:lnTo>
                  <a:pt x="236194" y="2500159"/>
                </a:lnTo>
                <a:cubicBezTo>
                  <a:pt x="-116985" y="1936431"/>
                  <a:pt x="-70514" y="1210092"/>
                  <a:pt x="351626" y="695968"/>
                </a:cubicBezTo>
                <a:close/>
                <a:moveTo>
                  <a:pt x="1957429" y="262366"/>
                </a:moveTo>
                <a:cubicBezTo>
                  <a:pt x="2634256" y="359480"/>
                  <a:pt x="3156733" y="907132"/>
                  <a:pt x="3221913" y="1587776"/>
                </a:cubicBezTo>
                <a:cubicBezTo>
                  <a:pt x="3287093" y="2268421"/>
                  <a:pt x="2878048" y="2905277"/>
                  <a:pt x="2231953" y="3129078"/>
                </a:cubicBezTo>
                <a:cubicBezTo>
                  <a:pt x="1585858" y="3352879"/>
                  <a:pt x="870522" y="3105497"/>
                  <a:pt x="500715" y="2530372"/>
                </a:cubicBezTo>
                <a:lnTo>
                  <a:pt x="1746987" y="1729019"/>
                </a:lnTo>
                <a:close/>
                <a:moveTo>
                  <a:pt x="1604447" y="200"/>
                </a:moveTo>
                <a:cubicBezTo>
                  <a:pt x="1665125" y="-778"/>
                  <a:pt x="1726175" y="1809"/>
                  <a:pt x="1787307" y="8072"/>
                </a:cubicBezTo>
                <a:lnTo>
                  <a:pt x="1629532" y="1548011"/>
                </a:lnTo>
                <a:lnTo>
                  <a:pt x="483856" y="506987"/>
                </a:lnTo>
                <a:cubicBezTo>
                  <a:pt x="773141" y="188622"/>
                  <a:pt x="1179697" y="7051"/>
                  <a:pt x="1604447" y="200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3" name="Google Shape;1803;p51"/>
          <p:cNvSpPr/>
          <p:nvPr/>
        </p:nvSpPr>
        <p:spPr>
          <a:xfrm flipH="1">
            <a:off x="8417178" y="2296118"/>
            <a:ext cx="514976" cy="516250"/>
          </a:xfrm>
          <a:custGeom>
            <a:avLst/>
            <a:gdLst/>
            <a:ahLst/>
            <a:cxnLst/>
            <a:rect l="l" t="t" r="r" b="b"/>
            <a:pathLst>
              <a:path w="3240000" h="3248012" extrusionOk="0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4" name="Google Shape;1804;p51"/>
          <p:cNvSpPr/>
          <p:nvPr/>
        </p:nvSpPr>
        <p:spPr>
          <a:xfrm rot="-5400000">
            <a:off x="5904078" y="1238964"/>
            <a:ext cx="567400" cy="567774"/>
          </a:xfrm>
          <a:custGeom>
            <a:avLst/>
            <a:gdLst/>
            <a:ahLst/>
            <a:cxnLst/>
            <a:rect l="l" t="t" r="r" b="b"/>
            <a:pathLst>
              <a:path w="3185463" h="3187558" extrusionOk="0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5" name="Google Shape;1805;p51"/>
          <p:cNvSpPr/>
          <p:nvPr/>
        </p:nvSpPr>
        <p:spPr>
          <a:xfrm>
            <a:off x="6787271" y="1192654"/>
            <a:ext cx="473301" cy="660394"/>
          </a:xfrm>
          <a:custGeom>
            <a:avLst/>
            <a:gdLst/>
            <a:ahLst/>
            <a:cxnLst/>
            <a:rect l="l" t="t" r="r" b="b"/>
            <a:pathLst>
              <a:path w="2512265" h="3505352" extrusionOk="0">
                <a:moveTo>
                  <a:pt x="1276582" y="2106401"/>
                </a:moveTo>
                <a:cubicBezTo>
                  <a:pt x="1154832" y="2195007"/>
                  <a:pt x="1018024" y="2262207"/>
                  <a:pt x="871321" y="2302645"/>
                </a:cubicBezTo>
                <a:cubicBezTo>
                  <a:pt x="1041049" y="2346709"/>
                  <a:pt x="1216984" y="2342691"/>
                  <a:pt x="1380867" y="2295542"/>
                </a:cubicBezTo>
                <a:cubicBezTo>
                  <a:pt x="1352791" y="2227964"/>
                  <a:pt x="1317377" y="2164934"/>
                  <a:pt x="1276582" y="2106401"/>
                </a:cubicBezTo>
                <a:close/>
                <a:moveTo>
                  <a:pt x="931061" y="1768598"/>
                </a:moveTo>
                <a:lnTo>
                  <a:pt x="785084" y="2021438"/>
                </a:lnTo>
                <a:lnTo>
                  <a:pt x="684448" y="2196711"/>
                </a:lnTo>
                <a:cubicBezTo>
                  <a:pt x="868931" y="2169533"/>
                  <a:pt x="1041385" y="2098006"/>
                  <a:pt x="1189228" y="1991290"/>
                </a:cubicBezTo>
                <a:cubicBezTo>
                  <a:pt x="1113839" y="1904543"/>
                  <a:pt x="1026949" y="1829435"/>
                  <a:pt x="931061" y="1768598"/>
                </a:cubicBezTo>
                <a:close/>
                <a:moveTo>
                  <a:pt x="1626242" y="1739577"/>
                </a:moveTo>
                <a:cubicBezTo>
                  <a:pt x="1556851" y="1850020"/>
                  <a:pt x="1471526" y="1947792"/>
                  <a:pt x="1374302" y="2030973"/>
                </a:cubicBezTo>
                <a:cubicBezTo>
                  <a:pt x="1422822" y="2099916"/>
                  <a:pt x="1464618" y="2174537"/>
                  <a:pt x="1497466" y="2254701"/>
                </a:cubicBezTo>
                <a:cubicBezTo>
                  <a:pt x="1664534" y="2184833"/>
                  <a:pt x="1813198" y="2068027"/>
                  <a:pt x="1922549" y="1910651"/>
                </a:cubicBezTo>
                <a:close/>
                <a:moveTo>
                  <a:pt x="531158" y="1601275"/>
                </a:moveTo>
                <a:cubicBezTo>
                  <a:pt x="514831" y="1769123"/>
                  <a:pt x="535254" y="1939877"/>
                  <a:pt x="594029" y="2101141"/>
                </a:cubicBezTo>
                <a:lnTo>
                  <a:pt x="822377" y="1705631"/>
                </a:lnTo>
                <a:cubicBezTo>
                  <a:pt x="730789" y="1658398"/>
                  <a:pt x="632873" y="1623335"/>
                  <a:pt x="531158" y="1601275"/>
                </a:cubicBezTo>
                <a:close/>
                <a:moveTo>
                  <a:pt x="270885" y="1572115"/>
                </a:moveTo>
                <a:cubicBezTo>
                  <a:pt x="231457" y="1572339"/>
                  <a:pt x="191799" y="1574812"/>
                  <a:pt x="152057" y="1579894"/>
                </a:cubicBezTo>
                <a:cubicBezTo>
                  <a:pt x="195418" y="1760005"/>
                  <a:pt x="289893" y="1927350"/>
                  <a:pt x="428945" y="2058945"/>
                </a:cubicBezTo>
                <a:cubicBezTo>
                  <a:pt x="384418" y="1901749"/>
                  <a:pt x="371313" y="1738504"/>
                  <a:pt x="388331" y="1577832"/>
                </a:cubicBezTo>
                <a:cubicBezTo>
                  <a:pt x="349511" y="1573916"/>
                  <a:pt x="310313" y="1571891"/>
                  <a:pt x="270885" y="1572115"/>
                </a:cubicBezTo>
                <a:close/>
                <a:moveTo>
                  <a:pt x="1117422" y="1445810"/>
                </a:moveTo>
                <a:lnTo>
                  <a:pt x="992684" y="1661863"/>
                </a:lnTo>
                <a:cubicBezTo>
                  <a:pt x="1102065" y="1730612"/>
                  <a:pt x="1200940" y="1816138"/>
                  <a:pt x="1286200" y="1915345"/>
                </a:cubicBezTo>
                <a:cubicBezTo>
                  <a:pt x="1368713" y="1844119"/>
                  <a:pt x="1441290" y="1760865"/>
                  <a:pt x="1500981" y="1667258"/>
                </a:cubicBezTo>
                <a:close/>
                <a:moveTo>
                  <a:pt x="2092402" y="1221082"/>
                </a:moveTo>
                <a:cubicBezTo>
                  <a:pt x="2001593" y="1234047"/>
                  <a:pt x="1911092" y="1235450"/>
                  <a:pt x="1822337" y="1227227"/>
                </a:cubicBezTo>
                <a:cubicBezTo>
                  <a:pt x="1800443" y="1366691"/>
                  <a:pt x="1756170" y="1503162"/>
                  <a:pt x="1688847" y="1630684"/>
                </a:cubicBezTo>
                <a:lnTo>
                  <a:pt x="1987299" y="1802996"/>
                </a:lnTo>
                <a:cubicBezTo>
                  <a:pt x="2084887" y="1618081"/>
                  <a:pt x="2117858" y="1415133"/>
                  <a:pt x="2092402" y="1221082"/>
                </a:cubicBezTo>
                <a:close/>
                <a:moveTo>
                  <a:pt x="649579" y="1175701"/>
                </a:moveTo>
                <a:cubicBezTo>
                  <a:pt x="600911" y="1272240"/>
                  <a:pt x="566994" y="1374279"/>
                  <a:pt x="548013" y="1478728"/>
                </a:cubicBezTo>
                <a:cubicBezTo>
                  <a:pt x="665588" y="1503392"/>
                  <a:pt x="778659" y="1543786"/>
                  <a:pt x="883938" y="1599004"/>
                </a:cubicBezTo>
                <a:lnTo>
                  <a:pt x="1008644" y="1383007"/>
                </a:lnTo>
                <a:close/>
                <a:moveTo>
                  <a:pt x="1325201" y="1085928"/>
                </a:moveTo>
                <a:lnTo>
                  <a:pt x="1180226" y="1337032"/>
                </a:lnTo>
                <a:lnTo>
                  <a:pt x="1563461" y="1558293"/>
                </a:lnTo>
                <a:cubicBezTo>
                  <a:pt x="1621429" y="1447029"/>
                  <a:pt x="1659763" y="1328223"/>
                  <a:pt x="1679185" y="1206861"/>
                </a:cubicBezTo>
                <a:cubicBezTo>
                  <a:pt x="1555153" y="1183834"/>
                  <a:pt x="1435895" y="1143161"/>
                  <a:pt x="1325201" y="1085928"/>
                </a:cubicBezTo>
                <a:close/>
                <a:moveTo>
                  <a:pt x="216369" y="925587"/>
                </a:moveTo>
                <a:cubicBezTo>
                  <a:pt x="135862" y="1096620"/>
                  <a:pt x="108667" y="1281041"/>
                  <a:pt x="130011" y="1458436"/>
                </a:cubicBezTo>
                <a:cubicBezTo>
                  <a:pt x="222591" y="1446071"/>
                  <a:pt x="314795" y="1446181"/>
                  <a:pt x="405131" y="1455463"/>
                </a:cubicBezTo>
                <a:cubicBezTo>
                  <a:pt x="426945" y="1333935"/>
                  <a:pt x="466667" y="1215249"/>
                  <a:pt x="524206" y="1103317"/>
                </a:cubicBezTo>
                <a:close/>
                <a:moveTo>
                  <a:pt x="943246" y="797103"/>
                </a:moveTo>
                <a:cubicBezTo>
                  <a:pt x="853400" y="873630"/>
                  <a:pt x="774733" y="963960"/>
                  <a:pt x="711316" y="1066306"/>
                </a:cubicBezTo>
                <a:lnTo>
                  <a:pt x="1071447" y="1274228"/>
                </a:lnTo>
                <a:lnTo>
                  <a:pt x="1215869" y="1024081"/>
                </a:lnTo>
                <a:cubicBezTo>
                  <a:pt x="1115458" y="961776"/>
                  <a:pt x="1023809" y="885272"/>
                  <a:pt x="943246" y="797103"/>
                </a:cubicBezTo>
                <a:close/>
                <a:moveTo>
                  <a:pt x="1777831" y="614825"/>
                </a:moveTo>
                <a:cubicBezTo>
                  <a:pt x="1828108" y="774217"/>
                  <a:pt x="1847177" y="940426"/>
                  <a:pt x="1835302" y="1104709"/>
                </a:cubicBezTo>
                <a:cubicBezTo>
                  <a:pt x="1912529" y="1111680"/>
                  <a:pt x="1991200" y="1110618"/>
                  <a:pt x="2070135" y="1099634"/>
                </a:cubicBezTo>
                <a:cubicBezTo>
                  <a:pt x="2023430" y="916066"/>
                  <a:pt x="1923963" y="746103"/>
                  <a:pt x="1777831" y="614825"/>
                </a:cubicBezTo>
                <a:close/>
                <a:moveTo>
                  <a:pt x="1613169" y="587153"/>
                </a:moveTo>
                <a:lnTo>
                  <a:pt x="1386789" y="979253"/>
                </a:lnTo>
                <a:cubicBezTo>
                  <a:pt x="1482593" y="1028182"/>
                  <a:pt x="1585369" y="1063521"/>
                  <a:pt x="1692132" y="1084514"/>
                </a:cubicBezTo>
                <a:cubicBezTo>
                  <a:pt x="1702376" y="916614"/>
                  <a:pt x="1676765" y="746730"/>
                  <a:pt x="1613169" y="587153"/>
                </a:cubicBezTo>
                <a:close/>
                <a:moveTo>
                  <a:pt x="1500307" y="531421"/>
                </a:moveTo>
                <a:cubicBezTo>
                  <a:pt x="1333628" y="560682"/>
                  <a:pt x="1177718" y="626786"/>
                  <a:pt x="1041762" y="721997"/>
                </a:cubicBezTo>
                <a:cubicBezTo>
                  <a:pt x="1111912" y="797410"/>
                  <a:pt x="1191076" y="863204"/>
                  <a:pt x="1277416" y="917480"/>
                </a:cubicBezTo>
                <a:close/>
                <a:moveTo>
                  <a:pt x="708730" y="442269"/>
                </a:moveTo>
                <a:cubicBezTo>
                  <a:pt x="536145" y="518354"/>
                  <a:pt x="384460" y="645249"/>
                  <a:pt x="277225" y="815684"/>
                </a:cubicBezTo>
                <a:lnTo>
                  <a:pt x="586010" y="993961"/>
                </a:lnTo>
                <a:cubicBezTo>
                  <a:pt x="658009" y="876621"/>
                  <a:pt x="747803" y="773217"/>
                  <a:pt x="850548" y="685844"/>
                </a:cubicBezTo>
                <a:cubicBezTo>
                  <a:pt x="795399" y="611028"/>
                  <a:pt x="747545" y="529652"/>
                  <a:pt x="708730" y="442269"/>
                </a:cubicBezTo>
                <a:close/>
                <a:moveTo>
                  <a:pt x="1114411" y="355452"/>
                </a:moveTo>
                <a:cubicBezTo>
                  <a:pt x="1016499" y="355167"/>
                  <a:pt x="919324" y="369705"/>
                  <a:pt x="826255" y="398131"/>
                </a:cubicBezTo>
                <a:cubicBezTo>
                  <a:pt x="858722" y="474940"/>
                  <a:pt x="900618" y="545829"/>
                  <a:pt x="948599" y="611249"/>
                </a:cubicBezTo>
                <a:cubicBezTo>
                  <a:pt x="1085375" y="512974"/>
                  <a:pt x="1240825" y="441488"/>
                  <a:pt x="1406980" y="401715"/>
                </a:cubicBezTo>
                <a:cubicBezTo>
                  <a:pt x="1310969" y="370847"/>
                  <a:pt x="1212322" y="355738"/>
                  <a:pt x="1114411" y="355452"/>
                </a:cubicBezTo>
                <a:close/>
                <a:moveTo>
                  <a:pt x="1776283" y="295101"/>
                </a:moveTo>
                <a:lnTo>
                  <a:pt x="1710896" y="408983"/>
                </a:lnTo>
                <a:cubicBezTo>
                  <a:pt x="2209777" y="726145"/>
                  <a:pt x="2373723" y="1383396"/>
                  <a:pt x="2075153" y="1900534"/>
                </a:cubicBezTo>
                <a:cubicBezTo>
                  <a:pt x="1777480" y="2416119"/>
                  <a:pt x="1129323" y="2603192"/>
                  <a:pt x="606057" y="2333243"/>
                </a:cubicBezTo>
                <a:lnTo>
                  <a:pt x="534769" y="2457402"/>
                </a:lnTo>
                <a:cubicBezTo>
                  <a:pt x="1115347" y="2755664"/>
                  <a:pt x="1834151" y="2554240"/>
                  <a:pt x="2173557" y="1987198"/>
                </a:cubicBezTo>
                <a:cubicBezTo>
                  <a:pt x="2520801" y="1407062"/>
                  <a:pt x="2343129" y="657734"/>
                  <a:pt x="1776283" y="295101"/>
                </a:cubicBezTo>
                <a:close/>
                <a:moveTo>
                  <a:pt x="1831804" y="0"/>
                </a:moveTo>
                <a:cubicBezTo>
                  <a:pt x="1881515" y="0"/>
                  <a:pt x="1921814" y="40299"/>
                  <a:pt x="1921814" y="90010"/>
                </a:cubicBezTo>
                <a:cubicBezTo>
                  <a:pt x="1921814" y="123853"/>
                  <a:pt x="1903137" y="153333"/>
                  <a:pt x="1874873" y="167531"/>
                </a:cubicBezTo>
                <a:cubicBezTo>
                  <a:pt x="2505724" y="579432"/>
                  <a:pt x="2701456" y="1419035"/>
                  <a:pt x="2311836" y="2069966"/>
                </a:cubicBezTo>
                <a:cubicBezTo>
                  <a:pt x="2067801" y="2477672"/>
                  <a:pt x="1650037" y="2717958"/>
                  <a:pt x="1209422" y="2750781"/>
                </a:cubicBezTo>
                <a:lnTo>
                  <a:pt x="1209422" y="3191198"/>
                </a:lnTo>
                <a:cubicBezTo>
                  <a:pt x="1228953" y="3190691"/>
                  <a:pt x="1248332" y="3191937"/>
                  <a:pt x="1267595" y="3193449"/>
                </a:cubicBezTo>
                <a:cubicBezTo>
                  <a:pt x="1660899" y="3224325"/>
                  <a:pt x="1926978" y="3358049"/>
                  <a:pt x="1884661" y="3503570"/>
                </a:cubicBezTo>
                <a:lnTo>
                  <a:pt x="318693" y="3505352"/>
                </a:lnTo>
                <a:cubicBezTo>
                  <a:pt x="273700" y="3359367"/>
                  <a:pt x="539657" y="3224666"/>
                  <a:pt x="934393" y="3193515"/>
                </a:cubicBezTo>
                <a:lnTo>
                  <a:pt x="993398" y="3191208"/>
                </a:lnTo>
                <a:lnTo>
                  <a:pt x="993398" y="2750894"/>
                </a:lnTo>
                <a:cubicBezTo>
                  <a:pt x="812915" y="2737642"/>
                  <a:pt x="632784" y="2688481"/>
                  <a:pt x="463078" y="2601537"/>
                </a:cubicBezTo>
                <a:cubicBezTo>
                  <a:pt x="463677" y="2602537"/>
                  <a:pt x="463694" y="2603560"/>
                  <a:pt x="463694" y="2604587"/>
                </a:cubicBezTo>
                <a:cubicBezTo>
                  <a:pt x="463694" y="2654298"/>
                  <a:pt x="423395" y="2694597"/>
                  <a:pt x="373684" y="2694597"/>
                </a:cubicBezTo>
                <a:cubicBezTo>
                  <a:pt x="323973" y="2694597"/>
                  <a:pt x="283674" y="2654298"/>
                  <a:pt x="283674" y="2604587"/>
                </a:cubicBezTo>
                <a:cubicBezTo>
                  <a:pt x="283674" y="2554876"/>
                  <a:pt x="323973" y="2514577"/>
                  <a:pt x="373684" y="2514577"/>
                </a:cubicBezTo>
                <a:lnTo>
                  <a:pt x="377019" y="2515250"/>
                </a:lnTo>
                <a:lnTo>
                  <a:pt x="511820" y="2280472"/>
                </a:lnTo>
                <a:lnTo>
                  <a:pt x="495824" y="2271237"/>
                </a:lnTo>
                <a:lnTo>
                  <a:pt x="496783" y="2269575"/>
                </a:lnTo>
                <a:cubicBezTo>
                  <a:pt x="34226" y="1964050"/>
                  <a:pt x="-130424" y="1362029"/>
                  <a:pt x="110016" y="864184"/>
                </a:cubicBezTo>
                <a:lnTo>
                  <a:pt x="106296" y="862036"/>
                </a:lnTo>
                <a:lnTo>
                  <a:pt x="148828" y="788370"/>
                </a:lnTo>
                <a:lnTo>
                  <a:pt x="169099" y="753258"/>
                </a:lnTo>
                <a:lnTo>
                  <a:pt x="170873" y="754281"/>
                </a:lnTo>
                <a:cubicBezTo>
                  <a:pt x="475914" y="264737"/>
                  <a:pt x="1106018" y="92008"/>
                  <a:pt x="1617242" y="355196"/>
                </a:cubicBezTo>
                <a:lnTo>
                  <a:pt x="1748044" y="127384"/>
                </a:lnTo>
                <a:lnTo>
                  <a:pt x="1751959" y="129632"/>
                </a:lnTo>
                <a:cubicBezTo>
                  <a:pt x="1745165" y="117975"/>
                  <a:pt x="1741794" y="104386"/>
                  <a:pt x="1741794" y="90010"/>
                </a:cubicBezTo>
                <a:cubicBezTo>
                  <a:pt x="1741794" y="40299"/>
                  <a:pt x="1782093" y="0"/>
                  <a:pt x="1831804" y="0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6" name="Google Shape;1806;p51"/>
          <p:cNvSpPr/>
          <p:nvPr/>
        </p:nvSpPr>
        <p:spPr>
          <a:xfrm>
            <a:off x="5084466" y="4369311"/>
            <a:ext cx="385790" cy="546392"/>
          </a:xfrm>
          <a:custGeom>
            <a:avLst/>
            <a:gdLst/>
            <a:ahLst/>
            <a:cxnLst/>
            <a:rect l="l" t="t" r="r" b="b"/>
            <a:pathLst>
              <a:path w="2387678" h="3240000" extrusionOk="0">
                <a:moveTo>
                  <a:pt x="1645041" y="17032"/>
                </a:moveTo>
                <a:lnTo>
                  <a:pt x="2376264" y="17032"/>
                </a:lnTo>
                <a:lnTo>
                  <a:pt x="2376264" y="17033"/>
                </a:lnTo>
                <a:lnTo>
                  <a:pt x="1645042" y="17033"/>
                </a:lnTo>
                <a:close/>
                <a:moveTo>
                  <a:pt x="0" y="17032"/>
                </a:moveTo>
                <a:lnTo>
                  <a:pt x="1379678" y="17032"/>
                </a:lnTo>
                <a:lnTo>
                  <a:pt x="1379678" y="996125"/>
                </a:lnTo>
                <a:lnTo>
                  <a:pt x="2376264" y="996125"/>
                </a:lnTo>
                <a:lnTo>
                  <a:pt x="2376264" y="3240000"/>
                </a:lnTo>
                <a:lnTo>
                  <a:pt x="0" y="3240000"/>
                </a:lnTo>
                <a:close/>
                <a:moveTo>
                  <a:pt x="1498869" y="0"/>
                </a:moveTo>
                <a:lnTo>
                  <a:pt x="2387678" y="888809"/>
                </a:lnTo>
                <a:lnTo>
                  <a:pt x="1498869" y="888809"/>
                </a:ln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7" name="Google Shape;1807;p51"/>
          <p:cNvSpPr/>
          <p:nvPr/>
        </p:nvSpPr>
        <p:spPr>
          <a:xfrm>
            <a:off x="1797216" y="5237536"/>
            <a:ext cx="409732" cy="779216"/>
          </a:xfrm>
          <a:custGeom>
            <a:avLst/>
            <a:gdLst/>
            <a:ahLst/>
            <a:cxnLst/>
            <a:rect l="l" t="t" r="r" b="b"/>
            <a:pathLst>
              <a:path w="1703664" h="3240001" extrusionOk="0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8" name="Google Shape;1808;p51"/>
          <p:cNvSpPr/>
          <p:nvPr/>
        </p:nvSpPr>
        <p:spPr>
          <a:xfrm rot="-5400000">
            <a:off x="5915583" y="3313483"/>
            <a:ext cx="598764" cy="648141"/>
          </a:xfrm>
          <a:custGeom>
            <a:avLst/>
            <a:gdLst/>
            <a:ahLst/>
            <a:cxnLst/>
            <a:rect l="l" t="t" r="r" b="b"/>
            <a:pathLst>
              <a:path w="2993176" h="3240001" extrusionOk="0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9" name="Google Shape;1809;p51"/>
          <p:cNvSpPr/>
          <p:nvPr/>
        </p:nvSpPr>
        <p:spPr>
          <a:xfrm rot="10800000">
            <a:off x="6689783" y="2312284"/>
            <a:ext cx="386665" cy="436639"/>
          </a:xfrm>
          <a:custGeom>
            <a:avLst/>
            <a:gdLst/>
            <a:ahLst/>
            <a:cxnLst/>
            <a:rect l="l" t="t" r="r" b="b"/>
            <a:pathLst>
              <a:path w="2880320" h="3252576" extrusionOk="0">
                <a:moveTo>
                  <a:pt x="612726" y="2220771"/>
                </a:moveTo>
                <a:cubicBezTo>
                  <a:pt x="662432" y="2220771"/>
                  <a:pt x="702726" y="2180477"/>
                  <a:pt x="702726" y="2130771"/>
                </a:cubicBezTo>
                <a:lnTo>
                  <a:pt x="702726" y="438771"/>
                </a:lnTo>
                <a:cubicBezTo>
                  <a:pt x="702726" y="389065"/>
                  <a:pt x="662432" y="348771"/>
                  <a:pt x="612726" y="348771"/>
                </a:cubicBezTo>
                <a:cubicBezTo>
                  <a:pt x="563020" y="348771"/>
                  <a:pt x="522726" y="389065"/>
                  <a:pt x="522726" y="438771"/>
                </a:cubicBezTo>
                <a:lnTo>
                  <a:pt x="522726" y="2130771"/>
                </a:lnTo>
                <a:cubicBezTo>
                  <a:pt x="522726" y="2180477"/>
                  <a:pt x="563020" y="2220771"/>
                  <a:pt x="612726" y="2220771"/>
                </a:cubicBezTo>
                <a:close/>
                <a:moveTo>
                  <a:pt x="1188790" y="2220771"/>
                </a:moveTo>
                <a:cubicBezTo>
                  <a:pt x="1238496" y="2220771"/>
                  <a:pt x="1278790" y="2180477"/>
                  <a:pt x="1278790" y="2130771"/>
                </a:cubicBezTo>
                <a:lnTo>
                  <a:pt x="1278790" y="438771"/>
                </a:lnTo>
                <a:cubicBezTo>
                  <a:pt x="1278790" y="389065"/>
                  <a:pt x="1238496" y="348771"/>
                  <a:pt x="1188790" y="348771"/>
                </a:cubicBezTo>
                <a:cubicBezTo>
                  <a:pt x="1139084" y="348771"/>
                  <a:pt x="1098790" y="389065"/>
                  <a:pt x="1098790" y="438771"/>
                </a:cubicBezTo>
                <a:lnTo>
                  <a:pt x="1098790" y="2130771"/>
                </a:lnTo>
                <a:cubicBezTo>
                  <a:pt x="1098790" y="2180477"/>
                  <a:pt x="1139084" y="2220771"/>
                  <a:pt x="1188790" y="2220771"/>
                </a:cubicBezTo>
                <a:close/>
                <a:moveTo>
                  <a:pt x="1764854" y="2220771"/>
                </a:moveTo>
                <a:cubicBezTo>
                  <a:pt x="1814560" y="2220771"/>
                  <a:pt x="1854854" y="2180477"/>
                  <a:pt x="1854854" y="2130771"/>
                </a:cubicBezTo>
                <a:lnTo>
                  <a:pt x="1854854" y="438771"/>
                </a:lnTo>
                <a:cubicBezTo>
                  <a:pt x="1854854" y="389065"/>
                  <a:pt x="1814560" y="348771"/>
                  <a:pt x="1764854" y="348771"/>
                </a:cubicBezTo>
                <a:cubicBezTo>
                  <a:pt x="1715148" y="348771"/>
                  <a:pt x="1674854" y="389065"/>
                  <a:pt x="1674854" y="438771"/>
                </a:cubicBezTo>
                <a:lnTo>
                  <a:pt x="1674854" y="2130771"/>
                </a:lnTo>
                <a:cubicBezTo>
                  <a:pt x="1674854" y="2180477"/>
                  <a:pt x="1715148" y="2220771"/>
                  <a:pt x="1764854" y="2220771"/>
                </a:cubicBezTo>
                <a:close/>
                <a:moveTo>
                  <a:pt x="2340918" y="2220771"/>
                </a:moveTo>
                <a:cubicBezTo>
                  <a:pt x="2390624" y="2220771"/>
                  <a:pt x="2430918" y="2180477"/>
                  <a:pt x="2430918" y="2130771"/>
                </a:cubicBezTo>
                <a:lnTo>
                  <a:pt x="2430918" y="438771"/>
                </a:lnTo>
                <a:cubicBezTo>
                  <a:pt x="2430918" y="389065"/>
                  <a:pt x="2390624" y="348771"/>
                  <a:pt x="2340918" y="348771"/>
                </a:cubicBezTo>
                <a:cubicBezTo>
                  <a:pt x="2291212" y="348771"/>
                  <a:pt x="2250918" y="389065"/>
                  <a:pt x="2250918" y="438771"/>
                </a:cubicBezTo>
                <a:lnTo>
                  <a:pt x="2250918" y="2130771"/>
                </a:lnTo>
                <a:cubicBezTo>
                  <a:pt x="2250918" y="2180477"/>
                  <a:pt x="2291212" y="2220771"/>
                  <a:pt x="2340918" y="2220771"/>
                </a:cubicBezTo>
                <a:close/>
                <a:moveTo>
                  <a:pt x="2784182" y="2519920"/>
                </a:moveTo>
                <a:lnTo>
                  <a:pt x="96136" y="2519920"/>
                </a:lnTo>
                <a:lnTo>
                  <a:pt x="96136" y="419995"/>
                </a:lnTo>
                <a:cubicBezTo>
                  <a:pt x="96136" y="188038"/>
                  <a:pt x="284174" y="0"/>
                  <a:pt x="516131" y="0"/>
                </a:cubicBezTo>
                <a:lnTo>
                  <a:pt x="2364187" y="0"/>
                </a:lnTo>
                <a:cubicBezTo>
                  <a:pt x="2596144" y="0"/>
                  <a:pt x="2784182" y="188038"/>
                  <a:pt x="2784182" y="419995"/>
                </a:cubicBezTo>
                <a:close/>
                <a:moveTo>
                  <a:pt x="1687966" y="3252576"/>
                </a:moveTo>
                <a:lnTo>
                  <a:pt x="1192350" y="3252576"/>
                </a:lnTo>
                <a:cubicBezTo>
                  <a:pt x="1129224" y="3252576"/>
                  <a:pt x="1078050" y="3201402"/>
                  <a:pt x="1078050" y="3138276"/>
                </a:cubicBezTo>
                <a:lnTo>
                  <a:pt x="1078050" y="3023976"/>
                </a:lnTo>
                <a:lnTo>
                  <a:pt x="60008" y="3023976"/>
                </a:lnTo>
                <a:cubicBezTo>
                  <a:pt x="26866" y="3023976"/>
                  <a:pt x="0" y="2997110"/>
                  <a:pt x="0" y="2963968"/>
                </a:cubicBezTo>
                <a:lnTo>
                  <a:pt x="0" y="2723944"/>
                </a:lnTo>
                <a:cubicBezTo>
                  <a:pt x="0" y="2690802"/>
                  <a:pt x="26866" y="2663936"/>
                  <a:pt x="60008" y="2663936"/>
                </a:cubicBezTo>
                <a:lnTo>
                  <a:pt x="2820312" y="2663936"/>
                </a:lnTo>
                <a:cubicBezTo>
                  <a:pt x="2853454" y="2663936"/>
                  <a:pt x="2880320" y="2690802"/>
                  <a:pt x="2880320" y="2723944"/>
                </a:cubicBezTo>
                <a:lnTo>
                  <a:pt x="2880320" y="2963968"/>
                </a:lnTo>
                <a:cubicBezTo>
                  <a:pt x="2880320" y="2997110"/>
                  <a:pt x="2853454" y="3023976"/>
                  <a:pt x="2820312" y="3023976"/>
                </a:cubicBezTo>
                <a:lnTo>
                  <a:pt x="1802266" y="3023976"/>
                </a:lnTo>
                <a:lnTo>
                  <a:pt x="1802266" y="3138276"/>
                </a:lnTo>
                <a:cubicBezTo>
                  <a:pt x="1802266" y="3201402"/>
                  <a:pt x="1751092" y="3252576"/>
                  <a:pt x="1687966" y="3252576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0" name="Google Shape;1810;p51"/>
          <p:cNvSpPr/>
          <p:nvPr/>
        </p:nvSpPr>
        <p:spPr>
          <a:xfrm>
            <a:off x="4345662" y="3355627"/>
            <a:ext cx="472482" cy="563852"/>
          </a:xfrm>
          <a:custGeom>
            <a:avLst/>
            <a:gdLst/>
            <a:ahLst/>
            <a:cxnLst/>
            <a:rect l="l" t="t" r="r" b="b"/>
            <a:pathLst>
              <a:path w="2543357" h="3035197" extrusionOk="0">
                <a:moveTo>
                  <a:pt x="1932497" y="885460"/>
                </a:moveTo>
                <a:lnTo>
                  <a:pt x="1858608" y="981586"/>
                </a:lnTo>
                <a:cubicBezTo>
                  <a:pt x="2087948" y="1157874"/>
                  <a:pt x="2221364" y="1431493"/>
                  <a:pt x="2219022" y="1720748"/>
                </a:cubicBezTo>
                <a:lnTo>
                  <a:pt x="2340261" y="1721729"/>
                </a:lnTo>
                <a:cubicBezTo>
                  <a:pt x="2342911" y="1394473"/>
                  <a:pt x="2191967" y="1084907"/>
                  <a:pt x="1932497" y="885460"/>
                </a:cubicBezTo>
                <a:close/>
                <a:moveTo>
                  <a:pt x="1028922" y="281987"/>
                </a:moveTo>
                <a:cubicBezTo>
                  <a:pt x="1157068" y="321344"/>
                  <a:pt x="1128134" y="299573"/>
                  <a:pt x="1193247" y="332230"/>
                </a:cubicBezTo>
                <a:cubicBezTo>
                  <a:pt x="1269854" y="451410"/>
                  <a:pt x="1301375" y="602654"/>
                  <a:pt x="1295736" y="739575"/>
                </a:cubicBezTo>
                <a:cubicBezTo>
                  <a:pt x="1418781" y="730097"/>
                  <a:pt x="1391656" y="622269"/>
                  <a:pt x="1842154" y="674175"/>
                </a:cubicBezTo>
                <a:cubicBezTo>
                  <a:pt x="2251963" y="725703"/>
                  <a:pt x="2543357" y="1202505"/>
                  <a:pt x="2543357" y="1911138"/>
                </a:cubicBezTo>
                <a:cubicBezTo>
                  <a:pt x="2543357" y="2619771"/>
                  <a:pt x="2228290" y="3174439"/>
                  <a:pt x="1189012" y="3004227"/>
                </a:cubicBezTo>
                <a:cubicBezTo>
                  <a:pt x="266689" y="3142266"/>
                  <a:pt x="99973" y="2479414"/>
                  <a:pt x="24671" y="2089269"/>
                </a:cubicBezTo>
                <a:cubicBezTo>
                  <a:pt x="-50631" y="1699124"/>
                  <a:pt x="9514" y="922425"/>
                  <a:pt x="737199" y="663358"/>
                </a:cubicBezTo>
                <a:cubicBezTo>
                  <a:pt x="1021153" y="585721"/>
                  <a:pt x="1093645" y="690425"/>
                  <a:pt x="1216376" y="728497"/>
                </a:cubicBezTo>
                <a:cubicBezTo>
                  <a:pt x="1183268" y="569368"/>
                  <a:pt x="1135766" y="458984"/>
                  <a:pt x="1028922" y="281987"/>
                </a:cubicBezTo>
                <a:close/>
                <a:moveTo>
                  <a:pt x="1919942" y="47"/>
                </a:moveTo>
                <a:cubicBezTo>
                  <a:pt x="2086542" y="1491"/>
                  <a:pt x="2263938" y="35583"/>
                  <a:pt x="2350876" y="60453"/>
                </a:cubicBezTo>
                <a:cubicBezTo>
                  <a:pt x="2672784" y="174000"/>
                  <a:pt x="2321773" y="213881"/>
                  <a:pt x="2220060" y="345654"/>
                </a:cubicBezTo>
                <a:cubicBezTo>
                  <a:pt x="2118347" y="477427"/>
                  <a:pt x="2005019" y="609932"/>
                  <a:pt x="1770740" y="609932"/>
                </a:cubicBezTo>
                <a:lnTo>
                  <a:pt x="1326444" y="614956"/>
                </a:lnTo>
                <a:lnTo>
                  <a:pt x="1346541" y="320533"/>
                </a:lnTo>
                <a:cubicBezTo>
                  <a:pt x="1401807" y="115484"/>
                  <a:pt x="1563158" y="44336"/>
                  <a:pt x="1760692" y="11037"/>
                </a:cubicBezTo>
                <a:cubicBezTo>
                  <a:pt x="1810076" y="2712"/>
                  <a:pt x="1864409" y="-434"/>
                  <a:pt x="1919942" y="47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1" name="Google Shape;1811;p51"/>
          <p:cNvSpPr/>
          <p:nvPr/>
        </p:nvSpPr>
        <p:spPr>
          <a:xfrm>
            <a:off x="1738943" y="1249212"/>
            <a:ext cx="597487" cy="547278"/>
          </a:xfrm>
          <a:custGeom>
            <a:avLst/>
            <a:gdLst/>
            <a:ahLst/>
            <a:cxnLst/>
            <a:rect l="l" t="t" r="r" b="b"/>
            <a:pathLst>
              <a:path w="3210745" h="2940925" extrusionOk="0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2" name="Google Shape;1812;p51"/>
          <p:cNvSpPr/>
          <p:nvPr/>
        </p:nvSpPr>
        <p:spPr>
          <a:xfrm>
            <a:off x="5912922" y="2284339"/>
            <a:ext cx="372169" cy="492524"/>
          </a:xfrm>
          <a:custGeom>
            <a:avLst/>
            <a:gdLst/>
            <a:ahLst/>
            <a:cxnLst/>
            <a:rect l="l" t="t" r="r" b="b"/>
            <a:pathLst>
              <a:path w="2448272" h="3240000" extrusionOk="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3" name="Google Shape;1813;p51"/>
          <p:cNvSpPr/>
          <p:nvPr/>
        </p:nvSpPr>
        <p:spPr>
          <a:xfrm>
            <a:off x="7558314" y="3391807"/>
            <a:ext cx="491492" cy="491492"/>
          </a:xfrm>
          <a:custGeom>
            <a:avLst/>
            <a:gdLst/>
            <a:ahLst/>
            <a:cxnLst/>
            <a:rect l="l" t="t" r="r" b="b"/>
            <a:pathLst>
              <a:path w="3240000" h="3240000" extrusionOk="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4" name="Google Shape;1814;p51"/>
          <p:cNvSpPr/>
          <p:nvPr/>
        </p:nvSpPr>
        <p:spPr>
          <a:xfrm>
            <a:off x="2702936" y="2306595"/>
            <a:ext cx="529844" cy="448015"/>
          </a:xfrm>
          <a:custGeom>
            <a:avLst/>
            <a:gdLst/>
            <a:ahLst/>
            <a:cxnLst/>
            <a:rect l="l" t="t" r="r" b="b"/>
            <a:pathLst>
              <a:path w="2736304" h="2313707" extrusionOk="0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5" name="Google Shape;1815;p51"/>
          <p:cNvSpPr/>
          <p:nvPr/>
        </p:nvSpPr>
        <p:spPr>
          <a:xfrm>
            <a:off x="5236936" y="2295856"/>
            <a:ext cx="271294" cy="469495"/>
          </a:xfrm>
          <a:custGeom>
            <a:avLst/>
            <a:gdLst/>
            <a:ahLst/>
            <a:cxnLst/>
            <a:rect l="l" t="t" r="r" b="b"/>
            <a:pathLst>
              <a:path w="1872208" h="3240000" extrusionOk="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6" name="Google Shape;1816;p51"/>
          <p:cNvSpPr/>
          <p:nvPr/>
        </p:nvSpPr>
        <p:spPr>
          <a:xfrm>
            <a:off x="3637472" y="2335527"/>
            <a:ext cx="491054" cy="390153"/>
          </a:xfrm>
          <a:custGeom>
            <a:avLst/>
            <a:gdLst/>
            <a:ahLst/>
            <a:cxnLst/>
            <a:rect l="l" t="t" r="r" b="b"/>
            <a:pathLst>
              <a:path w="3240000" h="2574247" extrusionOk="0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7" name="Google Shape;1817;p51"/>
          <p:cNvSpPr/>
          <p:nvPr/>
        </p:nvSpPr>
        <p:spPr>
          <a:xfrm>
            <a:off x="4533218" y="2320374"/>
            <a:ext cx="299026" cy="420457"/>
          </a:xfrm>
          <a:custGeom>
            <a:avLst/>
            <a:gdLst/>
            <a:ahLst/>
            <a:cxnLst/>
            <a:rect l="l" t="t" r="r" b="b"/>
            <a:pathLst>
              <a:path w="2304256" h="3240000" extrusionOk="0">
                <a:moveTo>
                  <a:pt x="954128" y="3024336"/>
                </a:moveTo>
                <a:cubicBezTo>
                  <a:pt x="924305" y="3024336"/>
                  <a:pt x="900128" y="3048513"/>
                  <a:pt x="900128" y="3078336"/>
                </a:cubicBezTo>
                <a:cubicBezTo>
                  <a:pt x="900128" y="3108159"/>
                  <a:pt x="924305" y="3132336"/>
                  <a:pt x="954128" y="3132336"/>
                </a:cubicBezTo>
                <a:lnTo>
                  <a:pt x="1350128" y="3132336"/>
                </a:lnTo>
                <a:cubicBezTo>
                  <a:pt x="1379951" y="3132336"/>
                  <a:pt x="1404128" y="3108159"/>
                  <a:pt x="1404128" y="3078336"/>
                </a:cubicBezTo>
                <a:cubicBezTo>
                  <a:pt x="1404128" y="3048513"/>
                  <a:pt x="1379951" y="3024336"/>
                  <a:pt x="1350128" y="3024336"/>
                </a:cubicBezTo>
                <a:close/>
                <a:moveTo>
                  <a:pt x="131531" y="224650"/>
                </a:moveTo>
                <a:lnTo>
                  <a:pt x="131531" y="2888946"/>
                </a:lnTo>
                <a:lnTo>
                  <a:pt x="2172725" y="2888946"/>
                </a:lnTo>
                <a:lnTo>
                  <a:pt x="2172725" y="224650"/>
                </a:lnTo>
                <a:close/>
                <a:moveTo>
                  <a:pt x="936128" y="73520"/>
                </a:moveTo>
                <a:cubicBezTo>
                  <a:pt x="916246" y="73520"/>
                  <a:pt x="900128" y="89638"/>
                  <a:pt x="900128" y="109520"/>
                </a:cubicBezTo>
                <a:cubicBezTo>
                  <a:pt x="900128" y="129402"/>
                  <a:pt x="916246" y="145520"/>
                  <a:pt x="936128" y="145520"/>
                </a:cubicBezTo>
                <a:lnTo>
                  <a:pt x="1368128" y="145520"/>
                </a:lnTo>
                <a:cubicBezTo>
                  <a:pt x="1388010" y="145520"/>
                  <a:pt x="1404128" y="129402"/>
                  <a:pt x="1404128" y="109520"/>
                </a:cubicBezTo>
                <a:cubicBezTo>
                  <a:pt x="1404128" y="89638"/>
                  <a:pt x="1388010" y="73520"/>
                  <a:pt x="1368128" y="73520"/>
                </a:cubicBezTo>
                <a:close/>
                <a:moveTo>
                  <a:pt x="155330" y="0"/>
                </a:moveTo>
                <a:lnTo>
                  <a:pt x="2148926" y="0"/>
                </a:lnTo>
                <a:cubicBezTo>
                  <a:pt x="2234712" y="0"/>
                  <a:pt x="2304256" y="69544"/>
                  <a:pt x="2304256" y="155330"/>
                </a:cubicBezTo>
                <a:lnTo>
                  <a:pt x="2304256" y="3084670"/>
                </a:lnTo>
                <a:cubicBezTo>
                  <a:pt x="2304256" y="3170456"/>
                  <a:pt x="2234712" y="3240000"/>
                  <a:pt x="2148926" y="3240000"/>
                </a:cubicBezTo>
                <a:lnTo>
                  <a:pt x="155330" y="3240000"/>
                </a:lnTo>
                <a:cubicBezTo>
                  <a:pt x="69544" y="3240000"/>
                  <a:pt x="0" y="3170456"/>
                  <a:pt x="0" y="3084670"/>
                </a:cubicBezTo>
                <a:lnTo>
                  <a:pt x="0" y="155330"/>
                </a:lnTo>
                <a:cubicBezTo>
                  <a:pt x="0" y="69544"/>
                  <a:pt x="69544" y="0"/>
                  <a:pt x="155330" y="0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8" name="Google Shape;1818;p51"/>
          <p:cNvSpPr/>
          <p:nvPr/>
        </p:nvSpPr>
        <p:spPr>
          <a:xfrm>
            <a:off x="3298665" y="5303690"/>
            <a:ext cx="512639" cy="646909"/>
          </a:xfrm>
          <a:custGeom>
            <a:avLst/>
            <a:gdLst/>
            <a:ahLst/>
            <a:cxnLst/>
            <a:rect l="l" t="t" r="r" b="b"/>
            <a:pathLst>
              <a:path w="2120980" h="2676504" extrusionOk="0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9" name="Google Shape;1819;p51"/>
          <p:cNvSpPr/>
          <p:nvPr/>
        </p:nvSpPr>
        <p:spPr>
          <a:xfrm>
            <a:off x="1790093" y="2239988"/>
            <a:ext cx="508153" cy="516633"/>
          </a:xfrm>
          <a:custGeom>
            <a:avLst/>
            <a:gdLst/>
            <a:ahLst/>
            <a:cxnLst/>
            <a:rect l="l" t="t" r="r" b="b"/>
            <a:pathLst>
              <a:path w="3186824" h="3060919" extrusionOk="0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0" name="Google Shape;1820;p51"/>
          <p:cNvSpPr/>
          <p:nvPr/>
        </p:nvSpPr>
        <p:spPr>
          <a:xfrm rot="-900000">
            <a:off x="3516256" y="3402558"/>
            <a:ext cx="548680" cy="469988"/>
          </a:xfrm>
          <a:custGeom>
            <a:avLst/>
            <a:gdLst/>
            <a:ahLst/>
            <a:cxnLst/>
            <a:rect l="l" t="t" r="r" b="b"/>
            <a:pathLst>
              <a:path w="2901316" h="2485205" extrusionOk="0">
                <a:moveTo>
                  <a:pt x="2901316" y="8833"/>
                </a:moveTo>
                <a:lnTo>
                  <a:pt x="2885407" y="69738"/>
                </a:lnTo>
                <a:lnTo>
                  <a:pt x="2890344" y="71061"/>
                </a:lnTo>
                <a:lnTo>
                  <a:pt x="2331295" y="2157461"/>
                </a:lnTo>
                <a:lnTo>
                  <a:pt x="2322295" y="2155049"/>
                </a:lnTo>
                <a:cubicBezTo>
                  <a:pt x="2311779" y="2339141"/>
                  <a:pt x="2127696" y="2485205"/>
                  <a:pt x="1902404" y="2485205"/>
                </a:cubicBezTo>
                <a:cubicBezTo>
                  <a:pt x="1669201" y="2485205"/>
                  <a:pt x="1480151" y="2328701"/>
                  <a:pt x="1480150" y="2135644"/>
                </a:cubicBezTo>
                <a:cubicBezTo>
                  <a:pt x="1480150" y="1942587"/>
                  <a:pt x="1669200" y="1786083"/>
                  <a:pt x="1902404" y="1786083"/>
                </a:cubicBezTo>
                <a:cubicBezTo>
                  <a:pt x="2026046" y="1786083"/>
                  <a:pt x="2137276" y="1830075"/>
                  <a:pt x="2213623" y="1901150"/>
                </a:cubicBezTo>
                <a:lnTo>
                  <a:pt x="2586815" y="508378"/>
                </a:lnTo>
                <a:lnTo>
                  <a:pt x="1283297" y="508378"/>
                </a:lnTo>
                <a:lnTo>
                  <a:pt x="847984" y="2132988"/>
                </a:lnTo>
                <a:lnTo>
                  <a:pt x="841776" y="2131324"/>
                </a:lnTo>
                <a:cubicBezTo>
                  <a:pt x="829584" y="2314002"/>
                  <a:pt x="646295" y="2458448"/>
                  <a:pt x="422254" y="2458448"/>
                </a:cubicBezTo>
                <a:cubicBezTo>
                  <a:pt x="189051" y="2458448"/>
                  <a:pt x="1" y="2301944"/>
                  <a:pt x="0" y="2108887"/>
                </a:cubicBezTo>
                <a:cubicBezTo>
                  <a:pt x="0" y="1915830"/>
                  <a:pt x="189051" y="1759326"/>
                  <a:pt x="422255" y="1759326"/>
                </a:cubicBezTo>
                <a:cubicBezTo>
                  <a:pt x="544771" y="1759326"/>
                  <a:pt x="655100" y="1802522"/>
                  <a:pt x="731465" y="1872378"/>
                </a:cubicBezTo>
                <a:lnTo>
                  <a:pt x="1233167" y="0"/>
                </a:lnTo>
                <a:lnTo>
                  <a:pt x="1266129" y="8833"/>
                </a:ln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1" name="Google Shape;1821;p51"/>
          <p:cNvSpPr/>
          <p:nvPr/>
        </p:nvSpPr>
        <p:spPr>
          <a:xfrm rot="10800000">
            <a:off x="2566940" y="5254295"/>
            <a:ext cx="376548" cy="745701"/>
          </a:xfrm>
          <a:custGeom>
            <a:avLst/>
            <a:gdLst/>
            <a:ahLst/>
            <a:cxnLst/>
            <a:rect l="l" t="t" r="r" b="b"/>
            <a:pathLst>
              <a:path w="1613569" h="3195455" extrusionOk="0">
                <a:moveTo>
                  <a:pt x="1348422" y="2012960"/>
                </a:moveTo>
                <a:lnTo>
                  <a:pt x="264249" y="2012960"/>
                </a:lnTo>
                <a:cubicBezTo>
                  <a:pt x="99656" y="1932015"/>
                  <a:pt x="172" y="1814225"/>
                  <a:pt x="0" y="1686651"/>
                </a:cubicBezTo>
                <a:lnTo>
                  <a:pt x="716785" y="1678553"/>
                </a:lnTo>
                <a:lnTo>
                  <a:pt x="716785" y="360000"/>
                </a:lnTo>
                <a:lnTo>
                  <a:pt x="716785" y="355479"/>
                </a:lnTo>
                <a:lnTo>
                  <a:pt x="717916" y="355479"/>
                </a:lnTo>
                <a:lnTo>
                  <a:pt x="806785" y="0"/>
                </a:lnTo>
                <a:lnTo>
                  <a:pt x="895655" y="355479"/>
                </a:lnTo>
                <a:lnTo>
                  <a:pt x="896785" y="355479"/>
                </a:lnTo>
                <a:lnTo>
                  <a:pt x="896785" y="360000"/>
                </a:lnTo>
                <a:lnTo>
                  <a:pt x="896785" y="1676520"/>
                </a:lnTo>
                <a:lnTo>
                  <a:pt x="1612906" y="1668429"/>
                </a:lnTo>
                <a:cubicBezTo>
                  <a:pt x="1622778" y="1802631"/>
                  <a:pt x="1521918" y="1928220"/>
                  <a:pt x="1348422" y="2012960"/>
                </a:cubicBezTo>
                <a:close/>
                <a:moveTo>
                  <a:pt x="1175921" y="2908428"/>
                </a:moveTo>
                <a:lnTo>
                  <a:pt x="437641" y="2908428"/>
                </a:lnTo>
                <a:lnTo>
                  <a:pt x="250570" y="2083962"/>
                </a:lnTo>
                <a:lnTo>
                  <a:pt x="1362992" y="2083962"/>
                </a:lnTo>
                <a:close/>
                <a:moveTo>
                  <a:pt x="1155969" y="3195455"/>
                </a:moveTo>
                <a:lnTo>
                  <a:pt x="457593" y="3195455"/>
                </a:lnTo>
                <a:cubicBezTo>
                  <a:pt x="397940" y="3195455"/>
                  <a:pt x="349581" y="3147096"/>
                  <a:pt x="349581" y="3087443"/>
                </a:cubicBezTo>
                <a:cubicBezTo>
                  <a:pt x="349581" y="3027790"/>
                  <a:pt x="397940" y="2979431"/>
                  <a:pt x="457593" y="2979431"/>
                </a:cubicBezTo>
                <a:lnTo>
                  <a:pt x="1155969" y="2979431"/>
                </a:lnTo>
                <a:cubicBezTo>
                  <a:pt x="1215622" y="2979431"/>
                  <a:pt x="1263981" y="3027790"/>
                  <a:pt x="1263981" y="3087443"/>
                </a:cubicBezTo>
                <a:cubicBezTo>
                  <a:pt x="1263981" y="3147096"/>
                  <a:pt x="1215622" y="3195455"/>
                  <a:pt x="1155969" y="3195455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2" name="Google Shape;1822;p51"/>
          <p:cNvSpPr/>
          <p:nvPr/>
        </p:nvSpPr>
        <p:spPr>
          <a:xfrm>
            <a:off x="4995762" y="5347178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 extrusionOk="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3" name="Google Shape;1823;p51"/>
          <p:cNvSpPr/>
          <p:nvPr/>
        </p:nvSpPr>
        <p:spPr>
          <a:xfrm>
            <a:off x="7539342" y="5347178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 extrusionOk="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4" name="Google Shape;1824;p51"/>
          <p:cNvSpPr/>
          <p:nvPr/>
        </p:nvSpPr>
        <p:spPr>
          <a:xfrm>
            <a:off x="5847715" y="5350249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 extrusionOk="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5" name="Google Shape;1825;p51"/>
          <p:cNvSpPr/>
          <p:nvPr/>
        </p:nvSpPr>
        <p:spPr>
          <a:xfrm>
            <a:off x="8391296" y="5343776"/>
            <a:ext cx="566738" cy="566738"/>
          </a:xfrm>
          <a:custGeom>
            <a:avLst/>
            <a:gdLst/>
            <a:ahLst/>
            <a:cxnLst/>
            <a:rect l="l" t="t" r="r" b="b"/>
            <a:pathLst>
              <a:path w="3240000" h="3240000" extrusionOk="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6" name="Google Shape;1826;p51"/>
          <p:cNvSpPr/>
          <p:nvPr/>
        </p:nvSpPr>
        <p:spPr>
          <a:xfrm>
            <a:off x="6693528" y="5350249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 extrusionOk="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7" name="Google Shape;1827;p51"/>
          <p:cNvSpPr/>
          <p:nvPr/>
        </p:nvSpPr>
        <p:spPr>
          <a:xfrm rot="2700000">
            <a:off x="2704418" y="3288502"/>
            <a:ext cx="389390" cy="698103"/>
          </a:xfrm>
          <a:custGeom>
            <a:avLst/>
            <a:gdLst/>
            <a:ahLst/>
            <a:cxnLst/>
            <a:rect l="l" t="t" r="r" b="b"/>
            <a:pathLst>
              <a:path w="2232248" h="4001999" extrusionOk="0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8" name="Google Shape;1828;p51"/>
          <p:cNvSpPr/>
          <p:nvPr/>
        </p:nvSpPr>
        <p:spPr>
          <a:xfrm>
            <a:off x="1779894" y="3313599"/>
            <a:ext cx="527335" cy="493633"/>
          </a:xfrm>
          <a:custGeom>
            <a:avLst/>
            <a:gdLst/>
            <a:ahLst/>
            <a:cxnLst/>
            <a:rect l="l" t="t" r="r" b="b"/>
            <a:pathLst>
              <a:path w="3239999" h="3032924" extrusionOk="0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9" name="Google Shape;1829;p51"/>
          <p:cNvSpPr/>
          <p:nvPr/>
        </p:nvSpPr>
        <p:spPr>
          <a:xfrm rot="2700000">
            <a:off x="4357748" y="5244834"/>
            <a:ext cx="190721" cy="764622"/>
          </a:xfrm>
          <a:custGeom>
            <a:avLst/>
            <a:gdLst/>
            <a:ahLst/>
            <a:cxnLst/>
            <a:rect l="l" t="t" r="r" b="b"/>
            <a:pathLst>
              <a:path w="1035916" h="4153123" extrusionOk="0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51"/>
          <p:cNvSpPr/>
          <p:nvPr/>
        </p:nvSpPr>
        <p:spPr>
          <a:xfrm>
            <a:off x="1754955" y="4381769"/>
            <a:ext cx="508153" cy="508153"/>
          </a:xfrm>
          <a:custGeom>
            <a:avLst/>
            <a:gdLst/>
            <a:ahLst/>
            <a:cxnLst/>
            <a:rect l="l" t="t" r="r" b="b"/>
            <a:pathLst>
              <a:path w="3240000" h="3240000" extrusionOk="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1" name="Google Shape;1831;p51"/>
          <p:cNvSpPr/>
          <p:nvPr/>
        </p:nvSpPr>
        <p:spPr>
          <a:xfrm flipH="1">
            <a:off x="7481140" y="2322458"/>
            <a:ext cx="504633" cy="416291"/>
          </a:xfrm>
          <a:custGeom>
            <a:avLst/>
            <a:gdLst/>
            <a:ahLst/>
            <a:cxnLst/>
            <a:rect l="l" t="t" r="r" b="b"/>
            <a:pathLst>
              <a:path w="3217557" h="2654282" extrusionOk="0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2" name="Google Shape;1832;p51"/>
          <p:cNvSpPr/>
          <p:nvPr/>
        </p:nvSpPr>
        <p:spPr>
          <a:xfrm rot="-2794009">
            <a:off x="7505412" y="1307700"/>
            <a:ext cx="551843" cy="546086"/>
          </a:xfrm>
          <a:custGeom>
            <a:avLst/>
            <a:gdLst/>
            <a:ahLst/>
            <a:cxnLst/>
            <a:rect l="l" t="t" r="r" b="b"/>
            <a:pathLst>
              <a:path w="1807241" h="1788383" extrusionOk="0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3" name="Google Shape;1833;p51"/>
          <p:cNvSpPr/>
          <p:nvPr/>
        </p:nvSpPr>
        <p:spPr>
          <a:xfrm>
            <a:off x="8311540" y="1307766"/>
            <a:ext cx="544577" cy="547049"/>
          </a:xfrm>
          <a:custGeom>
            <a:avLst/>
            <a:gdLst/>
            <a:ahLst/>
            <a:cxnLst/>
            <a:rect l="l" t="t" r="r" b="b"/>
            <a:pathLst>
              <a:path w="371900" h="373588" extrusionOk="0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4" name="Google Shape;1834;p51"/>
          <p:cNvSpPr/>
          <p:nvPr/>
        </p:nvSpPr>
        <p:spPr>
          <a:xfrm>
            <a:off x="6742193" y="4346378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 extrusionOk="0">
                <a:moveTo>
                  <a:pt x="1999321" y="2603448"/>
                </a:moveTo>
                <a:lnTo>
                  <a:pt x="1999321" y="2772810"/>
                </a:lnTo>
                <a:lnTo>
                  <a:pt x="2528507" y="2772810"/>
                </a:lnTo>
                <a:lnTo>
                  <a:pt x="2528507" y="2603448"/>
                </a:lnTo>
                <a:close/>
                <a:moveTo>
                  <a:pt x="2263914" y="2230929"/>
                </a:moveTo>
                <a:cubicBezTo>
                  <a:pt x="2516419" y="2230929"/>
                  <a:pt x="2721114" y="2435624"/>
                  <a:pt x="2721114" y="2688129"/>
                </a:cubicBezTo>
                <a:cubicBezTo>
                  <a:pt x="2721114" y="2940634"/>
                  <a:pt x="2516419" y="3145329"/>
                  <a:pt x="2263914" y="3145329"/>
                </a:cubicBezTo>
                <a:cubicBezTo>
                  <a:pt x="2011409" y="3145329"/>
                  <a:pt x="1806714" y="2940634"/>
                  <a:pt x="1806714" y="2688129"/>
                </a:cubicBezTo>
                <a:cubicBezTo>
                  <a:pt x="1806714" y="2435624"/>
                  <a:pt x="2011409" y="2230929"/>
                  <a:pt x="2263914" y="2230929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5" name="Google Shape;1835;p51"/>
          <p:cNvSpPr/>
          <p:nvPr/>
        </p:nvSpPr>
        <p:spPr>
          <a:xfrm>
            <a:off x="5867151" y="4346378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 extrusionOk="0">
                <a:moveTo>
                  <a:pt x="2179233" y="2431577"/>
                </a:moveTo>
                <a:lnTo>
                  <a:pt x="2179233" y="2611489"/>
                </a:lnTo>
                <a:lnTo>
                  <a:pt x="1999321" y="2611489"/>
                </a:lnTo>
                <a:lnTo>
                  <a:pt x="1999321" y="2780851"/>
                </a:lnTo>
                <a:lnTo>
                  <a:pt x="2179233" y="2780851"/>
                </a:lnTo>
                <a:lnTo>
                  <a:pt x="2179233" y="2960763"/>
                </a:lnTo>
                <a:lnTo>
                  <a:pt x="2348595" y="2960763"/>
                </a:lnTo>
                <a:lnTo>
                  <a:pt x="2348595" y="2780851"/>
                </a:lnTo>
                <a:lnTo>
                  <a:pt x="2528507" y="2780851"/>
                </a:lnTo>
                <a:lnTo>
                  <a:pt x="2528507" y="2611489"/>
                </a:lnTo>
                <a:lnTo>
                  <a:pt x="2348595" y="2611489"/>
                </a:lnTo>
                <a:lnTo>
                  <a:pt x="2348595" y="24315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6" name="Google Shape;1836;p51"/>
          <p:cNvSpPr/>
          <p:nvPr/>
        </p:nvSpPr>
        <p:spPr>
          <a:xfrm>
            <a:off x="7617235" y="4346378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 extrusionOk="0">
                <a:moveTo>
                  <a:pt x="2136698" y="2449196"/>
                </a:moveTo>
                <a:lnTo>
                  <a:pt x="2016940" y="2568954"/>
                </a:lnTo>
                <a:lnTo>
                  <a:pt x="2144156" y="2696170"/>
                </a:lnTo>
                <a:lnTo>
                  <a:pt x="2016940" y="2823386"/>
                </a:lnTo>
                <a:lnTo>
                  <a:pt x="2136698" y="2943144"/>
                </a:lnTo>
                <a:lnTo>
                  <a:pt x="2263914" y="2815928"/>
                </a:lnTo>
                <a:lnTo>
                  <a:pt x="2391130" y="2943144"/>
                </a:lnTo>
                <a:lnTo>
                  <a:pt x="2510888" y="2823386"/>
                </a:lnTo>
                <a:lnTo>
                  <a:pt x="2383672" y="2696170"/>
                </a:lnTo>
                <a:lnTo>
                  <a:pt x="2510888" y="2568954"/>
                </a:lnTo>
                <a:lnTo>
                  <a:pt x="2391130" y="2449196"/>
                </a:lnTo>
                <a:lnTo>
                  <a:pt x="2263914" y="2576412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7" name="Google Shape;1837;p51"/>
          <p:cNvSpPr/>
          <p:nvPr/>
        </p:nvSpPr>
        <p:spPr>
          <a:xfrm>
            <a:off x="8492276" y="4346378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 extrusionOk="0">
                <a:moveTo>
                  <a:pt x="2519839" y="2469622"/>
                </a:moveTo>
                <a:lnTo>
                  <a:pt x="2201779" y="2787682"/>
                </a:lnTo>
                <a:lnTo>
                  <a:pt x="2003023" y="2588926"/>
                </a:lnTo>
                <a:lnTo>
                  <a:pt x="1901669" y="2690281"/>
                </a:lnTo>
                <a:lnTo>
                  <a:pt x="2203868" y="2992480"/>
                </a:lnTo>
                <a:lnTo>
                  <a:pt x="2305222" y="2891125"/>
                </a:lnTo>
                <a:lnTo>
                  <a:pt x="2303133" y="2889037"/>
                </a:lnTo>
                <a:lnTo>
                  <a:pt x="2621194" y="25709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52"/>
          <p:cNvSpPr txBox="1">
            <a:spLocks noGrp="1"/>
          </p:cNvSpPr>
          <p:nvPr>
            <p:ph type="body" idx="1"/>
          </p:nvPr>
        </p:nvSpPr>
        <p:spPr>
          <a:xfrm>
            <a:off x="313422" y="245430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Fully Editable Icon Sets: B</a:t>
            </a:r>
            <a:endParaRPr/>
          </a:p>
        </p:txBody>
      </p:sp>
      <p:sp>
        <p:nvSpPr>
          <p:cNvPr id="1843" name="Google Shape;1843;p52"/>
          <p:cNvSpPr/>
          <p:nvPr/>
        </p:nvSpPr>
        <p:spPr>
          <a:xfrm>
            <a:off x="1419436" y="1178914"/>
            <a:ext cx="530134" cy="529812"/>
          </a:xfrm>
          <a:custGeom>
            <a:avLst/>
            <a:gdLst/>
            <a:ahLst/>
            <a:cxnLst/>
            <a:rect l="l" t="t" r="r" b="b"/>
            <a:pathLst>
              <a:path w="2103393" h="2102114" extrusionOk="0">
                <a:moveTo>
                  <a:pt x="930675" y="75207"/>
                </a:moveTo>
                <a:cubicBezTo>
                  <a:pt x="914336" y="-26367"/>
                  <a:pt x="1202803" y="-23213"/>
                  <a:pt x="1190398" y="73534"/>
                </a:cubicBezTo>
                <a:lnTo>
                  <a:pt x="1177505" y="630783"/>
                </a:lnTo>
                <a:lnTo>
                  <a:pt x="1312141" y="709320"/>
                </a:lnTo>
                <a:cubicBezTo>
                  <a:pt x="1349539" y="621433"/>
                  <a:pt x="1403768" y="466228"/>
                  <a:pt x="1508484" y="512977"/>
                </a:cubicBezTo>
                <a:cubicBezTo>
                  <a:pt x="1961009" y="692492"/>
                  <a:pt x="2211581" y="1696648"/>
                  <a:pt x="2058246" y="2061286"/>
                </a:cubicBezTo>
                <a:cubicBezTo>
                  <a:pt x="1912391" y="2233320"/>
                  <a:pt x="1542142" y="1816322"/>
                  <a:pt x="1244822" y="1651768"/>
                </a:cubicBezTo>
                <a:cubicBezTo>
                  <a:pt x="1113927" y="1590061"/>
                  <a:pt x="1184984" y="1466646"/>
                  <a:pt x="1205554" y="1337621"/>
                </a:cubicBezTo>
                <a:cubicBezTo>
                  <a:pt x="1233603" y="1238514"/>
                  <a:pt x="1127017" y="1161846"/>
                  <a:pt x="1244823" y="894444"/>
                </a:cubicBezTo>
                <a:cubicBezTo>
                  <a:pt x="1188725" y="845826"/>
                  <a:pt x="1155065" y="802817"/>
                  <a:pt x="1076528" y="748589"/>
                </a:cubicBezTo>
                <a:cubicBezTo>
                  <a:pt x="973682" y="789728"/>
                  <a:pt x="949373" y="842086"/>
                  <a:pt x="885795" y="888834"/>
                </a:cubicBezTo>
                <a:cubicBezTo>
                  <a:pt x="951243" y="1053389"/>
                  <a:pt x="898883" y="1240382"/>
                  <a:pt x="919453" y="1326400"/>
                </a:cubicBezTo>
                <a:cubicBezTo>
                  <a:pt x="930673" y="1432986"/>
                  <a:pt x="1003602" y="1595671"/>
                  <a:pt x="891405" y="1646159"/>
                </a:cubicBezTo>
                <a:cubicBezTo>
                  <a:pt x="685711" y="1737785"/>
                  <a:pt x="311722" y="2121123"/>
                  <a:pt x="89201" y="2089335"/>
                </a:cubicBezTo>
                <a:cubicBezTo>
                  <a:pt x="-118362" y="2035107"/>
                  <a:pt x="33103" y="774768"/>
                  <a:pt x="577255" y="512977"/>
                </a:cubicBezTo>
                <a:cubicBezTo>
                  <a:pt x="704411" y="464359"/>
                  <a:pt x="736199" y="673791"/>
                  <a:pt x="807257" y="748589"/>
                </a:cubicBezTo>
                <a:lnTo>
                  <a:pt x="969942" y="636393"/>
                </a:lnTo>
                <a:cubicBezTo>
                  <a:pt x="968072" y="483058"/>
                  <a:pt x="947112" y="235825"/>
                  <a:pt x="930675" y="752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4" name="Google Shape;1844;p52"/>
          <p:cNvSpPr/>
          <p:nvPr/>
        </p:nvSpPr>
        <p:spPr>
          <a:xfrm>
            <a:off x="2266578" y="1223202"/>
            <a:ext cx="529812" cy="441236"/>
          </a:xfrm>
          <a:custGeom>
            <a:avLst/>
            <a:gdLst/>
            <a:ahLst/>
            <a:cxnLst/>
            <a:rect l="l" t="t" r="r" b="b"/>
            <a:pathLst>
              <a:path w="3240001" h="2698329" extrusionOk="0">
                <a:moveTo>
                  <a:pt x="2548075" y="5025"/>
                </a:moveTo>
                <a:cubicBezTo>
                  <a:pt x="2888705" y="21427"/>
                  <a:pt x="3205543" y="144443"/>
                  <a:pt x="3236875" y="324866"/>
                </a:cubicBezTo>
                <a:cubicBezTo>
                  <a:pt x="3272384" y="584869"/>
                  <a:pt x="3000845" y="793843"/>
                  <a:pt x="2654112" y="922630"/>
                </a:cubicBezTo>
                <a:cubicBezTo>
                  <a:pt x="2512076" y="1002818"/>
                  <a:pt x="2288579" y="1396468"/>
                  <a:pt x="2077615" y="1155904"/>
                </a:cubicBezTo>
                <a:cubicBezTo>
                  <a:pt x="1902159" y="985808"/>
                  <a:pt x="1914692" y="662627"/>
                  <a:pt x="1946024" y="426923"/>
                </a:cubicBezTo>
                <a:cubicBezTo>
                  <a:pt x="1958557" y="234957"/>
                  <a:pt x="1977355" y="79442"/>
                  <a:pt x="2209208" y="25983"/>
                </a:cubicBezTo>
                <a:cubicBezTo>
                  <a:pt x="2318345" y="5936"/>
                  <a:pt x="2434532" y="-443"/>
                  <a:pt x="2548075" y="5025"/>
                </a:cubicBezTo>
                <a:close/>
                <a:moveTo>
                  <a:pt x="1184195" y="86"/>
                </a:moveTo>
                <a:cubicBezTo>
                  <a:pt x="1412849" y="2955"/>
                  <a:pt x="1621488" y="77771"/>
                  <a:pt x="1732975" y="244677"/>
                </a:cubicBezTo>
                <a:cubicBezTo>
                  <a:pt x="1866656" y="436642"/>
                  <a:pt x="1793548" y="672347"/>
                  <a:pt x="1801904" y="871602"/>
                </a:cubicBezTo>
                <a:cubicBezTo>
                  <a:pt x="1820702" y="1041698"/>
                  <a:pt x="1996160" y="1255532"/>
                  <a:pt x="1889631" y="1396469"/>
                </a:cubicBezTo>
                <a:cubicBezTo>
                  <a:pt x="1714174" y="1644320"/>
                  <a:pt x="1482324" y="1717219"/>
                  <a:pt x="1300601" y="1906754"/>
                </a:cubicBezTo>
                <a:cubicBezTo>
                  <a:pt x="1068750" y="2152178"/>
                  <a:pt x="736639" y="2754803"/>
                  <a:pt x="442124" y="2694054"/>
                </a:cubicBezTo>
                <a:cubicBezTo>
                  <a:pt x="189385" y="2609005"/>
                  <a:pt x="149697" y="2276103"/>
                  <a:pt x="78680" y="2016101"/>
                </a:cubicBezTo>
                <a:cubicBezTo>
                  <a:pt x="-50823" y="1442635"/>
                  <a:pt x="-61268" y="759824"/>
                  <a:pt x="366928" y="302996"/>
                </a:cubicBezTo>
                <a:cubicBezTo>
                  <a:pt x="563141" y="111638"/>
                  <a:pt x="890211" y="-3604"/>
                  <a:pt x="1184195" y="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5" name="Google Shape;1845;p52"/>
          <p:cNvSpPr/>
          <p:nvPr/>
        </p:nvSpPr>
        <p:spPr>
          <a:xfrm>
            <a:off x="3984008" y="1208368"/>
            <a:ext cx="470907" cy="470907"/>
          </a:xfrm>
          <a:custGeom>
            <a:avLst/>
            <a:gdLst/>
            <a:ahLst/>
            <a:cxnLst/>
            <a:rect l="l" t="t" r="r" b="b"/>
            <a:pathLst>
              <a:path w="3203570" h="3242474" extrusionOk="0">
                <a:moveTo>
                  <a:pt x="1049035" y="16828"/>
                </a:moveTo>
                <a:lnTo>
                  <a:pt x="1447333" y="0"/>
                </a:lnTo>
                <a:cubicBezTo>
                  <a:pt x="1441724" y="284231"/>
                  <a:pt x="1413674" y="613340"/>
                  <a:pt x="1666116" y="734886"/>
                </a:cubicBezTo>
                <a:cubicBezTo>
                  <a:pt x="1888639" y="783504"/>
                  <a:pt x="1937256" y="473095"/>
                  <a:pt x="2401001" y="560982"/>
                </a:cubicBezTo>
                <a:cubicBezTo>
                  <a:pt x="2875965" y="635779"/>
                  <a:pt x="3216295" y="1035945"/>
                  <a:pt x="3203206" y="1834409"/>
                </a:cubicBezTo>
                <a:cubicBezTo>
                  <a:pt x="3175156" y="2587994"/>
                  <a:pt x="2844177" y="2814257"/>
                  <a:pt x="2300025" y="3046130"/>
                </a:cubicBezTo>
                <a:cubicBezTo>
                  <a:pt x="1406194" y="3347190"/>
                  <a:pt x="820903" y="2705801"/>
                  <a:pt x="605860" y="2664663"/>
                </a:cubicBezTo>
                <a:cubicBezTo>
                  <a:pt x="379598" y="2621655"/>
                  <a:pt x="355288" y="2954503"/>
                  <a:pt x="381468" y="3242474"/>
                </a:cubicBezTo>
                <a:lnTo>
                  <a:pt x="0" y="3236864"/>
                </a:lnTo>
                <a:cubicBezTo>
                  <a:pt x="9350" y="2823607"/>
                  <a:pt x="-31788" y="2191567"/>
                  <a:pt x="516103" y="2249538"/>
                </a:cubicBezTo>
                <a:cubicBezTo>
                  <a:pt x="918138" y="2305637"/>
                  <a:pt x="1303347" y="2423441"/>
                  <a:pt x="1559529" y="1991485"/>
                </a:cubicBezTo>
                <a:cubicBezTo>
                  <a:pt x="1720344" y="1686686"/>
                  <a:pt x="1701645" y="1337006"/>
                  <a:pt x="1234160" y="959279"/>
                </a:cubicBezTo>
                <a:cubicBezTo>
                  <a:pt x="1155622" y="891961"/>
                  <a:pt x="981717" y="516102"/>
                  <a:pt x="1049035" y="168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6" name="Google Shape;1846;p52"/>
          <p:cNvSpPr/>
          <p:nvPr/>
        </p:nvSpPr>
        <p:spPr>
          <a:xfrm>
            <a:off x="3104563" y="1220122"/>
            <a:ext cx="529812" cy="447396"/>
          </a:xfrm>
          <a:custGeom>
            <a:avLst/>
            <a:gdLst/>
            <a:ahLst/>
            <a:cxnLst/>
            <a:rect l="l" t="t" r="r" b="b"/>
            <a:pathLst>
              <a:path w="3213653" h="2719059" extrusionOk="0">
                <a:moveTo>
                  <a:pt x="1378151" y="1333546"/>
                </a:moveTo>
                <a:cubicBezTo>
                  <a:pt x="1319627" y="1375402"/>
                  <a:pt x="1250513" y="1400241"/>
                  <a:pt x="1177640" y="1404742"/>
                </a:cubicBezTo>
                <a:cubicBezTo>
                  <a:pt x="1183273" y="1421668"/>
                  <a:pt x="1185388" y="1439329"/>
                  <a:pt x="1185029" y="1457608"/>
                </a:cubicBezTo>
                <a:lnTo>
                  <a:pt x="1182201" y="1517198"/>
                </a:lnTo>
                <a:cubicBezTo>
                  <a:pt x="1256472" y="1514781"/>
                  <a:pt x="1326341" y="1484168"/>
                  <a:pt x="1378151" y="1432005"/>
                </a:cubicBezTo>
                <a:close/>
                <a:moveTo>
                  <a:pt x="1765736" y="0"/>
                </a:moveTo>
                <a:cubicBezTo>
                  <a:pt x="1820598" y="0"/>
                  <a:pt x="1865072" y="44474"/>
                  <a:pt x="1865072" y="99336"/>
                </a:cubicBezTo>
                <a:lnTo>
                  <a:pt x="1865072" y="1145199"/>
                </a:lnTo>
                <a:cubicBezTo>
                  <a:pt x="1927584" y="1198906"/>
                  <a:pt x="2002197" y="1234373"/>
                  <a:pt x="2081262" y="1252128"/>
                </a:cubicBezTo>
                <a:cubicBezTo>
                  <a:pt x="2096727" y="1219747"/>
                  <a:pt x="2112543" y="1186289"/>
                  <a:pt x="2123992" y="1149920"/>
                </a:cubicBezTo>
                <a:cubicBezTo>
                  <a:pt x="1899600" y="1041464"/>
                  <a:pt x="1832282" y="585198"/>
                  <a:pt x="1933258" y="437473"/>
                </a:cubicBezTo>
                <a:cubicBezTo>
                  <a:pt x="2028156" y="327848"/>
                  <a:pt x="2131647" y="265468"/>
                  <a:pt x="2345195" y="261608"/>
                </a:cubicBezTo>
                <a:cubicBezTo>
                  <a:pt x="2375702" y="261056"/>
                  <a:pt x="2408455" y="261699"/>
                  <a:pt x="2443750" y="263569"/>
                </a:cubicBezTo>
                <a:cubicBezTo>
                  <a:pt x="2954244" y="291618"/>
                  <a:pt x="3189856" y="886259"/>
                  <a:pt x="3206686" y="1323824"/>
                </a:cubicBezTo>
                <a:cubicBezTo>
                  <a:pt x="3247823" y="2015701"/>
                  <a:pt x="3103839" y="2270013"/>
                  <a:pt x="2853267" y="2462617"/>
                </a:cubicBezTo>
                <a:cubicBezTo>
                  <a:pt x="2511068" y="2735627"/>
                  <a:pt x="2157650" y="2470097"/>
                  <a:pt x="2084722" y="2170906"/>
                </a:cubicBezTo>
                <a:cubicBezTo>
                  <a:pt x="2058544" y="2038140"/>
                  <a:pt x="2127730" y="1922204"/>
                  <a:pt x="2202528" y="1800658"/>
                </a:cubicBezTo>
                <a:lnTo>
                  <a:pt x="2143866" y="1730900"/>
                </a:lnTo>
                <a:cubicBezTo>
                  <a:pt x="2096151" y="1741682"/>
                  <a:pt x="2046910" y="1746675"/>
                  <a:pt x="1997032" y="1746402"/>
                </a:cubicBezTo>
                <a:lnTo>
                  <a:pt x="1887189" y="1736891"/>
                </a:lnTo>
                <a:lnTo>
                  <a:pt x="1887189" y="2619722"/>
                </a:lnTo>
                <a:cubicBezTo>
                  <a:pt x="1887189" y="2674584"/>
                  <a:pt x="1842715" y="2719058"/>
                  <a:pt x="1787853" y="2719058"/>
                </a:cubicBezTo>
                <a:cubicBezTo>
                  <a:pt x="1732991" y="2719058"/>
                  <a:pt x="1688517" y="2674584"/>
                  <a:pt x="1688517" y="2619722"/>
                </a:cubicBezTo>
                <a:lnTo>
                  <a:pt x="1688517" y="1730093"/>
                </a:lnTo>
                <a:cubicBezTo>
                  <a:pt x="1688517" y="1710960"/>
                  <a:pt x="1693926" y="1693091"/>
                  <a:pt x="1704798" y="1678857"/>
                </a:cubicBezTo>
                <a:cubicBezTo>
                  <a:pt x="1659024" y="1659660"/>
                  <a:pt x="1616387" y="1633873"/>
                  <a:pt x="1576823" y="1603655"/>
                </a:cubicBezTo>
                <a:lnTo>
                  <a:pt x="1576823" y="2619723"/>
                </a:lnTo>
                <a:cubicBezTo>
                  <a:pt x="1576823" y="2674585"/>
                  <a:pt x="1532349" y="2719059"/>
                  <a:pt x="1477487" y="2719059"/>
                </a:cubicBezTo>
                <a:cubicBezTo>
                  <a:pt x="1422625" y="2719059"/>
                  <a:pt x="1378151" y="2674585"/>
                  <a:pt x="1378151" y="2619723"/>
                </a:cubicBezTo>
                <a:lnTo>
                  <a:pt x="1378151" y="1615564"/>
                </a:lnTo>
                <a:cubicBezTo>
                  <a:pt x="1313743" y="1650180"/>
                  <a:pt x="1240907" y="1668612"/>
                  <a:pt x="1165758" y="1668570"/>
                </a:cubicBezTo>
                <a:lnTo>
                  <a:pt x="1143358" y="1665899"/>
                </a:lnTo>
                <a:cubicBezTo>
                  <a:pt x="1108602" y="1733381"/>
                  <a:pt x="1056017" y="1769960"/>
                  <a:pt x="1011125" y="1833465"/>
                </a:cubicBezTo>
                <a:cubicBezTo>
                  <a:pt x="1085923" y="1955011"/>
                  <a:pt x="1155109" y="2070947"/>
                  <a:pt x="1128931" y="2203713"/>
                </a:cubicBezTo>
                <a:cubicBezTo>
                  <a:pt x="1056003" y="2502904"/>
                  <a:pt x="702585" y="2768434"/>
                  <a:pt x="360386" y="2495424"/>
                </a:cubicBezTo>
                <a:cubicBezTo>
                  <a:pt x="109814" y="2302820"/>
                  <a:pt x="-34170" y="2048508"/>
                  <a:pt x="6967" y="1356631"/>
                </a:cubicBezTo>
                <a:cubicBezTo>
                  <a:pt x="23797" y="919066"/>
                  <a:pt x="259409" y="324425"/>
                  <a:pt x="769903" y="296376"/>
                </a:cubicBezTo>
                <a:cubicBezTo>
                  <a:pt x="805198" y="294506"/>
                  <a:pt x="837951" y="293863"/>
                  <a:pt x="868458" y="294415"/>
                </a:cubicBezTo>
                <a:cubicBezTo>
                  <a:pt x="1082006" y="298276"/>
                  <a:pt x="1185497" y="360655"/>
                  <a:pt x="1280395" y="470280"/>
                </a:cubicBezTo>
                <a:cubicBezTo>
                  <a:pt x="1381371" y="618005"/>
                  <a:pt x="1314053" y="1074271"/>
                  <a:pt x="1089661" y="1182727"/>
                </a:cubicBezTo>
                <a:cubicBezTo>
                  <a:pt x="1098183" y="1209798"/>
                  <a:pt x="1109125" y="1235256"/>
                  <a:pt x="1120578" y="1259840"/>
                </a:cubicBezTo>
                <a:cubicBezTo>
                  <a:pt x="1123656" y="1260899"/>
                  <a:pt x="1126770" y="1260948"/>
                  <a:pt x="1129891" y="1260950"/>
                </a:cubicBezTo>
                <a:cubicBezTo>
                  <a:pt x="1227949" y="1261006"/>
                  <a:pt x="1320161" y="1214330"/>
                  <a:pt x="1378151" y="1135267"/>
                </a:cubicBezTo>
                <a:lnTo>
                  <a:pt x="1378151" y="118395"/>
                </a:lnTo>
                <a:cubicBezTo>
                  <a:pt x="1378151" y="63533"/>
                  <a:pt x="1422625" y="19059"/>
                  <a:pt x="1477487" y="19059"/>
                </a:cubicBezTo>
                <a:cubicBezTo>
                  <a:pt x="1532349" y="19059"/>
                  <a:pt x="1576823" y="63533"/>
                  <a:pt x="1576823" y="118395"/>
                </a:cubicBezTo>
                <a:lnTo>
                  <a:pt x="1576823" y="1413063"/>
                </a:lnTo>
                <a:cubicBezTo>
                  <a:pt x="1680597" y="1536757"/>
                  <a:pt x="1834575" y="1607590"/>
                  <a:pt x="1997786" y="1608484"/>
                </a:cubicBezTo>
                <a:lnTo>
                  <a:pt x="2057480" y="1605248"/>
                </a:lnTo>
                <a:cubicBezTo>
                  <a:pt x="2038910" y="1561698"/>
                  <a:pt x="2027992" y="1505121"/>
                  <a:pt x="2028624" y="1424801"/>
                </a:cubicBezTo>
                <a:lnTo>
                  <a:pt x="2034537" y="1382501"/>
                </a:lnTo>
                <a:cubicBezTo>
                  <a:pt x="1972012" y="1367348"/>
                  <a:pt x="1912047" y="1342676"/>
                  <a:pt x="1856155" y="1310037"/>
                </a:cubicBezTo>
                <a:cubicBezTo>
                  <a:pt x="1840993" y="1344880"/>
                  <a:pt x="1806188" y="1369059"/>
                  <a:pt x="1765736" y="1369059"/>
                </a:cubicBezTo>
                <a:cubicBezTo>
                  <a:pt x="1710874" y="1369059"/>
                  <a:pt x="1666400" y="1324585"/>
                  <a:pt x="1666400" y="1269723"/>
                </a:cubicBezTo>
                <a:lnTo>
                  <a:pt x="1666400" y="99336"/>
                </a:lnTo>
                <a:cubicBezTo>
                  <a:pt x="1666400" y="44474"/>
                  <a:pt x="1710874" y="0"/>
                  <a:pt x="176573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7" name="Google Shape;1847;p52"/>
          <p:cNvSpPr/>
          <p:nvPr/>
        </p:nvSpPr>
        <p:spPr>
          <a:xfrm rot="-2700000">
            <a:off x="4829332" y="2243495"/>
            <a:ext cx="512877" cy="437727"/>
          </a:xfrm>
          <a:custGeom>
            <a:avLst/>
            <a:gdLst/>
            <a:ahLst/>
            <a:cxnLst/>
            <a:rect l="l" t="t" r="r" b="b"/>
            <a:pathLst>
              <a:path w="3552042" h="3031575" extrusionOk="0">
                <a:moveTo>
                  <a:pt x="1499560" y="1284945"/>
                </a:moveTo>
                <a:lnTo>
                  <a:pt x="1272419" y="1057805"/>
                </a:lnTo>
                <a:lnTo>
                  <a:pt x="1054631" y="1275593"/>
                </a:lnTo>
                <a:lnTo>
                  <a:pt x="836843" y="1057805"/>
                </a:lnTo>
                <a:lnTo>
                  <a:pt x="609703" y="1284945"/>
                </a:lnTo>
                <a:lnTo>
                  <a:pt x="827491" y="1502733"/>
                </a:lnTo>
                <a:lnTo>
                  <a:pt x="609703" y="1720522"/>
                </a:lnTo>
                <a:lnTo>
                  <a:pt x="836843" y="1947662"/>
                </a:lnTo>
                <a:lnTo>
                  <a:pt x="1054631" y="1729874"/>
                </a:lnTo>
                <a:lnTo>
                  <a:pt x="1272419" y="1947662"/>
                </a:lnTo>
                <a:lnTo>
                  <a:pt x="1499560" y="1720522"/>
                </a:lnTo>
                <a:lnTo>
                  <a:pt x="1281771" y="1502733"/>
                </a:lnTo>
                <a:close/>
                <a:moveTo>
                  <a:pt x="3552042" y="1021270"/>
                </a:moveTo>
                <a:cubicBezTo>
                  <a:pt x="3346428" y="1488389"/>
                  <a:pt x="3240687" y="1885112"/>
                  <a:pt x="3146822" y="2229032"/>
                </a:cubicBezTo>
                <a:cubicBezTo>
                  <a:pt x="3047091" y="2666397"/>
                  <a:pt x="2787512" y="3031575"/>
                  <a:pt x="2344279" y="3031575"/>
                </a:cubicBezTo>
                <a:cubicBezTo>
                  <a:pt x="1991740" y="3031575"/>
                  <a:pt x="1692293" y="2804263"/>
                  <a:pt x="1587926" y="2487045"/>
                </a:cubicBezTo>
                <a:cubicBezTo>
                  <a:pt x="1859795" y="2308350"/>
                  <a:pt x="2033031" y="1980125"/>
                  <a:pt x="2117061" y="1611614"/>
                </a:cubicBezTo>
                <a:cubicBezTo>
                  <a:pt x="2127904" y="1571883"/>
                  <a:pt x="2138872" y="1531598"/>
                  <a:pt x="2150086" y="1490753"/>
                </a:cubicBezTo>
                <a:cubicBezTo>
                  <a:pt x="2212338" y="1465032"/>
                  <a:pt x="2277652" y="1444164"/>
                  <a:pt x="2344279" y="1426490"/>
                </a:cubicBezTo>
                <a:cubicBezTo>
                  <a:pt x="2764465" y="1315024"/>
                  <a:pt x="3073190" y="1226884"/>
                  <a:pt x="3552042" y="1021270"/>
                </a:cubicBezTo>
                <a:close/>
                <a:moveTo>
                  <a:pt x="2557365" y="0"/>
                </a:moveTo>
                <a:cubicBezTo>
                  <a:pt x="2295797" y="594236"/>
                  <a:pt x="2161281" y="1098917"/>
                  <a:pt x="2041873" y="1536428"/>
                </a:cubicBezTo>
                <a:cubicBezTo>
                  <a:pt x="1915003" y="2092812"/>
                  <a:pt x="1584785" y="2557364"/>
                  <a:pt x="1020937" y="2557364"/>
                </a:cubicBezTo>
                <a:cubicBezTo>
                  <a:pt x="457089" y="2557364"/>
                  <a:pt x="0" y="2100276"/>
                  <a:pt x="0" y="1536428"/>
                </a:cubicBezTo>
                <a:cubicBezTo>
                  <a:pt x="0" y="972580"/>
                  <a:pt x="475939" y="660066"/>
                  <a:pt x="1020937" y="515492"/>
                </a:cubicBezTo>
                <a:cubicBezTo>
                  <a:pt x="1555467" y="373694"/>
                  <a:pt x="1948204" y="261568"/>
                  <a:pt x="25573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8" name="Google Shape;1848;p52"/>
          <p:cNvSpPr/>
          <p:nvPr/>
        </p:nvSpPr>
        <p:spPr>
          <a:xfrm>
            <a:off x="5549384" y="1212503"/>
            <a:ext cx="619107" cy="462636"/>
          </a:xfrm>
          <a:custGeom>
            <a:avLst/>
            <a:gdLst/>
            <a:ahLst/>
            <a:cxnLst/>
            <a:rect l="l" t="t" r="r" b="b"/>
            <a:pathLst>
              <a:path w="3246245" h="2425805" extrusionOk="0">
                <a:moveTo>
                  <a:pt x="2545666" y="706851"/>
                </a:moveTo>
                <a:cubicBezTo>
                  <a:pt x="2704742" y="706851"/>
                  <a:pt x="2833698" y="835807"/>
                  <a:pt x="2833698" y="994883"/>
                </a:cubicBezTo>
                <a:cubicBezTo>
                  <a:pt x="2833698" y="1153959"/>
                  <a:pt x="2704742" y="1282915"/>
                  <a:pt x="2545666" y="1282915"/>
                </a:cubicBezTo>
                <a:cubicBezTo>
                  <a:pt x="2386590" y="1282915"/>
                  <a:pt x="2257634" y="1153959"/>
                  <a:pt x="2257634" y="994883"/>
                </a:cubicBezTo>
                <a:cubicBezTo>
                  <a:pt x="2257634" y="835807"/>
                  <a:pt x="2386590" y="706851"/>
                  <a:pt x="2545666" y="706851"/>
                </a:cubicBezTo>
                <a:close/>
                <a:moveTo>
                  <a:pt x="700580" y="706851"/>
                </a:moveTo>
                <a:cubicBezTo>
                  <a:pt x="859656" y="706851"/>
                  <a:pt x="988612" y="835807"/>
                  <a:pt x="988612" y="994883"/>
                </a:cubicBezTo>
                <a:cubicBezTo>
                  <a:pt x="988612" y="1153959"/>
                  <a:pt x="859656" y="1282915"/>
                  <a:pt x="700580" y="1282915"/>
                </a:cubicBezTo>
                <a:cubicBezTo>
                  <a:pt x="541504" y="1282915"/>
                  <a:pt x="412548" y="1153959"/>
                  <a:pt x="412548" y="994883"/>
                </a:cubicBezTo>
                <a:cubicBezTo>
                  <a:pt x="412548" y="835807"/>
                  <a:pt x="541504" y="706851"/>
                  <a:pt x="700580" y="706851"/>
                </a:cubicBezTo>
                <a:close/>
                <a:moveTo>
                  <a:pt x="1619971" y="0"/>
                </a:moveTo>
                <a:cubicBezTo>
                  <a:pt x="1621025" y="5"/>
                  <a:pt x="1622076" y="12"/>
                  <a:pt x="1623123" y="141"/>
                </a:cubicBezTo>
                <a:cubicBezTo>
                  <a:pt x="1624170" y="12"/>
                  <a:pt x="1625221" y="5"/>
                  <a:pt x="1626275" y="0"/>
                </a:cubicBezTo>
                <a:lnTo>
                  <a:pt x="1626274" y="282"/>
                </a:lnTo>
                <a:cubicBezTo>
                  <a:pt x="1966825" y="4283"/>
                  <a:pt x="1974816" y="220494"/>
                  <a:pt x="2177568" y="171426"/>
                </a:cubicBezTo>
                <a:cubicBezTo>
                  <a:pt x="2600959" y="50212"/>
                  <a:pt x="2963165" y="85364"/>
                  <a:pt x="3172404" y="310875"/>
                </a:cubicBezTo>
                <a:cubicBezTo>
                  <a:pt x="3300075" y="473051"/>
                  <a:pt x="3301971" y="794993"/>
                  <a:pt x="2851767" y="1164523"/>
                </a:cubicBezTo>
                <a:cubicBezTo>
                  <a:pt x="2918303" y="1029844"/>
                  <a:pt x="2927052" y="857771"/>
                  <a:pt x="2799829" y="746887"/>
                </a:cubicBezTo>
                <a:cubicBezTo>
                  <a:pt x="3115459" y="786295"/>
                  <a:pt x="3165949" y="533368"/>
                  <a:pt x="3049873" y="419809"/>
                </a:cubicBezTo>
                <a:cubicBezTo>
                  <a:pt x="2811516" y="207658"/>
                  <a:pt x="2338612" y="298041"/>
                  <a:pt x="2253222" y="493802"/>
                </a:cubicBezTo>
                <a:cubicBezTo>
                  <a:pt x="2139861" y="783555"/>
                  <a:pt x="2165869" y="1185485"/>
                  <a:pt x="2076302" y="1369861"/>
                </a:cubicBezTo>
                <a:cubicBezTo>
                  <a:pt x="1906668" y="1634081"/>
                  <a:pt x="1716639" y="1881305"/>
                  <a:pt x="1713569" y="2080938"/>
                </a:cubicBezTo>
                <a:cubicBezTo>
                  <a:pt x="1706472" y="2158984"/>
                  <a:pt x="1709123" y="2405980"/>
                  <a:pt x="1625847" y="2423204"/>
                </a:cubicBezTo>
                <a:cubicBezTo>
                  <a:pt x="1625847" y="2424071"/>
                  <a:pt x="1625843" y="2424938"/>
                  <a:pt x="1625839" y="2425805"/>
                </a:cubicBezTo>
                <a:lnTo>
                  <a:pt x="1623123" y="2424507"/>
                </a:lnTo>
                <a:lnTo>
                  <a:pt x="1620407" y="2425805"/>
                </a:lnTo>
                <a:cubicBezTo>
                  <a:pt x="1620403" y="2424938"/>
                  <a:pt x="1620399" y="2424071"/>
                  <a:pt x="1620399" y="2423204"/>
                </a:cubicBezTo>
                <a:cubicBezTo>
                  <a:pt x="1537123" y="2405980"/>
                  <a:pt x="1539774" y="2158984"/>
                  <a:pt x="1532677" y="2080938"/>
                </a:cubicBezTo>
                <a:cubicBezTo>
                  <a:pt x="1529607" y="1881305"/>
                  <a:pt x="1339578" y="1634081"/>
                  <a:pt x="1169944" y="1369861"/>
                </a:cubicBezTo>
                <a:cubicBezTo>
                  <a:pt x="1080377" y="1185485"/>
                  <a:pt x="1106385" y="783555"/>
                  <a:pt x="993024" y="493802"/>
                </a:cubicBezTo>
                <a:cubicBezTo>
                  <a:pt x="907634" y="298041"/>
                  <a:pt x="434730" y="207658"/>
                  <a:pt x="196373" y="419809"/>
                </a:cubicBezTo>
                <a:cubicBezTo>
                  <a:pt x="80297" y="533368"/>
                  <a:pt x="130787" y="786295"/>
                  <a:pt x="446417" y="746887"/>
                </a:cubicBezTo>
                <a:cubicBezTo>
                  <a:pt x="319194" y="857771"/>
                  <a:pt x="327943" y="1029844"/>
                  <a:pt x="394479" y="1164523"/>
                </a:cubicBezTo>
                <a:cubicBezTo>
                  <a:pt x="-55725" y="794993"/>
                  <a:pt x="-53829" y="473051"/>
                  <a:pt x="73842" y="310875"/>
                </a:cubicBezTo>
                <a:cubicBezTo>
                  <a:pt x="283081" y="85364"/>
                  <a:pt x="645287" y="50212"/>
                  <a:pt x="1068678" y="171426"/>
                </a:cubicBezTo>
                <a:cubicBezTo>
                  <a:pt x="1271430" y="220494"/>
                  <a:pt x="1279421" y="4283"/>
                  <a:pt x="1619972" y="2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9" name="Google Shape;1849;p52"/>
          <p:cNvSpPr/>
          <p:nvPr/>
        </p:nvSpPr>
        <p:spPr>
          <a:xfrm>
            <a:off x="7266005" y="1308136"/>
            <a:ext cx="529812" cy="271370"/>
          </a:xfrm>
          <a:custGeom>
            <a:avLst/>
            <a:gdLst/>
            <a:ahLst/>
            <a:cxnLst/>
            <a:rect l="l" t="t" r="r" b="b"/>
            <a:pathLst>
              <a:path w="3372524" h="1727404" extrusionOk="0">
                <a:moveTo>
                  <a:pt x="1758003" y="666958"/>
                </a:moveTo>
                <a:cubicBezTo>
                  <a:pt x="1703684" y="666958"/>
                  <a:pt x="1659649" y="710993"/>
                  <a:pt x="1659649" y="765312"/>
                </a:cubicBezTo>
                <a:cubicBezTo>
                  <a:pt x="1659649" y="819631"/>
                  <a:pt x="1703684" y="863666"/>
                  <a:pt x="1758003" y="863666"/>
                </a:cubicBezTo>
                <a:cubicBezTo>
                  <a:pt x="1812322" y="863666"/>
                  <a:pt x="1856357" y="819631"/>
                  <a:pt x="1856357" y="765312"/>
                </a:cubicBezTo>
                <a:cubicBezTo>
                  <a:pt x="1856357" y="710993"/>
                  <a:pt x="1812322" y="666958"/>
                  <a:pt x="1758003" y="666958"/>
                </a:cubicBezTo>
                <a:close/>
                <a:moveTo>
                  <a:pt x="1686261" y="586208"/>
                </a:moveTo>
                <a:cubicBezTo>
                  <a:pt x="1849880" y="586208"/>
                  <a:pt x="1982519" y="718847"/>
                  <a:pt x="1982519" y="882466"/>
                </a:cubicBezTo>
                <a:cubicBezTo>
                  <a:pt x="1982519" y="1046085"/>
                  <a:pt x="1849880" y="1178724"/>
                  <a:pt x="1686261" y="1178724"/>
                </a:cubicBezTo>
                <a:cubicBezTo>
                  <a:pt x="1522642" y="1178724"/>
                  <a:pt x="1390003" y="1046085"/>
                  <a:pt x="1390003" y="882466"/>
                </a:cubicBezTo>
                <a:cubicBezTo>
                  <a:pt x="1390003" y="718847"/>
                  <a:pt x="1522642" y="586208"/>
                  <a:pt x="1686261" y="586208"/>
                </a:cubicBezTo>
                <a:close/>
                <a:moveTo>
                  <a:pt x="1686262" y="448985"/>
                </a:moveTo>
                <a:cubicBezTo>
                  <a:pt x="1446857" y="448985"/>
                  <a:pt x="1252780" y="643062"/>
                  <a:pt x="1252780" y="882467"/>
                </a:cubicBezTo>
                <a:cubicBezTo>
                  <a:pt x="1252780" y="1121872"/>
                  <a:pt x="1446857" y="1315949"/>
                  <a:pt x="1686262" y="1315949"/>
                </a:cubicBezTo>
                <a:cubicBezTo>
                  <a:pt x="1925667" y="1315949"/>
                  <a:pt x="2119744" y="1121872"/>
                  <a:pt x="2119744" y="882467"/>
                </a:cubicBezTo>
                <a:cubicBezTo>
                  <a:pt x="2119744" y="643062"/>
                  <a:pt x="1925667" y="448985"/>
                  <a:pt x="1686262" y="448985"/>
                </a:cubicBezTo>
                <a:close/>
                <a:moveTo>
                  <a:pt x="1893261" y="271274"/>
                </a:moveTo>
                <a:cubicBezTo>
                  <a:pt x="2150128" y="355123"/>
                  <a:pt x="2334334" y="597283"/>
                  <a:pt x="2334334" y="882467"/>
                </a:cubicBezTo>
                <a:cubicBezTo>
                  <a:pt x="2334334" y="1103921"/>
                  <a:pt x="2223259" y="1299432"/>
                  <a:pt x="2053457" y="1415856"/>
                </a:cubicBezTo>
                <a:cubicBezTo>
                  <a:pt x="2494577" y="1286853"/>
                  <a:pt x="2931337" y="1005905"/>
                  <a:pt x="2940842" y="882353"/>
                </a:cubicBezTo>
                <a:lnTo>
                  <a:pt x="2946401" y="882364"/>
                </a:lnTo>
                <a:lnTo>
                  <a:pt x="2943679" y="877137"/>
                </a:lnTo>
                <a:lnTo>
                  <a:pt x="2946401" y="872130"/>
                </a:lnTo>
                <a:lnTo>
                  <a:pt x="2941077" y="872141"/>
                </a:lnTo>
                <a:cubicBezTo>
                  <a:pt x="2875996" y="732702"/>
                  <a:pt x="2369865" y="377972"/>
                  <a:pt x="1893261" y="271274"/>
                </a:cubicBezTo>
                <a:close/>
                <a:moveTo>
                  <a:pt x="1525754" y="256843"/>
                </a:moveTo>
                <a:cubicBezTo>
                  <a:pt x="984953" y="339274"/>
                  <a:pt x="426123" y="752145"/>
                  <a:pt x="426123" y="877021"/>
                </a:cubicBezTo>
                <a:lnTo>
                  <a:pt x="426123" y="877247"/>
                </a:lnTo>
                <a:cubicBezTo>
                  <a:pt x="439083" y="984175"/>
                  <a:pt x="877625" y="1311577"/>
                  <a:pt x="1355183" y="1436828"/>
                </a:cubicBezTo>
                <a:cubicBezTo>
                  <a:pt x="1164798" y="1325758"/>
                  <a:pt x="1038190" y="1118898"/>
                  <a:pt x="1038190" y="882467"/>
                </a:cubicBezTo>
                <a:cubicBezTo>
                  <a:pt x="1038190" y="580157"/>
                  <a:pt x="1245184" y="326193"/>
                  <a:pt x="1525754" y="256843"/>
                </a:cubicBezTo>
                <a:close/>
                <a:moveTo>
                  <a:pt x="1682713" y="0"/>
                </a:moveTo>
                <a:cubicBezTo>
                  <a:pt x="2385858" y="36225"/>
                  <a:pt x="3265322" y="653066"/>
                  <a:pt x="3365400" y="875412"/>
                </a:cubicBezTo>
                <a:lnTo>
                  <a:pt x="3372524" y="875397"/>
                </a:lnTo>
                <a:lnTo>
                  <a:pt x="3368881" y="882344"/>
                </a:lnTo>
                <a:lnTo>
                  <a:pt x="3372524" y="889597"/>
                </a:lnTo>
                <a:lnTo>
                  <a:pt x="3365086" y="889581"/>
                </a:lnTo>
                <a:cubicBezTo>
                  <a:pt x="3348713" y="1110249"/>
                  <a:pt x="2385134" y="1692746"/>
                  <a:pt x="1682713" y="1727404"/>
                </a:cubicBezTo>
                <a:cubicBezTo>
                  <a:pt x="901706" y="1708470"/>
                  <a:pt x="21301" y="1064732"/>
                  <a:pt x="0" y="882497"/>
                </a:cubicBezTo>
                <a:lnTo>
                  <a:pt x="0" y="882184"/>
                </a:lnTo>
                <a:cubicBezTo>
                  <a:pt x="0" y="691908"/>
                  <a:pt x="901706" y="19770"/>
                  <a:pt x="16827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0" name="Google Shape;1850;p52"/>
          <p:cNvSpPr/>
          <p:nvPr/>
        </p:nvSpPr>
        <p:spPr>
          <a:xfrm>
            <a:off x="4891386" y="1200600"/>
            <a:ext cx="388767" cy="486441"/>
          </a:xfrm>
          <a:custGeom>
            <a:avLst/>
            <a:gdLst/>
            <a:ahLst/>
            <a:cxnLst/>
            <a:rect l="l" t="t" r="r" b="b"/>
            <a:pathLst>
              <a:path w="2427821" h="3249943" extrusionOk="0">
                <a:moveTo>
                  <a:pt x="1783445" y="477276"/>
                </a:moveTo>
                <a:cubicBezTo>
                  <a:pt x="1867295" y="479049"/>
                  <a:pt x="1940306" y="495815"/>
                  <a:pt x="1995323" y="528655"/>
                </a:cubicBezTo>
                <a:cubicBezTo>
                  <a:pt x="2375187" y="892595"/>
                  <a:pt x="1478983" y="963108"/>
                  <a:pt x="1620010" y="1047270"/>
                </a:cubicBezTo>
                <a:cubicBezTo>
                  <a:pt x="1920260" y="1267909"/>
                  <a:pt x="2179568" y="1563610"/>
                  <a:pt x="2275102" y="1879783"/>
                </a:cubicBezTo>
                <a:cubicBezTo>
                  <a:pt x="2386559" y="2264195"/>
                  <a:pt x="2620845" y="2969329"/>
                  <a:pt x="2118153" y="3196792"/>
                </a:cubicBezTo>
                <a:cubicBezTo>
                  <a:pt x="862559" y="3474297"/>
                  <a:pt x="146052" y="2612212"/>
                  <a:pt x="9574" y="1838839"/>
                </a:cubicBezTo>
                <a:cubicBezTo>
                  <a:pt x="-38192" y="1613652"/>
                  <a:pt x="98284" y="1313401"/>
                  <a:pt x="296177" y="1170100"/>
                </a:cubicBezTo>
                <a:cubicBezTo>
                  <a:pt x="391711" y="1081390"/>
                  <a:pt x="330296" y="876673"/>
                  <a:pt x="323472" y="671956"/>
                </a:cubicBezTo>
                <a:cubicBezTo>
                  <a:pt x="296177" y="474063"/>
                  <a:pt x="760199" y="351234"/>
                  <a:pt x="664666" y="1211043"/>
                </a:cubicBezTo>
                <a:cubicBezTo>
                  <a:pt x="853176" y="743465"/>
                  <a:pt x="1420091" y="469595"/>
                  <a:pt x="1783445" y="477276"/>
                </a:cubicBezTo>
                <a:close/>
                <a:moveTo>
                  <a:pt x="1024970" y="33"/>
                </a:moveTo>
                <a:cubicBezTo>
                  <a:pt x="1115949" y="3590"/>
                  <a:pt x="1140206" y="286408"/>
                  <a:pt x="1176458" y="269348"/>
                </a:cubicBezTo>
                <a:cubicBezTo>
                  <a:pt x="1251521" y="278446"/>
                  <a:pt x="1265168" y="21414"/>
                  <a:pt x="1401646" y="44160"/>
                </a:cubicBezTo>
                <a:cubicBezTo>
                  <a:pt x="1469884" y="71456"/>
                  <a:pt x="1374351" y="221581"/>
                  <a:pt x="1360703" y="310292"/>
                </a:cubicBezTo>
                <a:lnTo>
                  <a:pt x="1517652" y="453593"/>
                </a:lnTo>
                <a:cubicBezTo>
                  <a:pt x="974016" y="540030"/>
                  <a:pt x="901229" y="790238"/>
                  <a:pt x="753379" y="951737"/>
                </a:cubicBezTo>
                <a:lnTo>
                  <a:pt x="705610" y="644662"/>
                </a:lnTo>
                <a:lnTo>
                  <a:pt x="787497" y="521832"/>
                </a:lnTo>
                <a:cubicBezTo>
                  <a:pt x="712435" y="433122"/>
                  <a:pt x="446303" y="364883"/>
                  <a:pt x="562310" y="255701"/>
                </a:cubicBezTo>
                <a:cubicBezTo>
                  <a:pt x="739730" y="98751"/>
                  <a:pt x="862560" y="337587"/>
                  <a:pt x="1012685" y="378530"/>
                </a:cubicBezTo>
                <a:cubicBezTo>
                  <a:pt x="1010410" y="253426"/>
                  <a:pt x="796596" y="101025"/>
                  <a:pt x="1005861" y="3217"/>
                </a:cubicBezTo>
                <a:cubicBezTo>
                  <a:pt x="1012543" y="800"/>
                  <a:pt x="1018905" y="-204"/>
                  <a:pt x="1024970" y="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1" name="Google Shape;1851;p52"/>
          <p:cNvSpPr/>
          <p:nvPr/>
        </p:nvSpPr>
        <p:spPr>
          <a:xfrm>
            <a:off x="6448878" y="1201617"/>
            <a:ext cx="486653" cy="484407"/>
          </a:xfrm>
          <a:custGeom>
            <a:avLst/>
            <a:gdLst/>
            <a:ahLst/>
            <a:cxnLst/>
            <a:rect l="l" t="t" r="r" b="b"/>
            <a:pathLst>
              <a:path w="3229769" h="3214867" extrusionOk="0">
                <a:moveTo>
                  <a:pt x="388922" y="0"/>
                </a:moveTo>
                <a:cubicBezTo>
                  <a:pt x="481031" y="0"/>
                  <a:pt x="564991" y="34887"/>
                  <a:pt x="627459" y="93109"/>
                </a:cubicBezTo>
                <a:cubicBezTo>
                  <a:pt x="689927" y="34887"/>
                  <a:pt x="773888" y="0"/>
                  <a:pt x="865996" y="0"/>
                </a:cubicBezTo>
                <a:cubicBezTo>
                  <a:pt x="958105" y="0"/>
                  <a:pt x="1042065" y="34887"/>
                  <a:pt x="1104533" y="93109"/>
                </a:cubicBezTo>
                <a:cubicBezTo>
                  <a:pt x="1167001" y="34887"/>
                  <a:pt x="1250962" y="0"/>
                  <a:pt x="1343070" y="0"/>
                </a:cubicBezTo>
                <a:cubicBezTo>
                  <a:pt x="1435179" y="0"/>
                  <a:pt x="1519139" y="34887"/>
                  <a:pt x="1581607" y="93109"/>
                </a:cubicBezTo>
                <a:cubicBezTo>
                  <a:pt x="1644075" y="34887"/>
                  <a:pt x="1728036" y="0"/>
                  <a:pt x="1820144" y="0"/>
                </a:cubicBezTo>
                <a:cubicBezTo>
                  <a:pt x="1912253" y="0"/>
                  <a:pt x="1996213" y="34887"/>
                  <a:pt x="2058681" y="93109"/>
                </a:cubicBezTo>
                <a:cubicBezTo>
                  <a:pt x="2121149" y="34887"/>
                  <a:pt x="2205110" y="0"/>
                  <a:pt x="2297218" y="0"/>
                </a:cubicBezTo>
                <a:cubicBezTo>
                  <a:pt x="2389326" y="0"/>
                  <a:pt x="2473286" y="34887"/>
                  <a:pt x="2535755" y="93108"/>
                </a:cubicBezTo>
                <a:cubicBezTo>
                  <a:pt x="2598223" y="34887"/>
                  <a:pt x="2682183" y="0"/>
                  <a:pt x="2774291" y="0"/>
                </a:cubicBezTo>
                <a:cubicBezTo>
                  <a:pt x="2971429" y="0"/>
                  <a:pt x="3131241" y="159812"/>
                  <a:pt x="3131241" y="356950"/>
                </a:cubicBezTo>
                <a:cubicBezTo>
                  <a:pt x="3131241" y="414550"/>
                  <a:pt x="3117598" y="468963"/>
                  <a:pt x="3092026" y="516460"/>
                </a:cubicBezTo>
                <a:cubicBezTo>
                  <a:pt x="3176259" y="580602"/>
                  <a:pt x="3229769" y="682177"/>
                  <a:pt x="3229769" y="796250"/>
                </a:cubicBezTo>
                <a:cubicBezTo>
                  <a:pt x="3229769" y="902465"/>
                  <a:pt x="3183377" y="997845"/>
                  <a:pt x="3108820" y="1062184"/>
                </a:cubicBezTo>
                <a:cubicBezTo>
                  <a:pt x="3183377" y="1126523"/>
                  <a:pt x="3229769" y="1221903"/>
                  <a:pt x="3229769" y="1328118"/>
                </a:cubicBezTo>
                <a:cubicBezTo>
                  <a:pt x="3229769" y="1434333"/>
                  <a:pt x="3183377" y="1529713"/>
                  <a:pt x="3108820" y="1594052"/>
                </a:cubicBezTo>
                <a:cubicBezTo>
                  <a:pt x="3183377" y="1658391"/>
                  <a:pt x="3229769" y="1753771"/>
                  <a:pt x="3229769" y="1859986"/>
                </a:cubicBezTo>
                <a:cubicBezTo>
                  <a:pt x="3229769" y="2057124"/>
                  <a:pt x="3069957" y="2216936"/>
                  <a:pt x="2872819" y="2216936"/>
                </a:cubicBezTo>
                <a:lnTo>
                  <a:pt x="2849067" y="2214542"/>
                </a:lnTo>
                <a:cubicBezTo>
                  <a:pt x="2790894" y="2329236"/>
                  <a:pt x="2671548" y="2406987"/>
                  <a:pt x="2534043" y="2406987"/>
                </a:cubicBezTo>
                <a:cubicBezTo>
                  <a:pt x="2483158" y="2406987"/>
                  <a:pt x="2434760" y="2396340"/>
                  <a:pt x="2391120" y="2376775"/>
                </a:cubicBezTo>
                <a:cubicBezTo>
                  <a:pt x="2326908" y="2456876"/>
                  <a:pt x="2228003" y="2507238"/>
                  <a:pt x="2117336" y="2507238"/>
                </a:cubicBezTo>
                <a:lnTo>
                  <a:pt x="2081608" y="2503636"/>
                </a:lnTo>
                <a:cubicBezTo>
                  <a:pt x="2058765" y="2546355"/>
                  <a:pt x="2027330" y="2583686"/>
                  <a:pt x="1987704" y="2611019"/>
                </a:cubicBezTo>
                <a:cubicBezTo>
                  <a:pt x="2049806" y="2674751"/>
                  <a:pt x="2087711" y="2761907"/>
                  <a:pt x="2087711" y="2857917"/>
                </a:cubicBezTo>
                <a:cubicBezTo>
                  <a:pt x="2087711" y="3055055"/>
                  <a:pt x="1927899" y="3214867"/>
                  <a:pt x="1730761" y="3214867"/>
                </a:cubicBezTo>
                <a:cubicBezTo>
                  <a:pt x="1533623" y="3214867"/>
                  <a:pt x="1373811" y="3055055"/>
                  <a:pt x="1373811" y="2857917"/>
                </a:cubicBezTo>
                <a:cubicBezTo>
                  <a:pt x="1373811" y="2743560"/>
                  <a:pt x="1427588" y="2641764"/>
                  <a:pt x="1512161" y="2577627"/>
                </a:cubicBezTo>
                <a:cubicBezTo>
                  <a:pt x="1450743" y="2514125"/>
                  <a:pt x="1413385" y="2427536"/>
                  <a:pt x="1413385" y="2332221"/>
                </a:cubicBezTo>
                <a:cubicBezTo>
                  <a:pt x="1413385" y="2135083"/>
                  <a:pt x="1573197" y="1975271"/>
                  <a:pt x="1770335" y="1975271"/>
                </a:cubicBezTo>
                <a:lnTo>
                  <a:pt x="1806063" y="1978873"/>
                </a:lnTo>
                <a:cubicBezTo>
                  <a:pt x="1865384" y="1867935"/>
                  <a:pt x="1982649" y="1793338"/>
                  <a:pt x="2117336" y="1793338"/>
                </a:cubicBezTo>
                <a:cubicBezTo>
                  <a:pt x="2168221" y="1793338"/>
                  <a:pt x="2216619" y="1803986"/>
                  <a:pt x="2260259" y="1823550"/>
                </a:cubicBezTo>
                <a:cubicBezTo>
                  <a:pt x="2324471" y="1743450"/>
                  <a:pt x="2423376" y="1693087"/>
                  <a:pt x="2534043" y="1693087"/>
                </a:cubicBezTo>
                <a:lnTo>
                  <a:pt x="2557875" y="1695490"/>
                </a:lnTo>
                <a:cubicBezTo>
                  <a:pt x="2576891" y="1656391"/>
                  <a:pt x="2604151" y="1622242"/>
                  <a:pt x="2636819" y="1594052"/>
                </a:cubicBezTo>
                <a:cubicBezTo>
                  <a:pt x="2562261" y="1529713"/>
                  <a:pt x="2515869" y="1434333"/>
                  <a:pt x="2515869" y="1328118"/>
                </a:cubicBezTo>
                <a:cubicBezTo>
                  <a:pt x="2515869" y="1221903"/>
                  <a:pt x="2562261" y="1126523"/>
                  <a:pt x="2636819" y="1062184"/>
                </a:cubicBezTo>
                <a:cubicBezTo>
                  <a:pt x="2562261" y="997845"/>
                  <a:pt x="2515869" y="902465"/>
                  <a:pt x="2515869" y="796250"/>
                </a:cubicBezTo>
                <a:cubicBezTo>
                  <a:pt x="2515869" y="738650"/>
                  <a:pt x="2529512" y="684237"/>
                  <a:pt x="2555084" y="636740"/>
                </a:cubicBezTo>
                <a:lnTo>
                  <a:pt x="2537209" y="619592"/>
                </a:lnTo>
                <a:cubicBezTo>
                  <a:pt x="2474524" y="678496"/>
                  <a:pt x="2390006" y="713900"/>
                  <a:pt x="2297218" y="713900"/>
                </a:cubicBezTo>
                <a:cubicBezTo>
                  <a:pt x="2205110" y="713900"/>
                  <a:pt x="2121149" y="679013"/>
                  <a:pt x="2058681" y="620791"/>
                </a:cubicBezTo>
                <a:cubicBezTo>
                  <a:pt x="1996213" y="679013"/>
                  <a:pt x="1912253" y="713900"/>
                  <a:pt x="1820144" y="713900"/>
                </a:cubicBezTo>
                <a:cubicBezTo>
                  <a:pt x="1728036" y="713900"/>
                  <a:pt x="1644075" y="679013"/>
                  <a:pt x="1581607" y="620791"/>
                </a:cubicBezTo>
                <a:cubicBezTo>
                  <a:pt x="1519139" y="679013"/>
                  <a:pt x="1435179" y="713900"/>
                  <a:pt x="1343070" y="713900"/>
                </a:cubicBezTo>
                <a:cubicBezTo>
                  <a:pt x="1250962" y="713900"/>
                  <a:pt x="1167001" y="679013"/>
                  <a:pt x="1104533" y="620791"/>
                </a:cubicBezTo>
                <a:cubicBezTo>
                  <a:pt x="1042065" y="679013"/>
                  <a:pt x="958105" y="713900"/>
                  <a:pt x="865996" y="713900"/>
                </a:cubicBezTo>
                <a:cubicBezTo>
                  <a:pt x="773370" y="713900"/>
                  <a:pt x="688985" y="678620"/>
                  <a:pt x="626352" y="619878"/>
                </a:cubicBezTo>
                <a:cubicBezTo>
                  <a:pt x="623659" y="623930"/>
                  <a:pt x="620064" y="626957"/>
                  <a:pt x="616405" y="629911"/>
                </a:cubicBezTo>
                <a:cubicBezTo>
                  <a:pt x="686492" y="694366"/>
                  <a:pt x="729886" y="786957"/>
                  <a:pt x="729886" y="889683"/>
                </a:cubicBezTo>
                <a:cubicBezTo>
                  <a:pt x="729886" y="993972"/>
                  <a:pt x="685162" y="1087815"/>
                  <a:pt x="613058" y="1152216"/>
                </a:cubicBezTo>
                <a:cubicBezTo>
                  <a:pt x="675622" y="1216104"/>
                  <a:pt x="713900" y="1303645"/>
                  <a:pt x="713900" y="1400126"/>
                </a:cubicBezTo>
                <a:cubicBezTo>
                  <a:pt x="713900" y="1487795"/>
                  <a:pt x="682295" y="1568081"/>
                  <a:pt x="628622" y="1629172"/>
                </a:cubicBezTo>
                <a:cubicBezTo>
                  <a:pt x="691419" y="1693140"/>
                  <a:pt x="729886" y="1780874"/>
                  <a:pt x="729886" y="1877593"/>
                </a:cubicBezTo>
                <a:cubicBezTo>
                  <a:pt x="729886" y="2034043"/>
                  <a:pt x="629234" y="2166985"/>
                  <a:pt x="488639" y="2213706"/>
                </a:cubicBezTo>
                <a:lnTo>
                  <a:pt x="488639" y="2375547"/>
                </a:lnTo>
                <a:cubicBezTo>
                  <a:pt x="488639" y="2448277"/>
                  <a:pt x="429679" y="2507237"/>
                  <a:pt x="356949" y="2507237"/>
                </a:cubicBezTo>
                <a:cubicBezTo>
                  <a:pt x="284219" y="2507237"/>
                  <a:pt x="225259" y="2448277"/>
                  <a:pt x="225259" y="2375547"/>
                </a:cubicBezTo>
                <a:lnTo>
                  <a:pt x="225259" y="2201750"/>
                </a:lnTo>
                <a:cubicBezTo>
                  <a:pt x="101654" y="2146256"/>
                  <a:pt x="15986" y="2021929"/>
                  <a:pt x="15986" y="1877593"/>
                </a:cubicBezTo>
                <a:cubicBezTo>
                  <a:pt x="15986" y="1789924"/>
                  <a:pt x="47591" y="1709638"/>
                  <a:pt x="101264" y="1648547"/>
                </a:cubicBezTo>
                <a:cubicBezTo>
                  <a:pt x="38467" y="1584579"/>
                  <a:pt x="0" y="1496845"/>
                  <a:pt x="0" y="1400126"/>
                </a:cubicBezTo>
                <a:cubicBezTo>
                  <a:pt x="0" y="1295837"/>
                  <a:pt x="44724" y="1201994"/>
                  <a:pt x="116828" y="1137593"/>
                </a:cubicBezTo>
                <a:cubicBezTo>
                  <a:pt x="54264" y="1073704"/>
                  <a:pt x="15986" y="986164"/>
                  <a:pt x="15986" y="889683"/>
                </a:cubicBezTo>
                <a:cubicBezTo>
                  <a:pt x="15986" y="779482"/>
                  <a:pt x="65925" y="680945"/>
                  <a:pt x="145453" y="616722"/>
                </a:cubicBezTo>
                <a:cubicBezTo>
                  <a:pt x="75366" y="552267"/>
                  <a:pt x="31972" y="459676"/>
                  <a:pt x="31972" y="356950"/>
                </a:cubicBezTo>
                <a:cubicBezTo>
                  <a:pt x="31972" y="159812"/>
                  <a:pt x="191784" y="0"/>
                  <a:pt x="3889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2" name="Google Shape;1852;p52"/>
          <p:cNvSpPr/>
          <p:nvPr/>
        </p:nvSpPr>
        <p:spPr>
          <a:xfrm>
            <a:off x="8169111" y="1254307"/>
            <a:ext cx="284691" cy="379029"/>
          </a:xfrm>
          <a:custGeom>
            <a:avLst/>
            <a:gdLst/>
            <a:ahLst/>
            <a:cxnLst/>
            <a:rect l="l" t="t" r="r" b="b"/>
            <a:pathLst>
              <a:path w="2433593" h="3258388" extrusionOk="0">
                <a:moveTo>
                  <a:pt x="411154" y="23869"/>
                </a:moveTo>
                <a:cubicBezTo>
                  <a:pt x="-257586" y="355964"/>
                  <a:pt x="22194" y="1036078"/>
                  <a:pt x="322444" y="1798077"/>
                </a:cubicBezTo>
                <a:cubicBezTo>
                  <a:pt x="338366" y="2660163"/>
                  <a:pt x="545357" y="3249289"/>
                  <a:pt x="704581" y="3258388"/>
                </a:cubicBezTo>
                <a:cubicBezTo>
                  <a:pt x="1018479" y="3247015"/>
                  <a:pt x="779644" y="1925457"/>
                  <a:pt x="1216372" y="1948202"/>
                </a:cubicBezTo>
                <a:cubicBezTo>
                  <a:pt x="1580313" y="1945929"/>
                  <a:pt x="1473406" y="3281133"/>
                  <a:pt x="1707692" y="3251564"/>
                </a:cubicBezTo>
                <a:cubicBezTo>
                  <a:pt x="2048886" y="3121910"/>
                  <a:pt x="2001118" y="2180214"/>
                  <a:pt x="2144420" y="1750310"/>
                </a:cubicBezTo>
                <a:cubicBezTo>
                  <a:pt x="2451495" y="1080432"/>
                  <a:pt x="2681232" y="64812"/>
                  <a:pt x="1926056" y="17045"/>
                </a:cubicBezTo>
                <a:lnTo>
                  <a:pt x="1175429" y="153522"/>
                </a:lnTo>
                <a:cubicBezTo>
                  <a:pt x="920671" y="110304"/>
                  <a:pt x="679560" y="-62566"/>
                  <a:pt x="411154" y="238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3" name="Google Shape;1853;p52"/>
          <p:cNvGrpSpPr/>
          <p:nvPr/>
        </p:nvGrpSpPr>
        <p:grpSpPr>
          <a:xfrm>
            <a:off x="5677170" y="2197453"/>
            <a:ext cx="344634" cy="584984"/>
            <a:chOff x="1960331" y="2060848"/>
            <a:chExt cx="2028872" cy="3463828"/>
          </a:xfrm>
        </p:grpSpPr>
        <p:sp>
          <p:nvSpPr>
            <p:cNvPr id="1854" name="Google Shape;1854;p52"/>
            <p:cNvSpPr/>
            <p:nvPr/>
          </p:nvSpPr>
          <p:spPr>
            <a:xfrm>
              <a:off x="2483768" y="2060848"/>
              <a:ext cx="1505435" cy="1015754"/>
            </a:xfrm>
            <a:custGeom>
              <a:avLst/>
              <a:gdLst/>
              <a:ahLst/>
              <a:cxnLst/>
              <a:rect l="l" t="t" r="r" b="b"/>
              <a:pathLst>
                <a:path w="1505435" h="1015754" extrusionOk="0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52"/>
            <p:cNvSpPr/>
            <p:nvPr/>
          </p:nvSpPr>
          <p:spPr>
            <a:xfrm rot="-346245">
              <a:off x="2170737" y="2710023"/>
              <a:ext cx="1505435" cy="1015754"/>
            </a:xfrm>
            <a:custGeom>
              <a:avLst/>
              <a:gdLst/>
              <a:ahLst/>
              <a:cxnLst/>
              <a:rect l="l" t="t" r="r" b="b"/>
              <a:pathLst>
                <a:path w="1505435" h="1015754" extrusionOk="0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52"/>
            <p:cNvSpPr/>
            <p:nvPr/>
          </p:nvSpPr>
          <p:spPr>
            <a:xfrm rot="-965355">
              <a:off x="2071598" y="3466865"/>
              <a:ext cx="1505435" cy="1015754"/>
            </a:xfrm>
            <a:custGeom>
              <a:avLst/>
              <a:gdLst/>
              <a:ahLst/>
              <a:cxnLst/>
              <a:rect l="l" t="t" r="r" b="b"/>
              <a:pathLst>
                <a:path w="1505435" h="1015754" extrusionOk="0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52"/>
            <p:cNvSpPr/>
            <p:nvPr/>
          </p:nvSpPr>
          <p:spPr>
            <a:xfrm rot="-1967067">
              <a:off x="2257651" y="4182238"/>
              <a:ext cx="1505435" cy="1015754"/>
            </a:xfrm>
            <a:custGeom>
              <a:avLst/>
              <a:gdLst/>
              <a:ahLst/>
              <a:cxnLst/>
              <a:rect l="l" t="t" r="r" b="b"/>
              <a:pathLst>
                <a:path w="1505435" h="1015754" extrusionOk="0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8" name="Google Shape;1858;p52"/>
          <p:cNvSpPr/>
          <p:nvPr/>
        </p:nvSpPr>
        <p:spPr>
          <a:xfrm>
            <a:off x="6607258" y="2197453"/>
            <a:ext cx="169894" cy="529812"/>
          </a:xfrm>
          <a:custGeom>
            <a:avLst/>
            <a:gdLst/>
            <a:ahLst/>
            <a:cxnLst/>
            <a:rect l="l" t="t" r="r" b="b"/>
            <a:pathLst>
              <a:path w="785322" h="2449001" extrusionOk="0">
                <a:moveTo>
                  <a:pt x="413332" y="1331843"/>
                </a:moveTo>
                <a:cubicBezTo>
                  <a:pt x="470316" y="1339795"/>
                  <a:pt x="487545" y="1363648"/>
                  <a:pt x="524651" y="1379551"/>
                </a:cubicBezTo>
                <a:cubicBezTo>
                  <a:pt x="598461" y="1388490"/>
                  <a:pt x="730438" y="1342684"/>
                  <a:pt x="763189" y="1406369"/>
                </a:cubicBezTo>
                <a:cubicBezTo>
                  <a:pt x="860365" y="1644887"/>
                  <a:pt x="606378" y="1660931"/>
                  <a:pt x="601295" y="1785816"/>
                </a:cubicBezTo>
                <a:cubicBezTo>
                  <a:pt x="592018" y="1995200"/>
                  <a:pt x="585610" y="2024932"/>
                  <a:pt x="592236" y="2441050"/>
                </a:cubicBezTo>
                <a:lnTo>
                  <a:pt x="302014" y="2445025"/>
                </a:lnTo>
                <a:cubicBezTo>
                  <a:pt x="266233" y="2198535"/>
                  <a:pt x="340856" y="1660357"/>
                  <a:pt x="211779" y="1721654"/>
                </a:cubicBezTo>
                <a:cubicBezTo>
                  <a:pt x="170697" y="1762736"/>
                  <a:pt x="192021" y="2185283"/>
                  <a:pt x="190696" y="2441050"/>
                </a:cubicBezTo>
                <a:cubicBezTo>
                  <a:pt x="146301" y="2445688"/>
                  <a:pt x="179432" y="2445688"/>
                  <a:pt x="119134" y="2449001"/>
                </a:cubicBezTo>
                <a:cubicBezTo>
                  <a:pt x="103231" y="1623390"/>
                  <a:pt x="60150" y="1875377"/>
                  <a:pt x="8466" y="1749481"/>
                </a:cubicBezTo>
                <a:cubicBezTo>
                  <a:pt x="-31697" y="1604092"/>
                  <a:pt x="83130" y="1642413"/>
                  <a:pt x="100558" y="1641682"/>
                </a:cubicBezTo>
                <a:cubicBezTo>
                  <a:pt x="5622" y="1561516"/>
                  <a:pt x="-3874" y="1450657"/>
                  <a:pt x="71979" y="1389262"/>
                </a:cubicBezTo>
                <a:cubicBezTo>
                  <a:pt x="119567" y="1358010"/>
                  <a:pt x="239728" y="1375575"/>
                  <a:pt x="321892" y="1375575"/>
                </a:cubicBezTo>
                <a:cubicBezTo>
                  <a:pt x="347071" y="1360998"/>
                  <a:pt x="364299" y="1334493"/>
                  <a:pt x="413332" y="1331843"/>
                </a:cubicBezTo>
                <a:close/>
                <a:moveTo>
                  <a:pt x="205946" y="0"/>
                </a:moveTo>
                <a:lnTo>
                  <a:pt x="557659" y="3422"/>
                </a:lnTo>
                <a:cubicBezTo>
                  <a:pt x="580863" y="327547"/>
                  <a:pt x="489978" y="820211"/>
                  <a:pt x="664907" y="938156"/>
                </a:cubicBezTo>
                <a:cubicBezTo>
                  <a:pt x="834535" y="1061401"/>
                  <a:pt x="785141" y="1256861"/>
                  <a:pt x="707529" y="1307990"/>
                </a:cubicBezTo>
                <a:cubicBezTo>
                  <a:pt x="596211" y="1362324"/>
                  <a:pt x="496819" y="1313291"/>
                  <a:pt x="397428" y="1268233"/>
                </a:cubicBezTo>
                <a:cubicBezTo>
                  <a:pt x="324542" y="1317265"/>
                  <a:pt x="192020" y="1358347"/>
                  <a:pt x="87328" y="1288111"/>
                </a:cubicBezTo>
                <a:cubicBezTo>
                  <a:pt x="-33267" y="1184744"/>
                  <a:pt x="58608" y="985670"/>
                  <a:pt x="120893" y="945913"/>
                </a:cubicBezTo>
                <a:cubicBezTo>
                  <a:pt x="259584" y="846619"/>
                  <a:pt x="211126" y="365206"/>
                  <a:pt x="20594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9" name="Google Shape;1859;p52"/>
          <p:cNvSpPr/>
          <p:nvPr/>
        </p:nvSpPr>
        <p:spPr>
          <a:xfrm>
            <a:off x="3118543" y="2185082"/>
            <a:ext cx="501857" cy="554554"/>
          </a:xfrm>
          <a:custGeom>
            <a:avLst/>
            <a:gdLst/>
            <a:ahLst/>
            <a:cxnLst/>
            <a:rect l="l" t="t" r="r" b="b"/>
            <a:pathLst>
              <a:path w="341005" h="376812" extrusionOk="0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0" name="Google Shape;1860;p52"/>
          <p:cNvSpPr/>
          <p:nvPr/>
        </p:nvSpPr>
        <p:spPr>
          <a:xfrm>
            <a:off x="3955884" y="2197424"/>
            <a:ext cx="527152" cy="529870"/>
          </a:xfrm>
          <a:custGeom>
            <a:avLst/>
            <a:gdLst/>
            <a:ahLst/>
            <a:cxnLst/>
            <a:rect l="l" t="t" r="r" b="b"/>
            <a:pathLst>
              <a:path w="3068057" h="3083879" extrusionOk="0">
                <a:moveTo>
                  <a:pt x="1943022" y="0"/>
                </a:moveTo>
                <a:cubicBezTo>
                  <a:pt x="2091435" y="0"/>
                  <a:pt x="2214809" y="107202"/>
                  <a:pt x="2232575" y="249298"/>
                </a:cubicBezTo>
                <a:cubicBezTo>
                  <a:pt x="2066806" y="323095"/>
                  <a:pt x="1966497" y="475331"/>
                  <a:pt x="1992863" y="623272"/>
                </a:cubicBezTo>
                <a:lnTo>
                  <a:pt x="2032344" y="614884"/>
                </a:lnTo>
                <a:cubicBezTo>
                  <a:pt x="2007703" y="472429"/>
                  <a:pt x="2119863" y="324636"/>
                  <a:pt x="2294697" y="266187"/>
                </a:cubicBezTo>
                <a:cubicBezTo>
                  <a:pt x="2304190" y="260641"/>
                  <a:pt x="2314409" y="260119"/>
                  <a:pt x="2324748" y="260119"/>
                </a:cubicBezTo>
                <a:cubicBezTo>
                  <a:pt x="2491310" y="260119"/>
                  <a:pt x="2626336" y="395145"/>
                  <a:pt x="2626336" y="561708"/>
                </a:cubicBezTo>
                <a:lnTo>
                  <a:pt x="2609021" y="647481"/>
                </a:lnTo>
                <a:lnTo>
                  <a:pt x="2626336" y="647481"/>
                </a:lnTo>
                <a:lnTo>
                  <a:pt x="2626336" y="656343"/>
                </a:lnTo>
                <a:cubicBezTo>
                  <a:pt x="2762823" y="669742"/>
                  <a:pt x="2867295" y="786613"/>
                  <a:pt x="2867295" y="927882"/>
                </a:cubicBezTo>
                <a:lnTo>
                  <a:pt x="2850464" y="1011252"/>
                </a:lnTo>
                <a:cubicBezTo>
                  <a:pt x="2978255" y="1064152"/>
                  <a:pt x="3068057" y="1190111"/>
                  <a:pt x="3068057" y="1337042"/>
                </a:cubicBezTo>
                <a:cubicBezTo>
                  <a:pt x="3068057" y="1418703"/>
                  <a:pt x="3040320" y="1493884"/>
                  <a:pt x="2992210" y="1551889"/>
                </a:cubicBezTo>
                <a:cubicBezTo>
                  <a:pt x="2909241" y="1651289"/>
                  <a:pt x="2791782" y="1696238"/>
                  <a:pt x="2686704" y="1660749"/>
                </a:cubicBezTo>
                <a:lnTo>
                  <a:pt x="2673794" y="1698968"/>
                </a:lnTo>
                <a:cubicBezTo>
                  <a:pt x="2768232" y="1730865"/>
                  <a:pt x="2870956" y="1707121"/>
                  <a:pt x="2955415" y="1640323"/>
                </a:cubicBezTo>
                <a:cubicBezTo>
                  <a:pt x="2993943" y="1688574"/>
                  <a:pt x="3012247" y="1750635"/>
                  <a:pt x="3012247" y="1816968"/>
                </a:cubicBezTo>
                <a:cubicBezTo>
                  <a:pt x="3012247" y="1986406"/>
                  <a:pt x="2892829" y="2127952"/>
                  <a:pt x="2733451" y="2161496"/>
                </a:cubicBezTo>
                <a:cubicBezTo>
                  <a:pt x="2570803" y="2185843"/>
                  <a:pt x="2422847" y="2122052"/>
                  <a:pt x="2373218" y="2004561"/>
                </a:cubicBezTo>
                <a:cubicBezTo>
                  <a:pt x="2397575" y="1987765"/>
                  <a:pt x="2417022" y="1964396"/>
                  <a:pt x="2431421" y="1936987"/>
                </a:cubicBezTo>
                <a:cubicBezTo>
                  <a:pt x="2469123" y="1865220"/>
                  <a:pt x="2466430" y="1776674"/>
                  <a:pt x="2424327" y="1703750"/>
                </a:cubicBezTo>
                <a:lnTo>
                  <a:pt x="2390880" y="1723060"/>
                </a:lnTo>
                <a:cubicBezTo>
                  <a:pt x="2426033" y="1783948"/>
                  <a:pt x="2428758" y="1857660"/>
                  <a:pt x="2398065" y="1917447"/>
                </a:cubicBezTo>
                <a:cubicBezTo>
                  <a:pt x="2386618" y="1939743"/>
                  <a:pt x="2371177" y="1958844"/>
                  <a:pt x="2348681" y="1969064"/>
                </a:cubicBezTo>
                <a:lnTo>
                  <a:pt x="2314536" y="1978212"/>
                </a:lnTo>
                <a:lnTo>
                  <a:pt x="2320989" y="1994504"/>
                </a:lnTo>
                <a:cubicBezTo>
                  <a:pt x="2292439" y="2010252"/>
                  <a:pt x="2259301" y="2017439"/>
                  <a:pt x="2224883" y="2015050"/>
                </a:cubicBezTo>
                <a:cubicBezTo>
                  <a:pt x="2157880" y="2010397"/>
                  <a:pt x="2096183" y="1970105"/>
                  <a:pt x="2062112" y="1908746"/>
                </a:cubicBezTo>
                <a:lnTo>
                  <a:pt x="2028307" y="1927422"/>
                </a:lnTo>
                <a:cubicBezTo>
                  <a:pt x="2069101" y="2000945"/>
                  <a:pt x="2143517" y="2048870"/>
                  <a:pt x="2224395" y="2053708"/>
                </a:cubicBezTo>
                <a:cubicBezTo>
                  <a:pt x="2263912" y="2056070"/>
                  <a:pt x="2302036" y="2047984"/>
                  <a:pt x="2335071" y="2030056"/>
                </a:cubicBezTo>
                <a:cubicBezTo>
                  <a:pt x="2400196" y="2159379"/>
                  <a:pt x="2567325" y="2230480"/>
                  <a:pt x="2748680" y="2204554"/>
                </a:cubicBezTo>
                <a:cubicBezTo>
                  <a:pt x="2767068" y="2240602"/>
                  <a:pt x="2774723" y="2281713"/>
                  <a:pt x="2774723" y="2324613"/>
                </a:cubicBezTo>
                <a:cubicBezTo>
                  <a:pt x="2774723" y="2444667"/>
                  <a:pt x="2714770" y="2550720"/>
                  <a:pt x="2619461" y="2609132"/>
                </a:cubicBezTo>
                <a:cubicBezTo>
                  <a:pt x="2594093" y="2739763"/>
                  <a:pt x="2496512" y="2844553"/>
                  <a:pt x="2368919" y="2876858"/>
                </a:cubicBezTo>
                <a:cubicBezTo>
                  <a:pt x="2184369" y="2908073"/>
                  <a:pt x="2016372" y="2826285"/>
                  <a:pt x="1978290" y="2684161"/>
                </a:cubicBezTo>
                <a:lnTo>
                  <a:pt x="1939323" y="2694602"/>
                </a:lnTo>
                <a:cubicBezTo>
                  <a:pt x="1970494" y="2810931"/>
                  <a:pt x="2075973" y="2892306"/>
                  <a:pt x="2210223" y="2912307"/>
                </a:cubicBezTo>
                <a:cubicBezTo>
                  <a:pt x="2165434" y="3014618"/>
                  <a:pt x="2062317" y="3083879"/>
                  <a:pt x="1943022" y="3083879"/>
                </a:cubicBezTo>
                <a:cubicBezTo>
                  <a:pt x="1804718" y="3083879"/>
                  <a:pt x="1736151" y="2990782"/>
                  <a:pt x="1657612" y="2862428"/>
                </a:cubicBezTo>
                <a:cubicBezTo>
                  <a:pt x="1632100" y="2775963"/>
                  <a:pt x="1598588" y="2449530"/>
                  <a:pt x="1653064" y="2147091"/>
                </a:cubicBezTo>
                <a:cubicBezTo>
                  <a:pt x="1775302" y="2294672"/>
                  <a:pt x="1947360" y="2360889"/>
                  <a:pt x="2101389" y="2319520"/>
                </a:cubicBezTo>
                <a:lnTo>
                  <a:pt x="2085913" y="2268654"/>
                </a:lnTo>
                <a:cubicBezTo>
                  <a:pt x="1935632" y="2308197"/>
                  <a:pt x="1765039" y="2228547"/>
                  <a:pt x="1652548" y="2065927"/>
                </a:cubicBezTo>
                <a:cubicBezTo>
                  <a:pt x="1594744" y="1988631"/>
                  <a:pt x="1552933" y="1543383"/>
                  <a:pt x="1647107" y="1210118"/>
                </a:cubicBezTo>
                <a:cubicBezTo>
                  <a:pt x="1757451" y="1073526"/>
                  <a:pt x="1924310" y="1023711"/>
                  <a:pt x="2044795" y="1095494"/>
                </a:cubicBezTo>
                <a:lnTo>
                  <a:pt x="2046624" y="1092427"/>
                </a:lnTo>
                <a:cubicBezTo>
                  <a:pt x="2044963" y="1115904"/>
                  <a:pt x="2049817" y="1139574"/>
                  <a:pt x="2059741" y="1162003"/>
                </a:cubicBezTo>
                <a:cubicBezTo>
                  <a:pt x="2085174" y="1219476"/>
                  <a:pt x="2140055" y="1259997"/>
                  <a:pt x="2204060" y="1268556"/>
                </a:cubicBezTo>
                <a:lnTo>
                  <a:pt x="2208020" y="1238949"/>
                </a:lnTo>
                <a:cubicBezTo>
                  <a:pt x="2154665" y="1231814"/>
                  <a:pt x="2108853" y="1198319"/>
                  <a:pt x="2087448" y="1150798"/>
                </a:cubicBezTo>
                <a:cubicBezTo>
                  <a:pt x="2064784" y="1100476"/>
                  <a:pt x="2073123" y="1042569"/>
                  <a:pt x="2109077" y="1000639"/>
                </a:cubicBezTo>
                <a:cubicBezTo>
                  <a:pt x="2142987" y="961090"/>
                  <a:pt x="2196315" y="941798"/>
                  <a:pt x="2249471" y="949847"/>
                </a:cubicBezTo>
                <a:lnTo>
                  <a:pt x="2253988" y="920317"/>
                </a:lnTo>
                <a:cubicBezTo>
                  <a:pt x="2190211" y="910645"/>
                  <a:pt x="2126205" y="934132"/>
                  <a:pt x="2085632" y="982099"/>
                </a:cubicBezTo>
                <a:lnTo>
                  <a:pt x="2052614" y="1055246"/>
                </a:lnTo>
                <a:cubicBezTo>
                  <a:pt x="1928226" y="988072"/>
                  <a:pt x="1765306" y="1028878"/>
                  <a:pt x="1646726" y="1149851"/>
                </a:cubicBezTo>
                <a:cubicBezTo>
                  <a:pt x="1576863" y="1018908"/>
                  <a:pt x="1584053" y="461235"/>
                  <a:pt x="1633436" y="269593"/>
                </a:cubicBezTo>
                <a:cubicBezTo>
                  <a:pt x="1697428" y="119029"/>
                  <a:pt x="1776459" y="0"/>
                  <a:pt x="1943022" y="0"/>
                </a:cubicBezTo>
                <a:close/>
                <a:moveTo>
                  <a:pt x="1125035" y="0"/>
                </a:moveTo>
                <a:cubicBezTo>
                  <a:pt x="1263339" y="0"/>
                  <a:pt x="1331906" y="93097"/>
                  <a:pt x="1410445" y="221451"/>
                </a:cubicBezTo>
                <a:cubicBezTo>
                  <a:pt x="1435957" y="307916"/>
                  <a:pt x="1469469" y="634350"/>
                  <a:pt x="1414993" y="936788"/>
                </a:cubicBezTo>
                <a:cubicBezTo>
                  <a:pt x="1292755" y="789207"/>
                  <a:pt x="1120697" y="722990"/>
                  <a:pt x="966668" y="764359"/>
                </a:cubicBezTo>
                <a:lnTo>
                  <a:pt x="982144" y="815225"/>
                </a:lnTo>
                <a:cubicBezTo>
                  <a:pt x="1132425" y="775682"/>
                  <a:pt x="1303018" y="855332"/>
                  <a:pt x="1415509" y="1017952"/>
                </a:cubicBezTo>
                <a:cubicBezTo>
                  <a:pt x="1473313" y="1095249"/>
                  <a:pt x="1515123" y="1540497"/>
                  <a:pt x="1420950" y="1873762"/>
                </a:cubicBezTo>
                <a:cubicBezTo>
                  <a:pt x="1310606" y="2010353"/>
                  <a:pt x="1143747" y="2060168"/>
                  <a:pt x="1023262" y="1988385"/>
                </a:cubicBezTo>
                <a:lnTo>
                  <a:pt x="1021433" y="1991453"/>
                </a:lnTo>
                <a:cubicBezTo>
                  <a:pt x="1023094" y="1967976"/>
                  <a:pt x="1018240" y="1944306"/>
                  <a:pt x="1008316" y="1921877"/>
                </a:cubicBezTo>
                <a:cubicBezTo>
                  <a:pt x="982883" y="1864403"/>
                  <a:pt x="928002" y="1823883"/>
                  <a:pt x="863997" y="1815323"/>
                </a:cubicBezTo>
                <a:lnTo>
                  <a:pt x="860037" y="1844930"/>
                </a:lnTo>
                <a:cubicBezTo>
                  <a:pt x="913392" y="1852066"/>
                  <a:pt x="959204" y="1885560"/>
                  <a:pt x="980609" y="1933082"/>
                </a:cubicBezTo>
                <a:cubicBezTo>
                  <a:pt x="1003273" y="1983404"/>
                  <a:pt x="994934" y="2041310"/>
                  <a:pt x="958980" y="2083241"/>
                </a:cubicBezTo>
                <a:cubicBezTo>
                  <a:pt x="925070" y="2122789"/>
                  <a:pt x="871742" y="2142082"/>
                  <a:pt x="818586" y="2134033"/>
                </a:cubicBezTo>
                <a:lnTo>
                  <a:pt x="814069" y="2163562"/>
                </a:lnTo>
                <a:cubicBezTo>
                  <a:pt x="877846" y="2173235"/>
                  <a:pt x="941852" y="2149747"/>
                  <a:pt x="982425" y="2101780"/>
                </a:cubicBezTo>
                <a:lnTo>
                  <a:pt x="1015443" y="2028633"/>
                </a:lnTo>
                <a:cubicBezTo>
                  <a:pt x="1139831" y="2095808"/>
                  <a:pt x="1302751" y="2055001"/>
                  <a:pt x="1421331" y="1934029"/>
                </a:cubicBezTo>
                <a:cubicBezTo>
                  <a:pt x="1491194" y="2064971"/>
                  <a:pt x="1484003" y="2622644"/>
                  <a:pt x="1434621" y="2814287"/>
                </a:cubicBezTo>
                <a:cubicBezTo>
                  <a:pt x="1370629" y="2964850"/>
                  <a:pt x="1291598" y="3083879"/>
                  <a:pt x="1125035" y="3083879"/>
                </a:cubicBezTo>
                <a:cubicBezTo>
                  <a:pt x="976622" y="3083879"/>
                  <a:pt x="853248" y="2976677"/>
                  <a:pt x="835482" y="2834581"/>
                </a:cubicBezTo>
                <a:cubicBezTo>
                  <a:pt x="1001251" y="2760784"/>
                  <a:pt x="1101560" y="2608549"/>
                  <a:pt x="1075194" y="2460607"/>
                </a:cubicBezTo>
                <a:lnTo>
                  <a:pt x="1035713" y="2468996"/>
                </a:lnTo>
                <a:cubicBezTo>
                  <a:pt x="1060354" y="2611450"/>
                  <a:pt x="948194" y="2759243"/>
                  <a:pt x="773360" y="2817692"/>
                </a:cubicBezTo>
                <a:cubicBezTo>
                  <a:pt x="763867" y="2823239"/>
                  <a:pt x="753648" y="2823760"/>
                  <a:pt x="743309" y="2823760"/>
                </a:cubicBezTo>
                <a:cubicBezTo>
                  <a:pt x="576747" y="2823760"/>
                  <a:pt x="441721" y="2688734"/>
                  <a:pt x="441721" y="2522172"/>
                </a:cubicBezTo>
                <a:lnTo>
                  <a:pt x="459036" y="2436399"/>
                </a:lnTo>
                <a:lnTo>
                  <a:pt x="441721" y="2436399"/>
                </a:lnTo>
                <a:lnTo>
                  <a:pt x="441721" y="2427537"/>
                </a:lnTo>
                <a:cubicBezTo>
                  <a:pt x="305234" y="2414137"/>
                  <a:pt x="200762" y="2297266"/>
                  <a:pt x="200762" y="2155997"/>
                </a:cubicBezTo>
                <a:lnTo>
                  <a:pt x="217593" y="2072628"/>
                </a:lnTo>
                <a:cubicBezTo>
                  <a:pt x="89802" y="2019727"/>
                  <a:pt x="0" y="1893768"/>
                  <a:pt x="0" y="1746838"/>
                </a:cubicBezTo>
                <a:cubicBezTo>
                  <a:pt x="0" y="1665177"/>
                  <a:pt x="27737" y="1589996"/>
                  <a:pt x="75847" y="1531990"/>
                </a:cubicBezTo>
                <a:cubicBezTo>
                  <a:pt x="158816" y="1432590"/>
                  <a:pt x="276275" y="1387641"/>
                  <a:pt x="381353" y="1423131"/>
                </a:cubicBezTo>
                <a:lnTo>
                  <a:pt x="394263" y="1384911"/>
                </a:lnTo>
                <a:cubicBezTo>
                  <a:pt x="299825" y="1353014"/>
                  <a:pt x="197101" y="1376758"/>
                  <a:pt x="112642" y="1443556"/>
                </a:cubicBezTo>
                <a:cubicBezTo>
                  <a:pt x="74114" y="1395305"/>
                  <a:pt x="55810" y="1333244"/>
                  <a:pt x="55810" y="1266911"/>
                </a:cubicBezTo>
                <a:cubicBezTo>
                  <a:pt x="55810" y="1097473"/>
                  <a:pt x="175228" y="955927"/>
                  <a:pt x="334606" y="922383"/>
                </a:cubicBezTo>
                <a:cubicBezTo>
                  <a:pt x="497254" y="898036"/>
                  <a:pt x="645210" y="961827"/>
                  <a:pt x="694839" y="1079319"/>
                </a:cubicBezTo>
                <a:cubicBezTo>
                  <a:pt x="670482" y="1096114"/>
                  <a:pt x="651035" y="1119484"/>
                  <a:pt x="636636" y="1146893"/>
                </a:cubicBezTo>
                <a:cubicBezTo>
                  <a:pt x="598934" y="1218660"/>
                  <a:pt x="601627" y="1307205"/>
                  <a:pt x="643730" y="1380130"/>
                </a:cubicBezTo>
                <a:lnTo>
                  <a:pt x="677177" y="1360819"/>
                </a:lnTo>
                <a:cubicBezTo>
                  <a:pt x="642024" y="1299932"/>
                  <a:pt x="639299" y="1226219"/>
                  <a:pt x="669992" y="1166433"/>
                </a:cubicBezTo>
                <a:cubicBezTo>
                  <a:pt x="681439" y="1144136"/>
                  <a:pt x="696880" y="1125036"/>
                  <a:pt x="719376" y="1114815"/>
                </a:cubicBezTo>
                <a:lnTo>
                  <a:pt x="753521" y="1105667"/>
                </a:lnTo>
                <a:lnTo>
                  <a:pt x="747068" y="1089375"/>
                </a:lnTo>
                <a:cubicBezTo>
                  <a:pt x="775618" y="1073627"/>
                  <a:pt x="808756" y="1066440"/>
                  <a:pt x="843174" y="1068829"/>
                </a:cubicBezTo>
                <a:cubicBezTo>
                  <a:pt x="910177" y="1073482"/>
                  <a:pt x="971874" y="1113774"/>
                  <a:pt x="1005945" y="1175134"/>
                </a:cubicBezTo>
                <a:lnTo>
                  <a:pt x="1039750" y="1156458"/>
                </a:lnTo>
                <a:cubicBezTo>
                  <a:pt x="998956" y="1082934"/>
                  <a:pt x="924540" y="1035010"/>
                  <a:pt x="843662" y="1030172"/>
                </a:cubicBezTo>
                <a:cubicBezTo>
                  <a:pt x="804145" y="1027809"/>
                  <a:pt x="766021" y="1035895"/>
                  <a:pt x="732986" y="1053824"/>
                </a:cubicBezTo>
                <a:cubicBezTo>
                  <a:pt x="667861" y="924500"/>
                  <a:pt x="500732" y="853399"/>
                  <a:pt x="319377" y="879325"/>
                </a:cubicBezTo>
                <a:cubicBezTo>
                  <a:pt x="300989" y="843277"/>
                  <a:pt x="293334" y="802167"/>
                  <a:pt x="293334" y="759266"/>
                </a:cubicBezTo>
                <a:cubicBezTo>
                  <a:pt x="293334" y="639212"/>
                  <a:pt x="353287" y="533159"/>
                  <a:pt x="448596" y="474747"/>
                </a:cubicBezTo>
                <a:cubicBezTo>
                  <a:pt x="473964" y="344116"/>
                  <a:pt x="571545" y="239326"/>
                  <a:pt x="699138" y="207021"/>
                </a:cubicBezTo>
                <a:cubicBezTo>
                  <a:pt x="883688" y="175806"/>
                  <a:pt x="1051685" y="257594"/>
                  <a:pt x="1089767" y="399718"/>
                </a:cubicBezTo>
                <a:lnTo>
                  <a:pt x="1128734" y="389277"/>
                </a:lnTo>
                <a:cubicBezTo>
                  <a:pt x="1097563" y="272948"/>
                  <a:pt x="992084" y="191573"/>
                  <a:pt x="857834" y="171572"/>
                </a:cubicBezTo>
                <a:cubicBezTo>
                  <a:pt x="902623" y="69261"/>
                  <a:pt x="1005740" y="0"/>
                  <a:pt x="11250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61" name="Google Shape;1861;p52"/>
          <p:cNvGrpSpPr/>
          <p:nvPr/>
        </p:nvGrpSpPr>
        <p:grpSpPr>
          <a:xfrm>
            <a:off x="2280557" y="2144792"/>
            <a:ext cx="528975" cy="594844"/>
            <a:chOff x="4835382" y="-161249"/>
            <a:chExt cx="3078657" cy="3462028"/>
          </a:xfrm>
        </p:grpSpPr>
        <p:sp>
          <p:nvSpPr>
            <p:cNvPr id="1862" name="Google Shape;1862;p52"/>
            <p:cNvSpPr/>
            <p:nvPr/>
          </p:nvSpPr>
          <p:spPr>
            <a:xfrm>
              <a:off x="4835382" y="73243"/>
              <a:ext cx="2920830" cy="3227535"/>
            </a:xfrm>
            <a:custGeom>
              <a:avLst/>
              <a:gdLst/>
              <a:ahLst/>
              <a:cxnLst/>
              <a:rect l="l" t="t" r="r" b="b"/>
              <a:pathLst>
                <a:path w="5331558" h="5891405" extrusionOk="0">
                  <a:moveTo>
                    <a:pt x="2980491" y="968"/>
                  </a:moveTo>
                  <a:cubicBezTo>
                    <a:pt x="1784302" y="-22254"/>
                    <a:pt x="1040642" y="372305"/>
                    <a:pt x="726547" y="1181117"/>
                  </a:cubicBezTo>
                  <a:cubicBezTo>
                    <a:pt x="528785" y="1834793"/>
                    <a:pt x="744238" y="2066938"/>
                    <a:pt x="486068" y="2371366"/>
                  </a:cubicBezTo>
                  <a:cubicBezTo>
                    <a:pt x="239818" y="2677225"/>
                    <a:pt x="-40213" y="2911644"/>
                    <a:pt x="4803" y="3079808"/>
                  </a:cubicBezTo>
                  <a:cubicBezTo>
                    <a:pt x="109541" y="3181162"/>
                    <a:pt x="260766" y="3266498"/>
                    <a:pt x="460575" y="3328959"/>
                  </a:cubicBezTo>
                  <a:cubicBezTo>
                    <a:pt x="403546" y="3464559"/>
                    <a:pt x="198074" y="3641722"/>
                    <a:pt x="289487" y="3735758"/>
                  </a:cubicBezTo>
                  <a:lnTo>
                    <a:pt x="480873" y="3871219"/>
                  </a:lnTo>
                  <a:cubicBezTo>
                    <a:pt x="428032" y="3935014"/>
                    <a:pt x="303940" y="3939433"/>
                    <a:pt x="322351" y="4062605"/>
                  </a:cubicBezTo>
                  <a:cubicBezTo>
                    <a:pt x="362395" y="4195168"/>
                    <a:pt x="550882" y="4226788"/>
                    <a:pt x="513737" y="4317787"/>
                  </a:cubicBezTo>
                  <a:cubicBezTo>
                    <a:pt x="397470" y="4561276"/>
                    <a:pt x="358392" y="4876020"/>
                    <a:pt x="449942" y="4977005"/>
                  </a:cubicBezTo>
                  <a:cubicBezTo>
                    <a:pt x="636587" y="5158310"/>
                    <a:pt x="1197305" y="5208988"/>
                    <a:pt x="1704584" y="5039972"/>
                  </a:cubicBezTo>
                  <a:lnTo>
                    <a:pt x="1895970" y="5891405"/>
                  </a:lnTo>
                  <a:lnTo>
                    <a:pt x="4734863" y="5859508"/>
                  </a:lnTo>
                  <a:cubicBezTo>
                    <a:pt x="4366268" y="4516262"/>
                    <a:pt x="4422975" y="3927926"/>
                    <a:pt x="4841189" y="3520345"/>
                  </a:cubicBezTo>
                  <a:cubicBezTo>
                    <a:pt x="6117095" y="1964448"/>
                    <a:pt x="4692333" y="36409"/>
                    <a:pt x="2980491" y="9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52"/>
            <p:cNvSpPr/>
            <p:nvPr/>
          </p:nvSpPr>
          <p:spPr>
            <a:xfrm rot="-3499458">
              <a:off x="5907878" y="-58593"/>
              <a:ext cx="1436045" cy="2141152"/>
            </a:xfrm>
            <a:custGeom>
              <a:avLst/>
              <a:gdLst/>
              <a:ahLst/>
              <a:cxnLst/>
              <a:rect l="l" t="t" r="r" b="b"/>
              <a:pathLst>
                <a:path w="1170491" h="1745209" extrusionOk="0">
                  <a:moveTo>
                    <a:pt x="429221" y="671495"/>
                  </a:moveTo>
                  <a:cubicBezTo>
                    <a:pt x="415869" y="670322"/>
                    <a:pt x="402356" y="670624"/>
                    <a:pt x="388917" y="672439"/>
                  </a:cubicBezTo>
                  <a:cubicBezTo>
                    <a:pt x="370997" y="674859"/>
                    <a:pt x="353207" y="679968"/>
                    <a:pt x="336101" y="687858"/>
                  </a:cubicBezTo>
                  <a:lnTo>
                    <a:pt x="344770" y="708640"/>
                  </a:lnTo>
                  <a:cubicBezTo>
                    <a:pt x="405276" y="680369"/>
                    <a:pt x="475531" y="691805"/>
                    <a:pt x="523918" y="737799"/>
                  </a:cubicBezTo>
                  <a:cubicBezTo>
                    <a:pt x="569388" y="781022"/>
                    <a:pt x="587723" y="847396"/>
                    <a:pt x="571504" y="910067"/>
                  </a:cubicBezTo>
                  <a:lnTo>
                    <a:pt x="593243" y="915886"/>
                  </a:lnTo>
                  <a:cubicBezTo>
                    <a:pt x="611678" y="844923"/>
                    <a:pt x="590662" y="769719"/>
                    <a:pt x="538740" y="720849"/>
                  </a:cubicBezTo>
                  <a:cubicBezTo>
                    <a:pt x="507886" y="691808"/>
                    <a:pt x="469277" y="675014"/>
                    <a:pt x="429221" y="671495"/>
                  </a:cubicBezTo>
                  <a:close/>
                  <a:moveTo>
                    <a:pt x="588421" y="580980"/>
                  </a:moveTo>
                  <a:cubicBezTo>
                    <a:pt x="534186" y="581239"/>
                    <a:pt x="482134" y="605639"/>
                    <a:pt x="446738" y="649695"/>
                  </a:cubicBezTo>
                  <a:lnTo>
                    <a:pt x="463760" y="664437"/>
                  </a:lnTo>
                  <a:cubicBezTo>
                    <a:pt x="505329" y="612166"/>
                    <a:pt x="573320" y="591099"/>
                    <a:pt x="637132" y="610714"/>
                  </a:cubicBezTo>
                  <a:cubicBezTo>
                    <a:pt x="697098" y="629147"/>
                    <a:pt x="743088" y="680397"/>
                    <a:pt x="756495" y="743730"/>
                  </a:cubicBezTo>
                  <a:lnTo>
                    <a:pt x="778549" y="739251"/>
                  </a:lnTo>
                  <a:cubicBezTo>
                    <a:pt x="763432" y="667508"/>
                    <a:pt x="711108" y="609548"/>
                    <a:pt x="642848" y="588934"/>
                  </a:cubicBezTo>
                  <a:cubicBezTo>
                    <a:pt x="624821" y="583490"/>
                    <a:pt x="606500" y="580894"/>
                    <a:pt x="588421" y="580980"/>
                  </a:cubicBezTo>
                  <a:close/>
                  <a:moveTo>
                    <a:pt x="533817" y="0"/>
                  </a:moveTo>
                  <a:cubicBezTo>
                    <a:pt x="617807" y="1"/>
                    <a:pt x="687626" y="60667"/>
                    <a:pt x="697680" y="141081"/>
                  </a:cubicBezTo>
                  <a:cubicBezTo>
                    <a:pt x="603869" y="182843"/>
                    <a:pt x="547102" y="268997"/>
                    <a:pt x="562024" y="352718"/>
                  </a:cubicBezTo>
                  <a:lnTo>
                    <a:pt x="584367" y="347971"/>
                  </a:lnTo>
                  <a:cubicBezTo>
                    <a:pt x="570422" y="267354"/>
                    <a:pt x="633895" y="183716"/>
                    <a:pt x="732836" y="150639"/>
                  </a:cubicBezTo>
                  <a:cubicBezTo>
                    <a:pt x="738208" y="147500"/>
                    <a:pt x="743991" y="147205"/>
                    <a:pt x="749842" y="147205"/>
                  </a:cubicBezTo>
                  <a:cubicBezTo>
                    <a:pt x="844103" y="147205"/>
                    <a:pt x="920515" y="223618"/>
                    <a:pt x="920515" y="317877"/>
                  </a:cubicBezTo>
                  <a:lnTo>
                    <a:pt x="910716" y="366417"/>
                  </a:lnTo>
                  <a:lnTo>
                    <a:pt x="920515" y="366418"/>
                  </a:lnTo>
                  <a:lnTo>
                    <a:pt x="920515" y="371433"/>
                  </a:lnTo>
                  <a:cubicBezTo>
                    <a:pt x="997755" y="379016"/>
                    <a:pt x="1056877" y="445155"/>
                    <a:pt x="1056877" y="525101"/>
                  </a:cubicBezTo>
                  <a:lnTo>
                    <a:pt x="1047351" y="572282"/>
                  </a:lnTo>
                  <a:cubicBezTo>
                    <a:pt x="1119671" y="602218"/>
                    <a:pt x="1170491" y="673500"/>
                    <a:pt x="1170491" y="756650"/>
                  </a:cubicBezTo>
                  <a:cubicBezTo>
                    <a:pt x="1170490" y="802863"/>
                    <a:pt x="1154794" y="845409"/>
                    <a:pt x="1127569" y="878235"/>
                  </a:cubicBezTo>
                  <a:cubicBezTo>
                    <a:pt x="1080615" y="934488"/>
                    <a:pt x="1014142" y="959925"/>
                    <a:pt x="954678" y="939840"/>
                  </a:cubicBezTo>
                  <a:lnTo>
                    <a:pt x="947373" y="961469"/>
                  </a:lnTo>
                  <a:cubicBezTo>
                    <a:pt x="1000817" y="979520"/>
                    <a:pt x="1058949" y="966083"/>
                    <a:pt x="1106746" y="928282"/>
                  </a:cubicBezTo>
                  <a:cubicBezTo>
                    <a:pt x="1128548" y="955588"/>
                    <a:pt x="1138907" y="990708"/>
                    <a:pt x="1138907" y="1028247"/>
                  </a:cubicBezTo>
                  <a:cubicBezTo>
                    <a:pt x="1138907" y="1124134"/>
                    <a:pt x="1071328" y="1204237"/>
                    <a:pt x="981133" y="1223220"/>
                  </a:cubicBezTo>
                  <a:cubicBezTo>
                    <a:pt x="889088" y="1236998"/>
                    <a:pt x="805358" y="1200898"/>
                    <a:pt x="777272" y="1134408"/>
                  </a:cubicBezTo>
                  <a:cubicBezTo>
                    <a:pt x="791057" y="1124903"/>
                    <a:pt x="802061" y="1111678"/>
                    <a:pt x="810210" y="1096167"/>
                  </a:cubicBezTo>
                  <a:cubicBezTo>
                    <a:pt x="831546" y="1055553"/>
                    <a:pt x="830022" y="1005443"/>
                    <a:pt x="806195" y="964175"/>
                  </a:cubicBezTo>
                  <a:lnTo>
                    <a:pt x="787267" y="975103"/>
                  </a:lnTo>
                  <a:cubicBezTo>
                    <a:pt x="807161" y="1009560"/>
                    <a:pt x="808703" y="1051275"/>
                    <a:pt x="791333" y="1085110"/>
                  </a:cubicBezTo>
                  <a:cubicBezTo>
                    <a:pt x="784855" y="1097727"/>
                    <a:pt x="776117" y="1108536"/>
                    <a:pt x="763385" y="1114320"/>
                  </a:cubicBezTo>
                  <a:lnTo>
                    <a:pt x="744063" y="1119497"/>
                  </a:lnTo>
                  <a:lnTo>
                    <a:pt x="747716" y="1128718"/>
                  </a:lnTo>
                  <a:cubicBezTo>
                    <a:pt x="731558" y="1137628"/>
                    <a:pt x="712804" y="1141697"/>
                    <a:pt x="693327" y="1140344"/>
                  </a:cubicBezTo>
                  <a:cubicBezTo>
                    <a:pt x="655409" y="1137711"/>
                    <a:pt x="620494" y="1114908"/>
                    <a:pt x="601213" y="1080185"/>
                  </a:cubicBezTo>
                  <a:lnTo>
                    <a:pt x="582082" y="1090754"/>
                  </a:lnTo>
                  <a:cubicBezTo>
                    <a:pt x="605167" y="1132362"/>
                    <a:pt x="647281" y="1159482"/>
                    <a:pt x="693051" y="1162221"/>
                  </a:cubicBezTo>
                  <a:cubicBezTo>
                    <a:pt x="715413" y="1163558"/>
                    <a:pt x="736989" y="1158982"/>
                    <a:pt x="755684" y="1148835"/>
                  </a:cubicBezTo>
                  <a:cubicBezTo>
                    <a:pt x="792539" y="1222022"/>
                    <a:pt x="887119" y="1262260"/>
                    <a:pt x="989751" y="1247587"/>
                  </a:cubicBezTo>
                  <a:cubicBezTo>
                    <a:pt x="1000157" y="1267987"/>
                    <a:pt x="1004489" y="1291252"/>
                    <a:pt x="1004488" y="1315531"/>
                  </a:cubicBezTo>
                  <a:cubicBezTo>
                    <a:pt x="1004488" y="1381750"/>
                    <a:pt x="972258" y="1440443"/>
                    <a:pt x="920375" y="1473506"/>
                  </a:cubicBezTo>
                  <a:lnTo>
                    <a:pt x="913116" y="1474079"/>
                  </a:lnTo>
                  <a:cubicBezTo>
                    <a:pt x="850536" y="1469665"/>
                    <a:pt x="794159" y="1430126"/>
                    <a:pt x="766796" y="1371458"/>
                  </a:cubicBezTo>
                  <a:lnTo>
                    <a:pt x="746323" y="1380801"/>
                  </a:lnTo>
                  <a:cubicBezTo>
                    <a:pt x="776874" y="1446464"/>
                    <a:pt x="839753" y="1490827"/>
                    <a:pt x="909888" y="1496052"/>
                  </a:cubicBezTo>
                  <a:cubicBezTo>
                    <a:pt x="891948" y="1561049"/>
                    <a:pt x="840393" y="1611456"/>
                    <a:pt x="774838" y="1628054"/>
                  </a:cubicBezTo>
                  <a:cubicBezTo>
                    <a:pt x="686646" y="1642970"/>
                    <a:pt x="605133" y="1612285"/>
                    <a:pt x="571751" y="1552195"/>
                  </a:cubicBezTo>
                  <a:lnTo>
                    <a:pt x="550649" y="1566422"/>
                  </a:lnTo>
                  <a:cubicBezTo>
                    <a:pt x="577499" y="1609979"/>
                    <a:pt x="626419" y="1639383"/>
                    <a:pt x="685031" y="1648114"/>
                  </a:cubicBezTo>
                  <a:cubicBezTo>
                    <a:pt x="659684" y="1706013"/>
                    <a:pt x="601329" y="1745210"/>
                    <a:pt x="533818" y="1745209"/>
                  </a:cubicBezTo>
                  <a:cubicBezTo>
                    <a:pt x="455549" y="1745210"/>
                    <a:pt x="416747" y="1692524"/>
                    <a:pt x="372301" y="1619888"/>
                  </a:cubicBezTo>
                  <a:lnTo>
                    <a:pt x="366380" y="1592106"/>
                  </a:lnTo>
                  <a:cubicBezTo>
                    <a:pt x="305091" y="1567105"/>
                    <a:pt x="259811" y="1511085"/>
                    <a:pt x="250590" y="1443452"/>
                  </a:cubicBezTo>
                  <a:cubicBezTo>
                    <a:pt x="203712" y="1453117"/>
                    <a:pt x="158965" y="1444975"/>
                    <a:pt x="117260" y="1407178"/>
                  </a:cubicBezTo>
                  <a:cubicBezTo>
                    <a:pt x="55030" y="1350772"/>
                    <a:pt x="44039" y="1258933"/>
                    <a:pt x="90593" y="1192598"/>
                  </a:cubicBezTo>
                  <a:cubicBezTo>
                    <a:pt x="186799" y="1224213"/>
                    <a:pt x="285304" y="1199642"/>
                    <a:pt x="330760" y="1129474"/>
                  </a:cubicBezTo>
                  <a:lnTo>
                    <a:pt x="344999" y="1132822"/>
                  </a:lnTo>
                  <a:cubicBezTo>
                    <a:pt x="420009" y="1139731"/>
                    <a:pt x="490500" y="1101048"/>
                    <a:pt x="524987" y="1034051"/>
                  </a:cubicBezTo>
                  <a:lnTo>
                    <a:pt x="505360" y="1023014"/>
                  </a:lnTo>
                  <a:cubicBezTo>
                    <a:pt x="475089" y="1082544"/>
                    <a:pt x="412689" y="1116790"/>
                    <a:pt x="346243" y="1110339"/>
                  </a:cubicBezTo>
                  <a:cubicBezTo>
                    <a:pt x="283801" y="1104277"/>
                    <a:pt x="228486" y="1063265"/>
                    <a:pt x="202679" y="1003895"/>
                  </a:cubicBezTo>
                  <a:lnTo>
                    <a:pt x="181967" y="1012696"/>
                  </a:lnTo>
                  <a:cubicBezTo>
                    <a:pt x="205492" y="1066954"/>
                    <a:pt x="250941" y="1107583"/>
                    <a:pt x="305288" y="1123484"/>
                  </a:cubicBezTo>
                  <a:cubicBezTo>
                    <a:pt x="260051" y="1186174"/>
                    <a:pt x="162021" y="1201884"/>
                    <a:pt x="70961" y="1161909"/>
                  </a:cubicBezTo>
                  <a:cubicBezTo>
                    <a:pt x="64874" y="1160625"/>
                    <a:pt x="60391" y="1156961"/>
                    <a:pt x="56055" y="1153032"/>
                  </a:cubicBezTo>
                  <a:cubicBezTo>
                    <a:pt x="-13786" y="1089729"/>
                    <a:pt x="-19088" y="981796"/>
                    <a:pt x="44214" y="911953"/>
                  </a:cubicBezTo>
                  <a:lnTo>
                    <a:pt x="84073" y="882569"/>
                  </a:lnTo>
                  <a:lnTo>
                    <a:pt x="76811" y="875989"/>
                  </a:lnTo>
                  <a:lnTo>
                    <a:pt x="80179" y="872273"/>
                  </a:lnTo>
                  <a:cubicBezTo>
                    <a:pt x="28040" y="814783"/>
                    <a:pt x="28651" y="726072"/>
                    <a:pt x="82340" y="666836"/>
                  </a:cubicBezTo>
                  <a:lnTo>
                    <a:pt x="121082" y="638275"/>
                  </a:lnTo>
                  <a:cubicBezTo>
                    <a:pt x="89526" y="571593"/>
                    <a:pt x="96788" y="490523"/>
                    <a:pt x="145805" y="430894"/>
                  </a:cubicBezTo>
                  <a:cubicBezTo>
                    <a:pt x="198586" y="400645"/>
                    <a:pt x="259015" y="385179"/>
                    <a:pt x="321878" y="383347"/>
                  </a:cubicBezTo>
                  <a:lnTo>
                    <a:pt x="321111" y="357014"/>
                  </a:lnTo>
                  <a:cubicBezTo>
                    <a:pt x="257723" y="358862"/>
                    <a:pt x="196668" y="373772"/>
                    <a:pt x="141180" y="399723"/>
                  </a:cubicBezTo>
                  <a:cubicBezTo>
                    <a:pt x="117813" y="370058"/>
                    <a:pt x="106816" y="332072"/>
                    <a:pt x="106816" y="291518"/>
                  </a:cubicBezTo>
                  <a:cubicBezTo>
                    <a:pt x="106816" y="170286"/>
                    <a:pt x="205094" y="72008"/>
                    <a:pt x="326327" y="72008"/>
                  </a:cubicBezTo>
                  <a:cubicBezTo>
                    <a:pt x="350305" y="72008"/>
                    <a:pt x="373385" y="75853"/>
                    <a:pt x="394659" y="83948"/>
                  </a:cubicBezTo>
                  <a:cubicBezTo>
                    <a:pt x="425371" y="33609"/>
                    <a:pt x="467237" y="0"/>
                    <a:pt x="5338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64" name="Google Shape;1864;p52"/>
          <p:cNvSpPr/>
          <p:nvPr/>
        </p:nvSpPr>
        <p:spPr>
          <a:xfrm>
            <a:off x="1459628" y="2215174"/>
            <a:ext cx="449751" cy="494370"/>
          </a:xfrm>
          <a:custGeom>
            <a:avLst/>
            <a:gdLst/>
            <a:ahLst/>
            <a:cxnLst/>
            <a:rect l="l" t="t" r="r" b="b"/>
            <a:pathLst>
              <a:path w="2926108" h="3216409" extrusionOk="0">
                <a:moveTo>
                  <a:pt x="1150286" y="2039882"/>
                </a:moveTo>
                <a:cubicBezTo>
                  <a:pt x="1216487" y="2110220"/>
                  <a:pt x="1249586" y="2238485"/>
                  <a:pt x="1348889" y="2250897"/>
                </a:cubicBezTo>
                <a:cubicBezTo>
                  <a:pt x="1452327" y="2213659"/>
                  <a:pt x="1530941" y="2147458"/>
                  <a:pt x="1597142" y="2052295"/>
                </a:cubicBezTo>
                <a:cubicBezTo>
                  <a:pt x="1634380" y="2030228"/>
                  <a:pt x="1712994" y="2049536"/>
                  <a:pt x="1721269" y="2072982"/>
                </a:cubicBezTo>
                <a:cubicBezTo>
                  <a:pt x="1533700" y="2362611"/>
                  <a:pt x="1615072" y="2763954"/>
                  <a:pt x="1568179" y="2830155"/>
                </a:cubicBezTo>
                <a:cubicBezTo>
                  <a:pt x="1391644" y="2965315"/>
                  <a:pt x="1231658" y="2893598"/>
                  <a:pt x="1063398" y="2925319"/>
                </a:cubicBezTo>
                <a:cubicBezTo>
                  <a:pt x="925479" y="2954282"/>
                  <a:pt x="820660" y="3107371"/>
                  <a:pt x="686879" y="3148747"/>
                </a:cubicBezTo>
                <a:cubicBezTo>
                  <a:pt x="536548" y="3184606"/>
                  <a:pt x="373804" y="3224602"/>
                  <a:pt x="215198" y="3214948"/>
                </a:cubicBezTo>
                <a:cubicBezTo>
                  <a:pt x="93829" y="3209431"/>
                  <a:pt x="71763" y="3046687"/>
                  <a:pt x="136584" y="2925318"/>
                </a:cubicBezTo>
                <a:cubicBezTo>
                  <a:pt x="168305" y="2828775"/>
                  <a:pt x="121415" y="2802571"/>
                  <a:pt x="107623" y="2710165"/>
                </a:cubicBezTo>
                <a:cubicBezTo>
                  <a:pt x="111150" y="2693172"/>
                  <a:pt x="127647" y="2691385"/>
                  <a:pt x="158288" y="2695563"/>
                </a:cubicBezTo>
                <a:lnTo>
                  <a:pt x="158288" y="2626239"/>
                </a:lnTo>
                <a:lnTo>
                  <a:pt x="266288" y="2626239"/>
                </a:lnTo>
                <a:lnTo>
                  <a:pt x="266288" y="2708276"/>
                </a:lnTo>
                <a:lnTo>
                  <a:pt x="307224" y="2711894"/>
                </a:lnTo>
                <a:lnTo>
                  <a:pt x="307224" y="2626239"/>
                </a:lnTo>
                <a:lnTo>
                  <a:pt x="415224" y="2626239"/>
                </a:lnTo>
                <a:lnTo>
                  <a:pt x="415224" y="2711420"/>
                </a:lnTo>
                <a:cubicBezTo>
                  <a:pt x="428487" y="2711947"/>
                  <a:pt x="442136" y="2710942"/>
                  <a:pt x="456160" y="2708700"/>
                </a:cubicBezTo>
                <a:lnTo>
                  <a:pt x="456160" y="2617963"/>
                </a:lnTo>
                <a:lnTo>
                  <a:pt x="564160" y="2617963"/>
                </a:lnTo>
                <a:lnTo>
                  <a:pt x="564160" y="2692500"/>
                </a:lnTo>
                <a:cubicBezTo>
                  <a:pt x="577696" y="2691220"/>
                  <a:pt x="591289" y="2688332"/>
                  <a:pt x="605096" y="2684680"/>
                </a:cubicBezTo>
                <a:lnTo>
                  <a:pt x="605096" y="2601411"/>
                </a:lnTo>
                <a:lnTo>
                  <a:pt x="713096" y="2601411"/>
                </a:lnTo>
                <a:lnTo>
                  <a:pt x="713096" y="2654658"/>
                </a:lnTo>
                <a:lnTo>
                  <a:pt x="754032" y="2641463"/>
                </a:lnTo>
                <a:lnTo>
                  <a:pt x="754032" y="2580721"/>
                </a:lnTo>
                <a:lnTo>
                  <a:pt x="862032" y="2580721"/>
                </a:lnTo>
                <a:lnTo>
                  <a:pt x="862032" y="2599792"/>
                </a:lnTo>
                <a:cubicBezTo>
                  <a:pt x="897454" y="2584791"/>
                  <a:pt x="934214" y="2567836"/>
                  <a:pt x="972371" y="2548802"/>
                </a:cubicBezTo>
                <a:cubicBezTo>
                  <a:pt x="1030297" y="2506047"/>
                  <a:pt x="939271" y="2219176"/>
                  <a:pt x="947546" y="2122633"/>
                </a:cubicBezTo>
                <a:cubicBezTo>
                  <a:pt x="957201" y="2082636"/>
                  <a:pt x="1082706" y="2067466"/>
                  <a:pt x="1150286" y="2039882"/>
                </a:cubicBezTo>
                <a:close/>
                <a:moveTo>
                  <a:pt x="394278" y="1320337"/>
                </a:moveTo>
                <a:cubicBezTo>
                  <a:pt x="356565" y="1315036"/>
                  <a:pt x="316914" y="1320983"/>
                  <a:pt x="277262" y="1344774"/>
                </a:cubicBezTo>
                <a:cubicBezTo>
                  <a:pt x="169686" y="1368221"/>
                  <a:pt x="281399" y="1532343"/>
                  <a:pt x="314500" y="1626128"/>
                </a:cubicBezTo>
                <a:cubicBezTo>
                  <a:pt x="335188" y="1715776"/>
                  <a:pt x="306225" y="1838523"/>
                  <a:pt x="376563" y="1820593"/>
                </a:cubicBezTo>
                <a:cubicBezTo>
                  <a:pt x="535169" y="1786113"/>
                  <a:pt x="681363" y="1673020"/>
                  <a:pt x="628954" y="1493726"/>
                </a:cubicBezTo>
                <a:cubicBezTo>
                  <a:pt x="603094" y="1453384"/>
                  <a:pt x="507414" y="1336241"/>
                  <a:pt x="394278" y="1320337"/>
                </a:cubicBezTo>
                <a:close/>
                <a:moveTo>
                  <a:pt x="1526804" y="66"/>
                </a:moveTo>
                <a:cubicBezTo>
                  <a:pt x="2066065" y="2824"/>
                  <a:pt x="2621877" y="129710"/>
                  <a:pt x="2896335" y="1038593"/>
                </a:cubicBezTo>
                <a:cubicBezTo>
                  <a:pt x="3057700" y="1564063"/>
                  <a:pt x="2532230" y="2366749"/>
                  <a:pt x="2064686" y="2292273"/>
                </a:cubicBezTo>
                <a:cubicBezTo>
                  <a:pt x="1885392" y="2267447"/>
                  <a:pt x="1950214" y="2015056"/>
                  <a:pt x="1555767" y="1940580"/>
                </a:cubicBezTo>
                <a:cubicBezTo>
                  <a:pt x="1179249" y="1868862"/>
                  <a:pt x="732393" y="2186075"/>
                  <a:pt x="554478" y="2159871"/>
                </a:cubicBezTo>
                <a:cubicBezTo>
                  <a:pt x="466211" y="2141942"/>
                  <a:pt x="394493" y="1904722"/>
                  <a:pt x="364151" y="1932305"/>
                </a:cubicBezTo>
                <a:cubicBezTo>
                  <a:pt x="322774" y="1970922"/>
                  <a:pt x="405526" y="2146079"/>
                  <a:pt x="467589" y="2205384"/>
                </a:cubicBezTo>
                <a:cubicBezTo>
                  <a:pt x="525515" y="2241243"/>
                  <a:pt x="732393" y="2202626"/>
                  <a:pt x="873070" y="2139183"/>
                </a:cubicBezTo>
                <a:cubicBezTo>
                  <a:pt x="913066" y="2128149"/>
                  <a:pt x="870312" y="2253655"/>
                  <a:pt x="877208" y="2333648"/>
                </a:cubicBezTo>
                <a:lnTo>
                  <a:pt x="862033" y="2337135"/>
                </a:lnTo>
                <a:lnTo>
                  <a:pt x="862033" y="2415799"/>
                </a:lnTo>
                <a:lnTo>
                  <a:pt x="754033" y="2415799"/>
                </a:lnTo>
                <a:lnTo>
                  <a:pt x="754033" y="2360695"/>
                </a:lnTo>
                <a:lnTo>
                  <a:pt x="713097" y="2366601"/>
                </a:lnTo>
                <a:lnTo>
                  <a:pt x="713097" y="2428213"/>
                </a:lnTo>
                <a:lnTo>
                  <a:pt x="605097" y="2428213"/>
                </a:lnTo>
                <a:lnTo>
                  <a:pt x="605097" y="2379641"/>
                </a:lnTo>
                <a:lnTo>
                  <a:pt x="564161" y="2382960"/>
                </a:lnTo>
                <a:lnTo>
                  <a:pt x="564161" y="2436489"/>
                </a:lnTo>
                <a:lnTo>
                  <a:pt x="456161" y="2436489"/>
                </a:lnTo>
                <a:lnTo>
                  <a:pt x="456161" y="2388351"/>
                </a:lnTo>
                <a:lnTo>
                  <a:pt x="415225" y="2389346"/>
                </a:lnTo>
                <a:lnTo>
                  <a:pt x="415225" y="2436489"/>
                </a:lnTo>
                <a:lnTo>
                  <a:pt x="307225" y="2436489"/>
                </a:lnTo>
                <a:lnTo>
                  <a:pt x="307225" y="2386989"/>
                </a:lnTo>
                <a:cubicBezTo>
                  <a:pt x="293173" y="2387203"/>
                  <a:pt x="279516" y="2386340"/>
                  <a:pt x="266289" y="2385150"/>
                </a:cubicBezTo>
                <a:lnTo>
                  <a:pt x="266289" y="2428213"/>
                </a:lnTo>
                <a:lnTo>
                  <a:pt x="158289" y="2428213"/>
                </a:lnTo>
                <a:lnTo>
                  <a:pt x="158289" y="2370613"/>
                </a:lnTo>
                <a:cubicBezTo>
                  <a:pt x="107017" y="2360332"/>
                  <a:pt x="72014" y="2345184"/>
                  <a:pt x="62108" y="2325373"/>
                </a:cubicBezTo>
                <a:cubicBezTo>
                  <a:pt x="37284" y="2261930"/>
                  <a:pt x="103484" y="2223314"/>
                  <a:pt x="124172" y="2172284"/>
                </a:cubicBezTo>
                <a:cubicBezTo>
                  <a:pt x="111759" y="2144700"/>
                  <a:pt x="74522" y="2141942"/>
                  <a:pt x="86934" y="2089533"/>
                </a:cubicBezTo>
                <a:cubicBezTo>
                  <a:pt x="96588" y="2053674"/>
                  <a:pt x="242782" y="2030228"/>
                  <a:pt x="264849" y="1994369"/>
                </a:cubicBezTo>
                <a:cubicBezTo>
                  <a:pt x="273125" y="1919892"/>
                  <a:pt x="-4093" y="1721291"/>
                  <a:pt x="45" y="1671639"/>
                </a:cubicBezTo>
                <a:cubicBezTo>
                  <a:pt x="12458" y="1619230"/>
                  <a:pt x="124172" y="1558546"/>
                  <a:pt x="190373" y="1477174"/>
                </a:cubicBezTo>
                <a:cubicBezTo>
                  <a:pt x="222094" y="1438557"/>
                  <a:pt x="80038" y="1267538"/>
                  <a:pt x="91072" y="1224783"/>
                </a:cubicBezTo>
                <a:cubicBezTo>
                  <a:pt x="111760" y="1092381"/>
                  <a:pt x="240023" y="943429"/>
                  <a:pt x="264849" y="703451"/>
                </a:cubicBezTo>
                <a:cubicBezTo>
                  <a:pt x="342084" y="332450"/>
                  <a:pt x="961338" y="-5451"/>
                  <a:pt x="1526804" y="6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5" name="Google Shape;1865;p52"/>
          <p:cNvSpPr/>
          <p:nvPr/>
        </p:nvSpPr>
        <p:spPr>
          <a:xfrm>
            <a:off x="7256222" y="2197453"/>
            <a:ext cx="549379" cy="529812"/>
          </a:xfrm>
          <a:custGeom>
            <a:avLst/>
            <a:gdLst/>
            <a:ahLst/>
            <a:cxnLst/>
            <a:rect l="l" t="t" r="r" b="b"/>
            <a:pathLst>
              <a:path w="3745816" h="3316502" extrusionOk="0">
                <a:moveTo>
                  <a:pt x="2500704" y="2026790"/>
                </a:moveTo>
                <a:cubicBezTo>
                  <a:pt x="2380149" y="2047261"/>
                  <a:pt x="2334656" y="2081381"/>
                  <a:pt x="2261868" y="2108676"/>
                </a:cubicBezTo>
                <a:cubicBezTo>
                  <a:pt x="2220926" y="2245154"/>
                  <a:pt x="2248220" y="2327040"/>
                  <a:pt x="2364227" y="2313393"/>
                </a:cubicBezTo>
                <a:cubicBezTo>
                  <a:pt x="2491606" y="2272450"/>
                  <a:pt x="2502979" y="2190563"/>
                  <a:pt x="2500704" y="2026790"/>
                </a:cubicBezTo>
                <a:close/>
                <a:moveTo>
                  <a:pt x="1245112" y="2026790"/>
                </a:moveTo>
                <a:cubicBezTo>
                  <a:pt x="1242837" y="2190563"/>
                  <a:pt x="1254210" y="2272450"/>
                  <a:pt x="1381589" y="2313393"/>
                </a:cubicBezTo>
                <a:cubicBezTo>
                  <a:pt x="1497596" y="2327040"/>
                  <a:pt x="1524890" y="2245154"/>
                  <a:pt x="1483948" y="2108676"/>
                </a:cubicBezTo>
                <a:cubicBezTo>
                  <a:pt x="1411160" y="2081381"/>
                  <a:pt x="1365667" y="2047261"/>
                  <a:pt x="1245112" y="2026790"/>
                </a:cubicBezTo>
                <a:close/>
                <a:moveTo>
                  <a:pt x="3185000" y="1670667"/>
                </a:moveTo>
                <a:cubicBezTo>
                  <a:pt x="3206444" y="1672444"/>
                  <a:pt x="3226596" y="1679339"/>
                  <a:pt x="3244509" y="1692418"/>
                </a:cubicBezTo>
                <a:cubicBezTo>
                  <a:pt x="3340044" y="1731086"/>
                  <a:pt x="3210389" y="1885761"/>
                  <a:pt x="3380986" y="1856191"/>
                </a:cubicBezTo>
                <a:cubicBezTo>
                  <a:pt x="3424203" y="1826621"/>
                  <a:pt x="3528837" y="1837994"/>
                  <a:pt x="3599350" y="1903959"/>
                </a:cubicBezTo>
                <a:cubicBezTo>
                  <a:pt x="3647117" y="1983571"/>
                  <a:pt x="3783594" y="2056359"/>
                  <a:pt x="3735827" y="2142795"/>
                </a:cubicBezTo>
                <a:cubicBezTo>
                  <a:pt x="3653941" y="2374806"/>
                  <a:pt x="3606173" y="2422574"/>
                  <a:pt x="3572054" y="2620466"/>
                </a:cubicBezTo>
                <a:cubicBezTo>
                  <a:pt x="3574328" y="2882048"/>
                  <a:pt x="3542485" y="3061744"/>
                  <a:pt x="3551583" y="3316502"/>
                </a:cubicBezTo>
                <a:lnTo>
                  <a:pt x="3292276" y="3302855"/>
                </a:lnTo>
                <a:cubicBezTo>
                  <a:pt x="3310472" y="3025350"/>
                  <a:pt x="3315022" y="2788789"/>
                  <a:pt x="3271804" y="2511284"/>
                </a:cubicBezTo>
                <a:cubicBezTo>
                  <a:pt x="3217213" y="2465791"/>
                  <a:pt x="3189917" y="2399828"/>
                  <a:pt x="3278628" y="2272449"/>
                </a:cubicBezTo>
                <a:cubicBezTo>
                  <a:pt x="3244509" y="2190562"/>
                  <a:pt x="3271804" y="2142795"/>
                  <a:pt x="3128502" y="2108675"/>
                </a:cubicBezTo>
                <a:cubicBezTo>
                  <a:pt x="3042066" y="2051809"/>
                  <a:pt x="2921512" y="2165541"/>
                  <a:pt x="2869195" y="2019965"/>
                </a:cubicBezTo>
                <a:cubicBezTo>
                  <a:pt x="2821427" y="1896567"/>
                  <a:pt x="3034887" y="1658228"/>
                  <a:pt x="3185000" y="1670667"/>
                </a:cubicBezTo>
                <a:close/>
                <a:moveTo>
                  <a:pt x="560816" y="1670667"/>
                </a:moveTo>
                <a:cubicBezTo>
                  <a:pt x="710929" y="1658228"/>
                  <a:pt x="924389" y="1896567"/>
                  <a:pt x="876621" y="2019965"/>
                </a:cubicBezTo>
                <a:cubicBezTo>
                  <a:pt x="824304" y="2165541"/>
                  <a:pt x="703750" y="2051809"/>
                  <a:pt x="617314" y="2108675"/>
                </a:cubicBezTo>
                <a:cubicBezTo>
                  <a:pt x="474012" y="2142795"/>
                  <a:pt x="501307" y="2190562"/>
                  <a:pt x="467188" y="2272449"/>
                </a:cubicBezTo>
                <a:cubicBezTo>
                  <a:pt x="555899" y="2399828"/>
                  <a:pt x="528603" y="2465791"/>
                  <a:pt x="474012" y="2511284"/>
                </a:cubicBezTo>
                <a:cubicBezTo>
                  <a:pt x="430794" y="2788789"/>
                  <a:pt x="435344" y="3025350"/>
                  <a:pt x="453540" y="3302855"/>
                </a:cubicBezTo>
                <a:lnTo>
                  <a:pt x="194233" y="3316502"/>
                </a:lnTo>
                <a:cubicBezTo>
                  <a:pt x="203331" y="3061744"/>
                  <a:pt x="171488" y="2882048"/>
                  <a:pt x="173762" y="2620466"/>
                </a:cubicBezTo>
                <a:cubicBezTo>
                  <a:pt x="139643" y="2422574"/>
                  <a:pt x="91875" y="2374806"/>
                  <a:pt x="9989" y="2142795"/>
                </a:cubicBezTo>
                <a:cubicBezTo>
                  <a:pt x="-37778" y="2056359"/>
                  <a:pt x="98699" y="1983571"/>
                  <a:pt x="146466" y="1903959"/>
                </a:cubicBezTo>
                <a:cubicBezTo>
                  <a:pt x="216979" y="1837994"/>
                  <a:pt x="321613" y="1826621"/>
                  <a:pt x="364830" y="1856191"/>
                </a:cubicBezTo>
                <a:cubicBezTo>
                  <a:pt x="535427" y="1885761"/>
                  <a:pt x="405772" y="1731086"/>
                  <a:pt x="501307" y="1692418"/>
                </a:cubicBezTo>
                <a:cubicBezTo>
                  <a:pt x="519220" y="1679339"/>
                  <a:pt x="539372" y="1672444"/>
                  <a:pt x="560816" y="1670667"/>
                </a:cubicBezTo>
                <a:close/>
                <a:moveTo>
                  <a:pt x="2609647" y="1003649"/>
                </a:moveTo>
                <a:cubicBezTo>
                  <a:pt x="2444889" y="994437"/>
                  <a:pt x="2381715" y="1312839"/>
                  <a:pt x="2234575" y="1385343"/>
                </a:cubicBezTo>
                <a:cubicBezTo>
                  <a:pt x="2013936" y="1460406"/>
                  <a:pt x="1963895" y="1651474"/>
                  <a:pt x="1968444" y="1951725"/>
                </a:cubicBezTo>
                <a:cubicBezTo>
                  <a:pt x="1979817" y="2035887"/>
                  <a:pt x="2134492" y="1956274"/>
                  <a:pt x="2248223" y="1897134"/>
                </a:cubicBezTo>
                <a:cubicBezTo>
                  <a:pt x="2393799" y="1812972"/>
                  <a:pt x="2839626" y="1121486"/>
                  <a:pt x="2644008" y="1010029"/>
                </a:cubicBezTo>
                <a:cubicBezTo>
                  <a:pt x="2632066" y="1006333"/>
                  <a:pt x="2620631" y="1004263"/>
                  <a:pt x="2609647" y="1003649"/>
                </a:cubicBezTo>
                <a:close/>
                <a:moveTo>
                  <a:pt x="1136169" y="1003649"/>
                </a:moveTo>
                <a:cubicBezTo>
                  <a:pt x="1125185" y="1004263"/>
                  <a:pt x="1113750" y="1006333"/>
                  <a:pt x="1101808" y="1010029"/>
                </a:cubicBezTo>
                <a:cubicBezTo>
                  <a:pt x="906190" y="1121486"/>
                  <a:pt x="1352017" y="1812972"/>
                  <a:pt x="1497593" y="1897134"/>
                </a:cubicBezTo>
                <a:cubicBezTo>
                  <a:pt x="1611324" y="1956274"/>
                  <a:pt x="1765999" y="2035887"/>
                  <a:pt x="1777372" y="1951725"/>
                </a:cubicBezTo>
                <a:cubicBezTo>
                  <a:pt x="1781921" y="1651474"/>
                  <a:pt x="1731880" y="1460406"/>
                  <a:pt x="1511241" y="1385343"/>
                </a:cubicBezTo>
                <a:cubicBezTo>
                  <a:pt x="1364101" y="1312839"/>
                  <a:pt x="1300927" y="994437"/>
                  <a:pt x="1136169" y="1003649"/>
                </a:cubicBezTo>
                <a:close/>
                <a:moveTo>
                  <a:pt x="665081" y="96"/>
                </a:moveTo>
                <a:cubicBezTo>
                  <a:pt x="1486802" y="-2174"/>
                  <a:pt x="1309537" y="573200"/>
                  <a:pt x="1862679" y="634117"/>
                </a:cubicBezTo>
                <a:cubicBezTo>
                  <a:pt x="2415888" y="573192"/>
                  <a:pt x="2259021" y="-2174"/>
                  <a:pt x="3080735" y="96"/>
                </a:cubicBezTo>
                <a:cubicBezTo>
                  <a:pt x="3608448" y="-9003"/>
                  <a:pt x="3767673" y="636991"/>
                  <a:pt x="3619822" y="921320"/>
                </a:cubicBezTo>
                <a:cubicBezTo>
                  <a:pt x="3590251" y="1010030"/>
                  <a:pt x="3519739" y="941793"/>
                  <a:pt x="3456049" y="955441"/>
                </a:cubicBezTo>
                <a:cubicBezTo>
                  <a:pt x="3416937" y="1011300"/>
                  <a:pt x="3385716" y="1096130"/>
                  <a:pt x="3370271" y="1159232"/>
                </a:cubicBezTo>
                <a:lnTo>
                  <a:pt x="3189917" y="1317105"/>
                </a:lnTo>
                <a:cubicBezTo>
                  <a:pt x="3271804" y="1426286"/>
                  <a:pt x="3258156" y="1555942"/>
                  <a:pt x="3155798" y="1596884"/>
                </a:cubicBezTo>
                <a:cubicBezTo>
                  <a:pt x="2973828" y="1651475"/>
                  <a:pt x="2866920" y="1726538"/>
                  <a:pt x="2848723" y="1842544"/>
                </a:cubicBezTo>
                <a:cubicBezTo>
                  <a:pt x="2830525" y="2001768"/>
                  <a:pt x="2832803" y="2481714"/>
                  <a:pt x="2650831" y="2518108"/>
                </a:cubicBezTo>
                <a:cubicBezTo>
                  <a:pt x="2498431" y="2522657"/>
                  <a:pt x="2373325" y="2513559"/>
                  <a:pt x="2193630" y="2531756"/>
                </a:cubicBezTo>
                <a:cubicBezTo>
                  <a:pt x="2088997" y="2522657"/>
                  <a:pt x="1998012" y="2349785"/>
                  <a:pt x="1941147" y="2211033"/>
                </a:cubicBezTo>
                <a:lnTo>
                  <a:pt x="1872908" y="2313392"/>
                </a:lnTo>
                <a:lnTo>
                  <a:pt x="1804669" y="2211033"/>
                </a:lnTo>
                <a:cubicBezTo>
                  <a:pt x="1747804" y="2349785"/>
                  <a:pt x="1656819" y="2522657"/>
                  <a:pt x="1552186" y="2531756"/>
                </a:cubicBezTo>
                <a:cubicBezTo>
                  <a:pt x="1372491" y="2513559"/>
                  <a:pt x="1247385" y="2522657"/>
                  <a:pt x="1094985" y="2518108"/>
                </a:cubicBezTo>
                <a:cubicBezTo>
                  <a:pt x="913013" y="2481714"/>
                  <a:pt x="915291" y="2001768"/>
                  <a:pt x="897093" y="1842544"/>
                </a:cubicBezTo>
                <a:cubicBezTo>
                  <a:pt x="878896" y="1726538"/>
                  <a:pt x="771988" y="1651475"/>
                  <a:pt x="590018" y="1596884"/>
                </a:cubicBezTo>
                <a:cubicBezTo>
                  <a:pt x="487660" y="1555942"/>
                  <a:pt x="474012" y="1426286"/>
                  <a:pt x="555899" y="1317105"/>
                </a:cubicBezTo>
                <a:cubicBezTo>
                  <a:pt x="497354" y="1247580"/>
                  <a:pt x="494034" y="1228756"/>
                  <a:pt x="380265" y="1173717"/>
                </a:cubicBezTo>
                <a:cubicBezTo>
                  <a:pt x="350099" y="1122687"/>
                  <a:pt x="319933" y="1057172"/>
                  <a:pt x="289767" y="1006142"/>
                </a:cubicBezTo>
                <a:cubicBezTo>
                  <a:pt x="226077" y="992494"/>
                  <a:pt x="155565" y="1010030"/>
                  <a:pt x="125994" y="921320"/>
                </a:cubicBezTo>
                <a:cubicBezTo>
                  <a:pt x="-21857" y="636991"/>
                  <a:pt x="137368" y="-9003"/>
                  <a:pt x="665081" y="9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6" name="Google Shape;1866;p52"/>
          <p:cNvSpPr/>
          <p:nvPr/>
        </p:nvSpPr>
        <p:spPr>
          <a:xfrm>
            <a:off x="1498186" y="3339358"/>
            <a:ext cx="372634" cy="529812"/>
          </a:xfrm>
          <a:custGeom>
            <a:avLst/>
            <a:gdLst/>
            <a:ahLst/>
            <a:cxnLst/>
            <a:rect l="l" t="t" r="r" b="b"/>
            <a:pathLst>
              <a:path w="2273269" h="3232141" extrusionOk="0">
                <a:moveTo>
                  <a:pt x="1301358" y="1224998"/>
                </a:moveTo>
                <a:cubicBezTo>
                  <a:pt x="1288512" y="1224739"/>
                  <a:pt x="1275404" y="1226994"/>
                  <a:pt x="1262722" y="1232060"/>
                </a:cubicBezTo>
                <a:cubicBezTo>
                  <a:pt x="1224020" y="1247517"/>
                  <a:pt x="1200469" y="1284678"/>
                  <a:pt x="1200858" y="1323955"/>
                </a:cubicBezTo>
                <a:lnTo>
                  <a:pt x="1068969" y="1816173"/>
                </a:lnTo>
                <a:lnTo>
                  <a:pt x="975827" y="1468563"/>
                </a:lnTo>
                <a:cubicBezTo>
                  <a:pt x="965224" y="1428990"/>
                  <a:pt x="932065" y="1401484"/>
                  <a:pt x="893889" y="1396168"/>
                </a:cubicBezTo>
                <a:cubicBezTo>
                  <a:pt x="887581" y="1395290"/>
                  <a:pt x="881136" y="1395017"/>
                  <a:pt x="874749" y="1397368"/>
                </a:cubicBezTo>
                <a:lnTo>
                  <a:pt x="873048" y="1397069"/>
                </a:lnTo>
                <a:cubicBezTo>
                  <a:pt x="871822" y="1397102"/>
                  <a:pt x="870599" y="1397158"/>
                  <a:pt x="869409" y="1397702"/>
                </a:cubicBezTo>
                <a:lnTo>
                  <a:pt x="854690" y="1398625"/>
                </a:lnTo>
                <a:cubicBezTo>
                  <a:pt x="852870" y="1399112"/>
                  <a:pt x="851076" y="1399648"/>
                  <a:pt x="849610" y="1401148"/>
                </a:cubicBezTo>
                <a:cubicBezTo>
                  <a:pt x="820426" y="1408603"/>
                  <a:pt x="795399" y="1429720"/>
                  <a:pt x="783580" y="1459921"/>
                </a:cubicBezTo>
                <a:lnTo>
                  <a:pt x="576552" y="1988920"/>
                </a:lnTo>
                <a:lnTo>
                  <a:pt x="360960" y="1988920"/>
                </a:lnTo>
                <a:cubicBezTo>
                  <a:pt x="306335" y="1988920"/>
                  <a:pt x="262052" y="2033203"/>
                  <a:pt x="262052" y="2087828"/>
                </a:cubicBezTo>
                <a:cubicBezTo>
                  <a:pt x="262052" y="2142453"/>
                  <a:pt x="306335" y="2186736"/>
                  <a:pt x="360960" y="2186736"/>
                </a:cubicBezTo>
                <a:lnTo>
                  <a:pt x="624414" y="2186736"/>
                </a:lnTo>
                <a:cubicBezTo>
                  <a:pt x="655679" y="2194749"/>
                  <a:pt x="687884" y="2184847"/>
                  <a:pt x="710155" y="2162843"/>
                </a:cubicBezTo>
                <a:cubicBezTo>
                  <a:pt x="728043" y="2149675"/>
                  <a:pt x="740236" y="2129868"/>
                  <a:pt x="742804" y="2106901"/>
                </a:cubicBezTo>
                <a:lnTo>
                  <a:pt x="861090" y="1804659"/>
                </a:lnTo>
                <a:lnTo>
                  <a:pt x="967256" y="2200878"/>
                </a:lnTo>
                <a:cubicBezTo>
                  <a:pt x="956121" y="2251327"/>
                  <a:pt x="986997" y="2301788"/>
                  <a:pt x="1037612" y="2315350"/>
                </a:cubicBezTo>
                <a:cubicBezTo>
                  <a:pt x="1044252" y="2317129"/>
                  <a:pt x="1050915" y="2318189"/>
                  <a:pt x="1057633" y="2316605"/>
                </a:cubicBezTo>
                <a:cubicBezTo>
                  <a:pt x="1061264" y="2317900"/>
                  <a:pt x="1065062" y="2318350"/>
                  <a:pt x="1068971" y="2317315"/>
                </a:cubicBezTo>
                <a:cubicBezTo>
                  <a:pt x="1072878" y="2318349"/>
                  <a:pt x="1076674" y="2317900"/>
                  <a:pt x="1080303" y="2316605"/>
                </a:cubicBezTo>
                <a:lnTo>
                  <a:pt x="1100326" y="2315350"/>
                </a:lnTo>
                <a:cubicBezTo>
                  <a:pt x="1150941" y="2301788"/>
                  <a:pt x="1181817" y="2251327"/>
                  <a:pt x="1170682" y="2200878"/>
                </a:cubicBezTo>
                <a:lnTo>
                  <a:pt x="1320238" y="1642726"/>
                </a:lnTo>
                <a:lnTo>
                  <a:pt x="1513977" y="2127797"/>
                </a:lnTo>
                <a:cubicBezTo>
                  <a:pt x="1531567" y="2171838"/>
                  <a:pt x="1577262" y="2196260"/>
                  <a:pt x="1621871" y="2186737"/>
                </a:cubicBezTo>
                <a:lnTo>
                  <a:pt x="1878495" y="2186737"/>
                </a:lnTo>
                <a:cubicBezTo>
                  <a:pt x="1933120" y="2186737"/>
                  <a:pt x="1977403" y="2142454"/>
                  <a:pt x="1977403" y="2087829"/>
                </a:cubicBezTo>
                <a:cubicBezTo>
                  <a:pt x="1977403" y="2033204"/>
                  <a:pt x="1933120" y="1988921"/>
                  <a:pt x="1878495" y="1988921"/>
                </a:cubicBezTo>
                <a:lnTo>
                  <a:pt x="1671520" y="1988921"/>
                </a:lnTo>
                <a:lnTo>
                  <a:pt x="1391261" y="1287226"/>
                </a:lnTo>
                <a:cubicBezTo>
                  <a:pt x="1376065" y="1249180"/>
                  <a:pt x="1339894" y="1225775"/>
                  <a:pt x="1301358" y="1224998"/>
                </a:cubicBezTo>
                <a:close/>
                <a:moveTo>
                  <a:pt x="335892" y="524745"/>
                </a:moveTo>
                <a:lnTo>
                  <a:pt x="1937377" y="524745"/>
                </a:lnTo>
                <a:cubicBezTo>
                  <a:pt x="1996486" y="524745"/>
                  <a:pt x="2044403" y="572662"/>
                  <a:pt x="2044403" y="631771"/>
                </a:cubicBezTo>
                <a:lnTo>
                  <a:pt x="2044403" y="2898384"/>
                </a:lnTo>
                <a:cubicBezTo>
                  <a:pt x="2044403" y="2957493"/>
                  <a:pt x="1996486" y="3005410"/>
                  <a:pt x="1937377" y="3005410"/>
                </a:cubicBezTo>
                <a:lnTo>
                  <a:pt x="335892" y="3005410"/>
                </a:lnTo>
                <a:cubicBezTo>
                  <a:pt x="276783" y="3005410"/>
                  <a:pt x="228866" y="2957493"/>
                  <a:pt x="228866" y="2898384"/>
                </a:cubicBezTo>
                <a:lnTo>
                  <a:pt x="228866" y="631771"/>
                </a:lnTo>
                <a:cubicBezTo>
                  <a:pt x="228866" y="572662"/>
                  <a:pt x="276783" y="524745"/>
                  <a:pt x="335892" y="524745"/>
                </a:cubicBezTo>
                <a:close/>
                <a:moveTo>
                  <a:pt x="245659" y="437009"/>
                </a:moveTo>
                <a:cubicBezTo>
                  <a:pt x="179890" y="437009"/>
                  <a:pt x="126573" y="490326"/>
                  <a:pt x="126573" y="556095"/>
                </a:cubicBezTo>
                <a:lnTo>
                  <a:pt x="126573" y="2974061"/>
                </a:lnTo>
                <a:cubicBezTo>
                  <a:pt x="126573" y="3039830"/>
                  <a:pt x="179890" y="3093147"/>
                  <a:pt x="245659" y="3093147"/>
                </a:cubicBezTo>
                <a:lnTo>
                  <a:pt x="2027611" y="3093147"/>
                </a:lnTo>
                <a:cubicBezTo>
                  <a:pt x="2093380" y="3093147"/>
                  <a:pt x="2146697" y="3039830"/>
                  <a:pt x="2146697" y="2974061"/>
                </a:cubicBezTo>
                <a:lnTo>
                  <a:pt x="2146697" y="556095"/>
                </a:lnTo>
                <a:cubicBezTo>
                  <a:pt x="2146697" y="490326"/>
                  <a:pt x="2093380" y="437009"/>
                  <a:pt x="2027611" y="437009"/>
                </a:cubicBezTo>
                <a:close/>
                <a:moveTo>
                  <a:pt x="974181" y="0"/>
                </a:moveTo>
                <a:lnTo>
                  <a:pt x="1299087" y="0"/>
                </a:lnTo>
                <a:cubicBezTo>
                  <a:pt x="1327680" y="0"/>
                  <a:pt x="1350860" y="23180"/>
                  <a:pt x="1350860" y="51773"/>
                </a:cubicBezTo>
                <a:lnTo>
                  <a:pt x="1350860" y="155306"/>
                </a:lnTo>
                <a:lnTo>
                  <a:pt x="1381614" y="155306"/>
                </a:lnTo>
                <a:cubicBezTo>
                  <a:pt x="1410207" y="155306"/>
                  <a:pt x="1433387" y="178486"/>
                  <a:pt x="1433387" y="207079"/>
                </a:cubicBezTo>
                <a:lnTo>
                  <a:pt x="1433387" y="298015"/>
                </a:lnTo>
                <a:lnTo>
                  <a:pt x="2081269" y="298015"/>
                </a:lnTo>
                <a:cubicBezTo>
                  <a:pt x="2187308" y="298015"/>
                  <a:pt x="2273269" y="383976"/>
                  <a:pt x="2273269" y="490015"/>
                </a:cubicBezTo>
                <a:lnTo>
                  <a:pt x="2273269" y="3040141"/>
                </a:lnTo>
                <a:cubicBezTo>
                  <a:pt x="2273269" y="3146180"/>
                  <a:pt x="2187308" y="3232141"/>
                  <a:pt x="2081269" y="3232141"/>
                </a:cubicBezTo>
                <a:lnTo>
                  <a:pt x="192000" y="3232141"/>
                </a:lnTo>
                <a:cubicBezTo>
                  <a:pt x="85961" y="3232141"/>
                  <a:pt x="0" y="3146180"/>
                  <a:pt x="0" y="3040141"/>
                </a:cubicBezTo>
                <a:lnTo>
                  <a:pt x="0" y="490015"/>
                </a:lnTo>
                <a:cubicBezTo>
                  <a:pt x="0" y="383976"/>
                  <a:pt x="85961" y="298015"/>
                  <a:pt x="192000" y="298015"/>
                </a:cubicBezTo>
                <a:lnTo>
                  <a:pt x="839881" y="298015"/>
                </a:lnTo>
                <a:lnTo>
                  <a:pt x="839881" y="207079"/>
                </a:lnTo>
                <a:cubicBezTo>
                  <a:pt x="839881" y="178486"/>
                  <a:pt x="863061" y="155306"/>
                  <a:pt x="891654" y="155306"/>
                </a:cubicBezTo>
                <a:lnTo>
                  <a:pt x="922408" y="155306"/>
                </a:lnTo>
                <a:lnTo>
                  <a:pt x="922408" y="51773"/>
                </a:lnTo>
                <a:cubicBezTo>
                  <a:pt x="922408" y="23180"/>
                  <a:pt x="945588" y="0"/>
                  <a:pt x="9741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7" name="Google Shape;1867;p52"/>
          <p:cNvSpPr/>
          <p:nvPr/>
        </p:nvSpPr>
        <p:spPr>
          <a:xfrm>
            <a:off x="8046550" y="2197453"/>
            <a:ext cx="529812" cy="529812"/>
          </a:xfrm>
          <a:custGeom>
            <a:avLst/>
            <a:gdLst/>
            <a:ahLst/>
            <a:cxnLst/>
            <a:rect l="l" t="t" r="r" b="b"/>
            <a:pathLst>
              <a:path w="3240000" h="3240000" extrusionOk="0">
                <a:moveTo>
                  <a:pt x="1303187" y="480874"/>
                </a:moveTo>
                <a:lnTo>
                  <a:pt x="1303187" y="1303187"/>
                </a:lnTo>
                <a:lnTo>
                  <a:pt x="480874" y="1303187"/>
                </a:lnTo>
                <a:lnTo>
                  <a:pt x="480874" y="1936813"/>
                </a:lnTo>
                <a:lnTo>
                  <a:pt x="1303187" y="1936813"/>
                </a:lnTo>
                <a:lnTo>
                  <a:pt x="1303187" y="2759126"/>
                </a:lnTo>
                <a:lnTo>
                  <a:pt x="1936813" y="2759126"/>
                </a:lnTo>
                <a:lnTo>
                  <a:pt x="1936813" y="1936813"/>
                </a:lnTo>
                <a:lnTo>
                  <a:pt x="2759126" y="1936813"/>
                </a:lnTo>
                <a:lnTo>
                  <a:pt x="2759126" y="1303187"/>
                </a:lnTo>
                <a:lnTo>
                  <a:pt x="1936813" y="1303187"/>
                </a:lnTo>
                <a:lnTo>
                  <a:pt x="1936813" y="480874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8" name="Google Shape;1868;p52"/>
          <p:cNvSpPr/>
          <p:nvPr/>
        </p:nvSpPr>
        <p:spPr>
          <a:xfrm>
            <a:off x="2296938" y="3339358"/>
            <a:ext cx="469094" cy="529812"/>
          </a:xfrm>
          <a:custGeom>
            <a:avLst/>
            <a:gdLst/>
            <a:ahLst/>
            <a:cxnLst/>
            <a:rect l="l" t="t" r="r" b="b"/>
            <a:pathLst>
              <a:path w="2868687" h="3240000" extrusionOk="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9" name="Google Shape;1869;p52"/>
          <p:cNvSpPr/>
          <p:nvPr/>
        </p:nvSpPr>
        <p:spPr>
          <a:xfrm>
            <a:off x="4835120" y="3356848"/>
            <a:ext cx="501299" cy="491506"/>
          </a:xfrm>
          <a:custGeom>
            <a:avLst/>
            <a:gdLst/>
            <a:ahLst/>
            <a:cxnLst/>
            <a:rect l="l" t="t" r="r" b="b"/>
            <a:pathLst>
              <a:path w="3263621" h="3199863" extrusionOk="0">
                <a:moveTo>
                  <a:pt x="1896188" y="786599"/>
                </a:moveTo>
                <a:cubicBezTo>
                  <a:pt x="1878938" y="786251"/>
                  <a:pt x="1861335" y="789280"/>
                  <a:pt x="1844305" y="796082"/>
                </a:cubicBezTo>
                <a:cubicBezTo>
                  <a:pt x="1792333" y="816839"/>
                  <a:pt x="1760707" y="866742"/>
                  <a:pt x="1761231" y="919486"/>
                </a:cubicBezTo>
                <a:lnTo>
                  <a:pt x="1573886" y="1618665"/>
                </a:lnTo>
                <a:lnTo>
                  <a:pt x="1438574" y="1113672"/>
                </a:lnTo>
                <a:cubicBezTo>
                  <a:pt x="1424335" y="1060531"/>
                  <a:pt x="1379808" y="1023594"/>
                  <a:pt x="1328543" y="1016456"/>
                </a:cubicBezTo>
                <a:cubicBezTo>
                  <a:pt x="1320071" y="1015276"/>
                  <a:pt x="1311415" y="1014911"/>
                  <a:pt x="1302836" y="1018067"/>
                </a:cubicBezTo>
                <a:lnTo>
                  <a:pt x="1300556" y="1017667"/>
                </a:lnTo>
                <a:cubicBezTo>
                  <a:pt x="1298914" y="1017711"/>
                  <a:pt x="1297275" y="1017786"/>
                  <a:pt x="1295680" y="1018515"/>
                </a:cubicBezTo>
                <a:lnTo>
                  <a:pt x="1275904" y="1019755"/>
                </a:lnTo>
                <a:cubicBezTo>
                  <a:pt x="1273459" y="1020410"/>
                  <a:pt x="1271049" y="1021129"/>
                  <a:pt x="1269080" y="1023145"/>
                </a:cubicBezTo>
                <a:cubicBezTo>
                  <a:pt x="1229892" y="1033156"/>
                  <a:pt x="1196286" y="1061513"/>
                  <a:pt x="1180414" y="1102068"/>
                </a:cubicBezTo>
                <a:lnTo>
                  <a:pt x="902406" y="1812437"/>
                </a:lnTo>
                <a:lnTo>
                  <a:pt x="612897" y="1812437"/>
                </a:lnTo>
                <a:cubicBezTo>
                  <a:pt x="539543" y="1812437"/>
                  <a:pt x="480078" y="1871902"/>
                  <a:pt x="480078" y="1945256"/>
                </a:cubicBezTo>
                <a:cubicBezTo>
                  <a:pt x="480078" y="2018610"/>
                  <a:pt x="539543" y="2078075"/>
                  <a:pt x="612897" y="2078075"/>
                </a:cubicBezTo>
                <a:lnTo>
                  <a:pt x="966673" y="2078075"/>
                </a:lnTo>
                <a:cubicBezTo>
                  <a:pt x="1008666" y="2088839"/>
                  <a:pt x="1051924" y="2075535"/>
                  <a:pt x="1081835" y="2045978"/>
                </a:cubicBezTo>
                <a:cubicBezTo>
                  <a:pt x="1105846" y="2028294"/>
                  <a:pt x="1122213" y="2001701"/>
                  <a:pt x="1125659" y="1970866"/>
                </a:cubicBezTo>
                <a:lnTo>
                  <a:pt x="1284498" y="1565001"/>
                </a:lnTo>
                <a:lnTo>
                  <a:pt x="1443089" y="2156868"/>
                </a:lnTo>
                <a:cubicBezTo>
                  <a:pt x="1455914" y="2204733"/>
                  <a:pt x="1493311" y="2239452"/>
                  <a:pt x="1538593" y="2249086"/>
                </a:cubicBezTo>
                <a:lnTo>
                  <a:pt x="1542015" y="2250785"/>
                </a:lnTo>
                <a:cubicBezTo>
                  <a:pt x="1542604" y="2250943"/>
                  <a:pt x="1543193" y="2251097"/>
                  <a:pt x="1543870" y="2250902"/>
                </a:cubicBezTo>
                <a:cubicBezTo>
                  <a:pt x="1553422" y="2254514"/>
                  <a:pt x="1563610" y="2255524"/>
                  <a:pt x="1573886" y="2252783"/>
                </a:cubicBezTo>
                <a:cubicBezTo>
                  <a:pt x="1584162" y="2255524"/>
                  <a:pt x="1594351" y="2254515"/>
                  <a:pt x="1603903" y="2250901"/>
                </a:cubicBezTo>
                <a:lnTo>
                  <a:pt x="1605758" y="2250785"/>
                </a:lnTo>
                <a:cubicBezTo>
                  <a:pt x="1606974" y="2250459"/>
                  <a:pt x="1608181" y="2250118"/>
                  <a:pt x="1609178" y="2249086"/>
                </a:cubicBezTo>
                <a:cubicBezTo>
                  <a:pt x="1654461" y="2239453"/>
                  <a:pt x="1691859" y="2204734"/>
                  <a:pt x="1704684" y="2156868"/>
                </a:cubicBezTo>
                <a:lnTo>
                  <a:pt x="1921541" y="1347547"/>
                </a:lnTo>
                <a:lnTo>
                  <a:pt x="2181705" y="1998928"/>
                </a:lnTo>
                <a:cubicBezTo>
                  <a:pt x="2205326" y="2058070"/>
                  <a:pt x="2266689" y="2090865"/>
                  <a:pt x="2326593" y="2078075"/>
                </a:cubicBezTo>
                <a:lnTo>
                  <a:pt x="2671200" y="2078075"/>
                </a:lnTo>
                <a:cubicBezTo>
                  <a:pt x="2744554" y="2078075"/>
                  <a:pt x="2804019" y="2018610"/>
                  <a:pt x="2804019" y="1945256"/>
                </a:cubicBezTo>
                <a:cubicBezTo>
                  <a:pt x="2804019" y="1871902"/>
                  <a:pt x="2744554" y="1812437"/>
                  <a:pt x="2671200" y="1812437"/>
                </a:cubicBezTo>
                <a:lnTo>
                  <a:pt x="2393261" y="1812437"/>
                </a:lnTo>
                <a:lnTo>
                  <a:pt x="2016914" y="870162"/>
                </a:lnTo>
                <a:cubicBezTo>
                  <a:pt x="1996508" y="819071"/>
                  <a:pt x="1947937" y="787642"/>
                  <a:pt x="1896188" y="786599"/>
                </a:cubicBezTo>
                <a:close/>
                <a:moveTo>
                  <a:pt x="773454" y="106"/>
                </a:moveTo>
                <a:cubicBezTo>
                  <a:pt x="1097282" y="5742"/>
                  <a:pt x="1441967" y="238301"/>
                  <a:pt x="1631811" y="769863"/>
                </a:cubicBezTo>
                <a:cubicBezTo>
                  <a:pt x="2306811" y="-1120137"/>
                  <a:pt x="4939311" y="769863"/>
                  <a:pt x="1631811" y="3199863"/>
                </a:cubicBezTo>
                <a:cubicBezTo>
                  <a:pt x="-745455" y="1453301"/>
                  <a:pt x="-54107" y="-14297"/>
                  <a:pt x="773454" y="10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0" name="Google Shape;1870;p52"/>
          <p:cNvSpPr/>
          <p:nvPr/>
        </p:nvSpPr>
        <p:spPr>
          <a:xfrm>
            <a:off x="3970624" y="3394549"/>
            <a:ext cx="497670" cy="419433"/>
          </a:xfrm>
          <a:custGeom>
            <a:avLst/>
            <a:gdLst/>
            <a:ahLst/>
            <a:cxnLst/>
            <a:rect l="l" t="t" r="r" b="b"/>
            <a:pathLst>
              <a:path w="3240000" h="2730652" extrusionOk="0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1" name="Google Shape;1871;p52"/>
          <p:cNvSpPr/>
          <p:nvPr/>
        </p:nvSpPr>
        <p:spPr>
          <a:xfrm>
            <a:off x="3120634" y="3357612"/>
            <a:ext cx="497670" cy="493305"/>
          </a:xfrm>
          <a:custGeom>
            <a:avLst/>
            <a:gdLst/>
            <a:ahLst/>
            <a:cxnLst/>
            <a:rect l="l" t="t" r="r" b="b"/>
            <a:pathLst>
              <a:path w="3240000" h="3211580" extrusionOk="0">
                <a:moveTo>
                  <a:pt x="991906" y="2959580"/>
                </a:moveTo>
                <a:lnTo>
                  <a:pt x="2193254" y="2959580"/>
                </a:lnTo>
                <a:cubicBezTo>
                  <a:pt x="2215674" y="2959580"/>
                  <a:pt x="2233849" y="2977755"/>
                  <a:pt x="2233849" y="3000175"/>
                </a:cubicBezTo>
                <a:lnTo>
                  <a:pt x="2233849" y="3170985"/>
                </a:lnTo>
                <a:cubicBezTo>
                  <a:pt x="2233849" y="3193405"/>
                  <a:pt x="2215674" y="3211580"/>
                  <a:pt x="2193254" y="3211580"/>
                </a:cubicBezTo>
                <a:lnTo>
                  <a:pt x="991906" y="3211580"/>
                </a:lnTo>
                <a:cubicBezTo>
                  <a:pt x="969486" y="3211580"/>
                  <a:pt x="951311" y="3193405"/>
                  <a:pt x="951311" y="3170985"/>
                </a:cubicBezTo>
                <a:lnTo>
                  <a:pt x="951311" y="3000175"/>
                </a:lnTo>
                <a:cubicBezTo>
                  <a:pt x="951311" y="2977755"/>
                  <a:pt x="969486" y="2959580"/>
                  <a:pt x="991906" y="2959580"/>
                </a:cubicBezTo>
                <a:close/>
                <a:moveTo>
                  <a:pt x="1439043" y="1763796"/>
                </a:moveTo>
                <a:lnTo>
                  <a:pt x="1439043" y="2067459"/>
                </a:lnTo>
                <a:lnTo>
                  <a:pt x="1135380" y="2067459"/>
                </a:lnTo>
                <a:lnTo>
                  <a:pt x="1135380" y="2374533"/>
                </a:lnTo>
                <a:lnTo>
                  <a:pt x="1439043" y="2374533"/>
                </a:lnTo>
                <a:lnTo>
                  <a:pt x="1439043" y="2678196"/>
                </a:lnTo>
                <a:lnTo>
                  <a:pt x="1746117" y="2678196"/>
                </a:lnTo>
                <a:lnTo>
                  <a:pt x="1746117" y="2374533"/>
                </a:lnTo>
                <a:lnTo>
                  <a:pt x="2049780" y="2374533"/>
                </a:lnTo>
                <a:lnTo>
                  <a:pt x="2049780" y="2067459"/>
                </a:lnTo>
                <a:lnTo>
                  <a:pt x="1746117" y="2067459"/>
                </a:lnTo>
                <a:lnTo>
                  <a:pt x="1746117" y="1763796"/>
                </a:lnTo>
                <a:close/>
                <a:moveTo>
                  <a:pt x="128358" y="1541040"/>
                </a:moveTo>
                <a:lnTo>
                  <a:pt x="3056915" y="1550917"/>
                </a:lnTo>
                <a:cubicBezTo>
                  <a:pt x="3061111" y="2078028"/>
                  <a:pt x="2781683" y="2566719"/>
                  <a:pt x="2325284" y="2830467"/>
                </a:cubicBezTo>
                <a:lnTo>
                  <a:pt x="2182018" y="2900953"/>
                </a:lnTo>
                <a:lnTo>
                  <a:pt x="1002135" y="2900953"/>
                </a:lnTo>
                <a:cubicBezTo>
                  <a:pt x="950374" y="2879821"/>
                  <a:pt x="900231" y="2854191"/>
                  <a:pt x="851341" y="2825496"/>
                </a:cubicBezTo>
                <a:cubicBezTo>
                  <a:pt x="396732" y="2558675"/>
                  <a:pt x="120607" y="2068110"/>
                  <a:pt x="128358" y="1541040"/>
                </a:cubicBezTo>
                <a:close/>
                <a:moveTo>
                  <a:pt x="61067" y="1230414"/>
                </a:moveTo>
                <a:lnTo>
                  <a:pt x="3178933" y="1230414"/>
                </a:lnTo>
                <a:cubicBezTo>
                  <a:pt x="3212659" y="1230414"/>
                  <a:pt x="3240000" y="1257755"/>
                  <a:pt x="3240000" y="1291481"/>
                </a:cubicBezTo>
                <a:lnTo>
                  <a:pt x="3240000" y="1421347"/>
                </a:lnTo>
                <a:cubicBezTo>
                  <a:pt x="3240000" y="1455073"/>
                  <a:pt x="3212659" y="1482414"/>
                  <a:pt x="3178933" y="1482414"/>
                </a:cubicBezTo>
                <a:lnTo>
                  <a:pt x="61067" y="1482414"/>
                </a:lnTo>
                <a:cubicBezTo>
                  <a:pt x="27341" y="1482414"/>
                  <a:pt x="0" y="1455073"/>
                  <a:pt x="0" y="1421347"/>
                </a:cubicBezTo>
                <a:lnTo>
                  <a:pt x="0" y="1291481"/>
                </a:lnTo>
                <a:cubicBezTo>
                  <a:pt x="0" y="1257755"/>
                  <a:pt x="27341" y="1230414"/>
                  <a:pt x="61067" y="1230414"/>
                </a:cubicBezTo>
                <a:close/>
                <a:moveTo>
                  <a:pt x="2481726" y="315922"/>
                </a:moveTo>
                <a:lnTo>
                  <a:pt x="2862412" y="696608"/>
                </a:lnTo>
                <a:lnTo>
                  <a:pt x="2420437" y="1138584"/>
                </a:lnTo>
                <a:lnTo>
                  <a:pt x="1659064" y="1138584"/>
                </a:lnTo>
                <a:close/>
                <a:moveTo>
                  <a:pt x="2730827" y="0"/>
                </a:moveTo>
                <a:cubicBezTo>
                  <a:pt x="2765703" y="0"/>
                  <a:pt x="2800581" y="13305"/>
                  <a:pt x="2827191" y="39915"/>
                </a:cubicBezTo>
                <a:lnTo>
                  <a:pt x="3143636" y="356360"/>
                </a:lnTo>
                <a:cubicBezTo>
                  <a:pt x="3196857" y="409581"/>
                  <a:pt x="3196857" y="495868"/>
                  <a:pt x="3143636" y="549088"/>
                </a:cubicBezTo>
                <a:lnTo>
                  <a:pt x="3082882" y="609843"/>
                </a:lnTo>
                <a:cubicBezTo>
                  <a:pt x="3029661" y="663063"/>
                  <a:pt x="2943375" y="663064"/>
                  <a:pt x="2890155" y="609843"/>
                </a:cubicBezTo>
                <a:lnTo>
                  <a:pt x="2573708" y="293397"/>
                </a:lnTo>
                <a:cubicBezTo>
                  <a:pt x="2520488" y="240176"/>
                  <a:pt x="2520488" y="153889"/>
                  <a:pt x="2573708" y="100669"/>
                </a:cubicBezTo>
                <a:lnTo>
                  <a:pt x="2634463" y="39914"/>
                </a:lnTo>
                <a:cubicBezTo>
                  <a:pt x="2661073" y="13305"/>
                  <a:pt x="2695950" y="0"/>
                  <a:pt x="27308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2" name="Google Shape;1872;p52"/>
          <p:cNvSpPr/>
          <p:nvPr/>
        </p:nvSpPr>
        <p:spPr>
          <a:xfrm rot="2942052">
            <a:off x="5627635" y="3358194"/>
            <a:ext cx="462604" cy="492140"/>
          </a:xfrm>
          <a:custGeom>
            <a:avLst/>
            <a:gdLst/>
            <a:ahLst/>
            <a:cxnLst/>
            <a:rect l="l" t="t" r="r" b="b"/>
            <a:pathLst>
              <a:path w="3011706" h="3204001" extrusionOk="0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3" name="Google Shape;1873;p52"/>
          <p:cNvSpPr/>
          <p:nvPr/>
        </p:nvSpPr>
        <p:spPr>
          <a:xfrm rot="-2675106" flipH="1">
            <a:off x="3288192" y="4390340"/>
            <a:ext cx="162556" cy="635774"/>
          </a:xfrm>
          <a:custGeom>
            <a:avLst/>
            <a:gdLst/>
            <a:ahLst/>
            <a:cxnLst/>
            <a:rect l="l" t="t" r="r" b="b"/>
            <a:pathLst>
              <a:path w="1081111" h="4228323" extrusionOk="0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4" name="Google Shape;1874;p52"/>
          <p:cNvSpPr/>
          <p:nvPr/>
        </p:nvSpPr>
        <p:spPr>
          <a:xfrm>
            <a:off x="8144962" y="3339358"/>
            <a:ext cx="332990" cy="529812"/>
          </a:xfrm>
          <a:custGeom>
            <a:avLst/>
            <a:gdLst/>
            <a:ahLst/>
            <a:cxnLst/>
            <a:rect l="l" t="t" r="r" b="b"/>
            <a:pathLst>
              <a:path w="2016224" h="3207971" extrusionOk="0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5" name="Google Shape;1875;p52"/>
          <p:cNvSpPr/>
          <p:nvPr/>
        </p:nvSpPr>
        <p:spPr>
          <a:xfrm>
            <a:off x="6427297" y="3339358"/>
            <a:ext cx="529812" cy="529812"/>
          </a:xfrm>
          <a:custGeom>
            <a:avLst/>
            <a:gdLst/>
            <a:ahLst/>
            <a:cxnLst/>
            <a:rect l="l" t="t" r="r" b="b"/>
            <a:pathLst>
              <a:path w="3240000" h="3240000" extrusionOk="0">
                <a:moveTo>
                  <a:pt x="1799999" y="306000"/>
                </a:moveTo>
                <a:lnTo>
                  <a:pt x="1440000" y="306000"/>
                </a:lnTo>
                <a:lnTo>
                  <a:pt x="1440000" y="1308231"/>
                </a:lnTo>
                <a:lnTo>
                  <a:pt x="572043" y="807116"/>
                </a:lnTo>
                <a:lnTo>
                  <a:pt x="392043" y="1118885"/>
                </a:lnTo>
                <a:lnTo>
                  <a:pt x="1260000" y="1620000"/>
                </a:lnTo>
                <a:lnTo>
                  <a:pt x="392043" y="2121116"/>
                </a:lnTo>
                <a:lnTo>
                  <a:pt x="572043" y="2432885"/>
                </a:lnTo>
                <a:lnTo>
                  <a:pt x="1440000" y="1931769"/>
                </a:lnTo>
                <a:lnTo>
                  <a:pt x="1440000" y="2934000"/>
                </a:lnTo>
                <a:lnTo>
                  <a:pt x="1800000" y="2934000"/>
                </a:lnTo>
                <a:lnTo>
                  <a:pt x="1800000" y="1931769"/>
                </a:lnTo>
                <a:lnTo>
                  <a:pt x="2667957" y="2432884"/>
                </a:lnTo>
                <a:lnTo>
                  <a:pt x="2847957" y="2121116"/>
                </a:lnTo>
                <a:lnTo>
                  <a:pt x="1980000" y="1620000"/>
                </a:lnTo>
                <a:lnTo>
                  <a:pt x="2847958" y="1118885"/>
                </a:lnTo>
                <a:lnTo>
                  <a:pt x="2667957" y="807116"/>
                </a:lnTo>
                <a:lnTo>
                  <a:pt x="1800000" y="1308231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6" name="Google Shape;1876;p52"/>
          <p:cNvSpPr/>
          <p:nvPr/>
        </p:nvSpPr>
        <p:spPr>
          <a:xfrm>
            <a:off x="7266366" y="3339358"/>
            <a:ext cx="529090" cy="529812"/>
          </a:xfrm>
          <a:custGeom>
            <a:avLst/>
            <a:gdLst/>
            <a:ahLst/>
            <a:cxnLst/>
            <a:rect l="l" t="t" r="r" b="b"/>
            <a:pathLst>
              <a:path w="3225370" h="3229762" extrusionOk="0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7" name="Google Shape;1877;p52"/>
          <p:cNvSpPr/>
          <p:nvPr/>
        </p:nvSpPr>
        <p:spPr>
          <a:xfrm rot="10800000">
            <a:off x="2287177" y="4443320"/>
            <a:ext cx="488619" cy="529812"/>
          </a:xfrm>
          <a:custGeom>
            <a:avLst/>
            <a:gdLst/>
            <a:ahLst/>
            <a:cxnLst/>
            <a:rect l="l" t="t" r="r" b="b"/>
            <a:pathLst>
              <a:path w="2958558" h="3207983" extrusionOk="0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8" name="Google Shape;1878;p52"/>
          <p:cNvSpPr/>
          <p:nvPr/>
        </p:nvSpPr>
        <p:spPr>
          <a:xfrm rot="10800000">
            <a:off x="5698885" y="4427664"/>
            <a:ext cx="320105" cy="520850"/>
          </a:xfrm>
          <a:custGeom>
            <a:avLst/>
            <a:gdLst/>
            <a:ahLst/>
            <a:cxnLst/>
            <a:rect l="l" t="t" r="r" b="b"/>
            <a:pathLst>
              <a:path w="3636337" h="7138182" extrusionOk="0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9" name="Google Shape;1879;p52"/>
          <p:cNvSpPr/>
          <p:nvPr/>
        </p:nvSpPr>
        <p:spPr>
          <a:xfrm>
            <a:off x="3966512" y="4566528"/>
            <a:ext cx="505898" cy="283399"/>
          </a:xfrm>
          <a:custGeom>
            <a:avLst/>
            <a:gdLst/>
            <a:ahLst/>
            <a:cxnLst/>
            <a:rect l="l" t="t" r="r" b="b"/>
            <a:pathLst>
              <a:path w="4560938" h="2554996" extrusionOk="0">
                <a:moveTo>
                  <a:pt x="2315585" y="1351978"/>
                </a:moveTo>
                <a:lnTo>
                  <a:pt x="2315585" y="1608128"/>
                </a:lnTo>
                <a:cubicBezTo>
                  <a:pt x="2332000" y="1604085"/>
                  <a:pt x="2347685" y="1596777"/>
                  <a:pt x="2361832" y="1586519"/>
                </a:cubicBezTo>
                <a:cubicBezTo>
                  <a:pt x="2403345" y="1556419"/>
                  <a:pt x="2424829" y="1505846"/>
                  <a:pt x="2417675" y="1455070"/>
                </a:cubicBezTo>
                <a:cubicBezTo>
                  <a:pt x="2409025" y="1388817"/>
                  <a:pt x="2368208" y="1366470"/>
                  <a:pt x="2315585" y="1351978"/>
                </a:cubicBezTo>
                <a:close/>
                <a:moveTo>
                  <a:pt x="3612086" y="989467"/>
                </a:moveTo>
                <a:cubicBezTo>
                  <a:pt x="3453010" y="989467"/>
                  <a:pt x="3324054" y="1118423"/>
                  <a:pt x="3324054" y="1277499"/>
                </a:cubicBezTo>
                <a:cubicBezTo>
                  <a:pt x="3324054" y="1436575"/>
                  <a:pt x="3453010" y="1565531"/>
                  <a:pt x="3612086" y="1565531"/>
                </a:cubicBezTo>
                <a:cubicBezTo>
                  <a:pt x="3771162" y="1565531"/>
                  <a:pt x="3900118" y="1436575"/>
                  <a:pt x="3900118" y="1277499"/>
                </a:cubicBezTo>
                <a:cubicBezTo>
                  <a:pt x="3900118" y="1118423"/>
                  <a:pt x="3771162" y="989467"/>
                  <a:pt x="3612086" y="989467"/>
                </a:cubicBezTo>
                <a:close/>
                <a:moveTo>
                  <a:pt x="948854" y="989467"/>
                </a:moveTo>
                <a:cubicBezTo>
                  <a:pt x="789778" y="989467"/>
                  <a:pt x="660822" y="1118423"/>
                  <a:pt x="660822" y="1277499"/>
                </a:cubicBezTo>
                <a:cubicBezTo>
                  <a:pt x="660822" y="1436575"/>
                  <a:pt x="789778" y="1565531"/>
                  <a:pt x="948854" y="1565531"/>
                </a:cubicBezTo>
                <a:cubicBezTo>
                  <a:pt x="1107930" y="1565531"/>
                  <a:pt x="1236886" y="1436575"/>
                  <a:pt x="1236886" y="1277499"/>
                </a:cubicBezTo>
                <a:cubicBezTo>
                  <a:pt x="1236886" y="1118423"/>
                  <a:pt x="1107930" y="989467"/>
                  <a:pt x="948854" y="989467"/>
                </a:cubicBezTo>
                <a:close/>
                <a:moveTo>
                  <a:pt x="2247651" y="946230"/>
                </a:moveTo>
                <a:cubicBezTo>
                  <a:pt x="2230469" y="950266"/>
                  <a:pt x="2214012" y="957763"/>
                  <a:pt x="2199233" y="968479"/>
                </a:cubicBezTo>
                <a:cubicBezTo>
                  <a:pt x="2157721" y="998579"/>
                  <a:pt x="2136236" y="1049152"/>
                  <a:pt x="2143390" y="1099928"/>
                </a:cubicBezTo>
                <a:cubicBezTo>
                  <a:pt x="2157154" y="1167662"/>
                  <a:pt x="2197550" y="1197656"/>
                  <a:pt x="2247651" y="1217102"/>
                </a:cubicBezTo>
                <a:close/>
                <a:moveTo>
                  <a:pt x="2247651" y="785264"/>
                </a:moveTo>
                <a:lnTo>
                  <a:pt x="2315585" y="785264"/>
                </a:lnTo>
                <a:lnTo>
                  <a:pt x="2315585" y="832380"/>
                </a:lnTo>
                <a:cubicBezTo>
                  <a:pt x="2341411" y="835890"/>
                  <a:pt x="2366862" y="843587"/>
                  <a:pt x="2390991" y="855423"/>
                </a:cubicBezTo>
                <a:cubicBezTo>
                  <a:pt x="2474360" y="896319"/>
                  <a:pt x="2528313" y="979930"/>
                  <a:pt x="2531223" y="1072743"/>
                </a:cubicBezTo>
                <a:lnTo>
                  <a:pt x="2418963" y="1076264"/>
                </a:lnTo>
                <a:cubicBezTo>
                  <a:pt x="2417356" y="1025012"/>
                  <a:pt x="2387564" y="978842"/>
                  <a:pt x="2341528" y="956260"/>
                </a:cubicBezTo>
                <a:cubicBezTo>
                  <a:pt x="2333151" y="952151"/>
                  <a:pt x="2324486" y="948946"/>
                  <a:pt x="2315585" y="946938"/>
                </a:cubicBezTo>
                <a:lnTo>
                  <a:pt x="2315585" y="1239083"/>
                </a:lnTo>
                <a:cubicBezTo>
                  <a:pt x="2404308" y="1264638"/>
                  <a:pt x="2499083" y="1293869"/>
                  <a:pt x="2528899" y="1441205"/>
                </a:cubicBezTo>
                <a:cubicBezTo>
                  <a:pt x="2541347" y="1532528"/>
                  <a:pt x="2502457" y="1623287"/>
                  <a:pt x="2427762" y="1677447"/>
                </a:cubicBezTo>
                <a:cubicBezTo>
                  <a:pt x="2394006" y="1701923"/>
                  <a:pt x="2355419" y="1717125"/>
                  <a:pt x="2315585" y="1722661"/>
                </a:cubicBezTo>
                <a:lnTo>
                  <a:pt x="2315585" y="1769734"/>
                </a:lnTo>
                <a:lnTo>
                  <a:pt x="2247651" y="1769734"/>
                </a:lnTo>
                <a:lnTo>
                  <a:pt x="2247651" y="1722944"/>
                </a:lnTo>
                <a:cubicBezTo>
                  <a:pt x="2221084" y="1719537"/>
                  <a:pt x="2194881" y="1711743"/>
                  <a:pt x="2170074" y="1699575"/>
                </a:cubicBezTo>
                <a:cubicBezTo>
                  <a:pt x="2086705" y="1658679"/>
                  <a:pt x="2032752" y="1575069"/>
                  <a:pt x="2029842" y="1482255"/>
                </a:cubicBezTo>
                <a:lnTo>
                  <a:pt x="2142102" y="1478734"/>
                </a:lnTo>
                <a:cubicBezTo>
                  <a:pt x="2143709" y="1529986"/>
                  <a:pt x="2173501" y="1576156"/>
                  <a:pt x="2219537" y="1598738"/>
                </a:cubicBezTo>
                <a:cubicBezTo>
                  <a:pt x="2228602" y="1603184"/>
                  <a:pt x="2238004" y="1606573"/>
                  <a:pt x="2247651" y="1608616"/>
                </a:cubicBezTo>
                <a:lnTo>
                  <a:pt x="2247651" y="1335176"/>
                </a:lnTo>
                <a:cubicBezTo>
                  <a:pt x="2162261" y="1314127"/>
                  <a:pt x="2069489" y="1278142"/>
                  <a:pt x="2032173" y="1115597"/>
                </a:cubicBezTo>
                <a:cubicBezTo>
                  <a:pt x="2019217" y="1023646"/>
                  <a:pt x="2058125" y="932061"/>
                  <a:pt x="2133303" y="877552"/>
                </a:cubicBezTo>
                <a:cubicBezTo>
                  <a:pt x="2167670" y="852632"/>
                  <a:pt x="2207046" y="837325"/>
                  <a:pt x="2247651" y="832077"/>
                </a:cubicBezTo>
                <a:close/>
                <a:moveTo>
                  <a:pt x="2280470" y="617534"/>
                </a:moveTo>
                <a:cubicBezTo>
                  <a:pt x="1915981" y="617534"/>
                  <a:pt x="1620504" y="913011"/>
                  <a:pt x="1620504" y="1277500"/>
                </a:cubicBezTo>
                <a:cubicBezTo>
                  <a:pt x="1620504" y="1641989"/>
                  <a:pt x="1915981" y="1937466"/>
                  <a:pt x="2280470" y="1937466"/>
                </a:cubicBezTo>
                <a:cubicBezTo>
                  <a:pt x="2644959" y="1937466"/>
                  <a:pt x="2940436" y="1641989"/>
                  <a:pt x="2940436" y="1277500"/>
                </a:cubicBezTo>
                <a:cubicBezTo>
                  <a:pt x="2940436" y="913011"/>
                  <a:pt x="2644959" y="617534"/>
                  <a:pt x="2280470" y="617534"/>
                </a:cubicBezTo>
                <a:close/>
                <a:moveTo>
                  <a:pt x="284505" y="265281"/>
                </a:moveTo>
                <a:lnTo>
                  <a:pt x="4276434" y="265281"/>
                </a:lnTo>
                <a:lnTo>
                  <a:pt x="4276434" y="2289716"/>
                </a:lnTo>
                <a:lnTo>
                  <a:pt x="284505" y="2289716"/>
                </a:lnTo>
                <a:close/>
                <a:moveTo>
                  <a:pt x="180344" y="148161"/>
                </a:moveTo>
                <a:lnTo>
                  <a:pt x="180344" y="2406836"/>
                </a:lnTo>
                <a:lnTo>
                  <a:pt x="4380595" y="2406836"/>
                </a:lnTo>
                <a:lnTo>
                  <a:pt x="4380595" y="148161"/>
                </a:lnTo>
                <a:close/>
                <a:moveTo>
                  <a:pt x="0" y="0"/>
                </a:moveTo>
                <a:lnTo>
                  <a:pt x="4560938" y="0"/>
                </a:lnTo>
                <a:lnTo>
                  <a:pt x="4560938" y="2554996"/>
                </a:lnTo>
                <a:lnTo>
                  <a:pt x="0" y="25549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0" name="Google Shape;1880;p52"/>
          <p:cNvSpPr/>
          <p:nvPr/>
        </p:nvSpPr>
        <p:spPr>
          <a:xfrm>
            <a:off x="8050236" y="4468442"/>
            <a:ext cx="522441" cy="523242"/>
          </a:xfrm>
          <a:custGeom>
            <a:avLst/>
            <a:gdLst/>
            <a:ahLst/>
            <a:cxnLst/>
            <a:rect l="l" t="t" r="r" b="b"/>
            <a:pathLst>
              <a:path w="3197597" h="3202496" extrusionOk="0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1" name="Google Shape;1881;p52"/>
          <p:cNvSpPr/>
          <p:nvPr/>
        </p:nvSpPr>
        <p:spPr>
          <a:xfrm rot="-5400000" flipH="1">
            <a:off x="6431312" y="5396578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 extrusionOk="0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2" name="Google Shape;1882;p52"/>
          <p:cNvSpPr/>
          <p:nvPr/>
        </p:nvSpPr>
        <p:spPr>
          <a:xfrm>
            <a:off x="4883659" y="4506337"/>
            <a:ext cx="404220" cy="403783"/>
          </a:xfrm>
          <a:custGeom>
            <a:avLst/>
            <a:gdLst/>
            <a:ahLst/>
            <a:cxnLst/>
            <a:rect l="l" t="t" r="r" b="b"/>
            <a:pathLst>
              <a:path w="3229104" h="3225610" extrusionOk="0">
                <a:moveTo>
                  <a:pt x="2311104" y="907633"/>
                </a:moveTo>
                <a:lnTo>
                  <a:pt x="3229104" y="907633"/>
                </a:lnTo>
                <a:lnTo>
                  <a:pt x="1769979" y="3097491"/>
                </a:lnTo>
                <a:close/>
                <a:moveTo>
                  <a:pt x="823" y="907633"/>
                </a:moveTo>
                <a:lnTo>
                  <a:pt x="918823" y="907633"/>
                </a:lnTo>
                <a:lnTo>
                  <a:pt x="1498048" y="3135591"/>
                </a:lnTo>
                <a:close/>
                <a:moveTo>
                  <a:pt x="1036980" y="907632"/>
                </a:moveTo>
                <a:lnTo>
                  <a:pt x="2192122" y="907632"/>
                </a:lnTo>
                <a:lnTo>
                  <a:pt x="1614551" y="3225610"/>
                </a:lnTo>
                <a:close/>
                <a:moveTo>
                  <a:pt x="2769693" y="0"/>
                </a:moveTo>
                <a:lnTo>
                  <a:pt x="3229104" y="792088"/>
                </a:lnTo>
                <a:lnTo>
                  <a:pt x="2310282" y="792088"/>
                </a:lnTo>
                <a:close/>
                <a:moveTo>
                  <a:pt x="1732713" y="0"/>
                </a:moveTo>
                <a:lnTo>
                  <a:pt x="2651535" y="0"/>
                </a:lnTo>
                <a:lnTo>
                  <a:pt x="2192124" y="792088"/>
                </a:lnTo>
                <a:close/>
                <a:moveTo>
                  <a:pt x="1614553" y="0"/>
                </a:moveTo>
                <a:lnTo>
                  <a:pt x="2073964" y="792088"/>
                </a:lnTo>
                <a:lnTo>
                  <a:pt x="1155142" y="792088"/>
                </a:lnTo>
                <a:close/>
                <a:moveTo>
                  <a:pt x="577571" y="0"/>
                </a:moveTo>
                <a:lnTo>
                  <a:pt x="1496393" y="0"/>
                </a:lnTo>
                <a:lnTo>
                  <a:pt x="1036982" y="792088"/>
                </a:lnTo>
                <a:close/>
                <a:moveTo>
                  <a:pt x="459411" y="0"/>
                </a:moveTo>
                <a:lnTo>
                  <a:pt x="918822" y="792088"/>
                </a:lnTo>
                <a:lnTo>
                  <a:pt x="0" y="7920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3" name="Google Shape;1883;p52"/>
          <p:cNvSpPr/>
          <p:nvPr/>
        </p:nvSpPr>
        <p:spPr>
          <a:xfrm>
            <a:off x="6427297" y="4573465"/>
            <a:ext cx="529812" cy="269525"/>
          </a:xfrm>
          <a:custGeom>
            <a:avLst/>
            <a:gdLst/>
            <a:ahLst/>
            <a:cxnLst/>
            <a:rect l="l" t="t" r="r" b="b"/>
            <a:pathLst>
              <a:path w="3261500" h="1659188" extrusionOk="0">
                <a:moveTo>
                  <a:pt x="121102" y="1436888"/>
                </a:moveTo>
                <a:lnTo>
                  <a:pt x="3045452" y="1436888"/>
                </a:lnTo>
                <a:cubicBezTo>
                  <a:pt x="3001437" y="1508238"/>
                  <a:pt x="2956882" y="1580993"/>
                  <a:pt x="2918729" y="1659188"/>
                </a:cubicBezTo>
                <a:lnTo>
                  <a:pt x="202648" y="1659188"/>
                </a:lnTo>
                <a:cubicBezTo>
                  <a:pt x="188127" y="1585004"/>
                  <a:pt x="156049" y="1510828"/>
                  <a:pt x="121102" y="1436888"/>
                </a:cubicBezTo>
                <a:close/>
                <a:moveTo>
                  <a:pt x="2814967" y="1119413"/>
                </a:moveTo>
                <a:lnTo>
                  <a:pt x="2814967" y="1227413"/>
                </a:lnTo>
                <a:lnTo>
                  <a:pt x="2922967" y="1227413"/>
                </a:lnTo>
                <a:lnTo>
                  <a:pt x="2922967" y="1119413"/>
                </a:lnTo>
                <a:close/>
                <a:moveTo>
                  <a:pt x="2600074" y="1119413"/>
                </a:moveTo>
                <a:lnTo>
                  <a:pt x="2600074" y="1227413"/>
                </a:lnTo>
                <a:lnTo>
                  <a:pt x="2708074" y="1227413"/>
                </a:lnTo>
                <a:lnTo>
                  <a:pt x="2708074" y="1119413"/>
                </a:lnTo>
                <a:close/>
                <a:moveTo>
                  <a:pt x="2385182" y="1119413"/>
                </a:moveTo>
                <a:lnTo>
                  <a:pt x="2385182" y="1227413"/>
                </a:lnTo>
                <a:lnTo>
                  <a:pt x="2493182" y="1227413"/>
                </a:lnTo>
                <a:lnTo>
                  <a:pt x="2493182" y="1119413"/>
                </a:lnTo>
                <a:close/>
                <a:moveTo>
                  <a:pt x="1716569" y="1119413"/>
                </a:moveTo>
                <a:lnTo>
                  <a:pt x="1716569" y="1227413"/>
                </a:lnTo>
                <a:lnTo>
                  <a:pt x="1824569" y="1227413"/>
                </a:lnTo>
                <a:lnTo>
                  <a:pt x="1824569" y="1119413"/>
                </a:lnTo>
                <a:close/>
                <a:moveTo>
                  <a:pt x="1501676" y="1119413"/>
                </a:moveTo>
                <a:lnTo>
                  <a:pt x="1501676" y="1227413"/>
                </a:lnTo>
                <a:lnTo>
                  <a:pt x="1609676" y="1227413"/>
                </a:lnTo>
                <a:lnTo>
                  <a:pt x="1609676" y="1119413"/>
                </a:lnTo>
                <a:close/>
                <a:moveTo>
                  <a:pt x="1286784" y="1119413"/>
                </a:moveTo>
                <a:lnTo>
                  <a:pt x="1286784" y="1227413"/>
                </a:lnTo>
                <a:lnTo>
                  <a:pt x="1394784" y="1227413"/>
                </a:lnTo>
                <a:lnTo>
                  <a:pt x="1394784" y="1119413"/>
                </a:lnTo>
                <a:close/>
                <a:moveTo>
                  <a:pt x="1071892" y="1119413"/>
                </a:moveTo>
                <a:lnTo>
                  <a:pt x="1071892" y="1227413"/>
                </a:lnTo>
                <a:lnTo>
                  <a:pt x="1179892" y="1227413"/>
                </a:lnTo>
                <a:lnTo>
                  <a:pt x="1179892" y="1119413"/>
                </a:lnTo>
                <a:close/>
                <a:moveTo>
                  <a:pt x="857000" y="1119413"/>
                </a:moveTo>
                <a:lnTo>
                  <a:pt x="857000" y="1227413"/>
                </a:lnTo>
                <a:lnTo>
                  <a:pt x="965000" y="1227413"/>
                </a:lnTo>
                <a:lnTo>
                  <a:pt x="965000" y="1119413"/>
                </a:lnTo>
                <a:close/>
                <a:moveTo>
                  <a:pt x="642108" y="1119413"/>
                </a:moveTo>
                <a:lnTo>
                  <a:pt x="642108" y="1227413"/>
                </a:lnTo>
                <a:lnTo>
                  <a:pt x="750108" y="1227413"/>
                </a:lnTo>
                <a:lnTo>
                  <a:pt x="750108" y="1119413"/>
                </a:lnTo>
                <a:close/>
                <a:moveTo>
                  <a:pt x="427216" y="1119413"/>
                </a:moveTo>
                <a:lnTo>
                  <a:pt x="427216" y="1227413"/>
                </a:lnTo>
                <a:lnTo>
                  <a:pt x="535216" y="1227413"/>
                </a:lnTo>
                <a:lnTo>
                  <a:pt x="535216" y="1119413"/>
                </a:lnTo>
                <a:close/>
                <a:moveTo>
                  <a:pt x="356387" y="794045"/>
                </a:moveTo>
                <a:lnTo>
                  <a:pt x="310667" y="896924"/>
                </a:lnTo>
                <a:lnTo>
                  <a:pt x="2620886" y="908354"/>
                </a:lnTo>
                <a:lnTo>
                  <a:pt x="2540130" y="801665"/>
                </a:lnTo>
                <a:close/>
                <a:moveTo>
                  <a:pt x="382676" y="631248"/>
                </a:moveTo>
                <a:lnTo>
                  <a:pt x="363625" y="730317"/>
                </a:lnTo>
                <a:lnTo>
                  <a:pt x="2492522" y="737937"/>
                </a:lnTo>
                <a:lnTo>
                  <a:pt x="2418771" y="631248"/>
                </a:lnTo>
                <a:close/>
                <a:moveTo>
                  <a:pt x="1756650" y="318899"/>
                </a:moveTo>
                <a:lnTo>
                  <a:pt x="1756650" y="477608"/>
                </a:lnTo>
                <a:lnTo>
                  <a:pt x="1900650" y="477608"/>
                </a:lnTo>
                <a:lnTo>
                  <a:pt x="1900650" y="318899"/>
                </a:lnTo>
                <a:close/>
                <a:moveTo>
                  <a:pt x="1470038" y="318899"/>
                </a:moveTo>
                <a:lnTo>
                  <a:pt x="1470038" y="477608"/>
                </a:lnTo>
                <a:lnTo>
                  <a:pt x="1614038" y="477608"/>
                </a:lnTo>
                <a:lnTo>
                  <a:pt x="1614038" y="318899"/>
                </a:lnTo>
                <a:close/>
                <a:moveTo>
                  <a:pt x="1183427" y="318899"/>
                </a:moveTo>
                <a:lnTo>
                  <a:pt x="1183427" y="477608"/>
                </a:lnTo>
                <a:lnTo>
                  <a:pt x="1327427" y="477608"/>
                </a:lnTo>
                <a:lnTo>
                  <a:pt x="1327427" y="318899"/>
                </a:lnTo>
                <a:close/>
                <a:moveTo>
                  <a:pt x="896816" y="318899"/>
                </a:moveTo>
                <a:lnTo>
                  <a:pt x="896816" y="477608"/>
                </a:lnTo>
                <a:lnTo>
                  <a:pt x="1040816" y="477608"/>
                </a:lnTo>
                <a:lnTo>
                  <a:pt x="1040816" y="318899"/>
                </a:lnTo>
                <a:close/>
                <a:moveTo>
                  <a:pt x="1190618" y="0"/>
                </a:moveTo>
                <a:lnTo>
                  <a:pt x="1271830" y="0"/>
                </a:lnTo>
                <a:lnTo>
                  <a:pt x="1308266" y="193836"/>
                </a:lnTo>
                <a:lnTo>
                  <a:pt x="1977660" y="193836"/>
                </a:lnTo>
                <a:lnTo>
                  <a:pt x="2138144" y="525639"/>
                </a:lnTo>
                <a:lnTo>
                  <a:pt x="2421400" y="525639"/>
                </a:lnTo>
                <a:lnTo>
                  <a:pt x="2750195" y="950920"/>
                </a:lnTo>
                <a:lnTo>
                  <a:pt x="3261500" y="937238"/>
                </a:lnTo>
                <a:cubicBezTo>
                  <a:pt x="3244841" y="1097170"/>
                  <a:pt x="3172191" y="1230845"/>
                  <a:pt x="3089450" y="1364888"/>
                </a:cubicBezTo>
                <a:lnTo>
                  <a:pt x="88044" y="1364888"/>
                </a:lnTo>
                <a:cubicBezTo>
                  <a:pt x="35437" y="1251413"/>
                  <a:pt x="-11245" y="1137942"/>
                  <a:pt x="2399" y="1024450"/>
                </a:cubicBezTo>
                <a:lnTo>
                  <a:pt x="197767" y="1019222"/>
                </a:lnTo>
                <a:lnTo>
                  <a:pt x="321162" y="525639"/>
                </a:lnTo>
                <a:lnTo>
                  <a:pt x="681951" y="525639"/>
                </a:lnTo>
                <a:lnTo>
                  <a:pt x="764901" y="193836"/>
                </a:lnTo>
                <a:lnTo>
                  <a:pt x="930048" y="193836"/>
                </a:lnTo>
                <a:lnTo>
                  <a:pt x="966373" y="588"/>
                </a:lnTo>
                <a:lnTo>
                  <a:pt x="1047585" y="588"/>
                </a:lnTo>
                <a:lnTo>
                  <a:pt x="1083910" y="193836"/>
                </a:lnTo>
                <a:lnTo>
                  <a:pt x="1154183" y="1938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4" name="Google Shape;1884;p52"/>
          <p:cNvSpPr/>
          <p:nvPr/>
        </p:nvSpPr>
        <p:spPr>
          <a:xfrm rot="2160000">
            <a:off x="7285398" y="4443320"/>
            <a:ext cx="491028" cy="529812"/>
          </a:xfrm>
          <a:custGeom>
            <a:avLst/>
            <a:gdLst/>
            <a:ahLst/>
            <a:cxnLst/>
            <a:rect l="l" t="t" r="r" b="b"/>
            <a:pathLst>
              <a:path w="2735240" h="2951283" extrusionOk="0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5" name="Google Shape;1885;p52"/>
          <p:cNvSpPr/>
          <p:nvPr/>
        </p:nvSpPr>
        <p:spPr>
          <a:xfrm>
            <a:off x="1465916" y="4443320"/>
            <a:ext cx="437175" cy="529812"/>
          </a:xfrm>
          <a:custGeom>
            <a:avLst/>
            <a:gdLst/>
            <a:ahLst/>
            <a:cxnLst/>
            <a:rect l="l" t="t" r="r" b="b"/>
            <a:pathLst>
              <a:path w="2664297" h="3228846" extrusionOk="0">
                <a:moveTo>
                  <a:pt x="2006233" y="1910002"/>
                </a:moveTo>
                <a:cubicBezTo>
                  <a:pt x="2195393" y="2270441"/>
                  <a:pt x="2396463" y="2592453"/>
                  <a:pt x="2218318" y="2693318"/>
                </a:cubicBezTo>
                <a:cubicBezTo>
                  <a:pt x="1760490" y="2959655"/>
                  <a:pt x="875097" y="3011972"/>
                  <a:pt x="413381" y="2693318"/>
                </a:cubicBezTo>
                <a:cubicBezTo>
                  <a:pt x="278026" y="2578660"/>
                  <a:pt x="448417" y="2270210"/>
                  <a:pt x="622358" y="1918652"/>
                </a:cubicBezTo>
                <a:close/>
                <a:moveTo>
                  <a:pt x="998355" y="318176"/>
                </a:moveTo>
                <a:lnTo>
                  <a:pt x="1054483" y="938365"/>
                </a:lnTo>
                <a:cubicBezTo>
                  <a:pt x="1073419" y="1202005"/>
                  <a:pt x="-94533" y="2544942"/>
                  <a:pt x="263185" y="2803859"/>
                </a:cubicBezTo>
                <a:cubicBezTo>
                  <a:pt x="799752" y="3120272"/>
                  <a:pt x="1828684" y="3068324"/>
                  <a:pt x="2360732" y="2803859"/>
                </a:cubicBezTo>
                <a:cubicBezTo>
                  <a:pt x="2817826" y="2582721"/>
                  <a:pt x="1567592" y="1249230"/>
                  <a:pt x="1559424" y="938364"/>
                </a:cubicBezTo>
                <a:lnTo>
                  <a:pt x="1635785" y="320808"/>
                </a:lnTo>
                <a:lnTo>
                  <a:pt x="1616510" y="323841"/>
                </a:lnTo>
                <a:cubicBezTo>
                  <a:pt x="1541035" y="362546"/>
                  <a:pt x="1432716" y="386340"/>
                  <a:pt x="1312455" y="386340"/>
                </a:cubicBezTo>
                <a:cubicBezTo>
                  <a:pt x="1186664" y="386340"/>
                  <a:pt x="1073940" y="360308"/>
                  <a:pt x="998355" y="318176"/>
                </a:cubicBezTo>
                <a:close/>
                <a:moveTo>
                  <a:pt x="1312455" y="60748"/>
                </a:moveTo>
                <a:cubicBezTo>
                  <a:pt x="1155275" y="60748"/>
                  <a:pt x="1027857" y="120035"/>
                  <a:pt x="1027857" y="193171"/>
                </a:cubicBezTo>
                <a:cubicBezTo>
                  <a:pt x="1027857" y="266307"/>
                  <a:pt x="1155275" y="325594"/>
                  <a:pt x="1312455" y="325594"/>
                </a:cubicBezTo>
                <a:cubicBezTo>
                  <a:pt x="1469634" y="325594"/>
                  <a:pt x="1597052" y="266307"/>
                  <a:pt x="1597052" y="193171"/>
                </a:cubicBezTo>
                <a:cubicBezTo>
                  <a:pt x="1597052" y="120035"/>
                  <a:pt x="1469634" y="60748"/>
                  <a:pt x="1312455" y="60748"/>
                </a:cubicBezTo>
                <a:close/>
                <a:moveTo>
                  <a:pt x="1312455" y="0"/>
                </a:moveTo>
                <a:cubicBezTo>
                  <a:pt x="1537130" y="0"/>
                  <a:pt x="1720121" y="83046"/>
                  <a:pt x="1726235" y="186847"/>
                </a:cubicBezTo>
                <a:cubicBezTo>
                  <a:pt x="1726742" y="186524"/>
                  <a:pt x="1727174" y="186120"/>
                  <a:pt x="1727606" y="185717"/>
                </a:cubicBezTo>
                <a:lnTo>
                  <a:pt x="1727102" y="190850"/>
                </a:lnTo>
                <a:cubicBezTo>
                  <a:pt x="1727595" y="191614"/>
                  <a:pt x="1727605" y="192391"/>
                  <a:pt x="1727605" y="193170"/>
                </a:cubicBezTo>
                <a:lnTo>
                  <a:pt x="1726271" y="199326"/>
                </a:lnTo>
                <a:lnTo>
                  <a:pt x="1655630" y="919826"/>
                </a:lnTo>
                <a:cubicBezTo>
                  <a:pt x="1665213" y="1268678"/>
                  <a:pt x="3079202" y="2735754"/>
                  <a:pt x="2542920" y="2983914"/>
                </a:cubicBezTo>
                <a:cubicBezTo>
                  <a:pt x="1918698" y="3280693"/>
                  <a:pt x="711513" y="3338989"/>
                  <a:pt x="81991" y="2983914"/>
                </a:cubicBezTo>
                <a:cubicBezTo>
                  <a:pt x="-337699" y="2693358"/>
                  <a:pt x="991496" y="1215684"/>
                  <a:pt x="969280" y="919828"/>
                </a:cubicBezTo>
                <a:lnTo>
                  <a:pt x="898640" y="199335"/>
                </a:lnTo>
                <a:cubicBezTo>
                  <a:pt x="897375" y="197339"/>
                  <a:pt x="897304" y="195258"/>
                  <a:pt x="897304" y="193170"/>
                </a:cubicBezTo>
                <a:lnTo>
                  <a:pt x="897808" y="190847"/>
                </a:lnTo>
                <a:lnTo>
                  <a:pt x="897305" y="185717"/>
                </a:lnTo>
                <a:lnTo>
                  <a:pt x="898687" y="186789"/>
                </a:lnTo>
                <a:cubicBezTo>
                  <a:pt x="904857" y="83015"/>
                  <a:pt x="1087821" y="0"/>
                  <a:pt x="13124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6" name="Google Shape;1886;p52"/>
          <p:cNvSpPr/>
          <p:nvPr/>
        </p:nvSpPr>
        <p:spPr>
          <a:xfrm>
            <a:off x="2271852" y="5403108"/>
            <a:ext cx="519265" cy="519265"/>
          </a:xfrm>
          <a:custGeom>
            <a:avLst/>
            <a:gdLst/>
            <a:ahLst/>
            <a:cxnLst/>
            <a:rect l="l" t="t" r="r" b="b"/>
            <a:pathLst>
              <a:path w="3960440" h="3960000" extrusionOk="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7" name="Google Shape;1887;p52"/>
          <p:cNvSpPr/>
          <p:nvPr/>
        </p:nvSpPr>
        <p:spPr>
          <a:xfrm>
            <a:off x="1424843" y="5403108"/>
            <a:ext cx="519323" cy="519265"/>
          </a:xfrm>
          <a:custGeom>
            <a:avLst/>
            <a:gdLst/>
            <a:ahLst/>
            <a:cxnLst/>
            <a:rect l="l" t="t" r="r" b="b"/>
            <a:pathLst>
              <a:path w="3888432" h="3960440" extrusionOk="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lnTo>
                  <a:pt x="554477" y="1512168"/>
                </a:lnTo>
                <a:close/>
                <a:moveTo>
                  <a:pt x="2840340" y="1479943"/>
                </a:moveTo>
                <a:cubicBezTo>
                  <a:pt x="2293254" y="1484797"/>
                  <a:pt x="2254084" y="1780470"/>
                  <a:pt x="2136833" y="1785510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cubicBezTo>
                  <a:pt x="2140283" y="2925445"/>
                  <a:pt x="2133383" y="2560917"/>
                  <a:pt x="2147184" y="2155564"/>
                </a:cubicBezTo>
                <a:cubicBezTo>
                  <a:pt x="2187272" y="1842063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184753" y="1475890"/>
                  <a:pt x="2840340" y="147994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8" name="Google Shape;1888;p52"/>
          <p:cNvSpPr/>
          <p:nvPr/>
        </p:nvSpPr>
        <p:spPr>
          <a:xfrm>
            <a:off x="3959828" y="5403108"/>
            <a:ext cx="519265" cy="519265"/>
          </a:xfrm>
          <a:custGeom>
            <a:avLst/>
            <a:gdLst/>
            <a:ahLst/>
            <a:cxnLst/>
            <a:rect l="l" t="t" r="r" b="b"/>
            <a:pathLst>
              <a:path w="3960000" h="3960000" extrusionOk="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9" name="Google Shape;1889;p52"/>
          <p:cNvSpPr/>
          <p:nvPr/>
        </p:nvSpPr>
        <p:spPr>
          <a:xfrm>
            <a:off x="3109838" y="5403108"/>
            <a:ext cx="519265" cy="519265"/>
          </a:xfrm>
          <a:custGeom>
            <a:avLst/>
            <a:gdLst/>
            <a:ahLst/>
            <a:cxnLst/>
            <a:rect l="l" t="t" r="r" b="b"/>
            <a:pathLst>
              <a:path w="3960000" h="3960000" extrusionOk="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0" name="Google Shape;1890;p52"/>
          <p:cNvSpPr/>
          <p:nvPr/>
        </p:nvSpPr>
        <p:spPr>
          <a:xfrm>
            <a:off x="4825213" y="5392560"/>
            <a:ext cx="521115" cy="529812"/>
          </a:xfrm>
          <a:custGeom>
            <a:avLst/>
            <a:gdLst/>
            <a:ahLst/>
            <a:cxnLst/>
            <a:rect l="l" t="t" r="r" b="b"/>
            <a:pathLst>
              <a:path w="3186824" h="3240000" extrusionOk="0">
                <a:moveTo>
                  <a:pt x="2141174" y="1384899"/>
                </a:moveTo>
                <a:lnTo>
                  <a:pt x="2141174" y="1528887"/>
                </a:lnTo>
                <a:lnTo>
                  <a:pt x="1997174" y="1528887"/>
                </a:lnTo>
                <a:lnTo>
                  <a:pt x="1997174" y="1744911"/>
                </a:lnTo>
                <a:lnTo>
                  <a:pt x="2141174" y="1744911"/>
                </a:lnTo>
                <a:lnTo>
                  <a:pt x="2141174" y="1888899"/>
                </a:lnTo>
                <a:lnTo>
                  <a:pt x="2357174" y="1888899"/>
                </a:lnTo>
                <a:lnTo>
                  <a:pt x="2357174" y="1744911"/>
                </a:lnTo>
                <a:lnTo>
                  <a:pt x="2501174" y="1744911"/>
                </a:lnTo>
                <a:lnTo>
                  <a:pt x="2501174" y="1528887"/>
                </a:lnTo>
                <a:lnTo>
                  <a:pt x="2357174" y="1528887"/>
                </a:lnTo>
                <a:lnTo>
                  <a:pt x="2357174" y="1384899"/>
                </a:lnTo>
                <a:close/>
                <a:moveTo>
                  <a:pt x="1286582" y="1008157"/>
                </a:moveTo>
                <a:cubicBezTo>
                  <a:pt x="1148208" y="1006486"/>
                  <a:pt x="1009270" y="1051569"/>
                  <a:pt x="894997" y="1143711"/>
                </a:cubicBezTo>
                <a:cubicBezTo>
                  <a:pt x="666451" y="1327995"/>
                  <a:pt x="600947" y="1648602"/>
                  <a:pt x="738892" y="1907765"/>
                </a:cubicBezTo>
                <a:cubicBezTo>
                  <a:pt x="876837" y="2166928"/>
                  <a:pt x="1179371" y="2291639"/>
                  <a:pt x="1459875" y="2204971"/>
                </a:cubicBezTo>
                <a:cubicBezTo>
                  <a:pt x="1676459" y="2138053"/>
                  <a:pt x="1832801" y="1959669"/>
                  <a:pt x="1876637" y="1747242"/>
                </a:cubicBezTo>
                <a:lnTo>
                  <a:pt x="1879565" y="1747242"/>
                </a:lnTo>
                <a:lnTo>
                  <a:pt x="1879565" y="1728291"/>
                </a:lnTo>
                <a:cubicBezTo>
                  <a:pt x="1891883" y="1671800"/>
                  <a:pt x="1894168" y="1612713"/>
                  <a:pt x="1887545" y="1552862"/>
                </a:cubicBezTo>
                <a:lnTo>
                  <a:pt x="1879565" y="1553745"/>
                </a:lnTo>
                <a:lnTo>
                  <a:pt x="1879565" y="1531218"/>
                </a:lnTo>
                <a:lnTo>
                  <a:pt x="1231565" y="1531218"/>
                </a:lnTo>
                <a:lnTo>
                  <a:pt x="1231565" y="1747242"/>
                </a:lnTo>
                <a:lnTo>
                  <a:pt x="1565835" y="1747242"/>
                </a:lnTo>
                <a:cubicBezTo>
                  <a:pt x="1530201" y="1827940"/>
                  <a:pt x="1460959" y="1892348"/>
                  <a:pt x="1371795" y="1919897"/>
                </a:cubicBezTo>
                <a:cubicBezTo>
                  <a:pt x="1228031" y="1964316"/>
                  <a:pt x="1072976" y="1900399"/>
                  <a:pt x="1002277" y="1767573"/>
                </a:cubicBezTo>
                <a:cubicBezTo>
                  <a:pt x="931578" y="1634747"/>
                  <a:pt x="965150" y="1470429"/>
                  <a:pt x="1082284" y="1375980"/>
                </a:cubicBezTo>
                <a:cubicBezTo>
                  <a:pt x="1199418" y="1281531"/>
                  <a:pt x="1367118" y="1283556"/>
                  <a:pt x="1481937" y="1380807"/>
                </a:cubicBezTo>
                <a:lnTo>
                  <a:pt x="1674778" y="1153129"/>
                </a:lnTo>
                <a:cubicBezTo>
                  <a:pt x="1562764" y="1058254"/>
                  <a:pt x="1424955" y="1009828"/>
                  <a:pt x="1286582" y="1008157"/>
                </a:cubicBezTo>
                <a:close/>
                <a:moveTo>
                  <a:pt x="293028" y="0"/>
                </a:moveTo>
                <a:lnTo>
                  <a:pt x="2893796" y="0"/>
                </a:lnTo>
                <a:cubicBezTo>
                  <a:pt x="3055631" y="0"/>
                  <a:pt x="3186824" y="131193"/>
                  <a:pt x="3186824" y="293028"/>
                </a:cubicBezTo>
                <a:lnTo>
                  <a:pt x="3186824" y="2946972"/>
                </a:lnTo>
                <a:cubicBezTo>
                  <a:pt x="3186824" y="3108807"/>
                  <a:pt x="3055631" y="3240000"/>
                  <a:pt x="2893796" y="3240000"/>
                </a:cubicBezTo>
                <a:lnTo>
                  <a:pt x="293028" y="3240000"/>
                </a:lnTo>
                <a:cubicBezTo>
                  <a:pt x="131193" y="3240000"/>
                  <a:pt x="0" y="3108807"/>
                  <a:pt x="0" y="2946972"/>
                </a:cubicBezTo>
                <a:lnTo>
                  <a:pt x="0" y="293028"/>
                </a:lnTo>
                <a:cubicBezTo>
                  <a:pt x="0" y="131193"/>
                  <a:pt x="131193" y="0"/>
                  <a:pt x="2930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1" name="Google Shape;1891;p52"/>
          <p:cNvSpPr/>
          <p:nvPr/>
        </p:nvSpPr>
        <p:spPr>
          <a:xfrm>
            <a:off x="5614678" y="5429050"/>
            <a:ext cx="488516" cy="493322"/>
          </a:xfrm>
          <a:custGeom>
            <a:avLst/>
            <a:gdLst/>
            <a:ahLst/>
            <a:cxnLst/>
            <a:rect l="l" t="t" r="r" b="b"/>
            <a:pathLst>
              <a:path w="3189723" h="3221116" extrusionOk="0">
                <a:moveTo>
                  <a:pt x="2664630" y="2175617"/>
                </a:moveTo>
                <a:lnTo>
                  <a:pt x="2658205" y="2178566"/>
                </a:lnTo>
                <a:cubicBezTo>
                  <a:pt x="2662222" y="2175972"/>
                  <a:pt x="2664284" y="2175096"/>
                  <a:pt x="2664630" y="2175617"/>
                </a:cubicBezTo>
                <a:close/>
                <a:moveTo>
                  <a:pt x="1477043" y="1144372"/>
                </a:moveTo>
                <a:lnTo>
                  <a:pt x="1409070" y="1159393"/>
                </a:lnTo>
                <a:cubicBezTo>
                  <a:pt x="1167974" y="1216277"/>
                  <a:pt x="1134894" y="1538245"/>
                  <a:pt x="1152384" y="1703728"/>
                </a:cubicBezTo>
                <a:cubicBezTo>
                  <a:pt x="1169874" y="1869211"/>
                  <a:pt x="1272747" y="2156947"/>
                  <a:pt x="1514013" y="2152290"/>
                </a:cubicBezTo>
                <a:cubicBezTo>
                  <a:pt x="1680659" y="2149073"/>
                  <a:pt x="1865876" y="1940767"/>
                  <a:pt x="1850815" y="1654259"/>
                </a:cubicBezTo>
                <a:cubicBezTo>
                  <a:pt x="1844015" y="1608142"/>
                  <a:pt x="1837162" y="1561942"/>
                  <a:pt x="1830467" y="1515986"/>
                </a:cubicBezTo>
                <a:cubicBezTo>
                  <a:pt x="1779361" y="1292438"/>
                  <a:pt x="1635542" y="1134285"/>
                  <a:pt x="1477043" y="1144372"/>
                </a:cubicBezTo>
                <a:close/>
                <a:moveTo>
                  <a:pt x="1651152" y="501"/>
                </a:moveTo>
                <a:cubicBezTo>
                  <a:pt x="1977584" y="8635"/>
                  <a:pt x="2235425" y="52153"/>
                  <a:pt x="2580395" y="324821"/>
                </a:cubicBezTo>
                <a:cubicBezTo>
                  <a:pt x="3000061" y="656529"/>
                  <a:pt x="3430704" y="1549940"/>
                  <a:pt x="3030464" y="2249544"/>
                </a:cubicBezTo>
                <a:cubicBezTo>
                  <a:pt x="2882259" y="2451798"/>
                  <a:pt x="2785813" y="2507403"/>
                  <a:pt x="2585849" y="2588887"/>
                </a:cubicBezTo>
                <a:cubicBezTo>
                  <a:pt x="2194785" y="2615774"/>
                  <a:pt x="1984876" y="2478759"/>
                  <a:pt x="1973374" y="2195096"/>
                </a:cubicBezTo>
                <a:cubicBezTo>
                  <a:pt x="1841986" y="2496540"/>
                  <a:pt x="1610941" y="2555551"/>
                  <a:pt x="1390827" y="2527630"/>
                </a:cubicBezTo>
                <a:cubicBezTo>
                  <a:pt x="1131071" y="2494680"/>
                  <a:pt x="853863" y="2136270"/>
                  <a:pt x="783896" y="1665044"/>
                </a:cubicBezTo>
                <a:cubicBezTo>
                  <a:pt x="715204" y="1202409"/>
                  <a:pt x="991941" y="900416"/>
                  <a:pt x="1268509" y="819983"/>
                </a:cubicBezTo>
                <a:cubicBezTo>
                  <a:pt x="1288264" y="814237"/>
                  <a:pt x="1308391" y="810536"/>
                  <a:pt x="1328805" y="807930"/>
                </a:cubicBezTo>
                <a:cubicBezTo>
                  <a:pt x="1349219" y="805325"/>
                  <a:pt x="1369921" y="803817"/>
                  <a:pt x="1390827" y="802457"/>
                </a:cubicBezTo>
                <a:cubicBezTo>
                  <a:pt x="1416795" y="800769"/>
                  <a:pt x="1355770" y="788713"/>
                  <a:pt x="1462242" y="801708"/>
                </a:cubicBezTo>
                <a:cubicBezTo>
                  <a:pt x="1599590" y="818472"/>
                  <a:pt x="1776043" y="890774"/>
                  <a:pt x="1956122" y="1110076"/>
                </a:cubicBezTo>
                <a:lnTo>
                  <a:pt x="1973374" y="875315"/>
                </a:lnTo>
                <a:lnTo>
                  <a:pt x="2333414" y="875315"/>
                </a:lnTo>
                <a:cubicBezTo>
                  <a:pt x="2330539" y="1325736"/>
                  <a:pt x="2327663" y="1603628"/>
                  <a:pt x="2324788" y="2054049"/>
                </a:cubicBezTo>
                <a:cubicBezTo>
                  <a:pt x="2290850" y="2479718"/>
                  <a:pt x="2627788" y="2217580"/>
                  <a:pt x="2661746" y="2179658"/>
                </a:cubicBezTo>
                <a:lnTo>
                  <a:pt x="2691046" y="2188689"/>
                </a:lnTo>
                <a:lnTo>
                  <a:pt x="2667011" y="2175828"/>
                </a:lnTo>
                <a:cubicBezTo>
                  <a:pt x="2945550" y="1655295"/>
                  <a:pt x="2803444" y="1009445"/>
                  <a:pt x="2332141" y="653899"/>
                </a:cubicBezTo>
                <a:cubicBezTo>
                  <a:pt x="1860838" y="298353"/>
                  <a:pt x="1200794" y="339069"/>
                  <a:pt x="776764" y="749845"/>
                </a:cubicBezTo>
                <a:cubicBezTo>
                  <a:pt x="352733" y="1160621"/>
                  <a:pt x="291083" y="1819040"/>
                  <a:pt x="631487" y="2301392"/>
                </a:cubicBezTo>
                <a:cubicBezTo>
                  <a:pt x="971891" y="2783745"/>
                  <a:pt x="1612904" y="2946283"/>
                  <a:pt x="2142017" y="2684410"/>
                </a:cubicBezTo>
                <a:lnTo>
                  <a:pt x="2324866" y="3053856"/>
                </a:lnTo>
                <a:cubicBezTo>
                  <a:pt x="1613730" y="3405817"/>
                  <a:pt x="752200" y="3187363"/>
                  <a:pt x="294693" y="2539075"/>
                </a:cubicBezTo>
                <a:cubicBezTo>
                  <a:pt x="-162814" y="1890787"/>
                  <a:pt x="-79956" y="1005863"/>
                  <a:pt x="489947" y="453774"/>
                </a:cubicBezTo>
                <a:cubicBezTo>
                  <a:pt x="810518" y="143225"/>
                  <a:pt x="1231454" y="-9956"/>
                  <a:pt x="1651152" y="5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2" name="Google Shape;1892;p52"/>
          <p:cNvSpPr/>
          <p:nvPr/>
        </p:nvSpPr>
        <p:spPr>
          <a:xfrm>
            <a:off x="8077556" y="5392560"/>
            <a:ext cx="544340" cy="529812"/>
          </a:xfrm>
          <a:custGeom>
            <a:avLst/>
            <a:gdLst/>
            <a:ahLst/>
            <a:cxnLst/>
            <a:rect l="l" t="t" r="r" b="b"/>
            <a:pathLst>
              <a:path w="3306630" h="3218379" extrusionOk="0">
                <a:moveTo>
                  <a:pt x="0" y="2085651"/>
                </a:moveTo>
                <a:cubicBezTo>
                  <a:pt x="253919" y="2342528"/>
                  <a:pt x="881542" y="2297196"/>
                  <a:pt x="1388167" y="2271654"/>
                </a:cubicBezTo>
                <a:lnTo>
                  <a:pt x="1417952" y="2988872"/>
                </a:lnTo>
                <a:lnTo>
                  <a:pt x="717647" y="2950294"/>
                </a:lnTo>
                <a:cubicBezTo>
                  <a:pt x="467617" y="2928101"/>
                  <a:pt x="217417" y="2555860"/>
                  <a:pt x="0" y="2085651"/>
                </a:cubicBezTo>
                <a:close/>
                <a:moveTo>
                  <a:pt x="1969797" y="2019847"/>
                </a:moveTo>
                <a:lnTo>
                  <a:pt x="1969797" y="2274913"/>
                </a:lnTo>
                <a:lnTo>
                  <a:pt x="2657809" y="2274913"/>
                </a:lnTo>
                <a:cubicBezTo>
                  <a:pt x="2787205" y="2599270"/>
                  <a:pt x="2968360" y="2923626"/>
                  <a:pt x="2675062" y="2954686"/>
                </a:cubicBezTo>
                <a:lnTo>
                  <a:pt x="1969797" y="2963313"/>
                </a:lnTo>
                <a:lnTo>
                  <a:pt x="1969797" y="3218379"/>
                </a:lnTo>
                <a:lnTo>
                  <a:pt x="1429598" y="2619113"/>
                </a:lnTo>
                <a:close/>
                <a:moveTo>
                  <a:pt x="2961009" y="1275432"/>
                </a:moveTo>
                <a:lnTo>
                  <a:pt x="3277752" y="1901203"/>
                </a:lnTo>
                <a:cubicBezTo>
                  <a:pt x="3383548" y="2128832"/>
                  <a:pt x="3186278" y="2531632"/>
                  <a:pt x="2887773" y="2955026"/>
                </a:cubicBezTo>
                <a:cubicBezTo>
                  <a:pt x="2983276" y="2606687"/>
                  <a:pt x="2630206" y="2085815"/>
                  <a:pt x="2354773" y="1659836"/>
                </a:cubicBezTo>
                <a:close/>
                <a:moveTo>
                  <a:pt x="1019997" y="990789"/>
                </a:moveTo>
                <a:lnTo>
                  <a:pt x="1268877" y="1758248"/>
                </a:lnTo>
                <a:lnTo>
                  <a:pt x="1047983" y="1630715"/>
                </a:lnTo>
                <a:lnTo>
                  <a:pt x="703977" y="2226552"/>
                </a:lnTo>
                <a:cubicBezTo>
                  <a:pt x="358378" y="2176433"/>
                  <a:pt x="-13100" y="2171140"/>
                  <a:pt x="106650" y="1901606"/>
                </a:cubicBezTo>
                <a:lnTo>
                  <a:pt x="451811" y="1286515"/>
                </a:lnTo>
                <a:lnTo>
                  <a:pt x="230918" y="1158982"/>
                </a:lnTo>
                <a:close/>
                <a:moveTo>
                  <a:pt x="2174825" y="119764"/>
                </a:moveTo>
                <a:cubicBezTo>
                  <a:pt x="2220451" y="119103"/>
                  <a:pt x="2264887" y="143875"/>
                  <a:pt x="2308274" y="203493"/>
                </a:cubicBezTo>
                <a:lnTo>
                  <a:pt x="2668377" y="809957"/>
                </a:lnTo>
                <a:lnTo>
                  <a:pt x="2889271" y="682424"/>
                </a:lnTo>
                <a:lnTo>
                  <a:pt x="2640391" y="1449883"/>
                </a:lnTo>
                <a:lnTo>
                  <a:pt x="1851312" y="1281690"/>
                </a:lnTo>
                <a:lnTo>
                  <a:pt x="2072206" y="1154157"/>
                </a:lnTo>
                <a:lnTo>
                  <a:pt x="1728200" y="558321"/>
                </a:lnTo>
                <a:cubicBezTo>
                  <a:pt x="1890352" y="352642"/>
                  <a:pt x="2037947" y="121750"/>
                  <a:pt x="2174825" y="119764"/>
                </a:cubicBezTo>
                <a:close/>
                <a:moveTo>
                  <a:pt x="1831774" y="30"/>
                </a:moveTo>
                <a:cubicBezTo>
                  <a:pt x="1948530" y="539"/>
                  <a:pt x="2073232" y="7407"/>
                  <a:pt x="2202212" y="19111"/>
                </a:cubicBezTo>
                <a:cubicBezTo>
                  <a:pt x="1852790" y="110572"/>
                  <a:pt x="1578238" y="676776"/>
                  <a:pt x="1347045" y="1128297"/>
                </a:cubicBezTo>
                <a:lnTo>
                  <a:pt x="711024" y="795483"/>
                </a:lnTo>
                <a:lnTo>
                  <a:pt x="1094586" y="208291"/>
                </a:lnTo>
                <a:cubicBezTo>
                  <a:pt x="1202761" y="54213"/>
                  <a:pt x="1481508" y="-1496"/>
                  <a:pt x="1831774" y="3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3" name="Google Shape;1893;p52"/>
          <p:cNvSpPr/>
          <p:nvPr/>
        </p:nvSpPr>
        <p:spPr>
          <a:xfrm>
            <a:off x="7347771" y="5393627"/>
            <a:ext cx="426213" cy="537400"/>
          </a:xfrm>
          <a:custGeom>
            <a:avLst/>
            <a:gdLst/>
            <a:ahLst/>
            <a:cxnLst/>
            <a:rect l="l" t="t" r="r" b="b"/>
            <a:pathLst>
              <a:path w="2548531" h="3213371" extrusionOk="0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p53"/>
          <p:cNvSpPr txBox="1">
            <a:spLocks noGrp="1"/>
          </p:cNvSpPr>
          <p:nvPr>
            <p:ph type="body" idx="1"/>
          </p:nvPr>
        </p:nvSpPr>
        <p:spPr>
          <a:xfrm>
            <a:off x="619125" y="123825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Fully Editable Icon Sets: C</a:t>
            </a:r>
            <a:endParaRPr/>
          </a:p>
        </p:txBody>
      </p:sp>
      <p:sp>
        <p:nvSpPr>
          <p:cNvPr id="1899" name="Google Shape;1899;p53"/>
          <p:cNvSpPr/>
          <p:nvPr/>
        </p:nvSpPr>
        <p:spPr>
          <a:xfrm rot="10800000">
            <a:off x="4604478" y="4476128"/>
            <a:ext cx="220703" cy="687310"/>
          </a:xfrm>
          <a:custGeom>
            <a:avLst/>
            <a:gdLst/>
            <a:ahLst/>
            <a:cxnLst/>
            <a:rect l="l" t="t" r="r" b="b"/>
            <a:pathLst>
              <a:path w="1040400" h="3240000" extrusionOk="0">
                <a:moveTo>
                  <a:pt x="41345" y="940666"/>
                </a:moveTo>
                <a:lnTo>
                  <a:pt x="1242" y="653403"/>
                </a:lnTo>
                <a:lnTo>
                  <a:pt x="0" y="653403"/>
                </a:lnTo>
                <a:lnTo>
                  <a:pt x="1057" y="652077"/>
                </a:lnTo>
                <a:lnTo>
                  <a:pt x="447" y="647712"/>
                </a:lnTo>
                <a:lnTo>
                  <a:pt x="4531" y="647712"/>
                </a:lnTo>
                <a:lnTo>
                  <a:pt x="520200" y="0"/>
                </a:lnTo>
                <a:lnTo>
                  <a:pt x="659109" y="174478"/>
                </a:lnTo>
                <a:close/>
                <a:moveTo>
                  <a:pt x="101622" y="1372451"/>
                </a:moveTo>
                <a:lnTo>
                  <a:pt x="61820" y="1087335"/>
                </a:lnTo>
                <a:lnTo>
                  <a:pt x="728036" y="261055"/>
                </a:lnTo>
                <a:lnTo>
                  <a:pt x="870500" y="439998"/>
                </a:lnTo>
                <a:lnTo>
                  <a:pt x="860164" y="431664"/>
                </a:lnTo>
                <a:close/>
                <a:moveTo>
                  <a:pt x="161365" y="1800403"/>
                </a:moveTo>
                <a:lnTo>
                  <a:pt x="122098" y="1519120"/>
                </a:lnTo>
                <a:lnTo>
                  <a:pt x="930953" y="515931"/>
                </a:lnTo>
                <a:lnTo>
                  <a:pt x="1035869" y="647712"/>
                </a:lnTo>
                <a:lnTo>
                  <a:pt x="1039954" y="647712"/>
                </a:lnTo>
                <a:lnTo>
                  <a:pt x="1039345" y="652078"/>
                </a:lnTo>
                <a:lnTo>
                  <a:pt x="1040400" y="653403"/>
                </a:lnTo>
                <a:lnTo>
                  <a:pt x="1039160" y="653403"/>
                </a:lnTo>
                <a:lnTo>
                  <a:pt x="1029316" y="723920"/>
                </a:lnTo>
                <a:close/>
                <a:moveTo>
                  <a:pt x="217894" y="2205330"/>
                </a:moveTo>
                <a:lnTo>
                  <a:pt x="181840" y="1947070"/>
                </a:lnTo>
                <a:lnTo>
                  <a:pt x="1000266" y="932012"/>
                </a:lnTo>
                <a:lnTo>
                  <a:pt x="949113" y="1298429"/>
                </a:lnTo>
                <a:close/>
                <a:moveTo>
                  <a:pt x="330192" y="2564220"/>
                </a:moveTo>
                <a:lnTo>
                  <a:pt x="267995" y="2564220"/>
                </a:lnTo>
                <a:lnTo>
                  <a:pt x="237100" y="2342912"/>
                </a:lnTo>
                <a:lnTo>
                  <a:pt x="242309" y="2347112"/>
                </a:lnTo>
                <a:lnTo>
                  <a:pt x="920063" y="1506522"/>
                </a:lnTo>
                <a:lnTo>
                  <a:pt x="865005" y="1900914"/>
                </a:lnTo>
                <a:close/>
                <a:moveTo>
                  <a:pt x="772406" y="2564220"/>
                </a:moveTo>
                <a:lnTo>
                  <a:pt x="468924" y="2564220"/>
                </a:lnTo>
                <a:lnTo>
                  <a:pt x="835955" y="2109008"/>
                </a:lnTo>
                <a:close/>
                <a:moveTo>
                  <a:pt x="892044" y="3240000"/>
                </a:moveTo>
                <a:lnTo>
                  <a:pt x="148356" y="3240000"/>
                </a:lnTo>
                <a:lnTo>
                  <a:pt x="276144" y="2663936"/>
                </a:lnTo>
                <a:lnTo>
                  <a:pt x="764256" y="2663936"/>
                </a:ln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0" name="Google Shape;1900;p53"/>
          <p:cNvSpPr/>
          <p:nvPr/>
        </p:nvSpPr>
        <p:spPr>
          <a:xfrm>
            <a:off x="5168084" y="4555482"/>
            <a:ext cx="529466" cy="528605"/>
          </a:xfrm>
          <a:custGeom>
            <a:avLst/>
            <a:gdLst/>
            <a:ahLst/>
            <a:cxnLst/>
            <a:rect l="l" t="t" r="r" b="b"/>
            <a:pathLst>
              <a:path w="3228210" h="3222968" extrusionOk="0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1" name="Google Shape;1901;p53"/>
          <p:cNvSpPr/>
          <p:nvPr/>
        </p:nvSpPr>
        <p:spPr>
          <a:xfrm rot="-5400000">
            <a:off x="1091852" y="3500259"/>
            <a:ext cx="444149" cy="529543"/>
          </a:xfrm>
          <a:custGeom>
            <a:avLst/>
            <a:gdLst/>
            <a:ahLst/>
            <a:cxnLst/>
            <a:rect l="l" t="t" r="r" b="b"/>
            <a:pathLst>
              <a:path w="2708011" h="3228660" extrusionOk="0">
                <a:moveTo>
                  <a:pt x="1895121" y="2005092"/>
                </a:moveTo>
                <a:cubicBezTo>
                  <a:pt x="1769067" y="2196199"/>
                  <a:pt x="1559641" y="2315968"/>
                  <a:pt x="1331007" y="2327705"/>
                </a:cubicBezTo>
                <a:cubicBezTo>
                  <a:pt x="1102373" y="2339443"/>
                  <a:pt x="881783" y="2241749"/>
                  <a:pt x="736821" y="2064556"/>
                </a:cubicBezTo>
                <a:lnTo>
                  <a:pt x="885891" y="1942602"/>
                </a:lnTo>
                <a:cubicBezTo>
                  <a:pt x="992076" y="2072396"/>
                  <a:pt x="1153658" y="2143956"/>
                  <a:pt x="1321132" y="2135359"/>
                </a:cubicBezTo>
                <a:cubicBezTo>
                  <a:pt x="1488607" y="2126761"/>
                  <a:pt x="1642011" y="2039030"/>
                  <a:pt x="1734346" y="1899045"/>
                </a:cubicBezTo>
                <a:close/>
                <a:moveTo>
                  <a:pt x="2315256" y="2179725"/>
                </a:moveTo>
                <a:cubicBezTo>
                  <a:pt x="2124977" y="2519973"/>
                  <a:pt x="1777729" y="2743099"/>
                  <a:pt x="1389179" y="2774782"/>
                </a:cubicBezTo>
                <a:cubicBezTo>
                  <a:pt x="1000629" y="2806465"/>
                  <a:pt x="621821" y="2642541"/>
                  <a:pt x="378934" y="2337614"/>
                </a:cubicBezTo>
                <a:lnTo>
                  <a:pt x="519502" y="2225645"/>
                </a:lnTo>
                <a:cubicBezTo>
                  <a:pt x="725082" y="2483736"/>
                  <a:pt x="1045705" y="2622480"/>
                  <a:pt x="1374574" y="2595664"/>
                </a:cubicBezTo>
                <a:cubicBezTo>
                  <a:pt x="1703443" y="2568848"/>
                  <a:pt x="1997353" y="2379994"/>
                  <a:pt x="2158406" y="2092008"/>
                </a:cubicBezTo>
                <a:close/>
                <a:moveTo>
                  <a:pt x="2315941" y="1615003"/>
                </a:moveTo>
                <a:lnTo>
                  <a:pt x="272242" y="1615003"/>
                </a:lnTo>
                <a:lnTo>
                  <a:pt x="872561" y="666216"/>
                </a:lnTo>
                <a:lnTo>
                  <a:pt x="872561" y="219906"/>
                </a:lnTo>
                <a:cubicBezTo>
                  <a:pt x="872561" y="98674"/>
                  <a:pt x="970839" y="396"/>
                  <a:pt x="1092071" y="396"/>
                </a:cubicBezTo>
                <a:lnTo>
                  <a:pt x="1293841" y="396"/>
                </a:lnTo>
                <a:lnTo>
                  <a:pt x="1294092" y="0"/>
                </a:lnTo>
                <a:lnTo>
                  <a:pt x="1294343" y="396"/>
                </a:lnTo>
                <a:lnTo>
                  <a:pt x="1470231" y="396"/>
                </a:lnTo>
                <a:cubicBezTo>
                  <a:pt x="1591463" y="396"/>
                  <a:pt x="1689741" y="98674"/>
                  <a:pt x="1689741" y="219906"/>
                </a:cubicBezTo>
                <a:lnTo>
                  <a:pt x="1689741" y="625313"/>
                </a:lnTo>
                <a:close/>
                <a:moveTo>
                  <a:pt x="2708011" y="2399368"/>
                </a:moveTo>
                <a:cubicBezTo>
                  <a:pt x="2440740" y="2877288"/>
                  <a:pt x="1950128" y="3187847"/>
                  <a:pt x="1403807" y="3224932"/>
                </a:cubicBezTo>
                <a:cubicBezTo>
                  <a:pt x="857486" y="3262017"/>
                  <a:pt x="329406" y="3020609"/>
                  <a:pt x="0" y="2583191"/>
                </a:cubicBezTo>
                <a:lnTo>
                  <a:pt x="143153" y="2475389"/>
                </a:lnTo>
                <a:cubicBezTo>
                  <a:pt x="436120" y="2864419"/>
                  <a:pt x="905784" y="3079123"/>
                  <a:pt x="1391671" y="3046140"/>
                </a:cubicBezTo>
                <a:cubicBezTo>
                  <a:pt x="1877558" y="3013157"/>
                  <a:pt x="2313899" y="2736952"/>
                  <a:pt x="2551604" y="2311899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2" name="Google Shape;1902;p53"/>
          <p:cNvSpPr/>
          <p:nvPr/>
        </p:nvSpPr>
        <p:spPr>
          <a:xfrm>
            <a:off x="6207678" y="3474436"/>
            <a:ext cx="486216" cy="581184"/>
          </a:xfrm>
          <a:custGeom>
            <a:avLst/>
            <a:gdLst/>
            <a:ahLst/>
            <a:cxnLst/>
            <a:rect l="l" t="t" r="r" b="b"/>
            <a:pathLst>
              <a:path w="2688046" h="3213079" extrusionOk="0">
                <a:moveTo>
                  <a:pt x="1056023" y="556744"/>
                </a:moveTo>
                <a:lnTo>
                  <a:pt x="1056023" y="906412"/>
                </a:lnTo>
                <a:cubicBezTo>
                  <a:pt x="641240" y="1029807"/>
                  <a:pt x="338989" y="1414134"/>
                  <a:pt x="338989" y="1869056"/>
                </a:cubicBezTo>
                <a:cubicBezTo>
                  <a:pt x="338989" y="2424121"/>
                  <a:pt x="788958" y="2874090"/>
                  <a:pt x="1344023" y="2874090"/>
                </a:cubicBezTo>
                <a:cubicBezTo>
                  <a:pt x="1899088" y="2874090"/>
                  <a:pt x="2349057" y="2424121"/>
                  <a:pt x="2349057" y="1869056"/>
                </a:cubicBezTo>
                <a:cubicBezTo>
                  <a:pt x="2349057" y="1414134"/>
                  <a:pt x="2046806" y="1029807"/>
                  <a:pt x="1632023" y="906412"/>
                </a:cubicBezTo>
                <a:lnTo>
                  <a:pt x="1632023" y="556744"/>
                </a:lnTo>
                <a:cubicBezTo>
                  <a:pt x="2235992" y="687900"/>
                  <a:pt x="2688046" y="1225687"/>
                  <a:pt x="2688046" y="1869056"/>
                </a:cubicBezTo>
                <a:cubicBezTo>
                  <a:pt x="2688046" y="2611339"/>
                  <a:pt x="2086306" y="3213079"/>
                  <a:pt x="1344023" y="3213079"/>
                </a:cubicBezTo>
                <a:cubicBezTo>
                  <a:pt x="601740" y="3213079"/>
                  <a:pt x="0" y="2611339"/>
                  <a:pt x="0" y="1869056"/>
                </a:cubicBezTo>
                <a:cubicBezTo>
                  <a:pt x="0" y="1225687"/>
                  <a:pt x="452054" y="687900"/>
                  <a:pt x="1056023" y="556744"/>
                </a:cubicBezTo>
                <a:close/>
                <a:moveTo>
                  <a:pt x="1344023" y="0"/>
                </a:moveTo>
                <a:cubicBezTo>
                  <a:pt x="1443445" y="0"/>
                  <a:pt x="1524043" y="80598"/>
                  <a:pt x="1524043" y="180020"/>
                </a:cubicBezTo>
                <a:lnTo>
                  <a:pt x="1524043" y="1413058"/>
                </a:lnTo>
                <a:cubicBezTo>
                  <a:pt x="1524043" y="1512480"/>
                  <a:pt x="1443445" y="1593078"/>
                  <a:pt x="1344023" y="1593078"/>
                </a:cubicBezTo>
                <a:cubicBezTo>
                  <a:pt x="1244601" y="1593078"/>
                  <a:pt x="1164003" y="1512480"/>
                  <a:pt x="1164003" y="1413058"/>
                </a:cubicBezTo>
                <a:lnTo>
                  <a:pt x="1164003" y="180020"/>
                </a:lnTo>
                <a:cubicBezTo>
                  <a:pt x="1164003" y="80598"/>
                  <a:pt x="1244601" y="0"/>
                  <a:pt x="1344023" y="0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3" name="Google Shape;1903;p53"/>
          <p:cNvSpPr/>
          <p:nvPr/>
        </p:nvSpPr>
        <p:spPr>
          <a:xfrm>
            <a:off x="6837484" y="4613447"/>
            <a:ext cx="511325" cy="412677"/>
          </a:xfrm>
          <a:custGeom>
            <a:avLst/>
            <a:gdLst/>
            <a:ahLst/>
            <a:cxnLst/>
            <a:rect l="l" t="t" r="r" b="b"/>
            <a:pathLst>
              <a:path w="3307788" h="2669631" extrusionOk="0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4" name="Google Shape;1904;p53"/>
          <p:cNvSpPr/>
          <p:nvPr/>
        </p:nvSpPr>
        <p:spPr>
          <a:xfrm>
            <a:off x="6984815" y="3507777"/>
            <a:ext cx="514505" cy="514505"/>
          </a:xfrm>
          <a:custGeom>
            <a:avLst/>
            <a:gdLst/>
            <a:ahLst/>
            <a:cxnLst/>
            <a:rect l="l" t="t" r="r" b="b"/>
            <a:pathLst>
              <a:path w="3240000" h="3240000" extrusionOk="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5" name="Google Shape;1905;p53"/>
          <p:cNvSpPr/>
          <p:nvPr/>
        </p:nvSpPr>
        <p:spPr>
          <a:xfrm>
            <a:off x="7730761" y="5518660"/>
            <a:ext cx="536427" cy="573297"/>
          </a:xfrm>
          <a:custGeom>
            <a:avLst/>
            <a:gdLst/>
            <a:ahLst/>
            <a:cxnLst/>
            <a:rect l="l" t="t" r="r" b="b"/>
            <a:pathLst>
              <a:path w="2969045" h="3173121" extrusionOk="0">
                <a:moveTo>
                  <a:pt x="1148733" y="3168594"/>
                </a:moveTo>
                <a:cubicBezTo>
                  <a:pt x="-68605" y="2992718"/>
                  <a:pt x="289357" y="2373225"/>
                  <a:pt x="0" y="1749200"/>
                </a:cubicBezTo>
                <a:cubicBezTo>
                  <a:pt x="211718" y="1712379"/>
                  <a:pt x="518500" y="2277611"/>
                  <a:pt x="449559" y="2009927"/>
                </a:cubicBezTo>
                <a:cubicBezTo>
                  <a:pt x="87752" y="952162"/>
                  <a:pt x="1169975" y="921963"/>
                  <a:pt x="826277" y="0"/>
                </a:cubicBezTo>
                <a:cubicBezTo>
                  <a:pt x="1894489" y="60376"/>
                  <a:pt x="1582046" y="1053258"/>
                  <a:pt x="2084415" y="1294704"/>
                </a:cubicBezTo>
                <a:cubicBezTo>
                  <a:pt x="2220765" y="1319082"/>
                  <a:pt x="2384277" y="1207659"/>
                  <a:pt x="2081534" y="711461"/>
                </a:cubicBezTo>
                <a:cubicBezTo>
                  <a:pt x="3844765" y="2025429"/>
                  <a:pt x="2606774" y="3099478"/>
                  <a:pt x="1581537" y="3173121"/>
                </a:cubicBezTo>
                <a:cubicBezTo>
                  <a:pt x="2049242" y="2917586"/>
                  <a:pt x="2204598" y="1824606"/>
                  <a:pt x="1237328" y="1143558"/>
                </a:cubicBezTo>
                <a:cubicBezTo>
                  <a:pt x="1479342" y="1777869"/>
                  <a:pt x="1318476" y="2090782"/>
                  <a:pt x="1162138" y="2408222"/>
                </a:cubicBezTo>
                <a:cubicBezTo>
                  <a:pt x="1159532" y="2246847"/>
                  <a:pt x="1324413" y="1899876"/>
                  <a:pt x="918927" y="1697760"/>
                </a:cubicBezTo>
                <a:cubicBezTo>
                  <a:pt x="1108697" y="2305733"/>
                  <a:pt x="307113" y="2497246"/>
                  <a:pt x="1148733" y="3168594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6" name="Google Shape;1906;p53"/>
          <p:cNvSpPr/>
          <p:nvPr/>
        </p:nvSpPr>
        <p:spPr>
          <a:xfrm>
            <a:off x="7705483" y="2506707"/>
            <a:ext cx="586980" cy="430164"/>
          </a:xfrm>
          <a:custGeom>
            <a:avLst/>
            <a:gdLst/>
            <a:ahLst/>
            <a:cxnLst/>
            <a:rect l="l" t="t" r="r" b="b"/>
            <a:pathLst>
              <a:path w="3248842" h="2380886" extrusionOk="0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7" name="Google Shape;1907;p53"/>
          <p:cNvSpPr/>
          <p:nvPr/>
        </p:nvSpPr>
        <p:spPr>
          <a:xfrm>
            <a:off x="6186629" y="5520079"/>
            <a:ext cx="563324" cy="570461"/>
          </a:xfrm>
          <a:custGeom>
            <a:avLst/>
            <a:gdLst/>
            <a:ahLst/>
            <a:cxnLst/>
            <a:rect l="l" t="t" r="r" b="b"/>
            <a:pathLst>
              <a:path w="2844151" h="2880180" extrusionOk="0">
                <a:moveTo>
                  <a:pt x="2390187" y="1502145"/>
                </a:moveTo>
                <a:lnTo>
                  <a:pt x="2844151" y="1530794"/>
                </a:lnTo>
                <a:cubicBezTo>
                  <a:pt x="2804784" y="2154619"/>
                  <a:pt x="2367464" y="2681809"/>
                  <a:pt x="1761650" y="2835749"/>
                </a:cubicBezTo>
                <a:cubicBezTo>
                  <a:pt x="1191486" y="2980631"/>
                  <a:pt x="594633" y="2763755"/>
                  <a:pt x="252983" y="2293680"/>
                </a:cubicBezTo>
                <a:lnTo>
                  <a:pt x="102982" y="2380283"/>
                </a:lnTo>
                <a:lnTo>
                  <a:pt x="104524" y="1603708"/>
                </a:lnTo>
                <a:lnTo>
                  <a:pt x="777828" y="1990661"/>
                </a:lnTo>
                <a:lnTo>
                  <a:pt x="648358" y="2065410"/>
                </a:lnTo>
                <a:cubicBezTo>
                  <a:pt x="886760" y="2358087"/>
                  <a:pt x="1276546" y="2489694"/>
                  <a:pt x="1649627" y="2394891"/>
                </a:cubicBezTo>
                <a:cubicBezTo>
                  <a:pt x="2064076" y="2289577"/>
                  <a:pt x="2363256" y="1928916"/>
                  <a:pt x="2390187" y="1502145"/>
                </a:cubicBezTo>
                <a:close/>
                <a:moveTo>
                  <a:pt x="1424249" y="58"/>
                </a:moveTo>
                <a:cubicBezTo>
                  <a:pt x="1880498" y="-4073"/>
                  <a:pt x="2318325" y="209551"/>
                  <a:pt x="2591169" y="586524"/>
                </a:cubicBezTo>
                <a:lnTo>
                  <a:pt x="2741170" y="499921"/>
                </a:lnTo>
                <a:lnTo>
                  <a:pt x="2739628" y="1276497"/>
                </a:lnTo>
                <a:lnTo>
                  <a:pt x="2066324" y="889544"/>
                </a:lnTo>
                <a:lnTo>
                  <a:pt x="2195793" y="814795"/>
                </a:lnTo>
                <a:cubicBezTo>
                  <a:pt x="1957391" y="522118"/>
                  <a:pt x="1567606" y="390511"/>
                  <a:pt x="1194524" y="485313"/>
                </a:cubicBezTo>
                <a:cubicBezTo>
                  <a:pt x="780075" y="590627"/>
                  <a:pt x="480895" y="951288"/>
                  <a:pt x="453964" y="1378059"/>
                </a:cubicBezTo>
                <a:lnTo>
                  <a:pt x="0" y="1349410"/>
                </a:lnTo>
                <a:cubicBezTo>
                  <a:pt x="39367" y="725585"/>
                  <a:pt x="476687" y="198395"/>
                  <a:pt x="1082501" y="44455"/>
                </a:cubicBezTo>
                <a:cubicBezTo>
                  <a:pt x="1196091" y="15591"/>
                  <a:pt x="1310740" y="1086"/>
                  <a:pt x="1424249" y="58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8" name="Google Shape;1908;p53"/>
          <p:cNvSpPr/>
          <p:nvPr/>
        </p:nvSpPr>
        <p:spPr>
          <a:xfrm rot="9900000">
            <a:off x="6941454" y="1400875"/>
            <a:ext cx="579867" cy="492485"/>
          </a:xfrm>
          <a:custGeom>
            <a:avLst/>
            <a:gdLst/>
            <a:ahLst/>
            <a:cxnLst/>
            <a:rect l="l" t="t" r="r" b="b"/>
            <a:pathLst>
              <a:path w="2911009" h="2472345" extrusionOk="0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9" name="Google Shape;1909;p53"/>
          <p:cNvSpPr/>
          <p:nvPr/>
        </p:nvSpPr>
        <p:spPr>
          <a:xfrm>
            <a:off x="978845" y="4532016"/>
            <a:ext cx="575536" cy="575536"/>
          </a:xfrm>
          <a:custGeom>
            <a:avLst/>
            <a:gdLst/>
            <a:ahLst/>
            <a:cxnLst/>
            <a:rect l="l" t="t" r="r" b="b"/>
            <a:pathLst>
              <a:path w="3240000" h="3240000" extrusionOk="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0" name="Google Shape;1910;p53"/>
          <p:cNvSpPr/>
          <p:nvPr/>
        </p:nvSpPr>
        <p:spPr>
          <a:xfrm>
            <a:off x="5498902" y="3506494"/>
            <a:ext cx="417857" cy="517071"/>
          </a:xfrm>
          <a:custGeom>
            <a:avLst/>
            <a:gdLst/>
            <a:ahLst/>
            <a:cxnLst/>
            <a:rect l="l" t="t" r="r" b="b"/>
            <a:pathLst>
              <a:path w="1565431" h="1937121" extrusionOk="0">
                <a:moveTo>
                  <a:pt x="332898" y="199"/>
                </a:moveTo>
                <a:cubicBezTo>
                  <a:pt x="480797" y="-12106"/>
                  <a:pt x="712130" y="551085"/>
                  <a:pt x="532477" y="593021"/>
                </a:cubicBezTo>
                <a:lnTo>
                  <a:pt x="344260" y="645543"/>
                </a:lnTo>
                <a:cubicBezTo>
                  <a:pt x="475639" y="1163599"/>
                  <a:pt x="690666" y="1300897"/>
                  <a:pt x="951847" y="1518960"/>
                </a:cubicBezTo>
                <a:cubicBezTo>
                  <a:pt x="1003138" y="1396518"/>
                  <a:pt x="1042046" y="1291100"/>
                  <a:pt x="1137450" y="1301627"/>
                </a:cubicBezTo>
                <a:cubicBezTo>
                  <a:pt x="1276950" y="1299313"/>
                  <a:pt x="1636332" y="1564228"/>
                  <a:pt x="1553064" y="1689868"/>
                </a:cubicBezTo>
                <a:cubicBezTo>
                  <a:pt x="1389777" y="1941825"/>
                  <a:pt x="1145722" y="1971673"/>
                  <a:pt x="1002627" y="1909214"/>
                </a:cubicBezTo>
                <a:cubicBezTo>
                  <a:pt x="545977" y="1690048"/>
                  <a:pt x="-37590" y="1110316"/>
                  <a:pt x="1901" y="380586"/>
                </a:cubicBezTo>
                <a:cubicBezTo>
                  <a:pt x="36305" y="148891"/>
                  <a:pt x="133416" y="23363"/>
                  <a:pt x="332898" y="199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1" name="Google Shape;1911;p53"/>
          <p:cNvSpPr/>
          <p:nvPr/>
        </p:nvSpPr>
        <p:spPr>
          <a:xfrm>
            <a:off x="1897284" y="4574803"/>
            <a:ext cx="586136" cy="489963"/>
          </a:xfrm>
          <a:custGeom>
            <a:avLst/>
            <a:gdLst/>
            <a:ahLst/>
            <a:cxnLst/>
            <a:rect l="l" t="t" r="r" b="b"/>
            <a:pathLst>
              <a:path w="3186824" h="2663936" extrusionOk="0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2" name="Google Shape;1912;p53"/>
          <p:cNvSpPr/>
          <p:nvPr/>
        </p:nvSpPr>
        <p:spPr>
          <a:xfrm>
            <a:off x="5048999" y="1414634"/>
            <a:ext cx="605315" cy="464964"/>
          </a:xfrm>
          <a:custGeom>
            <a:avLst/>
            <a:gdLst/>
            <a:ahLst/>
            <a:cxnLst/>
            <a:rect l="l" t="t" r="r" b="b"/>
            <a:pathLst>
              <a:path w="3186824" h="2447912" extrusionOk="0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3" name="Google Shape;1913;p53"/>
          <p:cNvSpPr/>
          <p:nvPr/>
        </p:nvSpPr>
        <p:spPr>
          <a:xfrm>
            <a:off x="5990175" y="1381568"/>
            <a:ext cx="615416" cy="531098"/>
          </a:xfrm>
          <a:custGeom>
            <a:avLst/>
            <a:gdLst/>
            <a:ahLst/>
            <a:cxnLst/>
            <a:rect l="l" t="t" r="r" b="b"/>
            <a:pathLst>
              <a:path w="3240006" h="2796091" extrusionOk="0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4" name="Google Shape;1914;p53"/>
          <p:cNvSpPr/>
          <p:nvPr/>
        </p:nvSpPr>
        <p:spPr>
          <a:xfrm>
            <a:off x="7857184" y="1337976"/>
            <a:ext cx="283580" cy="618280"/>
          </a:xfrm>
          <a:custGeom>
            <a:avLst/>
            <a:gdLst/>
            <a:ahLst/>
            <a:cxnLst/>
            <a:rect l="l" t="t" r="r" b="b"/>
            <a:pathLst>
              <a:path w="1492970" h="3255081" extrusionOk="0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5" name="Google Shape;1915;p53"/>
          <p:cNvSpPr/>
          <p:nvPr/>
        </p:nvSpPr>
        <p:spPr>
          <a:xfrm>
            <a:off x="2826324" y="4617554"/>
            <a:ext cx="615416" cy="404460"/>
          </a:xfrm>
          <a:custGeom>
            <a:avLst/>
            <a:gdLst/>
            <a:ahLst/>
            <a:cxnLst/>
            <a:rect l="l" t="t" r="r" b="b"/>
            <a:pathLst>
              <a:path w="3240006" h="2129375" extrusionOk="0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6" name="Google Shape;1916;p53"/>
          <p:cNvSpPr/>
          <p:nvPr/>
        </p:nvSpPr>
        <p:spPr>
          <a:xfrm>
            <a:off x="1869616" y="3616578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 extrusionOk="0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7" name="Google Shape;1917;p53"/>
          <p:cNvSpPr/>
          <p:nvPr/>
        </p:nvSpPr>
        <p:spPr>
          <a:xfrm>
            <a:off x="2776938" y="3616578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 extrusionOk="0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8" name="Google Shape;1918;p53"/>
          <p:cNvSpPr/>
          <p:nvPr/>
        </p:nvSpPr>
        <p:spPr>
          <a:xfrm>
            <a:off x="3684260" y="3616578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 extrusionOk="0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9" name="Google Shape;1919;p53"/>
          <p:cNvSpPr/>
          <p:nvPr/>
        </p:nvSpPr>
        <p:spPr>
          <a:xfrm>
            <a:off x="4591580" y="3616578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 extrusionOk="0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240385" y="234376"/>
                </a:moveTo>
                <a:lnTo>
                  <a:pt x="2744441" y="234376"/>
                </a:lnTo>
                <a:lnTo>
                  <a:pt x="2744441" y="1314376"/>
                </a:lnTo>
                <a:lnTo>
                  <a:pt x="2240385" y="1314376"/>
                </a:ln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0" name="Google Shape;1920;p53"/>
          <p:cNvSpPr/>
          <p:nvPr/>
        </p:nvSpPr>
        <p:spPr>
          <a:xfrm rot="8100000">
            <a:off x="7790237" y="3556290"/>
            <a:ext cx="417475" cy="417476"/>
          </a:xfrm>
          <a:custGeom>
            <a:avLst/>
            <a:gdLst/>
            <a:ahLst/>
            <a:cxnLst/>
            <a:rect l="l" t="t" r="r" b="b"/>
            <a:pathLst>
              <a:path w="2483832" h="2483835" extrusionOk="0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1" name="Google Shape;1921;p53"/>
          <p:cNvSpPr/>
          <p:nvPr/>
        </p:nvSpPr>
        <p:spPr>
          <a:xfrm>
            <a:off x="2506148" y="2410523"/>
            <a:ext cx="617508" cy="622535"/>
          </a:xfrm>
          <a:custGeom>
            <a:avLst/>
            <a:gdLst/>
            <a:ahLst/>
            <a:cxnLst/>
            <a:rect l="l" t="t" r="r" b="b"/>
            <a:pathLst>
              <a:path w="3208412" h="3234532" extrusionOk="0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2" name="Google Shape;1922;p53"/>
          <p:cNvSpPr/>
          <p:nvPr/>
        </p:nvSpPr>
        <p:spPr>
          <a:xfrm>
            <a:off x="3465992" y="2409996"/>
            <a:ext cx="484927" cy="623588"/>
          </a:xfrm>
          <a:custGeom>
            <a:avLst/>
            <a:gdLst/>
            <a:ahLst/>
            <a:cxnLst/>
            <a:rect l="l" t="t" r="r" b="b"/>
            <a:pathLst>
              <a:path w="2519554" h="3240000" extrusionOk="0">
                <a:moveTo>
                  <a:pt x="1259778" y="0"/>
                </a:moveTo>
                <a:cubicBezTo>
                  <a:pt x="1299543" y="0"/>
                  <a:pt x="1331778" y="32235"/>
                  <a:pt x="1331778" y="72000"/>
                </a:cubicBezTo>
                <a:lnTo>
                  <a:pt x="1331778" y="292696"/>
                </a:lnTo>
                <a:cubicBezTo>
                  <a:pt x="1526887" y="301316"/>
                  <a:pt x="1719796" y="357828"/>
                  <a:pt x="1894309" y="459601"/>
                </a:cubicBezTo>
                <a:cubicBezTo>
                  <a:pt x="2284331" y="687055"/>
                  <a:pt x="2522839" y="1105809"/>
                  <a:pt x="2519520" y="1557297"/>
                </a:cubicBezTo>
                <a:lnTo>
                  <a:pt x="2509882" y="1557270"/>
                </a:lnTo>
                <a:cubicBezTo>
                  <a:pt x="2413806" y="1435449"/>
                  <a:pt x="2264527" y="1358626"/>
                  <a:pt x="2097304" y="1358626"/>
                </a:cubicBezTo>
                <a:cubicBezTo>
                  <a:pt x="1931567" y="1358626"/>
                  <a:pt x="1783455" y="1434091"/>
                  <a:pt x="1688484" y="1554913"/>
                </a:cubicBezTo>
                <a:lnTo>
                  <a:pt x="1657888" y="1554825"/>
                </a:lnTo>
                <a:cubicBezTo>
                  <a:pt x="1579123" y="1454657"/>
                  <a:pt x="1463823" y="1385682"/>
                  <a:pt x="1331778" y="1368008"/>
                </a:cubicBezTo>
                <a:lnTo>
                  <a:pt x="1331778" y="2507895"/>
                </a:lnTo>
                <a:lnTo>
                  <a:pt x="1356113" y="2507895"/>
                </a:lnTo>
                <a:lnTo>
                  <a:pt x="1356113" y="2868215"/>
                </a:lnTo>
                <a:lnTo>
                  <a:pt x="1353558" y="2868215"/>
                </a:lnTo>
                <a:cubicBezTo>
                  <a:pt x="1347515" y="3074779"/>
                  <a:pt x="1177830" y="3240000"/>
                  <a:pt x="969556" y="3240000"/>
                </a:cubicBezTo>
                <a:cubicBezTo>
                  <a:pt x="759529" y="3240000"/>
                  <a:pt x="588743" y="3071985"/>
                  <a:pt x="585029" y="2863014"/>
                </a:cubicBezTo>
                <a:cubicBezTo>
                  <a:pt x="584214" y="2861474"/>
                  <a:pt x="584183" y="2859896"/>
                  <a:pt x="584183" y="2858310"/>
                </a:cubicBezTo>
                <a:lnTo>
                  <a:pt x="584422" y="2856985"/>
                </a:lnTo>
                <a:cubicBezTo>
                  <a:pt x="584186" y="2856201"/>
                  <a:pt x="584184" y="2855415"/>
                  <a:pt x="584184" y="2854628"/>
                </a:cubicBezTo>
                <a:lnTo>
                  <a:pt x="584846" y="2854628"/>
                </a:lnTo>
                <a:cubicBezTo>
                  <a:pt x="585977" y="2797047"/>
                  <a:pt x="628115" y="2750982"/>
                  <a:pt x="679843" y="2750982"/>
                </a:cubicBezTo>
                <a:cubicBezTo>
                  <a:pt x="731571" y="2750982"/>
                  <a:pt x="773709" y="2797047"/>
                  <a:pt x="774841" y="2854628"/>
                </a:cubicBezTo>
                <a:lnTo>
                  <a:pt x="776870" y="2854628"/>
                </a:lnTo>
                <a:cubicBezTo>
                  <a:pt x="776870" y="2961046"/>
                  <a:pt x="863138" y="3047314"/>
                  <a:pt x="969556" y="3047314"/>
                </a:cubicBezTo>
                <a:cubicBezTo>
                  <a:pt x="1075974" y="3047314"/>
                  <a:pt x="1162242" y="2961046"/>
                  <a:pt x="1162242" y="2854628"/>
                </a:cubicBezTo>
                <a:lnTo>
                  <a:pt x="1163439" y="2854628"/>
                </a:lnTo>
                <a:lnTo>
                  <a:pt x="1163439" y="2507895"/>
                </a:lnTo>
                <a:lnTo>
                  <a:pt x="1187778" y="2507895"/>
                </a:lnTo>
                <a:lnTo>
                  <a:pt x="1187778" y="1365548"/>
                </a:lnTo>
                <a:cubicBezTo>
                  <a:pt x="1048083" y="1378241"/>
                  <a:pt x="925400" y="1448176"/>
                  <a:pt x="842602" y="1552487"/>
                </a:cubicBezTo>
                <a:lnTo>
                  <a:pt x="807450" y="1552386"/>
                </a:lnTo>
                <a:cubicBezTo>
                  <a:pt x="712615" y="1432960"/>
                  <a:pt x="565486" y="1358626"/>
                  <a:pt x="400996" y="1358626"/>
                </a:cubicBezTo>
                <a:cubicBezTo>
                  <a:pt x="240343" y="1358626"/>
                  <a:pt x="96251" y="1429532"/>
                  <a:pt x="0" y="1543232"/>
                </a:cubicBezTo>
                <a:cubicBezTo>
                  <a:pt x="1264" y="1094357"/>
                  <a:pt x="241710" y="680052"/>
                  <a:pt x="631054" y="455977"/>
                </a:cubicBezTo>
                <a:cubicBezTo>
                  <a:pt x="804121" y="356374"/>
                  <a:pt x="994908" y="301092"/>
                  <a:pt x="1187778" y="292721"/>
                </a:cubicBezTo>
                <a:lnTo>
                  <a:pt x="1187778" y="72000"/>
                </a:lnTo>
                <a:cubicBezTo>
                  <a:pt x="1187778" y="32235"/>
                  <a:pt x="1220013" y="0"/>
                  <a:pt x="1259778" y="0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3" name="Google Shape;1923;p53"/>
          <p:cNvSpPr/>
          <p:nvPr/>
        </p:nvSpPr>
        <p:spPr>
          <a:xfrm>
            <a:off x="4168861" y="1374980"/>
            <a:ext cx="544275" cy="544275"/>
          </a:xfrm>
          <a:prstGeom prst="heart">
            <a:avLst/>
          </a:pr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4" name="Google Shape;1924;p53"/>
          <p:cNvSpPr/>
          <p:nvPr/>
        </p:nvSpPr>
        <p:spPr>
          <a:xfrm>
            <a:off x="7034504" y="5550972"/>
            <a:ext cx="411706" cy="508675"/>
          </a:xfrm>
          <a:custGeom>
            <a:avLst/>
            <a:gdLst/>
            <a:ahLst/>
            <a:cxnLst/>
            <a:rect l="l" t="t" r="r" b="b"/>
            <a:pathLst>
              <a:path w="2600931" h="3213524" extrusionOk="0">
                <a:moveTo>
                  <a:pt x="1304260" y="0"/>
                </a:moveTo>
                <a:cubicBezTo>
                  <a:pt x="1403671" y="0"/>
                  <a:pt x="1484260" y="80589"/>
                  <a:pt x="1484260" y="180000"/>
                </a:cubicBezTo>
                <a:lnTo>
                  <a:pt x="1484260" y="412061"/>
                </a:lnTo>
                <a:lnTo>
                  <a:pt x="2330931" y="412061"/>
                </a:lnTo>
                <a:lnTo>
                  <a:pt x="2600931" y="682061"/>
                </a:lnTo>
                <a:lnTo>
                  <a:pt x="2330931" y="952061"/>
                </a:lnTo>
                <a:lnTo>
                  <a:pt x="1484260" y="952061"/>
                </a:lnTo>
                <a:lnTo>
                  <a:pt x="1484260" y="1110244"/>
                </a:lnTo>
                <a:lnTo>
                  <a:pt x="2375646" y="1110244"/>
                </a:lnTo>
                <a:lnTo>
                  <a:pt x="2375646" y="1650244"/>
                </a:lnTo>
                <a:lnTo>
                  <a:pt x="1484260" y="1650244"/>
                </a:lnTo>
                <a:lnTo>
                  <a:pt x="1484260" y="3213524"/>
                </a:lnTo>
                <a:lnTo>
                  <a:pt x="1124260" y="3213524"/>
                </a:lnTo>
                <a:lnTo>
                  <a:pt x="1124260" y="1650244"/>
                </a:lnTo>
                <a:lnTo>
                  <a:pt x="270000" y="1650244"/>
                </a:lnTo>
                <a:lnTo>
                  <a:pt x="0" y="1380244"/>
                </a:lnTo>
                <a:lnTo>
                  <a:pt x="270000" y="1110244"/>
                </a:lnTo>
                <a:lnTo>
                  <a:pt x="1124260" y="1110244"/>
                </a:lnTo>
                <a:lnTo>
                  <a:pt x="1124260" y="952061"/>
                </a:lnTo>
                <a:lnTo>
                  <a:pt x="224931" y="952061"/>
                </a:lnTo>
                <a:lnTo>
                  <a:pt x="224931" y="412061"/>
                </a:lnTo>
                <a:lnTo>
                  <a:pt x="1124260" y="412061"/>
                </a:lnTo>
                <a:lnTo>
                  <a:pt x="1124260" y="180000"/>
                </a:lnTo>
                <a:cubicBezTo>
                  <a:pt x="1124260" y="80589"/>
                  <a:pt x="1204849" y="0"/>
                  <a:pt x="1304260" y="0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5" name="Google Shape;1925;p53"/>
          <p:cNvSpPr/>
          <p:nvPr/>
        </p:nvSpPr>
        <p:spPr>
          <a:xfrm>
            <a:off x="974874" y="5605870"/>
            <a:ext cx="678102" cy="398876"/>
          </a:xfrm>
          <a:custGeom>
            <a:avLst/>
            <a:gdLst/>
            <a:ahLst/>
            <a:cxnLst/>
            <a:rect l="l" t="t" r="r" b="b"/>
            <a:pathLst>
              <a:path w="4529836" h="2664566" extrusionOk="0">
                <a:moveTo>
                  <a:pt x="1861969" y="0"/>
                </a:moveTo>
                <a:cubicBezTo>
                  <a:pt x="2177122" y="0"/>
                  <a:pt x="2455874" y="155855"/>
                  <a:pt x="2611443" y="404565"/>
                </a:cubicBezTo>
                <a:cubicBezTo>
                  <a:pt x="2709453" y="315054"/>
                  <a:pt x="2840684" y="266178"/>
                  <a:pt x="2983336" y="266178"/>
                </a:cubicBezTo>
                <a:cubicBezTo>
                  <a:pt x="3293144" y="266178"/>
                  <a:pt x="3549108" y="496718"/>
                  <a:pt x="3578241" y="797044"/>
                </a:cubicBezTo>
                <a:cubicBezTo>
                  <a:pt x="3583592" y="793823"/>
                  <a:pt x="3589010" y="793774"/>
                  <a:pt x="3594440" y="793774"/>
                </a:cubicBezTo>
                <a:cubicBezTo>
                  <a:pt x="4111042" y="793774"/>
                  <a:pt x="4529836" y="1212568"/>
                  <a:pt x="4529836" y="1729170"/>
                </a:cubicBezTo>
                <a:cubicBezTo>
                  <a:pt x="4529836" y="2216938"/>
                  <a:pt x="4156487" y="2617512"/>
                  <a:pt x="3679930" y="2660249"/>
                </a:cubicBezTo>
                <a:lnTo>
                  <a:pt x="3679930" y="2664566"/>
                </a:lnTo>
                <a:lnTo>
                  <a:pt x="3594440" y="2664566"/>
                </a:lnTo>
                <a:lnTo>
                  <a:pt x="1043912" y="2664566"/>
                </a:lnTo>
                <a:lnTo>
                  <a:pt x="1043912" y="2657589"/>
                </a:lnTo>
                <a:cubicBezTo>
                  <a:pt x="1008374" y="2662448"/>
                  <a:pt x="972132" y="2664566"/>
                  <a:pt x="935396" y="2664566"/>
                </a:cubicBezTo>
                <a:cubicBezTo>
                  <a:pt x="418794" y="2664566"/>
                  <a:pt x="0" y="2245772"/>
                  <a:pt x="0" y="1729170"/>
                </a:cubicBezTo>
                <a:cubicBezTo>
                  <a:pt x="0" y="1212568"/>
                  <a:pt x="418794" y="793774"/>
                  <a:pt x="935396" y="793774"/>
                </a:cubicBezTo>
                <a:lnTo>
                  <a:pt x="954395" y="797612"/>
                </a:lnTo>
                <a:cubicBezTo>
                  <a:pt x="1004779" y="344999"/>
                  <a:pt x="1393085" y="0"/>
                  <a:pt x="1861969" y="0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6" name="Google Shape;1926;p53"/>
          <p:cNvSpPr/>
          <p:nvPr/>
        </p:nvSpPr>
        <p:spPr>
          <a:xfrm>
            <a:off x="5397574" y="5550682"/>
            <a:ext cx="504505" cy="509254"/>
          </a:xfrm>
          <a:custGeom>
            <a:avLst/>
            <a:gdLst/>
            <a:ahLst/>
            <a:cxnLst/>
            <a:rect l="l" t="t" r="r" b="b"/>
            <a:pathLst>
              <a:path w="3187187" h="3217189" extrusionOk="0">
                <a:moveTo>
                  <a:pt x="2136560" y="2669280"/>
                </a:moveTo>
                <a:cubicBezTo>
                  <a:pt x="2154235" y="2662847"/>
                  <a:pt x="2173778" y="2671961"/>
                  <a:pt x="2180211" y="2689635"/>
                </a:cubicBezTo>
                <a:lnTo>
                  <a:pt x="2338628" y="3124881"/>
                </a:lnTo>
                <a:cubicBezTo>
                  <a:pt x="2345061" y="3142556"/>
                  <a:pt x="2335948" y="3162099"/>
                  <a:pt x="2318273" y="3168533"/>
                </a:cubicBezTo>
                <a:lnTo>
                  <a:pt x="2190259" y="3215126"/>
                </a:lnTo>
                <a:cubicBezTo>
                  <a:pt x="2172585" y="3221559"/>
                  <a:pt x="2153041" y="3212445"/>
                  <a:pt x="2146608" y="3194771"/>
                </a:cubicBezTo>
                <a:lnTo>
                  <a:pt x="1988192" y="2759525"/>
                </a:lnTo>
                <a:cubicBezTo>
                  <a:pt x="1981759" y="2741850"/>
                  <a:pt x="1990872" y="2722307"/>
                  <a:pt x="2008547" y="2715873"/>
                </a:cubicBezTo>
                <a:close/>
                <a:moveTo>
                  <a:pt x="1050626" y="2669280"/>
                </a:moveTo>
                <a:lnTo>
                  <a:pt x="1178640" y="2715873"/>
                </a:lnTo>
                <a:cubicBezTo>
                  <a:pt x="1196314" y="2722307"/>
                  <a:pt x="1205428" y="2741850"/>
                  <a:pt x="1198995" y="2759525"/>
                </a:cubicBezTo>
                <a:lnTo>
                  <a:pt x="1040578" y="3194771"/>
                </a:lnTo>
                <a:cubicBezTo>
                  <a:pt x="1034145" y="3212445"/>
                  <a:pt x="1014601" y="3221559"/>
                  <a:pt x="996927" y="3215126"/>
                </a:cubicBezTo>
                <a:lnTo>
                  <a:pt x="868913" y="3168533"/>
                </a:lnTo>
                <a:cubicBezTo>
                  <a:pt x="851239" y="3162099"/>
                  <a:pt x="842125" y="3142556"/>
                  <a:pt x="848558" y="3124881"/>
                </a:cubicBezTo>
                <a:lnTo>
                  <a:pt x="1006975" y="2689635"/>
                </a:lnTo>
                <a:cubicBezTo>
                  <a:pt x="1013408" y="2671961"/>
                  <a:pt x="1032952" y="2662847"/>
                  <a:pt x="1050626" y="2669280"/>
                </a:cubicBezTo>
                <a:close/>
                <a:moveTo>
                  <a:pt x="2647909" y="2029882"/>
                </a:moveTo>
                <a:cubicBezTo>
                  <a:pt x="2656328" y="2027626"/>
                  <a:pt x="2665608" y="2028582"/>
                  <a:pt x="2673752" y="2033284"/>
                </a:cubicBezTo>
                <a:lnTo>
                  <a:pt x="3074877" y="2264874"/>
                </a:lnTo>
                <a:cubicBezTo>
                  <a:pt x="3091166" y="2274278"/>
                  <a:pt x="3096747" y="2295107"/>
                  <a:pt x="3087343" y="2311396"/>
                </a:cubicBezTo>
                <a:lnTo>
                  <a:pt x="3019228" y="2429374"/>
                </a:lnTo>
                <a:cubicBezTo>
                  <a:pt x="3009824" y="2445663"/>
                  <a:pt x="2988995" y="2451244"/>
                  <a:pt x="2972706" y="2441840"/>
                </a:cubicBezTo>
                <a:lnTo>
                  <a:pt x="2571581" y="2210250"/>
                </a:lnTo>
                <a:cubicBezTo>
                  <a:pt x="2555292" y="2200846"/>
                  <a:pt x="2549710" y="2180017"/>
                  <a:pt x="2559115" y="2163728"/>
                </a:cubicBezTo>
                <a:lnTo>
                  <a:pt x="2627229" y="2045750"/>
                </a:lnTo>
                <a:cubicBezTo>
                  <a:pt x="2631932" y="2037605"/>
                  <a:pt x="2639490" y="2032138"/>
                  <a:pt x="2647909" y="2029882"/>
                </a:cubicBezTo>
                <a:close/>
                <a:moveTo>
                  <a:pt x="539277" y="2029882"/>
                </a:moveTo>
                <a:cubicBezTo>
                  <a:pt x="547696" y="2032138"/>
                  <a:pt x="555255" y="2037605"/>
                  <a:pt x="559957" y="2045750"/>
                </a:cubicBezTo>
                <a:lnTo>
                  <a:pt x="628071" y="2163728"/>
                </a:lnTo>
                <a:cubicBezTo>
                  <a:pt x="637476" y="2180017"/>
                  <a:pt x="631895" y="2200846"/>
                  <a:pt x="615606" y="2210250"/>
                </a:cubicBezTo>
                <a:lnTo>
                  <a:pt x="214481" y="2441840"/>
                </a:lnTo>
                <a:cubicBezTo>
                  <a:pt x="198192" y="2451244"/>
                  <a:pt x="177363" y="2445663"/>
                  <a:pt x="167958" y="2429374"/>
                </a:cubicBezTo>
                <a:lnTo>
                  <a:pt x="99844" y="2311396"/>
                </a:lnTo>
                <a:cubicBezTo>
                  <a:pt x="90439" y="2295107"/>
                  <a:pt x="96020" y="2274278"/>
                  <a:pt x="112309" y="2264874"/>
                </a:cubicBezTo>
                <a:lnTo>
                  <a:pt x="513434" y="2033284"/>
                </a:lnTo>
                <a:cubicBezTo>
                  <a:pt x="521579" y="2028582"/>
                  <a:pt x="530858" y="2027626"/>
                  <a:pt x="539277" y="2029882"/>
                </a:cubicBezTo>
                <a:close/>
                <a:moveTo>
                  <a:pt x="3094879" y="918289"/>
                </a:moveTo>
                <a:cubicBezTo>
                  <a:pt x="3112554" y="911856"/>
                  <a:pt x="3132097" y="920969"/>
                  <a:pt x="3138531" y="938644"/>
                </a:cubicBezTo>
                <a:lnTo>
                  <a:pt x="3185124" y="1066657"/>
                </a:lnTo>
                <a:cubicBezTo>
                  <a:pt x="3191557" y="1084332"/>
                  <a:pt x="3182443" y="1103875"/>
                  <a:pt x="3164769" y="1110308"/>
                </a:cubicBezTo>
                <a:lnTo>
                  <a:pt x="2729523" y="1268725"/>
                </a:lnTo>
                <a:cubicBezTo>
                  <a:pt x="2711848" y="1275158"/>
                  <a:pt x="2692304" y="1266045"/>
                  <a:pt x="2685871" y="1248370"/>
                </a:cubicBezTo>
                <a:lnTo>
                  <a:pt x="2639278" y="1120357"/>
                </a:lnTo>
                <a:cubicBezTo>
                  <a:pt x="2632845" y="1102682"/>
                  <a:pt x="2641959" y="1083138"/>
                  <a:pt x="2659633" y="1076705"/>
                </a:cubicBezTo>
                <a:close/>
                <a:moveTo>
                  <a:pt x="92307" y="918289"/>
                </a:moveTo>
                <a:lnTo>
                  <a:pt x="527553" y="1076705"/>
                </a:lnTo>
                <a:cubicBezTo>
                  <a:pt x="545228" y="1083138"/>
                  <a:pt x="554341" y="1102682"/>
                  <a:pt x="547908" y="1120357"/>
                </a:cubicBezTo>
                <a:lnTo>
                  <a:pt x="501315" y="1248370"/>
                </a:lnTo>
                <a:cubicBezTo>
                  <a:pt x="494882" y="1266045"/>
                  <a:pt x="475338" y="1275158"/>
                  <a:pt x="457664" y="1268725"/>
                </a:cubicBezTo>
                <a:lnTo>
                  <a:pt x="22418" y="1110308"/>
                </a:lnTo>
                <a:cubicBezTo>
                  <a:pt x="4743" y="1103875"/>
                  <a:pt x="-4370" y="1084332"/>
                  <a:pt x="2063" y="1066657"/>
                </a:cubicBezTo>
                <a:lnTo>
                  <a:pt x="48656" y="938644"/>
                </a:lnTo>
                <a:cubicBezTo>
                  <a:pt x="55089" y="920969"/>
                  <a:pt x="74633" y="911856"/>
                  <a:pt x="92307" y="918289"/>
                </a:cubicBezTo>
                <a:close/>
                <a:moveTo>
                  <a:pt x="1593593" y="658644"/>
                </a:moveTo>
                <a:cubicBezTo>
                  <a:pt x="2116495" y="658644"/>
                  <a:pt x="2540391" y="1082540"/>
                  <a:pt x="2540391" y="1605442"/>
                </a:cubicBezTo>
                <a:cubicBezTo>
                  <a:pt x="2540391" y="2128344"/>
                  <a:pt x="2116495" y="2552240"/>
                  <a:pt x="1593593" y="2552240"/>
                </a:cubicBezTo>
                <a:cubicBezTo>
                  <a:pt x="1070691" y="2552240"/>
                  <a:pt x="646795" y="2128344"/>
                  <a:pt x="646795" y="1605442"/>
                </a:cubicBezTo>
                <a:cubicBezTo>
                  <a:pt x="646795" y="1082540"/>
                  <a:pt x="1070691" y="658644"/>
                  <a:pt x="1593593" y="658644"/>
                </a:cubicBezTo>
                <a:close/>
                <a:moveTo>
                  <a:pt x="2246117" y="1165"/>
                </a:moveTo>
                <a:cubicBezTo>
                  <a:pt x="2254536" y="-1090"/>
                  <a:pt x="2263815" y="-135"/>
                  <a:pt x="2271960" y="4568"/>
                </a:cubicBezTo>
                <a:lnTo>
                  <a:pt x="2389938" y="72682"/>
                </a:lnTo>
                <a:cubicBezTo>
                  <a:pt x="2406227" y="82087"/>
                  <a:pt x="2411808" y="102916"/>
                  <a:pt x="2402403" y="119205"/>
                </a:cubicBezTo>
                <a:lnTo>
                  <a:pt x="2170814" y="520330"/>
                </a:lnTo>
                <a:cubicBezTo>
                  <a:pt x="2161409" y="536619"/>
                  <a:pt x="2140580" y="542200"/>
                  <a:pt x="2124291" y="532795"/>
                </a:cubicBezTo>
                <a:lnTo>
                  <a:pt x="2006313" y="464681"/>
                </a:lnTo>
                <a:cubicBezTo>
                  <a:pt x="1990024" y="455276"/>
                  <a:pt x="1984443" y="434447"/>
                  <a:pt x="1993848" y="418158"/>
                </a:cubicBezTo>
                <a:lnTo>
                  <a:pt x="2225437" y="17033"/>
                </a:lnTo>
                <a:cubicBezTo>
                  <a:pt x="2230139" y="8889"/>
                  <a:pt x="2237698" y="3421"/>
                  <a:pt x="2246117" y="1165"/>
                </a:cubicBezTo>
                <a:close/>
                <a:moveTo>
                  <a:pt x="941069" y="1165"/>
                </a:moveTo>
                <a:cubicBezTo>
                  <a:pt x="949488" y="3421"/>
                  <a:pt x="957047" y="8889"/>
                  <a:pt x="961749" y="17033"/>
                </a:cubicBezTo>
                <a:lnTo>
                  <a:pt x="1193338" y="418158"/>
                </a:lnTo>
                <a:cubicBezTo>
                  <a:pt x="1202743" y="434447"/>
                  <a:pt x="1197162" y="455276"/>
                  <a:pt x="1180873" y="464681"/>
                </a:cubicBezTo>
                <a:lnTo>
                  <a:pt x="1062895" y="532795"/>
                </a:lnTo>
                <a:cubicBezTo>
                  <a:pt x="1046606" y="542200"/>
                  <a:pt x="1025777" y="536619"/>
                  <a:pt x="1016372" y="520330"/>
                </a:cubicBezTo>
                <a:lnTo>
                  <a:pt x="784783" y="119205"/>
                </a:lnTo>
                <a:cubicBezTo>
                  <a:pt x="775378" y="102916"/>
                  <a:pt x="780959" y="82087"/>
                  <a:pt x="797248" y="72682"/>
                </a:cubicBezTo>
                <a:lnTo>
                  <a:pt x="915226" y="4568"/>
                </a:lnTo>
                <a:cubicBezTo>
                  <a:pt x="923371" y="-135"/>
                  <a:pt x="932650" y="-1090"/>
                  <a:pt x="941069" y="1165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7" name="Google Shape;1927;p53"/>
          <p:cNvSpPr/>
          <p:nvPr/>
        </p:nvSpPr>
        <p:spPr>
          <a:xfrm>
            <a:off x="2695718" y="5582362"/>
            <a:ext cx="691882" cy="445892"/>
          </a:xfrm>
          <a:custGeom>
            <a:avLst/>
            <a:gdLst/>
            <a:ahLst/>
            <a:cxnLst/>
            <a:rect l="l" t="t" r="r" b="b"/>
            <a:pathLst>
              <a:path w="3224845" h="2078296" extrusionOk="0">
                <a:moveTo>
                  <a:pt x="1153236" y="427959"/>
                </a:moveTo>
                <a:cubicBezTo>
                  <a:pt x="1348431" y="427959"/>
                  <a:pt x="1521080" y="524490"/>
                  <a:pt x="1617434" y="678532"/>
                </a:cubicBezTo>
                <a:cubicBezTo>
                  <a:pt x="1678138" y="623092"/>
                  <a:pt x="1759417" y="592820"/>
                  <a:pt x="1847771" y="592820"/>
                </a:cubicBezTo>
                <a:cubicBezTo>
                  <a:pt x="2039655" y="592820"/>
                  <a:pt x="2198190" y="735609"/>
                  <a:pt x="2216233" y="921620"/>
                </a:cubicBezTo>
                <a:cubicBezTo>
                  <a:pt x="2219548" y="919625"/>
                  <a:pt x="2222903" y="919594"/>
                  <a:pt x="2226267" y="919594"/>
                </a:cubicBezTo>
                <a:cubicBezTo>
                  <a:pt x="2546231" y="919594"/>
                  <a:pt x="2805617" y="1178981"/>
                  <a:pt x="2805617" y="1498945"/>
                </a:cubicBezTo>
                <a:cubicBezTo>
                  <a:pt x="2805617" y="1801051"/>
                  <a:pt x="2574378" y="2049153"/>
                  <a:pt x="2279216" y="2075622"/>
                </a:cubicBezTo>
                <a:lnTo>
                  <a:pt x="2279216" y="2078296"/>
                </a:lnTo>
                <a:lnTo>
                  <a:pt x="2226267" y="2078296"/>
                </a:lnTo>
                <a:lnTo>
                  <a:pt x="646561" y="2078296"/>
                </a:lnTo>
                <a:lnTo>
                  <a:pt x="646561" y="2073975"/>
                </a:lnTo>
                <a:cubicBezTo>
                  <a:pt x="624550" y="2076984"/>
                  <a:pt x="602103" y="2078296"/>
                  <a:pt x="579350" y="2078296"/>
                </a:cubicBezTo>
                <a:cubicBezTo>
                  <a:pt x="259386" y="2078296"/>
                  <a:pt x="0" y="1818910"/>
                  <a:pt x="0" y="1498945"/>
                </a:cubicBezTo>
                <a:cubicBezTo>
                  <a:pt x="0" y="1178981"/>
                  <a:pt x="259386" y="919594"/>
                  <a:pt x="579350" y="919594"/>
                </a:cubicBezTo>
                <a:lnTo>
                  <a:pt x="591118" y="921972"/>
                </a:lnTo>
                <a:cubicBezTo>
                  <a:pt x="622324" y="641639"/>
                  <a:pt x="862826" y="427959"/>
                  <a:pt x="1153236" y="427959"/>
                </a:cubicBezTo>
                <a:close/>
                <a:moveTo>
                  <a:pt x="1844671" y="0"/>
                </a:moveTo>
                <a:cubicBezTo>
                  <a:pt x="2007709" y="0"/>
                  <a:pt x="2151917" y="80629"/>
                  <a:pt x="2232398" y="209295"/>
                </a:cubicBezTo>
                <a:cubicBezTo>
                  <a:pt x="2283102" y="162988"/>
                  <a:pt x="2350992" y="137703"/>
                  <a:pt x="2424790" y="137703"/>
                </a:cubicBezTo>
                <a:cubicBezTo>
                  <a:pt x="2585064" y="137703"/>
                  <a:pt x="2717483" y="256969"/>
                  <a:pt x="2732554" y="412337"/>
                </a:cubicBezTo>
                <a:cubicBezTo>
                  <a:pt x="2735322" y="410671"/>
                  <a:pt x="2738125" y="410646"/>
                  <a:pt x="2740934" y="410646"/>
                </a:cubicBezTo>
                <a:cubicBezTo>
                  <a:pt x="3008189" y="410646"/>
                  <a:pt x="3224845" y="627302"/>
                  <a:pt x="3224845" y="894557"/>
                </a:cubicBezTo>
                <a:cubicBezTo>
                  <a:pt x="3224845" y="1096996"/>
                  <a:pt x="3100535" y="1270403"/>
                  <a:pt x="2923312" y="1340619"/>
                </a:cubicBezTo>
                <a:cubicBezTo>
                  <a:pt x="2866347" y="1049229"/>
                  <a:pt x="2609521" y="829523"/>
                  <a:pt x="2301383" y="829523"/>
                </a:cubicBezTo>
                <a:cubicBezTo>
                  <a:pt x="2297701" y="829523"/>
                  <a:pt x="2294026" y="829557"/>
                  <a:pt x="2290397" y="831741"/>
                </a:cubicBezTo>
                <a:cubicBezTo>
                  <a:pt x="2270640" y="628070"/>
                  <a:pt x="2097054" y="471725"/>
                  <a:pt x="1886953" y="471725"/>
                </a:cubicBezTo>
                <a:cubicBezTo>
                  <a:pt x="1790211" y="471725"/>
                  <a:pt x="1701214" y="504871"/>
                  <a:pt x="1634747" y="565575"/>
                </a:cubicBezTo>
                <a:cubicBezTo>
                  <a:pt x="1575570" y="470966"/>
                  <a:pt x="1490108" y="396171"/>
                  <a:pt x="1388252" y="349790"/>
                </a:cubicBezTo>
                <a:cubicBezTo>
                  <a:pt x="1438607" y="147092"/>
                  <a:pt x="1624461" y="0"/>
                  <a:pt x="1844671" y="0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8" name="Google Shape;1928;p53"/>
          <p:cNvSpPr/>
          <p:nvPr/>
        </p:nvSpPr>
        <p:spPr>
          <a:xfrm>
            <a:off x="3672150" y="5519268"/>
            <a:ext cx="579873" cy="572083"/>
          </a:xfrm>
          <a:custGeom>
            <a:avLst/>
            <a:gdLst/>
            <a:ahLst/>
            <a:cxnLst/>
            <a:rect l="l" t="t" r="r" b="b"/>
            <a:pathLst>
              <a:path w="3240076" h="3196551" extrusionOk="0">
                <a:moveTo>
                  <a:pt x="2810300" y="1617710"/>
                </a:moveTo>
                <a:cubicBezTo>
                  <a:pt x="2817009" y="1615912"/>
                  <a:pt x="2824405" y="1616674"/>
                  <a:pt x="2830895" y="1620421"/>
                </a:cubicBezTo>
                <a:lnTo>
                  <a:pt x="3150571" y="1804986"/>
                </a:lnTo>
                <a:cubicBezTo>
                  <a:pt x="3163552" y="1812480"/>
                  <a:pt x="3168000" y="1829080"/>
                  <a:pt x="3160506" y="1842062"/>
                </a:cubicBezTo>
                <a:lnTo>
                  <a:pt x="3106222" y="1936084"/>
                </a:lnTo>
                <a:cubicBezTo>
                  <a:pt x="3098727" y="1949065"/>
                  <a:pt x="3082128" y="1953513"/>
                  <a:pt x="3069146" y="1946019"/>
                </a:cubicBezTo>
                <a:lnTo>
                  <a:pt x="2749470" y="1761453"/>
                </a:lnTo>
                <a:cubicBezTo>
                  <a:pt x="2736489" y="1753959"/>
                  <a:pt x="2732040" y="1737359"/>
                  <a:pt x="2739536" y="1724378"/>
                </a:cubicBezTo>
                <a:lnTo>
                  <a:pt x="2793819" y="1630356"/>
                </a:lnTo>
                <a:cubicBezTo>
                  <a:pt x="2797567" y="1623864"/>
                  <a:pt x="2803590" y="1619508"/>
                  <a:pt x="2810300" y="1617710"/>
                </a:cubicBezTo>
                <a:close/>
                <a:moveTo>
                  <a:pt x="1308278" y="1324343"/>
                </a:moveTo>
                <a:cubicBezTo>
                  <a:pt x="1529714" y="1324343"/>
                  <a:pt x="1725574" y="1433852"/>
                  <a:pt x="1834882" y="1608603"/>
                </a:cubicBezTo>
                <a:cubicBezTo>
                  <a:pt x="1903747" y="1545710"/>
                  <a:pt x="1995954" y="1511368"/>
                  <a:pt x="2096186" y="1511368"/>
                </a:cubicBezTo>
                <a:cubicBezTo>
                  <a:pt x="2313867" y="1511368"/>
                  <a:pt x="2493715" y="1673353"/>
                  <a:pt x="2514185" y="1884371"/>
                </a:cubicBezTo>
                <a:cubicBezTo>
                  <a:pt x="2517944" y="1882108"/>
                  <a:pt x="2521751" y="1882074"/>
                  <a:pt x="2525567" y="1882074"/>
                </a:cubicBezTo>
                <a:cubicBezTo>
                  <a:pt x="2888547" y="1882074"/>
                  <a:pt x="3182805" y="2176332"/>
                  <a:pt x="3182805" y="2539312"/>
                </a:cubicBezTo>
                <a:cubicBezTo>
                  <a:pt x="3182805" y="2882034"/>
                  <a:pt x="2920478" y="3163490"/>
                  <a:pt x="2585635" y="3193518"/>
                </a:cubicBezTo>
                <a:lnTo>
                  <a:pt x="2585635" y="3196551"/>
                </a:lnTo>
                <a:lnTo>
                  <a:pt x="2525567" y="3196551"/>
                </a:lnTo>
                <a:lnTo>
                  <a:pt x="733485" y="3196551"/>
                </a:lnTo>
                <a:lnTo>
                  <a:pt x="733485" y="3191649"/>
                </a:lnTo>
                <a:cubicBezTo>
                  <a:pt x="708515" y="3195063"/>
                  <a:pt x="683050" y="3196551"/>
                  <a:pt x="657239" y="3196551"/>
                </a:cubicBezTo>
                <a:cubicBezTo>
                  <a:pt x="294258" y="3196551"/>
                  <a:pt x="0" y="2902293"/>
                  <a:pt x="0" y="2539312"/>
                </a:cubicBezTo>
                <a:cubicBezTo>
                  <a:pt x="0" y="2176332"/>
                  <a:pt x="294258" y="1882074"/>
                  <a:pt x="657239" y="1882074"/>
                </a:cubicBezTo>
                <a:lnTo>
                  <a:pt x="670588" y="1884770"/>
                </a:lnTo>
                <a:cubicBezTo>
                  <a:pt x="705989" y="1566750"/>
                  <a:pt x="978825" y="1324343"/>
                  <a:pt x="1308278" y="1324343"/>
                </a:cubicBezTo>
                <a:close/>
                <a:moveTo>
                  <a:pt x="3166512" y="731828"/>
                </a:moveTo>
                <a:cubicBezTo>
                  <a:pt x="3180598" y="726701"/>
                  <a:pt x="3196172" y="733964"/>
                  <a:pt x="3201300" y="748050"/>
                </a:cubicBezTo>
                <a:lnTo>
                  <a:pt x="3238432" y="850070"/>
                </a:lnTo>
                <a:cubicBezTo>
                  <a:pt x="3243559" y="864156"/>
                  <a:pt x="3236295" y="879731"/>
                  <a:pt x="3222210" y="884857"/>
                </a:cubicBezTo>
                <a:lnTo>
                  <a:pt x="2875342" y="1011107"/>
                </a:lnTo>
                <a:cubicBezTo>
                  <a:pt x="2861256" y="1016234"/>
                  <a:pt x="2845680" y="1008972"/>
                  <a:pt x="2840554" y="994886"/>
                </a:cubicBezTo>
                <a:lnTo>
                  <a:pt x="2803421" y="892866"/>
                </a:lnTo>
                <a:cubicBezTo>
                  <a:pt x="2798295" y="878780"/>
                  <a:pt x="2805558" y="863204"/>
                  <a:pt x="2819643" y="858077"/>
                </a:cubicBezTo>
                <a:close/>
                <a:moveTo>
                  <a:pt x="773619" y="731828"/>
                </a:moveTo>
                <a:lnTo>
                  <a:pt x="1120487" y="858077"/>
                </a:lnTo>
                <a:cubicBezTo>
                  <a:pt x="1134573" y="863204"/>
                  <a:pt x="1141836" y="878780"/>
                  <a:pt x="1136709" y="892866"/>
                </a:cubicBezTo>
                <a:lnTo>
                  <a:pt x="1099577" y="994886"/>
                </a:lnTo>
                <a:cubicBezTo>
                  <a:pt x="1094450" y="1008972"/>
                  <a:pt x="1078875" y="1016234"/>
                  <a:pt x="1064789" y="1011107"/>
                </a:cubicBezTo>
                <a:lnTo>
                  <a:pt x="717921" y="884857"/>
                </a:lnTo>
                <a:cubicBezTo>
                  <a:pt x="703835" y="879731"/>
                  <a:pt x="696572" y="864156"/>
                  <a:pt x="701699" y="850070"/>
                </a:cubicBezTo>
                <a:lnTo>
                  <a:pt x="738831" y="748050"/>
                </a:lnTo>
                <a:cubicBezTo>
                  <a:pt x="743958" y="733964"/>
                  <a:pt x="759534" y="726701"/>
                  <a:pt x="773619" y="731828"/>
                </a:cubicBezTo>
                <a:close/>
                <a:moveTo>
                  <a:pt x="1970065" y="524905"/>
                </a:moveTo>
                <a:cubicBezTo>
                  <a:pt x="2386791" y="524905"/>
                  <a:pt x="2724614" y="862728"/>
                  <a:pt x="2724614" y="1279453"/>
                </a:cubicBezTo>
                <a:cubicBezTo>
                  <a:pt x="2724614" y="1453368"/>
                  <a:pt x="2665775" y="1613540"/>
                  <a:pt x="2564463" y="1739247"/>
                </a:cubicBezTo>
                <a:cubicBezTo>
                  <a:pt x="2529951" y="1545877"/>
                  <a:pt x="2358485" y="1402176"/>
                  <a:pt x="2153457" y="1402176"/>
                </a:cubicBezTo>
                <a:cubicBezTo>
                  <a:pt x="2053225" y="1402176"/>
                  <a:pt x="1961018" y="1436518"/>
                  <a:pt x="1892153" y="1499411"/>
                </a:cubicBezTo>
                <a:cubicBezTo>
                  <a:pt x="1782845" y="1324660"/>
                  <a:pt x="1586985" y="1215151"/>
                  <a:pt x="1365549" y="1215151"/>
                </a:cubicBezTo>
                <a:cubicBezTo>
                  <a:pt x="1314582" y="1215151"/>
                  <a:pt x="1264970" y="1220953"/>
                  <a:pt x="1217820" y="1233835"/>
                </a:cubicBezTo>
                <a:cubicBezTo>
                  <a:pt x="1240489" y="838320"/>
                  <a:pt x="1568676" y="524905"/>
                  <a:pt x="1970065" y="524905"/>
                </a:cubicBezTo>
                <a:close/>
                <a:moveTo>
                  <a:pt x="2490093" y="928"/>
                </a:moveTo>
                <a:cubicBezTo>
                  <a:pt x="2496802" y="-869"/>
                  <a:pt x="2504197" y="-108"/>
                  <a:pt x="2510688" y="3640"/>
                </a:cubicBezTo>
                <a:lnTo>
                  <a:pt x="2604711" y="57924"/>
                </a:lnTo>
                <a:cubicBezTo>
                  <a:pt x="2617692" y="65419"/>
                  <a:pt x="2622140" y="82019"/>
                  <a:pt x="2614644" y="95000"/>
                </a:cubicBezTo>
                <a:lnTo>
                  <a:pt x="2430080" y="414676"/>
                </a:lnTo>
                <a:cubicBezTo>
                  <a:pt x="2422585" y="427657"/>
                  <a:pt x="2405985" y="432105"/>
                  <a:pt x="2393004" y="424610"/>
                </a:cubicBezTo>
                <a:lnTo>
                  <a:pt x="2298982" y="370326"/>
                </a:lnTo>
                <a:cubicBezTo>
                  <a:pt x="2286000" y="362831"/>
                  <a:pt x="2281552" y="346232"/>
                  <a:pt x="2289048" y="333250"/>
                </a:cubicBezTo>
                <a:lnTo>
                  <a:pt x="2473612" y="13574"/>
                </a:lnTo>
                <a:cubicBezTo>
                  <a:pt x="2477359" y="7084"/>
                  <a:pt x="2483383" y="2726"/>
                  <a:pt x="2490093" y="928"/>
                </a:cubicBezTo>
                <a:close/>
                <a:moveTo>
                  <a:pt x="1450038" y="928"/>
                </a:moveTo>
                <a:cubicBezTo>
                  <a:pt x="1456747" y="2726"/>
                  <a:pt x="1462771" y="7084"/>
                  <a:pt x="1466519" y="13574"/>
                </a:cubicBezTo>
                <a:lnTo>
                  <a:pt x="1651083" y="333250"/>
                </a:lnTo>
                <a:cubicBezTo>
                  <a:pt x="1658578" y="346232"/>
                  <a:pt x="1654131" y="362831"/>
                  <a:pt x="1641149" y="370326"/>
                </a:cubicBezTo>
                <a:lnTo>
                  <a:pt x="1547127" y="424610"/>
                </a:lnTo>
                <a:cubicBezTo>
                  <a:pt x="1534145" y="432105"/>
                  <a:pt x="1517546" y="427657"/>
                  <a:pt x="1510050" y="414676"/>
                </a:cubicBezTo>
                <a:lnTo>
                  <a:pt x="1325486" y="95000"/>
                </a:lnTo>
                <a:cubicBezTo>
                  <a:pt x="1317991" y="82019"/>
                  <a:pt x="1322439" y="65419"/>
                  <a:pt x="1335420" y="57924"/>
                </a:cubicBezTo>
                <a:lnTo>
                  <a:pt x="1429442" y="3640"/>
                </a:lnTo>
                <a:cubicBezTo>
                  <a:pt x="1435933" y="-108"/>
                  <a:pt x="1443328" y="-869"/>
                  <a:pt x="1450038" y="928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9" name="Google Shape;1929;p53"/>
          <p:cNvSpPr/>
          <p:nvPr/>
        </p:nvSpPr>
        <p:spPr>
          <a:xfrm rot="-2700000">
            <a:off x="1937526" y="5564768"/>
            <a:ext cx="473640" cy="481082"/>
          </a:xfrm>
          <a:custGeom>
            <a:avLst/>
            <a:gdLst/>
            <a:ahLst/>
            <a:cxnLst/>
            <a:rect l="l" t="t" r="r" b="b"/>
            <a:pathLst>
              <a:path w="2646489" h="2688071" extrusionOk="0">
                <a:moveTo>
                  <a:pt x="306023" y="2382048"/>
                </a:moveTo>
                <a:cubicBezTo>
                  <a:pt x="271732" y="2441625"/>
                  <a:pt x="254586" y="2501201"/>
                  <a:pt x="254586" y="2560778"/>
                </a:cubicBezTo>
                <a:cubicBezTo>
                  <a:pt x="254586" y="2631080"/>
                  <a:pt x="197595" y="2688071"/>
                  <a:pt x="127293" y="2688071"/>
                </a:cubicBezTo>
                <a:cubicBezTo>
                  <a:pt x="56991" y="2688071"/>
                  <a:pt x="0" y="2631081"/>
                  <a:pt x="0" y="2560778"/>
                </a:cubicBezTo>
                <a:cubicBezTo>
                  <a:pt x="0" y="2490477"/>
                  <a:pt x="56991" y="2433485"/>
                  <a:pt x="127293" y="2433485"/>
                </a:cubicBezTo>
                <a:cubicBezTo>
                  <a:pt x="186870" y="2433486"/>
                  <a:pt x="246446" y="2416340"/>
                  <a:pt x="306023" y="2382048"/>
                </a:cubicBezTo>
                <a:close/>
                <a:moveTo>
                  <a:pt x="812224" y="2334103"/>
                </a:moveTo>
                <a:cubicBezTo>
                  <a:pt x="777933" y="2393681"/>
                  <a:pt x="760787" y="2453256"/>
                  <a:pt x="760787" y="2512834"/>
                </a:cubicBezTo>
                <a:cubicBezTo>
                  <a:pt x="760787" y="2583136"/>
                  <a:pt x="703796" y="2640127"/>
                  <a:pt x="633494" y="2640127"/>
                </a:cubicBezTo>
                <a:cubicBezTo>
                  <a:pt x="563192" y="2640127"/>
                  <a:pt x="506201" y="2583136"/>
                  <a:pt x="506201" y="2512834"/>
                </a:cubicBezTo>
                <a:cubicBezTo>
                  <a:pt x="506201" y="2442532"/>
                  <a:pt x="563192" y="2385541"/>
                  <a:pt x="633494" y="2385541"/>
                </a:cubicBezTo>
                <a:cubicBezTo>
                  <a:pt x="693071" y="2385540"/>
                  <a:pt x="752647" y="2368395"/>
                  <a:pt x="812224" y="2334103"/>
                </a:cubicBezTo>
                <a:close/>
                <a:moveTo>
                  <a:pt x="353968" y="1875848"/>
                </a:moveTo>
                <a:cubicBezTo>
                  <a:pt x="319677" y="1935424"/>
                  <a:pt x="302531" y="1995001"/>
                  <a:pt x="302530" y="2054578"/>
                </a:cubicBezTo>
                <a:cubicBezTo>
                  <a:pt x="302530" y="2124880"/>
                  <a:pt x="245539" y="2181871"/>
                  <a:pt x="175237" y="2181871"/>
                </a:cubicBezTo>
                <a:cubicBezTo>
                  <a:pt x="104935" y="2181871"/>
                  <a:pt x="47945" y="2124880"/>
                  <a:pt x="47944" y="2054578"/>
                </a:cubicBezTo>
                <a:cubicBezTo>
                  <a:pt x="47944" y="1984276"/>
                  <a:pt x="104935" y="1927285"/>
                  <a:pt x="175237" y="1927285"/>
                </a:cubicBezTo>
                <a:cubicBezTo>
                  <a:pt x="234815" y="1927285"/>
                  <a:pt x="294391" y="1910139"/>
                  <a:pt x="353968" y="1875848"/>
                </a:cubicBezTo>
                <a:close/>
                <a:moveTo>
                  <a:pt x="401912" y="1369646"/>
                </a:moveTo>
                <a:cubicBezTo>
                  <a:pt x="367621" y="1429223"/>
                  <a:pt x="350475" y="1488799"/>
                  <a:pt x="350475" y="1548377"/>
                </a:cubicBezTo>
                <a:cubicBezTo>
                  <a:pt x="350475" y="1618679"/>
                  <a:pt x="293484" y="1675670"/>
                  <a:pt x="223182" y="1675670"/>
                </a:cubicBezTo>
                <a:cubicBezTo>
                  <a:pt x="152880" y="1675670"/>
                  <a:pt x="95889" y="1618679"/>
                  <a:pt x="95889" y="1548377"/>
                </a:cubicBezTo>
                <a:cubicBezTo>
                  <a:pt x="95889" y="1478075"/>
                  <a:pt x="152880" y="1421084"/>
                  <a:pt x="223182" y="1421084"/>
                </a:cubicBezTo>
                <a:cubicBezTo>
                  <a:pt x="282759" y="1421084"/>
                  <a:pt x="342335" y="1403938"/>
                  <a:pt x="401912" y="1369646"/>
                </a:cubicBezTo>
                <a:close/>
                <a:moveTo>
                  <a:pt x="1318425" y="2286158"/>
                </a:moveTo>
                <a:cubicBezTo>
                  <a:pt x="1284134" y="2345735"/>
                  <a:pt x="1266988" y="2405312"/>
                  <a:pt x="1266987" y="2464888"/>
                </a:cubicBezTo>
                <a:cubicBezTo>
                  <a:pt x="1266987" y="2535190"/>
                  <a:pt x="1209996" y="2592182"/>
                  <a:pt x="1139694" y="2592182"/>
                </a:cubicBezTo>
                <a:cubicBezTo>
                  <a:pt x="1069392" y="2592182"/>
                  <a:pt x="1012402" y="2535191"/>
                  <a:pt x="1012401" y="2464888"/>
                </a:cubicBezTo>
                <a:cubicBezTo>
                  <a:pt x="1012401" y="2394586"/>
                  <a:pt x="1069392" y="2337595"/>
                  <a:pt x="1139694" y="2337595"/>
                </a:cubicBezTo>
                <a:cubicBezTo>
                  <a:pt x="1199271" y="2337596"/>
                  <a:pt x="1258848" y="2320449"/>
                  <a:pt x="1318425" y="2286158"/>
                </a:cubicBezTo>
                <a:close/>
                <a:moveTo>
                  <a:pt x="860169" y="1827902"/>
                </a:moveTo>
                <a:cubicBezTo>
                  <a:pt x="825878" y="1887479"/>
                  <a:pt x="808731" y="1947056"/>
                  <a:pt x="808731" y="2006633"/>
                </a:cubicBezTo>
                <a:cubicBezTo>
                  <a:pt x="808731" y="2076935"/>
                  <a:pt x="751740" y="2133926"/>
                  <a:pt x="681438" y="2133926"/>
                </a:cubicBezTo>
                <a:cubicBezTo>
                  <a:pt x="611136" y="2133926"/>
                  <a:pt x="554146" y="2076935"/>
                  <a:pt x="554145" y="2006633"/>
                </a:cubicBezTo>
                <a:cubicBezTo>
                  <a:pt x="554145" y="1936331"/>
                  <a:pt x="611136" y="1879340"/>
                  <a:pt x="681438" y="1879340"/>
                </a:cubicBezTo>
                <a:cubicBezTo>
                  <a:pt x="741015" y="1879340"/>
                  <a:pt x="800591" y="1862193"/>
                  <a:pt x="860169" y="1827902"/>
                </a:cubicBezTo>
                <a:close/>
                <a:moveTo>
                  <a:pt x="2096803" y="190871"/>
                </a:moveTo>
                <a:cubicBezTo>
                  <a:pt x="2253382" y="347450"/>
                  <a:pt x="2314442" y="563378"/>
                  <a:pt x="2268166" y="764238"/>
                </a:cubicBezTo>
                <a:cubicBezTo>
                  <a:pt x="2361334" y="768461"/>
                  <a:pt x="2450817" y="809378"/>
                  <a:pt x="2521691" y="880252"/>
                </a:cubicBezTo>
                <a:cubicBezTo>
                  <a:pt x="2675615" y="1034176"/>
                  <a:pt x="2688247" y="1275888"/>
                  <a:pt x="2553508" y="1439575"/>
                </a:cubicBezTo>
                <a:cubicBezTo>
                  <a:pt x="2557767" y="1440633"/>
                  <a:pt x="2560483" y="1443301"/>
                  <a:pt x="2563181" y="1445999"/>
                </a:cubicBezTo>
                <a:cubicBezTo>
                  <a:pt x="2819847" y="1702665"/>
                  <a:pt x="2819847" y="2118808"/>
                  <a:pt x="2563181" y="2375474"/>
                </a:cubicBezTo>
                <a:cubicBezTo>
                  <a:pt x="2320841" y="2617815"/>
                  <a:pt x="1936328" y="2631341"/>
                  <a:pt x="1678325" y="2415804"/>
                </a:cubicBezTo>
                <a:lnTo>
                  <a:pt x="1676180" y="2417949"/>
                </a:lnTo>
                <a:lnTo>
                  <a:pt x="1633705" y="2375475"/>
                </a:lnTo>
                <a:lnTo>
                  <a:pt x="366513" y="1108282"/>
                </a:lnTo>
                <a:lnTo>
                  <a:pt x="369979" y="1104815"/>
                </a:lnTo>
                <a:cubicBezTo>
                  <a:pt x="349908" y="1089573"/>
                  <a:pt x="330850" y="1072619"/>
                  <a:pt x="312598" y="1054367"/>
                </a:cubicBezTo>
                <a:cubicBezTo>
                  <a:pt x="55932" y="797701"/>
                  <a:pt x="55932" y="381558"/>
                  <a:pt x="312598" y="124891"/>
                </a:cubicBezTo>
                <a:cubicBezTo>
                  <a:pt x="569264" y="-131775"/>
                  <a:pt x="985408" y="-131775"/>
                  <a:pt x="1242074" y="124891"/>
                </a:cubicBezTo>
                <a:lnTo>
                  <a:pt x="1249606" y="136238"/>
                </a:lnTo>
                <a:cubicBezTo>
                  <a:pt x="1499513" y="-63604"/>
                  <a:pt x="1863845" y="-42087"/>
                  <a:pt x="2096803" y="190871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0" name="Google Shape;1930;p53"/>
          <p:cNvSpPr/>
          <p:nvPr/>
        </p:nvSpPr>
        <p:spPr>
          <a:xfrm>
            <a:off x="4536574" y="5515380"/>
            <a:ext cx="576449" cy="579858"/>
          </a:xfrm>
          <a:custGeom>
            <a:avLst/>
            <a:gdLst/>
            <a:ahLst/>
            <a:cxnLst/>
            <a:rect l="l" t="t" r="r" b="b"/>
            <a:pathLst>
              <a:path w="3220951" h="3240001" extrusionOk="0">
                <a:moveTo>
                  <a:pt x="1308278" y="1367793"/>
                </a:moveTo>
                <a:cubicBezTo>
                  <a:pt x="1529714" y="1367793"/>
                  <a:pt x="1725574" y="1477302"/>
                  <a:pt x="1834882" y="1652053"/>
                </a:cubicBezTo>
                <a:cubicBezTo>
                  <a:pt x="1903747" y="1589160"/>
                  <a:pt x="1995954" y="1554818"/>
                  <a:pt x="2096186" y="1554818"/>
                </a:cubicBezTo>
                <a:cubicBezTo>
                  <a:pt x="2313867" y="1554818"/>
                  <a:pt x="2493715" y="1716803"/>
                  <a:pt x="2514185" y="1927821"/>
                </a:cubicBezTo>
                <a:cubicBezTo>
                  <a:pt x="2517944" y="1925558"/>
                  <a:pt x="2521751" y="1925524"/>
                  <a:pt x="2525567" y="1925524"/>
                </a:cubicBezTo>
                <a:cubicBezTo>
                  <a:pt x="2888547" y="1925524"/>
                  <a:pt x="3182805" y="2219782"/>
                  <a:pt x="3182805" y="2582762"/>
                </a:cubicBezTo>
                <a:cubicBezTo>
                  <a:pt x="3182805" y="2925484"/>
                  <a:pt x="2920478" y="3206940"/>
                  <a:pt x="2585635" y="3236968"/>
                </a:cubicBezTo>
                <a:lnTo>
                  <a:pt x="2585635" y="3240001"/>
                </a:lnTo>
                <a:lnTo>
                  <a:pt x="2525567" y="3240001"/>
                </a:lnTo>
                <a:lnTo>
                  <a:pt x="733485" y="3240001"/>
                </a:lnTo>
                <a:lnTo>
                  <a:pt x="733485" y="3235099"/>
                </a:lnTo>
                <a:cubicBezTo>
                  <a:pt x="708515" y="3238513"/>
                  <a:pt x="683051" y="3240001"/>
                  <a:pt x="657239" y="3240001"/>
                </a:cubicBezTo>
                <a:cubicBezTo>
                  <a:pt x="294258" y="3240001"/>
                  <a:pt x="0" y="2945743"/>
                  <a:pt x="0" y="2582762"/>
                </a:cubicBezTo>
                <a:cubicBezTo>
                  <a:pt x="0" y="2219782"/>
                  <a:pt x="294258" y="1925524"/>
                  <a:pt x="657239" y="1925524"/>
                </a:cubicBezTo>
                <a:lnTo>
                  <a:pt x="670588" y="1928221"/>
                </a:lnTo>
                <a:cubicBezTo>
                  <a:pt x="705989" y="1610200"/>
                  <a:pt x="978825" y="1367793"/>
                  <a:pt x="1308278" y="1367793"/>
                </a:cubicBezTo>
                <a:close/>
                <a:moveTo>
                  <a:pt x="1589786" y="0"/>
                </a:moveTo>
                <a:cubicBezTo>
                  <a:pt x="1520182" y="453314"/>
                  <a:pt x="1668069" y="912942"/>
                  <a:pt x="1988957" y="1240613"/>
                </a:cubicBezTo>
                <a:cubicBezTo>
                  <a:pt x="2309845" y="1568285"/>
                  <a:pt x="2766281" y="1725754"/>
                  <a:pt x="3220951" y="1665645"/>
                </a:cubicBezTo>
                <a:cubicBezTo>
                  <a:pt x="3108976" y="1775302"/>
                  <a:pt x="2980523" y="1857805"/>
                  <a:pt x="2843553" y="1912752"/>
                </a:cubicBezTo>
                <a:cubicBezTo>
                  <a:pt x="2756367" y="1866073"/>
                  <a:pt x="2656598" y="1841175"/>
                  <a:pt x="2551012" y="1841175"/>
                </a:cubicBezTo>
                <a:cubicBezTo>
                  <a:pt x="2547197" y="1841176"/>
                  <a:pt x="2543390" y="1841210"/>
                  <a:pt x="2539631" y="1843473"/>
                </a:cubicBezTo>
                <a:cubicBezTo>
                  <a:pt x="2519161" y="1632454"/>
                  <a:pt x="2339312" y="1470470"/>
                  <a:pt x="2121631" y="1470470"/>
                </a:cubicBezTo>
                <a:cubicBezTo>
                  <a:pt x="2021400" y="1470470"/>
                  <a:pt x="1929192" y="1504812"/>
                  <a:pt x="1860327" y="1567705"/>
                </a:cubicBezTo>
                <a:cubicBezTo>
                  <a:pt x="1751020" y="1392954"/>
                  <a:pt x="1555160" y="1283445"/>
                  <a:pt x="1333723" y="1283445"/>
                </a:cubicBezTo>
                <a:lnTo>
                  <a:pt x="1331160" y="1283679"/>
                </a:lnTo>
                <a:cubicBezTo>
                  <a:pt x="1150898" y="856385"/>
                  <a:pt x="1238290" y="344219"/>
                  <a:pt x="1589786" y="0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1" name="Google Shape;1931;p53"/>
          <p:cNvSpPr/>
          <p:nvPr/>
        </p:nvSpPr>
        <p:spPr>
          <a:xfrm>
            <a:off x="1188274" y="1316183"/>
            <a:ext cx="251302" cy="661867"/>
          </a:xfrm>
          <a:custGeom>
            <a:avLst/>
            <a:gdLst/>
            <a:ahLst/>
            <a:cxnLst/>
            <a:rect l="l" t="t" r="r" b="b"/>
            <a:pathLst>
              <a:path w="1489775" h="3923699" extrusionOk="0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2" name="Google Shape;1932;p53"/>
          <p:cNvSpPr/>
          <p:nvPr/>
        </p:nvSpPr>
        <p:spPr>
          <a:xfrm rot="10800000">
            <a:off x="1775437" y="1313127"/>
            <a:ext cx="313136" cy="667981"/>
          </a:xfrm>
          <a:custGeom>
            <a:avLst/>
            <a:gdLst/>
            <a:ahLst/>
            <a:cxnLst/>
            <a:rect l="l" t="t" r="r" b="b"/>
            <a:pathLst>
              <a:path w="1856332" h="3959924" extrusionOk="0">
                <a:moveTo>
                  <a:pt x="1228565" y="3214674"/>
                </a:moveTo>
                <a:lnTo>
                  <a:pt x="622681" y="3214674"/>
                </a:lnTo>
                <a:cubicBezTo>
                  <a:pt x="495703" y="3202920"/>
                  <a:pt x="501057" y="3225622"/>
                  <a:pt x="466697" y="3144149"/>
                </a:cubicBezTo>
                <a:lnTo>
                  <a:pt x="8303" y="1942070"/>
                </a:lnTo>
                <a:cubicBezTo>
                  <a:pt x="-16491" y="1877049"/>
                  <a:pt x="16118" y="1804239"/>
                  <a:pt x="81139" y="1779444"/>
                </a:cubicBezTo>
                <a:cubicBezTo>
                  <a:pt x="146160" y="1754650"/>
                  <a:pt x="218970" y="1787259"/>
                  <a:pt x="243764" y="1852280"/>
                </a:cubicBezTo>
                <a:lnTo>
                  <a:pt x="504770" y="2536736"/>
                </a:lnTo>
                <a:lnTo>
                  <a:pt x="555637" y="2536736"/>
                </a:lnTo>
                <a:lnTo>
                  <a:pt x="226299" y="1210417"/>
                </a:lnTo>
                <a:lnTo>
                  <a:pt x="551784" y="1210417"/>
                </a:lnTo>
                <a:lnTo>
                  <a:pt x="551784" y="168335"/>
                </a:lnTo>
                <a:cubicBezTo>
                  <a:pt x="551784" y="75366"/>
                  <a:pt x="627150" y="0"/>
                  <a:pt x="720119" y="0"/>
                </a:cubicBezTo>
                <a:cubicBezTo>
                  <a:pt x="813088" y="0"/>
                  <a:pt x="888454" y="75366"/>
                  <a:pt x="888454" y="168335"/>
                </a:cubicBezTo>
                <a:lnTo>
                  <a:pt x="888454" y="1210417"/>
                </a:lnTo>
                <a:lnTo>
                  <a:pt x="968040" y="1210417"/>
                </a:lnTo>
                <a:lnTo>
                  <a:pt x="968040" y="168335"/>
                </a:lnTo>
                <a:cubicBezTo>
                  <a:pt x="968040" y="75366"/>
                  <a:pt x="1043406" y="0"/>
                  <a:pt x="1136375" y="0"/>
                </a:cubicBezTo>
                <a:cubicBezTo>
                  <a:pt x="1229344" y="0"/>
                  <a:pt x="1304710" y="75366"/>
                  <a:pt x="1304710" y="168335"/>
                </a:cubicBezTo>
                <a:lnTo>
                  <a:pt x="1304710" y="1210417"/>
                </a:lnTo>
                <a:lnTo>
                  <a:pt x="1631589" y="1210417"/>
                </a:lnTo>
                <a:lnTo>
                  <a:pt x="1302251" y="2536736"/>
                </a:lnTo>
                <a:lnTo>
                  <a:pt x="1351562" y="2536736"/>
                </a:lnTo>
                <a:lnTo>
                  <a:pt x="1612568" y="1852280"/>
                </a:lnTo>
                <a:cubicBezTo>
                  <a:pt x="1637362" y="1787259"/>
                  <a:pt x="1710172" y="1754650"/>
                  <a:pt x="1775193" y="1779444"/>
                </a:cubicBezTo>
                <a:cubicBezTo>
                  <a:pt x="1840214" y="1804239"/>
                  <a:pt x="1872823" y="1877049"/>
                  <a:pt x="1848029" y="1942070"/>
                </a:cubicBezTo>
                <a:lnTo>
                  <a:pt x="1389635" y="3144149"/>
                </a:lnTo>
                <a:cubicBezTo>
                  <a:pt x="1348984" y="3225622"/>
                  <a:pt x="1356391" y="3202920"/>
                  <a:pt x="1228565" y="3214674"/>
                </a:cubicBezTo>
                <a:close/>
                <a:moveTo>
                  <a:pt x="925623" y="3959924"/>
                </a:moveTo>
                <a:cubicBezTo>
                  <a:pt x="746683" y="3959924"/>
                  <a:pt x="601623" y="3814864"/>
                  <a:pt x="601623" y="3635924"/>
                </a:cubicBezTo>
                <a:cubicBezTo>
                  <a:pt x="601623" y="3456984"/>
                  <a:pt x="746683" y="3311924"/>
                  <a:pt x="925623" y="3311924"/>
                </a:cubicBezTo>
                <a:cubicBezTo>
                  <a:pt x="1104563" y="3311924"/>
                  <a:pt x="1249623" y="3456984"/>
                  <a:pt x="1249623" y="3635924"/>
                </a:cubicBezTo>
                <a:cubicBezTo>
                  <a:pt x="1249623" y="3814864"/>
                  <a:pt x="1104563" y="3959924"/>
                  <a:pt x="925623" y="3959924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3" name="Google Shape;1933;p53"/>
          <p:cNvSpPr/>
          <p:nvPr/>
        </p:nvSpPr>
        <p:spPr>
          <a:xfrm>
            <a:off x="2424437" y="1405830"/>
            <a:ext cx="507661" cy="521714"/>
          </a:xfrm>
          <a:custGeom>
            <a:avLst/>
            <a:gdLst/>
            <a:ahLst/>
            <a:cxnLst/>
            <a:rect l="l" t="t" r="r" b="b"/>
            <a:pathLst>
              <a:path w="356471" h="366339" extrusionOk="0">
                <a:moveTo>
                  <a:pt x="144025" y="123680"/>
                </a:moveTo>
                <a:cubicBezTo>
                  <a:pt x="89551" y="123680"/>
                  <a:pt x="45391" y="167840"/>
                  <a:pt x="45391" y="222314"/>
                </a:cubicBezTo>
                <a:cubicBezTo>
                  <a:pt x="45391" y="276788"/>
                  <a:pt x="89551" y="320948"/>
                  <a:pt x="144025" y="320948"/>
                </a:cubicBezTo>
                <a:cubicBezTo>
                  <a:pt x="198499" y="320948"/>
                  <a:pt x="242659" y="276788"/>
                  <a:pt x="242659" y="222314"/>
                </a:cubicBezTo>
                <a:cubicBezTo>
                  <a:pt x="242659" y="167840"/>
                  <a:pt x="198499" y="123680"/>
                  <a:pt x="144025" y="123680"/>
                </a:cubicBezTo>
                <a:close/>
                <a:moveTo>
                  <a:pt x="354808" y="0"/>
                </a:moveTo>
                <a:lnTo>
                  <a:pt x="356471" y="85288"/>
                </a:lnTo>
                <a:lnTo>
                  <a:pt x="334733" y="64382"/>
                </a:lnTo>
                <a:lnTo>
                  <a:pt x="260258" y="141819"/>
                </a:lnTo>
                <a:cubicBezTo>
                  <a:pt x="278587" y="163579"/>
                  <a:pt x="288050" y="191841"/>
                  <a:pt x="288050" y="222314"/>
                </a:cubicBezTo>
                <a:cubicBezTo>
                  <a:pt x="288050" y="301857"/>
                  <a:pt x="223568" y="366339"/>
                  <a:pt x="144025" y="366339"/>
                </a:cubicBezTo>
                <a:cubicBezTo>
                  <a:pt x="64482" y="366339"/>
                  <a:pt x="0" y="301857"/>
                  <a:pt x="0" y="222314"/>
                </a:cubicBezTo>
                <a:cubicBezTo>
                  <a:pt x="0" y="142771"/>
                  <a:pt x="64482" y="78289"/>
                  <a:pt x="144025" y="78289"/>
                </a:cubicBezTo>
                <a:cubicBezTo>
                  <a:pt x="170876" y="78289"/>
                  <a:pt x="196011" y="85637"/>
                  <a:pt x="216282" y="100527"/>
                </a:cubicBezTo>
                <a:lnTo>
                  <a:pt x="291257" y="22569"/>
                </a:lnTo>
                <a:lnTo>
                  <a:pt x="269519" y="1663"/>
                </a:ln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4" name="Google Shape;1934;p53"/>
          <p:cNvSpPr/>
          <p:nvPr/>
        </p:nvSpPr>
        <p:spPr>
          <a:xfrm>
            <a:off x="3300946" y="1367765"/>
            <a:ext cx="532052" cy="543757"/>
          </a:xfrm>
          <a:custGeom>
            <a:avLst/>
            <a:gdLst/>
            <a:ahLst/>
            <a:cxnLst/>
            <a:rect l="l" t="t" r="r" b="b"/>
            <a:pathLst>
              <a:path w="373598" h="381817" extrusionOk="0">
                <a:moveTo>
                  <a:pt x="229573" y="45391"/>
                </a:moveTo>
                <a:cubicBezTo>
                  <a:pt x="175099" y="45391"/>
                  <a:pt x="130939" y="89551"/>
                  <a:pt x="130939" y="144025"/>
                </a:cubicBezTo>
                <a:cubicBezTo>
                  <a:pt x="130939" y="198499"/>
                  <a:pt x="175099" y="242659"/>
                  <a:pt x="229573" y="242659"/>
                </a:cubicBezTo>
                <a:cubicBezTo>
                  <a:pt x="284047" y="242659"/>
                  <a:pt x="328207" y="198499"/>
                  <a:pt x="328207" y="144025"/>
                </a:cubicBezTo>
                <a:cubicBezTo>
                  <a:pt x="328207" y="89551"/>
                  <a:pt x="284047" y="45391"/>
                  <a:pt x="229573" y="45391"/>
                </a:cubicBezTo>
                <a:close/>
                <a:moveTo>
                  <a:pt x="229573" y="0"/>
                </a:moveTo>
                <a:cubicBezTo>
                  <a:pt x="309116" y="0"/>
                  <a:pt x="373598" y="64482"/>
                  <a:pt x="373598" y="144025"/>
                </a:cubicBezTo>
                <a:cubicBezTo>
                  <a:pt x="373598" y="223568"/>
                  <a:pt x="309116" y="288050"/>
                  <a:pt x="229573" y="288050"/>
                </a:cubicBezTo>
                <a:cubicBezTo>
                  <a:pt x="202172" y="288050"/>
                  <a:pt x="176558" y="280398"/>
                  <a:pt x="156060" y="264966"/>
                </a:cubicBezTo>
                <a:lnTo>
                  <a:pt x="128993" y="292033"/>
                </a:lnTo>
                <a:lnTo>
                  <a:pt x="160228" y="323268"/>
                </a:lnTo>
                <a:cubicBezTo>
                  <a:pt x="171055" y="334095"/>
                  <a:pt x="171055" y="351650"/>
                  <a:pt x="160228" y="362477"/>
                </a:cubicBezTo>
                <a:cubicBezTo>
                  <a:pt x="149401" y="373304"/>
                  <a:pt x="131846" y="373304"/>
                  <a:pt x="121019" y="362477"/>
                </a:cubicBezTo>
                <a:lnTo>
                  <a:pt x="89784" y="331242"/>
                </a:lnTo>
                <a:lnTo>
                  <a:pt x="39209" y="381817"/>
                </a:lnTo>
                <a:cubicBezTo>
                  <a:pt x="28381" y="392644"/>
                  <a:pt x="10827" y="392644"/>
                  <a:pt x="0" y="381817"/>
                </a:cubicBezTo>
                <a:cubicBezTo>
                  <a:pt x="-10828" y="370989"/>
                  <a:pt x="-10828" y="353435"/>
                  <a:pt x="0" y="342608"/>
                </a:cubicBezTo>
                <a:lnTo>
                  <a:pt x="50575" y="292033"/>
                </a:lnTo>
                <a:lnTo>
                  <a:pt x="16166" y="257624"/>
                </a:lnTo>
                <a:cubicBezTo>
                  <a:pt x="5339" y="246797"/>
                  <a:pt x="5339" y="229242"/>
                  <a:pt x="16166" y="218415"/>
                </a:cubicBezTo>
                <a:cubicBezTo>
                  <a:pt x="26993" y="207588"/>
                  <a:pt x="44548" y="207588"/>
                  <a:pt x="55375" y="218415"/>
                </a:cubicBezTo>
                <a:lnTo>
                  <a:pt x="89784" y="252824"/>
                </a:lnTo>
                <a:lnTo>
                  <a:pt x="115252" y="227356"/>
                </a:lnTo>
                <a:cubicBezTo>
                  <a:pt x="95803" y="205073"/>
                  <a:pt x="85548" y="175747"/>
                  <a:pt x="85548" y="144025"/>
                </a:cubicBezTo>
                <a:cubicBezTo>
                  <a:pt x="85548" y="64482"/>
                  <a:pt x="150030" y="0"/>
                  <a:pt x="229573" y="0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5" name="Google Shape;1935;p53"/>
          <p:cNvSpPr/>
          <p:nvPr/>
        </p:nvSpPr>
        <p:spPr>
          <a:xfrm>
            <a:off x="4293254" y="2470471"/>
            <a:ext cx="507960" cy="502639"/>
          </a:xfrm>
          <a:custGeom>
            <a:avLst/>
            <a:gdLst/>
            <a:ahLst/>
            <a:cxnLst/>
            <a:rect l="l" t="t" r="r" b="b"/>
            <a:pathLst>
              <a:path w="3220460" h="3186731" extrusionOk="0">
                <a:moveTo>
                  <a:pt x="1762834" y="1282034"/>
                </a:moveTo>
                <a:lnTo>
                  <a:pt x="273698" y="2771171"/>
                </a:lnTo>
                <a:cubicBezTo>
                  <a:pt x="253145" y="2791724"/>
                  <a:pt x="253145" y="2825048"/>
                  <a:pt x="273698" y="2845601"/>
                </a:cubicBezTo>
                <a:cubicBezTo>
                  <a:pt x="294251" y="2866154"/>
                  <a:pt x="327575" y="2866154"/>
                  <a:pt x="348128" y="2845601"/>
                </a:cubicBezTo>
                <a:lnTo>
                  <a:pt x="1830131" y="1363598"/>
                </a:lnTo>
                <a:close/>
                <a:moveTo>
                  <a:pt x="2703218" y="237332"/>
                </a:moveTo>
                <a:cubicBezTo>
                  <a:pt x="2623680" y="237332"/>
                  <a:pt x="2559202" y="301810"/>
                  <a:pt x="2559202" y="381348"/>
                </a:cubicBezTo>
                <a:cubicBezTo>
                  <a:pt x="2559202" y="460886"/>
                  <a:pt x="2623680" y="525364"/>
                  <a:pt x="2703218" y="525364"/>
                </a:cubicBezTo>
                <a:cubicBezTo>
                  <a:pt x="2782756" y="525364"/>
                  <a:pt x="2847234" y="460886"/>
                  <a:pt x="2847234" y="381348"/>
                </a:cubicBezTo>
                <a:cubicBezTo>
                  <a:pt x="2847234" y="301810"/>
                  <a:pt x="2782756" y="237332"/>
                  <a:pt x="2703218" y="237332"/>
                </a:cubicBezTo>
                <a:close/>
                <a:moveTo>
                  <a:pt x="2413103" y="0"/>
                </a:moveTo>
                <a:cubicBezTo>
                  <a:pt x="2858994" y="0"/>
                  <a:pt x="3220460" y="361466"/>
                  <a:pt x="3220460" y="807357"/>
                </a:cubicBezTo>
                <a:cubicBezTo>
                  <a:pt x="3220460" y="1253248"/>
                  <a:pt x="2858994" y="1614714"/>
                  <a:pt x="2413103" y="1614714"/>
                </a:cubicBezTo>
                <a:cubicBezTo>
                  <a:pt x="2305542" y="1614714"/>
                  <a:pt x="2202893" y="1593680"/>
                  <a:pt x="2109223" y="1555067"/>
                </a:cubicBezTo>
                <a:lnTo>
                  <a:pt x="2191945" y="1637789"/>
                </a:lnTo>
                <a:cubicBezTo>
                  <a:pt x="2226856" y="1672699"/>
                  <a:pt x="2226855" y="1729300"/>
                  <a:pt x="2191945" y="1764210"/>
                </a:cubicBezTo>
                <a:lnTo>
                  <a:pt x="2045068" y="1911087"/>
                </a:lnTo>
                <a:cubicBezTo>
                  <a:pt x="2010158" y="1945998"/>
                  <a:pt x="1953557" y="1945998"/>
                  <a:pt x="1918647" y="1911087"/>
                </a:cubicBezTo>
                <a:lnTo>
                  <a:pt x="1799123" y="1791564"/>
                </a:lnTo>
                <a:lnTo>
                  <a:pt x="1749496" y="1841190"/>
                </a:lnTo>
                <a:lnTo>
                  <a:pt x="1832980" y="1924673"/>
                </a:lnTo>
                <a:lnTo>
                  <a:pt x="1761893" y="1995760"/>
                </a:lnTo>
                <a:lnTo>
                  <a:pt x="1678410" y="1912277"/>
                </a:lnTo>
                <a:lnTo>
                  <a:pt x="1650246" y="1940441"/>
                </a:lnTo>
                <a:lnTo>
                  <a:pt x="1735612" y="2025807"/>
                </a:lnTo>
                <a:lnTo>
                  <a:pt x="1573330" y="2188089"/>
                </a:lnTo>
                <a:lnTo>
                  <a:pt x="1487964" y="2102723"/>
                </a:lnTo>
                <a:lnTo>
                  <a:pt x="1451742" y="2138944"/>
                </a:lnTo>
                <a:lnTo>
                  <a:pt x="1537109" y="2224311"/>
                </a:lnTo>
                <a:lnTo>
                  <a:pt x="1374830" y="2386590"/>
                </a:lnTo>
                <a:lnTo>
                  <a:pt x="1289463" y="2301223"/>
                </a:lnTo>
                <a:lnTo>
                  <a:pt x="1225079" y="2365608"/>
                </a:lnTo>
                <a:lnTo>
                  <a:pt x="1310445" y="2450974"/>
                </a:lnTo>
                <a:lnTo>
                  <a:pt x="1239358" y="2522061"/>
                </a:lnTo>
                <a:lnTo>
                  <a:pt x="1153992" y="2436695"/>
                </a:lnTo>
                <a:lnTo>
                  <a:pt x="1104364" y="2486322"/>
                </a:lnTo>
                <a:lnTo>
                  <a:pt x="1189730" y="2571689"/>
                </a:lnTo>
                <a:lnTo>
                  <a:pt x="1034153" y="2727266"/>
                </a:lnTo>
                <a:lnTo>
                  <a:pt x="948787" y="2641900"/>
                </a:lnTo>
                <a:lnTo>
                  <a:pt x="905863" y="2684824"/>
                </a:lnTo>
                <a:lnTo>
                  <a:pt x="991230" y="2770191"/>
                </a:lnTo>
                <a:lnTo>
                  <a:pt x="842353" y="2919067"/>
                </a:lnTo>
                <a:lnTo>
                  <a:pt x="756986" y="2833700"/>
                </a:lnTo>
                <a:lnTo>
                  <a:pt x="692119" y="2898567"/>
                </a:lnTo>
                <a:lnTo>
                  <a:pt x="777486" y="2983934"/>
                </a:lnTo>
                <a:lnTo>
                  <a:pt x="628610" y="3132811"/>
                </a:lnTo>
                <a:lnTo>
                  <a:pt x="618557" y="3122757"/>
                </a:lnTo>
                <a:lnTo>
                  <a:pt x="622830" y="3134825"/>
                </a:lnTo>
                <a:lnTo>
                  <a:pt x="346551" y="3150831"/>
                </a:lnTo>
                <a:lnTo>
                  <a:pt x="0" y="3186731"/>
                </a:lnTo>
                <a:lnTo>
                  <a:pt x="51749" y="2750557"/>
                </a:lnTo>
                <a:lnTo>
                  <a:pt x="48979" y="2747788"/>
                </a:lnTo>
                <a:lnTo>
                  <a:pt x="52495" y="2744272"/>
                </a:lnTo>
                <a:lnTo>
                  <a:pt x="52938" y="2740533"/>
                </a:lnTo>
                <a:lnTo>
                  <a:pt x="54575" y="2742192"/>
                </a:lnTo>
                <a:lnTo>
                  <a:pt x="1671288" y="1125479"/>
                </a:lnTo>
                <a:cubicBezTo>
                  <a:pt x="1628971" y="1027979"/>
                  <a:pt x="1605746" y="920380"/>
                  <a:pt x="1605746" y="807357"/>
                </a:cubicBezTo>
                <a:cubicBezTo>
                  <a:pt x="1605746" y="361466"/>
                  <a:pt x="1967212" y="0"/>
                  <a:pt x="2413103" y="0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6" name="Google Shape;1936;p53"/>
          <p:cNvSpPr/>
          <p:nvPr/>
        </p:nvSpPr>
        <p:spPr>
          <a:xfrm>
            <a:off x="1814341" y="2469348"/>
            <a:ext cx="349473" cy="504884"/>
          </a:xfrm>
          <a:custGeom>
            <a:avLst/>
            <a:gdLst/>
            <a:ahLst/>
            <a:cxnLst/>
            <a:rect l="l" t="t" r="r" b="b"/>
            <a:pathLst>
              <a:path w="2215656" h="3200962" extrusionOk="0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7" name="Google Shape;1937;p53"/>
          <p:cNvSpPr/>
          <p:nvPr/>
        </p:nvSpPr>
        <p:spPr>
          <a:xfrm>
            <a:off x="5143549" y="2469348"/>
            <a:ext cx="455959" cy="504884"/>
          </a:xfrm>
          <a:custGeom>
            <a:avLst/>
            <a:gdLst/>
            <a:ahLst/>
            <a:cxnLst/>
            <a:rect l="l" t="t" r="r" b="b"/>
            <a:pathLst>
              <a:path w="2890784" h="3200962" extrusionOk="0">
                <a:moveTo>
                  <a:pt x="1107828" y="2097026"/>
                </a:moveTo>
                <a:cubicBezTo>
                  <a:pt x="1025313" y="2097026"/>
                  <a:pt x="958422" y="2163918"/>
                  <a:pt x="958422" y="2246432"/>
                </a:cubicBezTo>
                <a:cubicBezTo>
                  <a:pt x="958422" y="2302715"/>
                  <a:pt x="989545" y="2351730"/>
                  <a:pt x="1036589" y="2375275"/>
                </a:cubicBezTo>
                <a:lnTo>
                  <a:pt x="985421" y="2684898"/>
                </a:lnTo>
                <a:lnTo>
                  <a:pt x="1230235" y="2684898"/>
                </a:lnTo>
                <a:lnTo>
                  <a:pt x="1179067" y="2375275"/>
                </a:lnTo>
                <a:cubicBezTo>
                  <a:pt x="1226111" y="2351730"/>
                  <a:pt x="1257233" y="2302715"/>
                  <a:pt x="1257233" y="2246432"/>
                </a:cubicBezTo>
                <a:cubicBezTo>
                  <a:pt x="1257233" y="2163918"/>
                  <a:pt x="1190342" y="2097026"/>
                  <a:pt x="1107828" y="2097026"/>
                </a:cubicBezTo>
                <a:close/>
                <a:moveTo>
                  <a:pt x="2199259" y="56"/>
                </a:moveTo>
                <a:cubicBezTo>
                  <a:pt x="2572924" y="-4720"/>
                  <a:pt x="2881009" y="291773"/>
                  <a:pt x="2890561" y="665346"/>
                </a:cubicBezTo>
                <a:lnTo>
                  <a:pt x="2843000" y="666562"/>
                </a:lnTo>
                <a:lnTo>
                  <a:pt x="2890784" y="666562"/>
                </a:lnTo>
                <a:lnTo>
                  <a:pt x="2890784" y="1580962"/>
                </a:lnTo>
                <a:lnTo>
                  <a:pt x="2625345" y="1580962"/>
                </a:lnTo>
                <a:lnTo>
                  <a:pt x="2625345" y="672127"/>
                </a:lnTo>
                <a:lnTo>
                  <a:pt x="2623811" y="672166"/>
                </a:lnTo>
                <a:cubicBezTo>
                  <a:pt x="2617992" y="444585"/>
                  <a:pt x="2430306" y="263961"/>
                  <a:pt x="2202670" y="266871"/>
                </a:cubicBezTo>
                <a:cubicBezTo>
                  <a:pt x="1975033" y="269781"/>
                  <a:pt x="1792025" y="455143"/>
                  <a:pt x="1792025" y="682798"/>
                </a:cubicBezTo>
                <a:lnTo>
                  <a:pt x="1790626" y="682798"/>
                </a:lnTo>
                <a:lnTo>
                  <a:pt x="1790626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1525187" y="1580962"/>
                </a:lnTo>
                <a:lnTo>
                  <a:pt x="1525187" y="676764"/>
                </a:lnTo>
                <a:lnTo>
                  <a:pt x="1525791" y="676764"/>
                </a:lnTo>
                <a:cubicBezTo>
                  <a:pt x="1528430" y="305830"/>
                  <a:pt x="1827609" y="4806"/>
                  <a:pt x="2199259" y="56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8" name="Google Shape;1938;p53"/>
          <p:cNvSpPr/>
          <p:nvPr/>
        </p:nvSpPr>
        <p:spPr>
          <a:xfrm>
            <a:off x="6863483" y="2465636"/>
            <a:ext cx="499664" cy="512309"/>
          </a:xfrm>
          <a:custGeom>
            <a:avLst/>
            <a:gdLst/>
            <a:ahLst/>
            <a:cxnLst/>
            <a:rect l="l" t="t" r="r" b="b"/>
            <a:pathLst>
              <a:path w="2296406" h="2354521" extrusionOk="0">
                <a:moveTo>
                  <a:pt x="2279640" y="1747818"/>
                </a:moveTo>
                <a:lnTo>
                  <a:pt x="1827546" y="1826304"/>
                </a:lnTo>
                <a:cubicBezTo>
                  <a:pt x="1873723" y="1907635"/>
                  <a:pt x="1985737" y="2047488"/>
                  <a:pt x="1955104" y="2095900"/>
                </a:cubicBezTo>
                <a:cubicBezTo>
                  <a:pt x="1897166" y="2139232"/>
                  <a:pt x="1773393" y="2006999"/>
                  <a:pt x="1682537" y="1962549"/>
                </a:cubicBezTo>
                <a:lnTo>
                  <a:pt x="1528613" y="2354521"/>
                </a:lnTo>
                <a:lnTo>
                  <a:pt x="1380482" y="2120816"/>
                </a:lnTo>
                <a:lnTo>
                  <a:pt x="1495542" y="1788127"/>
                </a:lnTo>
                <a:lnTo>
                  <a:pt x="909489" y="1225390"/>
                </a:lnTo>
                <a:lnTo>
                  <a:pt x="414951" y="2322212"/>
                </a:lnTo>
                <a:lnTo>
                  <a:pt x="293184" y="2052845"/>
                </a:lnTo>
                <a:lnTo>
                  <a:pt x="520411" y="767428"/>
                </a:lnTo>
                <a:cubicBezTo>
                  <a:pt x="325060" y="542715"/>
                  <a:pt x="-71458" y="102202"/>
                  <a:pt x="11167" y="5505"/>
                </a:cubicBezTo>
                <a:cubicBezTo>
                  <a:pt x="111065" y="-52229"/>
                  <a:pt x="554777" y="358209"/>
                  <a:pt x="771719" y="578452"/>
                </a:cubicBezTo>
                <a:lnTo>
                  <a:pt x="2041440" y="514597"/>
                </a:lnTo>
                <a:lnTo>
                  <a:pt x="2296406" y="662729"/>
                </a:lnTo>
                <a:lnTo>
                  <a:pt x="1124906" y="1004182"/>
                </a:lnTo>
                <a:lnTo>
                  <a:pt x="1676517" y="1608523"/>
                </a:lnTo>
                <a:cubicBezTo>
                  <a:pt x="1795262" y="1589016"/>
                  <a:pt x="2094931" y="1557316"/>
                  <a:pt x="2094931" y="1557316"/>
                </a:cubicBezTo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9" name="Google Shape;1939;p53"/>
          <p:cNvSpPr/>
          <p:nvPr/>
        </p:nvSpPr>
        <p:spPr>
          <a:xfrm>
            <a:off x="7691712" y="4611662"/>
            <a:ext cx="614525" cy="416246"/>
          </a:xfrm>
          <a:custGeom>
            <a:avLst/>
            <a:gdLst/>
            <a:ahLst/>
            <a:cxnLst/>
            <a:rect l="l" t="t" r="r" b="b"/>
            <a:pathLst>
              <a:path w="3219104" h="2180445" extrusionOk="0">
                <a:moveTo>
                  <a:pt x="631935" y="660566"/>
                </a:moveTo>
                <a:cubicBezTo>
                  <a:pt x="582229" y="660566"/>
                  <a:pt x="541935" y="700860"/>
                  <a:pt x="541935" y="750566"/>
                </a:cubicBezTo>
                <a:cubicBezTo>
                  <a:pt x="541935" y="800272"/>
                  <a:pt x="582229" y="840566"/>
                  <a:pt x="631935" y="840566"/>
                </a:cubicBezTo>
                <a:cubicBezTo>
                  <a:pt x="681641" y="840566"/>
                  <a:pt x="721935" y="800272"/>
                  <a:pt x="721935" y="750566"/>
                </a:cubicBezTo>
                <a:cubicBezTo>
                  <a:pt x="721935" y="700860"/>
                  <a:pt x="681641" y="660566"/>
                  <a:pt x="631935" y="660566"/>
                </a:cubicBezTo>
                <a:close/>
                <a:moveTo>
                  <a:pt x="2920524" y="132986"/>
                </a:moveTo>
                <a:cubicBezTo>
                  <a:pt x="2884582" y="132986"/>
                  <a:pt x="2855445" y="171564"/>
                  <a:pt x="2855445" y="219152"/>
                </a:cubicBezTo>
                <a:cubicBezTo>
                  <a:pt x="2855445" y="266740"/>
                  <a:pt x="2884582" y="305318"/>
                  <a:pt x="2920524" y="305318"/>
                </a:cubicBezTo>
                <a:cubicBezTo>
                  <a:pt x="2956466" y="305318"/>
                  <a:pt x="2985603" y="266740"/>
                  <a:pt x="2985603" y="219152"/>
                </a:cubicBezTo>
                <a:cubicBezTo>
                  <a:pt x="2985603" y="171564"/>
                  <a:pt x="2956466" y="132986"/>
                  <a:pt x="2920524" y="132986"/>
                </a:cubicBezTo>
                <a:close/>
                <a:moveTo>
                  <a:pt x="1840097" y="123357"/>
                </a:moveTo>
                <a:cubicBezTo>
                  <a:pt x="1690593" y="125267"/>
                  <a:pt x="1541569" y="163386"/>
                  <a:pt x="1407089" y="237534"/>
                </a:cubicBezTo>
                <a:lnTo>
                  <a:pt x="1442443" y="299445"/>
                </a:lnTo>
                <a:cubicBezTo>
                  <a:pt x="1690026" y="162934"/>
                  <a:pt x="1991162" y="159087"/>
                  <a:pt x="2242273" y="289227"/>
                </a:cubicBezTo>
                <a:lnTo>
                  <a:pt x="2275978" y="226435"/>
                </a:lnTo>
                <a:cubicBezTo>
                  <a:pt x="2139582" y="155746"/>
                  <a:pt x="1989600" y="121447"/>
                  <a:pt x="1840097" y="123357"/>
                </a:cubicBezTo>
                <a:close/>
                <a:moveTo>
                  <a:pt x="1808744" y="1233"/>
                </a:moveTo>
                <a:cubicBezTo>
                  <a:pt x="2156106" y="-14520"/>
                  <a:pt x="2554236" y="122009"/>
                  <a:pt x="2727916" y="332053"/>
                </a:cubicBezTo>
                <a:lnTo>
                  <a:pt x="2797407" y="426906"/>
                </a:lnTo>
                <a:cubicBezTo>
                  <a:pt x="2816730" y="407744"/>
                  <a:pt x="2822914" y="396798"/>
                  <a:pt x="2848347" y="374270"/>
                </a:cubicBezTo>
                <a:cubicBezTo>
                  <a:pt x="2789714" y="335227"/>
                  <a:pt x="2770554" y="301522"/>
                  <a:pt x="2770554" y="211287"/>
                </a:cubicBezTo>
                <a:cubicBezTo>
                  <a:pt x="2770554" y="109060"/>
                  <a:pt x="2826850" y="34523"/>
                  <a:pt x="2918697" y="33333"/>
                </a:cubicBezTo>
                <a:cubicBezTo>
                  <a:pt x="3010544" y="32143"/>
                  <a:pt x="3068737" y="122977"/>
                  <a:pt x="3064459" y="218431"/>
                </a:cubicBezTo>
                <a:cubicBezTo>
                  <a:pt x="3062319" y="266188"/>
                  <a:pt x="3063213" y="242475"/>
                  <a:pt x="3054577" y="285936"/>
                </a:cubicBezTo>
                <a:cubicBezTo>
                  <a:pt x="3088600" y="260795"/>
                  <a:pt x="3146396" y="297212"/>
                  <a:pt x="3198377" y="27802"/>
                </a:cubicBezTo>
                <a:cubicBezTo>
                  <a:pt x="3270974" y="270322"/>
                  <a:pt x="3142267" y="378871"/>
                  <a:pt x="2977023" y="405424"/>
                </a:cubicBezTo>
                <a:cubicBezTo>
                  <a:pt x="2937650" y="455263"/>
                  <a:pt x="2906651" y="507366"/>
                  <a:pt x="2854455" y="531728"/>
                </a:cubicBezTo>
                <a:cubicBezTo>
                  <a:pt x="2854593" y="531917"/>
                  <a:pt x="2854687" y="532126"/>
                  <a:pt x="2854781" y="532336"/>
                </a:cubicBezTo>
                <a:lnTo>
                  <a:pt x="2914835" y="719911"/>
                </a:lnTo>
                <a:cubicBezTo>
                  <a:pt x="2982387" y="1030651"/>
                  <a:pt x="2875068" y="1334999"/>
                  <a:pt x="2751965" y="1458417"/>
                </a:cubicBezTo>
                <a:cubicBezTo>
                  <a:pt x="2718119" y="1752479"/>
                  <a:pt x="2636178" y="1904762"/>
                  <a:pt x="2564924" y="2133185"/>
                </a:cubicBezTo>
                <a:cubicBezTo>
                  <a:pt x="2548001" y="2174319"/>
                  <a:pt x="2290597" y="2162941"/>
                  <a:pt x="2284362" y="2130560"/>
                </a:cubicBezTo>
                <a:cubicBezTo>
                  <a:pt x="2253189" y="1989654"/>
                  <a:pt x="2205984" y="1832997"/>
                  <a:pt x="2190842" y="1681589"/>
                </a:cubicBezTo>
                <a:cubicBezTo>
                  <a:pt x="1937891" y="1727975"/>
                  <a:pt x="1628829" y="1727099"/>
                  <a:pt x="1429318" y="1710471"/>
                </a:cubicBezTo>
                <a:cubicBezTo>
                  <a:pt x="1387456" y="1891634"/>
                  <a:pt x="1268107" y="2057044"/>
                  <a:pt x="1143413" y="2180445"/>
                </a:cubicBezTo>
                <a:lnTo>
                  <a:pt x="943012" y="2180445"/>
                </a:lnTo>
                <a:cubicBezTo>
                  <a:pt x="894916" y="2170818"/>
                  <a:pt x="902932" y="1825120"/>
                  <a:pt x="910948" y="1650083"/>
                </a:cubicBezTo>
                <a:cubicBezTo>
                  <a:pt x="600994" y="1508303"/>
                  <a:pt x="-80369" y="1319263"/>
                  <a:pt x="7807" y="838786"/>
                </a:cubicBezTo>
                <a:cubicBezTo>
                  <a:pt x="13151" y="796777"/>
                  <a:pt x="184160" y="802028"/>
                  <a:pt x="275009" y="799402"/>
                </a:cubicBezTo>
                <a:cubicBezTo>
                  <a:pt x="369419" y="659373"/>
                  <a:pt x="418407" y="582356"/>
                  <a:pt x="555570" y="465957"/>
                </a:cubicBezTo>
                <a:cubicBezTo>
                  <a:pt x="547554" y="374062"/>
                  <a:pt x="496786" y="206026"/>
                  <a:pt x="531522" y="190273"/>
                </a:cubicBezTo>
                <a:cubicBezTo>
                  <a:pt x="764877" y="64246"/>
                  <a:pt x="803177" y="250661"/>
                  <a:pt x="924308" y="355683"/>
                </a:cubicBezTo>
                <a:cubicBezTo>
                  <a:pt x="1130053" y="143013"/>
                  <a:pt x="1554903" y="11735"/>
                  <a:pt x="1808744" y="1233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0" name="Google Shape;1940;p53"/>
          <p:cNvSpPr/>
          <p:nvPr/>
        </p:nvSpPr>
        <p:spPr>
          <a:xfrm>
            <a:off x="1155844" y="2334438"/>
            <a:ext cx="316162" cy="774705"/>
          </a:xfrm>
          <a:custGeom>
            <a:avLst/>
            <a:gdLst/>
            <a:ahLst/>
            <a:cxnLst/>
            <a:rect l="l" t="t" r="r" b="b"/>
            <a:pathLst>
              <a:path w="1060423" h="2598393" extrusionOk="0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1" name="Google Shape;1941;p53"/>
          <p:cNvSpPr/>
          <p:nvPr/>
        </p:nvSpPr>
        <p:spPr>
          <a:xfrm>
            <a:off x="5941844" y="2492786"/>
            <a:ext cx="579306" cy="458009"/>
          </a:xfrm>
          <a:custGeom>
            <a:avLst/>
            <a:gdLst/>
            <a:ahLst/>
            <a:cxnLst/>
            <a:rect l="l" t="t" r="r" b="b"/>
            <a:pathLst>
              <a:path w="3219104" h="2545072" extrusionOk="0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2" name="Google Shape;1942;p53"/>
          <p:cNvSpPr/>
          <p:nvPr/>
        </p:nvSpPr>
        <p:spPr>
          <a:xfrm>
            <a:off x="3784644" y="4579326"/>
            <a:ext cx="476931" cy="480914"/>
          </a:xfrm>
          <a:custGeom>
            <a:avLst/>
            <a:gdLst/>
            <a:ahLst/>
            <a:cxnLst/>
            <a:rect l="l" t="t" r="r" b="b"/>
            <a:pathLst>
              <a:path w="1652142" h="1665940" extrusionOk="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3" name="Google Shape;1943;p53"/>
          <p:cNvSpPr/>
          <p:nvPr/>
        </p:nvSpPr>
        <p:spPr>
          <a:xfrm>
            <a:off x="6040452" y="4546621"/>
            <a:ext cx="454128" cy="546324"/>
          </a:xfrm>
          <a:custGeom>
            <a:avLst/>
            <a:gdLst/>
            <a:ahLst/>
            <a:cxnLst/>
            <a:rect l="l" t="t" r="r" b="b"/>
            <a:pathLst>
              <a:path w="2671236" h="3213546" extrusionOk="0">
                <a:moveTo>
                  <a:pt x="1336943" y="151152"/>
                </a:moveTo>
                <a:cubicBezTo>
                  <a:pt x="1223677" y="151152"/>
                  <a:pt x="1131857" y="242973"/>
                  <a:pt x="1131857" y="356239"/>
                </a:cubicBezTo>
                <a:cubicBezTo>
                  <a:pt x="1131857" y="469506"/>
                  <a:pt x="1223677" y="561326"/>
                  <a:pt x="1336943" y="561326"/>
                </a:cubicBezTo>
                <a:cubicBezTo>
                  <a:pt x="1450210" y="561326"/>
                  <a:pt x="1542030" y="469506"/>
                  <a:pt x="1542030" y="356239"/>
                </a:cubicBezTo>
                <a:cubicBezTo>
                  <a:pt x="1542030" y="242973"/>
                  <a:pt x="1450210" y="151152"/>
                  <a:pt x="1336943" y="151152"/>
                </a:cubicBezTo>
                <a:close/>
                <a:moveTo>
                  <a:pt x="1336943" y="0"/>
                </a:moveTo>
                <a:cubicBezTo>
                  <a:pt x="1533689" y="0"/>
                  <a:pt x="1693182" y="159493"/>
                  <a:pt x="1693182" y="356239"/>
                </a:cubicBezTo>
                <a:cubicBezTo>
                  <a:pt x="1693182" y="499348"/>
                  <a:pt x="1608797" y="622748"/>
                  <a:pt x="1486649" y="678491"/>
                </a:cubicBezTo>
                <a:lnTo>
                  <a:pt x="1504985" y="861628"/>
                </a:lnTo>
                <a:lnTo>
                  <a:pt x="2050955" y="861628"/>
                </a:lnTo>
                <a:cubicBezTo>
                  <a:pt x="2073924" y="808095"/>
                  <a:pt x="2127168" y="770742"/>
                  <a:pt x="2189136" y="770742"/>
                </a:cubicBezTo>
                <a:cubicBezTo>
                  <a:pt x="2272476" y="770742"/>
                  <a:pt x="2340037" y="838303"/>
                  <a:pt x="2340037" y="921643"/>
                </a:cubicBezTo>
                <a:cubicBezTo>
                  <a:pt x="2340037" y="1004983"/>
                  <a:pt x="2272476" y="1072544"/>
                  <a:pt x="2189136" y="1072544"/>
                </a:cubicBezTo>
                <a:cubicBezTo>
                  <a:pt x="2127168" y="1072544"/>
                  <a:pt x="2073924" y="1035191"/>
                  <a:pt x="2050955" y="981658"/>
                </a:cubicBezTo>
                <a:lnTo>
                  <a:pt x="1517002" y="981658"/>
                </a:lnTo>
                <a:lnTo>
                  <a:pt x="1678124" y="2590970"/>
                </a:lnTo>
                <a:cubicBezTo>
                  <a:pt x="2063444" y="2451708"/>
                  <a:pt x="2360829" y="2287813"/>
                  <a:pt x="2381761" y="1860600"/>
                </a:cubicBezTo>
                <a:cubicBezTo>
                  <a:pt x="2329006" y="1862811"/>
                  <a:pt x="2276981" y="1871755"/>
                  <a:pt x="2228094" y="1886075"/>
                </a:cubicBezTo>
                <a:cubicBezTo>
                  <a:pt x="2324645" y="1771974"/>
                  <a:pt x="2415523" y="1665436"/>
                  <a:pt x="2449665" y="1504055"/>
                </a:cubicBezTo>
                <a:cubicBezTo>
                  <a:pt x="2485699" y="1663545"/>
                  <a:pt x="2574685" y="1764408"/>
                  <a:pt x="2671236" y="1886075"/>
                </a:cubicBezTo>
                <a:cubicBezTo>
                  <a:pt x="2622475" y="1872164"/>
                  <a:pt x="2568855" y="1862858"/>
                  <a:pt x="2513341" y="1860541"/>
                </a:cubicBezTo>
                <a:cubicBezTo>
                  <a:pt x="2486075" y="2436981"/>
                  <a:pt x="2151724" y="2992040"/>
                  <a:pt x="1522375" y="3040581"/>
                </a:cubicBezTo>
                <a:cubicBezTo>
                  <a:pt x="1427529" y="3119259"/>
                  <a:pt x="1392747" y="3155891"/>
                  <a:pt x="1336943" y="3213546"/>
                </a:cubicBezTo>
                <a:cubicBezTo>
                  <a:pt x="1284048" y="3153728"/>
                  <a:pt x="1252174" y="3120936"/>
                  <a:pt x="1157234" y="3046101"/>
                </a:cubicBezTo>
                <a:cubicBezTo>
                  <a:pt x="592479" y="2980043"/>
                  <a:pt x="187829" y="2438320"/>
                  <a:pt x="160409" y="1860193"/>
                </a:cubicBezTo>
                <a:cubicBezTo>
                  <a:pt x="105366" y="1862056"/>
                  <a:pt x="50978" y="1871143"/>
                  <a:pt x="0" y="1886075"/>
                </a:cubicBezTo>
                <a:cubicBezTo>
                  <a:pt x="96552" y="1771974"/>
                  <a:pt x="187429" y="1665436"/>
                  <a:pt x="221571" y="1504055"/>
                </a:cubicBezTo>
                <a:cubicBezTo>
                  <a:pt x="257605" y="1663545"/>
                  <a:pt x="346591" y="1764408"/>
                  <a:pt x="443143" y="1886075"/>
                </a:cubicBezTo>
                <a:cubicBezTo>
                  <a:pt x="396276" y="1872705"/>
                  <a:pt x="344922" y="1863589"/>
                  <a:pt x="291687" y="1860996"/>
                </a:cubicBezTo>
                <a:cubicBezTo>
                  <a:pt x="313360" y="2289054"/>
                  <a:pt x="617325" y="2454996"/>
                  <a:pt x="1001768" y="2593980"/>
                </a:cubicBezTo>
                <a:lnTo>
                  <a:pt x="1157883" y="981658"/>
                </a:lnTo>
                <a:lnTo>
                  <a:pt x="666108" y="981658"/>
                </a:lnTo>
                <a:cubicBezTo>
                  <a:pt x="643139" y="1035191"/>
                  <a:pt x="589896" y="1072543"/>
                  <a:pt x="527928" y="1072543"/>
                </a:cubicBezTo>
                <a:cubicBezTo>
                  <a:pt x="444588" y="1072543"/>
                  <a:pt x="377027" y="1004982"/>
                  <a:pt x="377027" y="921642"/>
                </a:cubicBezTo>
                <a:cubicBezTo>
                  <a:pt x="377027" y="838302"/>
                  <a:pt x="444588" y="770741"/>
                  <a:pt x="527928" y="770741"/>
                </a:cubicBezTo>
                <a:cubicBezTo>
                  <a:pt x="589896" y="770741"/>
                  <a:pt x="643141" y="808095"/>
                  <a:pt x="666110" y="861628"/>
                </a:cubicBezTo>
                <a:lnTo>
                  <a:pt x="1169505" y="861628"/>
                </a:lnTo>
                <a:lnTo>
                  <a:pt x="1187237" y="678491"/>
                </a:lnTo>
                <a:cubicBezTo>
                  <a:pt x="1065090" y="622748"/>
                  <a:pt x="980704" y="499348"/>
                  <a:pt x="980704" y="356239"/>
                </a:cubicBezTo>
                <a:cubicBezTo>
                  <a:pt x="980704" y="159493"/>
                  <a:pt x="1140198" y="0"/>
                  <a:pt x="1336943" y="0"/>
                </a:cubicBezTo>
                <a:close/>
              </a:path>
            </a:pathLst>
          </a:custGeom>
          <a:solidFill>
            <a:srgbClr val="FFCF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"/>
          <p:cNvSpPr txBox="1">
            <a:spLocks noGrp="1"/>
          </p:cNvSpPr>
          <p:nvPr>
            <p:ph type="body" idx="1"/>
          </p:nvPr>
        </p:nvSpPr>
        <p:spPr>
          <a:xfrm>
            <a:off x="619125" y="271463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Infographic Style</a:t>
            </a:r>
            <a:endParaRPr/>
          </a:p>
        </p:txBody>
      </p:sp>
      <p:sp>
        <p:nvSpPr>
          <p:cNvPr id="431" name="Google Shape;431;p6"/>
          <p:cNvSpPr txBox="1"/>
          <p:nvPr/>
        </p:nvSpPr>
        <p:spPr>
          <a:xfrm>
            <a:off x="5787906" y="2104156"/>
            <a:ext cx="58905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Get a modern PowerPoint  Presentation that is beautifully designed. You can simply impress your audience and add a unique zing and appeal to your Presentations. Easy to change colors, photos and Text. </a:t>
            </a:r>
            <a:endParaRPr/>
          </a:p>
        </p:txBody>
      </p:sp>
      <p:sp>
        <p:nvSpPr>
          <p:cNvPr id="432" name="Google Shape;432;p6"/>
          <p:cNvSpPr txBox="1"/>
          <p:nvPr/>
        </p:nvSpPr>
        <p:spPr>
          <a:xfrm>
            <a:off x="5787905" y="4386700"/>
            <a:ext cx="589059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Get a modern PowerPoint  Presentation that is beautifully designed.  Easy to change colors, photos and Text. You can simply impress your audience and add a unique zing and appeal to your Presentations. Get a modern PowerPoint  Presentation that is beautifully designed. You can simply impress your audience and add a unique zing and appeal to your Presentations. </a:t>
            </a:r>
            <a:endParaRPr/>
          </a:p>
        </p:txBody>
      </p:sp>
      <p:sp>
        <p:nvSpPr>
          <p:cNvPr id="433" name="Google Shape;433;p6"/>
          <p:cNvSpPr txBox="1"/>
          <p:nvPr/>
        </p:nvSpPr>
        <p:spPr>
          <a:xfrm>
            <a:off x="5787907" y="3643620"/>
            <a:ext cx="125073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Easy to change colors, photos and Text. </a:t>
            </a:r>
            <a:endParaRPr sz="12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6"/>
          <p:cNvSpPr txBox="1"/>
          <p:nvPr/>
        </p:nvSpPr>
        <p:spPr>
          <a:xfrm>
            <a:off x="7299473" y="3643620"/>
            <a:ext cx="125073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Easy to change colors, photos and Text. </a:t>
            </a:r>
            <a:endParaRPr sz="12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6"/>
          <p:cNvSpPr txBox="1"/>
          <p:nvPr/>
        </p:nvSpPr>
        <p:spPr>
          <a:xfrm>
            <a:off x="8811041" y="3643620"/>
            <a:ext cx="125073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Easy to change colors, photos and Text. </a:t>
            </a:r>
            <a:endParaRPr sz="12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6"/>
          <p:cNvSpPr txBox="1"/>
          <p:nvPr/>
        </p:nvSpPr>
        <p:spPr>
          <a:xfrm>
            <a:off x="10322607" y="3643620"/>
            <a:ext cx="125073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Easy to change colors, photos and Text. </a:t>
            </a:r>
            <a:endParaRPr sz="12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6"/>
          <p:cNvSpPr txBox="1"/>
          <p:nvPr/>
        </p:nvSpPr>
        <p:spPr>
          <a:xfrm>
            <a:off x="5836546" y="995363"/>
            <a:ext cx="589059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rPr>
              <a:t>THEME PPT</a:t>
            </a:r>
            <a:r>
              <a:rPr lang="en-US" sz="24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Layout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Clean </a:t>
            </a:r>
            <a:r>
              <a:rPr lang="en-US" sz="2400" dirty="0">
                <a:solidFill>
                  <a:srgbClr val="FFCF0E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  <a:r>
              <a:rPr lang="en-US" sz="24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>
                <a:solidFill>
                  <a:srgbClr val="FFCF0E"/>
                </a:solidFill>
                <a:latin typeface="Arial"/>
                <a:ea typeface="Arial"/>
                <a:cs typeface="Arial"/>
                <a:sym typeface="Arial"/>
              </a:rPr>
              <a:t>Slide</a:t>
            </a:r>
            <a:r>
              <a:rPr lang="en-US" sz="24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for your Presentation</a:t>
            </a:r>
            <a:endParaRPr sz="2400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1282" y="2794118"/>
            <a:ext cx="488559" cy="805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0559" y="2826912"/>
            <a:ext cx="488559" cy="805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2365" y="2837749"/>
            <a:ext cx="488559" cy="805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3693" y="2821258"/>
            <a:ext cx="488559" cy="805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2488" y="880448"/>
            <a:ext cx="3238129" cy="5742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7"/>
          <p:cNvSpPr txBox="1">
            <a:spLocks noGrp="1"/>
          </p:cNvSpPr>
          <p:nvPr>
            <p:ph type="body" idx="1"/>
          </p:nvPr>
        </p:nvSpPr>
        <p:spPr>
          <a:xfrm>
            <a:off x="619125" y="568325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Infographic Style</a:t>
            </a:r>
            <a:endParaRPr/>
          </a:p>
        </p:txBody>
      </p:sp>
      <p:grpSp>
        <p:nvGrpSpPr>
          <p:cNvPr id="448" name="Google Shape;448;p7"/>
          <p:cNvGrpSpPr/>
          <p:nvPr/>
        </p:nvGrpSpPr>
        <p:grpSpPr>
          <a:xfrm>
            <a:off x="4408743" y="2056640"/>
            <a:ext cx="3374514" cy="3074347"/>
            <a:chOff x="4406922" y="1835575"/>
            <a:chExt cx="3374514" cy="3074347"/>
          </a:xfrm>
        </p:grpSpPr>
        <p:sp>
          <p:nvSpPr>
            <p:cNvPr id="449" name="Google Shape;449;p7"/>
            <p:cNvSpPr/>
            <p:nvPr/>
          </p:nvSpPr>
          <p:spPr>
            <a:xfrm>
              <a:off x="5253191" y="1879651"/>
              <a:ext cx="2340560" cy="1687967"/>
            </a:xfrm>
            <a:custGeom>
              <a:avLst/>
              <a:gdLst/>
              <a:ahLst/>
              <a:cxnLst/>
              <a:rect l="l" t="t" r="r" b="b"/>
              <a:pathLst>
                <a:path w="2138022" h="1541901" extrusionOk="0">
                  <a:moveTo>
                    <a:pt x="191284" y="0"/>
                  </a:moveTo>
                  <a:lnTo>
                    <a:pt x="1429002" y="0"/>
                  </a:lnTo>
                  <a:cubicBezTo>
                    <a:pt x="1522768" y="0"/>
                    <a:pt x="1635288" y="67497"/>
                    <a:pt x="1680296" y="146243"/>
                  </a:cubicBezTo>
                  <a:lnTo>
                    <a:pt x="2138022" y="939458"/>
                  </a:lnTo>
                  <a:lnTo>
                    <a:pt x="1207798" y="1541901"/>
                  </a:lnTo>
                  <a:lnTo>
                    <a:pt x="491337" y="299986"/>
                  </a:lnTo>
                  <a:cubicBezTo>
                    <a:pt x="360063" y="71247"/>
                    <a:pt x="168780" y="-3750"/>
                    <a:pt x="0" y="74996"/>
                  </a:cubicBezTo>
                  <a:cubicBezTo>
                    <a:pt x="56260" y="29999"/>
                    <a:pt x="127523" y="0"/>
                    <a:pt x="19128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8999">
                  <a:srgbClr val="1158C0"/>
                </a:gs>
                <a:gs pos="88000">
                  <a:srgbClr val="061F44"/>
                </a:gs>
                <a:gs pos="100000">
                  <a:srgbClr val="061F44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6288400" y="3682379"/>
              <a:ext cx="1310149" cy="1227543"/>
            </a:xfrm>
            <a:custGeom>
              <a:avLst/>
              <a:gdLst/>
              <a:ahLst/>
              <a:cxnLst/>
              <a:rect l="l" t="t" r="r" b="b"/>
              <a:pathLst>
                <a:path w="1196777" h="1121319" extrusionOk="0">
                  <a:moveTo>
                    <a:pt x="0" y="5276"/>
                  </a:moveTo>
                  <a:cubicBezTo>
                    <a:pt x="119762" y="6915"/>
                    <a:pt x="405241" y="-13067"/>
                    <a:pt x="498595" y="15507"/>
                  </a:cubicBezTo>
                  <a:cubicBezTo>
                    <a:pt x="591949" y="44081"/>
                    <a:pt x="465622" y="149854"/>
                    <a:pt x="560126" y="176723"/>
                  </a:cubicBezTo>
                  <a:cubicBezTo>
                    <a:pt x="654630" y="203592"/>
                    <a:pt x="897121" y="176723"/>
                    <a:pt x="1065618" y="176723"/>
                  </a:cubicBezTo>
                  <a:cubicBezTo>
                    <a:pt x="1171631" y="174907"/>
                    <a:pt x="1155629" y="172962"/>
                    <a:pt x="1196777" y="165439"/>
                  </a:cubicBezTo>
                  <a:lnTo>
                    <a:pt x="731862" y="975149"/>
                  </a:lnTo>
                  <a:cubicBezTo>
                    <a:pt x="682999" y="1057637"/>
                    <a:pt x="570413" y="1121319"/>
                    <a:pt x="476687" y="1121319"/>
                  </a:cubicBezTo>
                  <a:lnTo>
                    <a:pt x="28575" y="1121319"/>
                  </a:lnTo>
                  <a:cubicBezTo>
                    <a:pt x="28575" y="749305"/>
                    <a:pt x="0" y="377290"/>
                    <a:pt x="0" y="5276"/>
                  </a:cubicBezTo>
                  <a:close/>
                </a:path>
              </a:pathLst>
            </a:custGeom>
            <a:solidFill>
              <a:srgbClr val="FFCF0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4406922" y="1835575"/>
              <a:ext cx="2598140" cy="2900532"/>
            </a:xfrm>
            <a:custGeom>
              <a:avLst/>
              <a:gdLst/>
              <a:ahLst/>
              <a:cxnLst/>
              <a:rect l="l" t="t" r="r" b="b"/>
              <a:pathLst>
                <a:path w="630" h="704" extrusionOk="0">
                  <a:moveTo>
                    <a:pt x="13" y="406"/>
                  </a:moveTo>
                  <a:cubicBezTo>
                    <a:pt x="177" y="692"/>
                    <a:pt x="177" y="692"/>
                    <a:pt x="177" y="692"/>
                  </a:cubicBezTo>
                  <a:cubicBezTo>
                    <a:pt x="180" y="696"/>
                    <a:pt x="183" y="700"/>
                    <a:pt x="186" y="704"/>
                  </a:cubicBezTo>
                  <a:cubicBezTo>
                    <a:pt x="171" y="674"/>
                    <a:pt x="174" y="634"/>
                    <a:pt x="199" y="591"/>
                  </a:cubicBezTo>
                  <a:cubicBezTo>
                    <a:pt x="492" y="83"/>
                    <a:pt x="492" y="83"/>
                    <a:pt x="492" y="83"/>
                  </a:cubicBezTo>
                  <a:cubicBezTo>
                    <a:pt x="529" y="19"/>
                    <a:pt x="583" y="0"/>
                    <a:pt x="630" y="27"/>
                  </a:cubicBezTo>
                  <a:cubicBezTo>
                    <a:pt x="615" y="13"/>
                    <a:pt x="593" y="3"/>
                    <a:pt x="575" y="3"/>
                  </a:cubicBezTo>
                  <a:cubicBezTo>
                    <a:pt x="245" y="3"/>
                    <a:pt x="245" y="3"/>
                    <a:pt x="245" y="3"/>
                  </a:cubicBezTo>
                  <a:cubicBezTo>
                    <a:pt x="220" y="3"/>
                    <a:pt x="190" y="21"/>
                    <a:pt x="177" y="43"/>
                  </a:cubicBezTo>
                  <a:cubicBezTo>
                    <a:pt x="13" y="328"/>
                    <a:pt x="13" y="328"/>
                    <a:pt x="13" y="328"/>
                  </a:cubicBezTo>
                  <a:cubicBezTo>
                    <a:pt x="0" y="350"/>
                    <a:pt x="0" y="385"/>
                    <a:pt x="13" y="406"/>
                  </a:cubicBezTo>
                  <a:close/>
                </a:path>
              </a:pathLst>
            </a:custGeom>
            <a:solidFill>
              <a:srgbClr val="2144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4457809" y="3490069"/>
              <a:ext cx="1940702" cy="1419853"/>
            </a:xfrm>
            <a:custGeom>
              <a:avLst/>
              <a:gdLst/>
              <a:ahLst/>
              <a:cxnLst/>
              <a:rect l="l" t="t" r="r" b="b"/>
              <a:pathLst>
                <a:path w="1772766" h="1296988" extrusionOk="0">
                  <a:moveTo>
                    <a:pt x="0" y="0"/>
                  </a:moveTo>
                  <a:cubicBezTo>
                    <a:pt x="63722" y="116210"/>
                    <a:pt x="202597" y="191176"/>
                    <a:pt x="401193" y="191176"/>
                  </a:cubicBezTo>
                  <a:cubicBezTo>
                    <a:pt x="401193" y="191176"/>
                    <a:pt x="1311793" y="171842"/>
                    <a:pt x="1772766" y="182552"/>
                  </a:cubicBezTo>
                  <a:lnTo>
                    <a:pt x="1772766" y="1296988"/>
                  </a:lnTo>
                  <a:lnTo>
                    <a:pt x="900113" y="1296988"/>
                  </a:lnTo>
                  <a:cubicBezTo>
                    <a:pt x="817531" y="1296988"/>
                    <a:pt x="720090" y="1248222"/>
                    <a:pt x="667512" y="1180778"/>
                  </a:cubicBezTo>
                  <a:cubicBezTo>
                    <a:pt x="656368" y="1169494"/>
                    <a:pt x="652367" y="1158340"/>
                    <a:pt x="644938" y="1150818"/>
                  </a:cubicBezTo>
                  <a:lnTo>
                    <a:pt x="510064" y="914636"/>
                  </a:lnTo>
                  <a:lnTo>
                    <a:pt x="168878" y="326063"/>
                  </a:lnTo>
                  <a:lnTo>
                    <a:pt x="26289" y="78727"/>
                  </a:lnTo>
                  <a:cubicBezTo>
                    <a:pt x="14859" y="56289"/>
                    <a:pt x="3715" y="29961"/>
                    <a:pt x="0" y="0"/>
                  </a:cubicBezTo>
                  <a:close/>
                </a:path>
              </a:pathLst>
            </a:custGeom>
            <a:solidFill>
              <a:srgbClr val="FFCF0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6237210" y="2338392"/>
              <a:ext cx="1544226" cy="2461419"/>
            </a:xfrm>
            <a:custGeom>
              <a:avLst/>
              <a:gdLst/>
              <a:ahLst/>
              <a:cxnLst/>
              <a:rect l="l" t="t" r="r" b="b"/>
              <a:pathLst>
                <a:path w="1410598" h="2248423" extrusionOk="0">
                  <a:moveTo>
                    <a:pt x="937565" y="0"/>
                  </a:moveTo>
                  <a:cubicBezTo>
                    <a:pt x="1027835" y="156432"/>
                    <a:pt x="1173982" y="409698"/>
                    <a:pt x="1410598" y="819740"/>
                  </a:cubicBezTo>
                  <a:cubicBezTo>
                    <a:pt x="1459356" y="902236"/>
                    <a:pt x="1459356" y="1033480"/>
                    <a:pt x="1410598" y="1112226"/>
                  </a:cubicBezTo>
                  <a:cubicBezTo>
                    <a:pt x="1410598" y="1112226"/>
                    <a:pt x="1410598" y="1112226"/>
                    <a:pt x="791739" y="2184676"/>
                  </a:cubicBezTo>
                  <a:cubicBezTo>
                    <a:pt x="780487" y="2207175"/>
                    <a:pt x="761733" y="2229674"/>
                    <a:pt x="742980" y="2248423"/>
                  </a:cubicBezTo>
                  <a:cubicBezTo>
                    <a:pt x="810492" y="2135928"/>
                    <a:pt x="802991" y="1978436"/>
                    <a:pt x="701723" y="1805944"/>
                  </a:cubicBezTo>
                  <a:cubicBezTo>
                    <a:pt x="701723" y="1805944"/>
                    <a:pt x="701723" y="1805944"/>
                    <a:pt x="0" y="589575"/>
                  </a:cubicBezTo>
                  <a:close/>
                </a:path>
              </a:pathLst>
            </a:custGeom>
            <a:gradFill>
              <a:gsLst>
                <a:gs pos="0">
                  <a:srgbClr val="2B7AEC"/>
                </a:gs>
                <a:gs pos="50000">
                  <a:schemeClr val="accent4"/>
                </a:gs>
                <a:gs pos="100000">
                  <a:schemeClr val="accent4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4" name="Google Shape;454;p7"/>
          <p:cNvSpPr txBox="1"/>
          <p:nvPr/>
        </p:nvSpPr>
        <p:spPr>
          <a:xfrm rot="1898085">
            <a:off x="4598773" y="3094049"/>
            <a:ext cx="119874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Contents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Performance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7"/>
          <p:cNvSpPr txBox="1"/>
          <p:nvPr/>
        </p:nvSpPr>
        <p:spPr>
          <a:xfrm rot="-1880273">
            <a:off x="6551989" y="3342472"/>
            <a:ext cx="119874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Contents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Performance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7"/>
          <p:cNvSpPr txBox="1"/>
          <p:nvPr/>
        </p:nvSpPr>
        <p:spPr>
          <a:xfrm>
            <a:off x="5496051" y="4567376"/>
            <a:ext cx="119874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rPr>
              <a:t>Contents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rPr>
              <a:t>Performance</a:t>
            </a:r>
            <a:endParaRPr sz="1200">
              <a:solidFill>
                <a:srgbClr val="21447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7" name="Google Shape;457;p7"/>
          <p:cNvGrpSpPr/>
          <p:nvPr/>
        </p:nvGrpSpPr>
        <p:grpSpPr>
          <a:xfrm>
            <a:off x="7549725" y="2380240"/>
            <a:ext cx="3744000" cy="1107995"/>
            <a:chOff x="7637355" y="2159174"/>
            <a:chExt cx="3744000" cy="1107995"/>
          </a:xfrm>
        </p:grpSpPr>
        <p:sp>
          <p:nvSpPr>
            <p:cNvPr id="458" name="Google Shape;458;p7"/>
            <p:cNvSpPr txBox="1"/>
            <p:nvPr/>
          </p:nvSpPr>
          <p:spPr>
            <a:xfrm>
              <a:off x="7658850" y="2436172"/>
              <a:ext cx="3701011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Example Text : Get a modern PowerPoint  Presentation that is beautifully designed. You can simply impress your audience and add a unique zing and appeal to your Presentations.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7"/>
            <p:cNvSpPr txBox="1"/>
            <p:nvPr/>
          </p:nvSpPr>
          <p:spPr>
            <a:xfrm>
              <a:off x="7653348" y="2159174"/>
              <a:ext cx="3712015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21447A"/>
                  </a:solidFill>
                  <a:latin typeface="Arial"/>
                  <a:ea typeface="Arial"/>
                  <a:cs typeface="Arial"/>
                  <a:sym typeface="Arial"/>
                </a:rPr>
                <a:t>Contents _ Graph </a:t>
              </a:r>
              <a:endParaRPr sz="1200" b="1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0" name="Google Shape;460;p7"/>
            <p:cNvCxnSpPr/>
            <p:nvPr/>
          </p:nvCxnSpPr>
          <p:spPr>
            <a:xfrm>
              <a:off x="7637355" y="2436172"/>
              <a:ext cx="3744000" cy="0"/>
            </a:xfrm>
            <a:prstGeom prst="straightConnector1">
              <a:avLst/>
            </a:prstGeom>
            <a:noFill/>
            <a:ln w="9525" cap="flat" cmpd="sng">
              <a:solidFill>
                <a:srgbClr val="FFCF0E"/>
              </a:solidFill>
              <a:prstDash val="solid"/>
              <a:miter lim="800000"/>
              <a:headEnd type="oval" w="med" len="med"/>
              <a:tailEnd type="none" w="sm" len="sm"/>
            </a:ln>
          </p:spPr>
        </p:cxnSp>
      </p:grpSp>
      <p:grpSp>
        <p:nvGrpSpPr>
          <p:cNvPr id="461" name="Google Shape;461;p7"/>
          <p:cNvGrpSpPr/>
          <p:nvPr/>
        </p:nvGrpSpPr>
        <p:grpSpPr>
          <a:xfrm>
            <a:off x="892783" y="2365844"/>
            <a:ext cx="3744000" cy="1107995"/>
            <a:chOff x="890962" y="2144778"/>
            <a:chExt cx="3744000" cy="1107995"/>
          </a:xfrm>
        </p:grpSpPr>
        <p:sp>
          <p:nvSpPr>
            <p:cNvPr id="462" name="Google Shape;462;p7"/>
            <p:cNvSpPr txBox="1"/>
            <p:nvPr/>
          </p:nvSpPr>
          <p:spPr>
            <a:xfrm>
              <a:off x="912456" y="2421776"/>
              <a:ext cx="3701012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Example Text : Get a modern PowerPoint  Presentation that is beautifully designed. You can simply impress your audience and add a unique zing and appeal to your Presentations.</a:t>
              </a:r>
              <a:endParaRPr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7"/>
            <p:cNvSpPr txBox="1"/>
            <p:nvPr/>
          </p:nvSpPr>
          <p:spPr>
            <a:xfrm>
              <a:off x="906954" y="2144778"/>
              <a:ext cx="371201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21447A"/>
                  </a:solidFill>
                  <a:latin typeface="Arial"/>
                  <a:ea typeface="Arial"/>
                  <a:cs typeface="Arial"/>
                  <a:sym typeface="Arial"/>
                </a:rPr>
                <a:t>Contents _ Graph </a:t>
              </a:r>
              <a:endParaRPr sz="1200" b="1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4" name="Google Shape;464;p7"/>
            <p:cNvCxnSpPr/>
            <p:nvPr/>
          </p:nvCxnSpPr>
          <p:spPr>
            <a:xfrm>
              <a:off x="890962" y="2421776"/>
              <a:ext cx="3744000" cy="0"/>
            </a:xfrm>
            <a:prstGeom prst="straightConnector1">
              <a:avLst/>
            </a:prstGeom>
            <a:noFill/>
            <a:ln w="9525" cap="flat" cmpd="sng">
              <a:solidFill>
                <a:srgbClr val="FFCF0E"/>
              </a:solidFill>
              <a:prstDash val="solid"/>
              <a:miter lim="800000"/>
              <a:headEnd type="none" w="sm" len="sm"/>
              <a:tailEnd type="oval" w="med" len="med"/>
            </a:ln>
          </p:spPr>
        </p:cxnSp>
      </p:grpSp>
      <p:sp>
        <p:nvSpPr>
          <p:cNvPr id="465" name="Google Shape;465;p7"/>
          <p:cNvSpPr txBox="1"/>
          <p:nvPr/>
        </p:nvSpPr>
        <p:spPr>
          <a:xfrm>
            <a:off x="3774500" y="5642333"/>
            <a:ext cx="464708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Example Text : Get a modern PowerPoint  Presentation that is beautifully designed. You can simply impress your audience and add a unique zing and appeal to your Presentations.</a:t>
            </a:r>
            <a:endParaRPr sz="12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7"/>
          <p:cNvSpPr txBox="1"/>
          <p:nvPr/>
        </p:nvSpPr>
        <p:spPr>
          <a:xfrm>
            <a:off x="3758813" y="5365335"/>
            <a:ext cx="466090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21447A"/>
                </a:solidFill>
                <a:latin typeface="Arial"/>
                <a:ea typeface="Arial"/>
                <a:cs typeface="Arial"/>
                <a:sym typeface="Arial"/>
              </a:rPr>
              <a:t>Contents _ Graph </a:t>
            </a:r>
            <a:endParaRPr sz="1200" b="1">
              <a:solidFill>
                <a:srgbClr val="21447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7" name="Google Shape;467;p7"/>
          <p:cNvCxnSpPr/>
          <p:nvPr/>
        </p:nvCxnSpPr>
        <p:spPr>
          <a:xfrm>
            <a:off x="3758813" y="5642333"/>
            <a:ext cx="4677286" cy="0"/>
          </a:xfrm>
          <a:prstGeom prst="straightConnector1">
            <a:avLst/>
          </a:prstGeom>
          <a:noFill/>
          <a:ln w="9525" cap="flat" cmpd="sng">
            <a:solidFill>
              <a:srgbClr val="FFCF0E"/>
            </a:solidFill>
            <a:prstDash val="solid"/>
            <a:miter lim="800000"/>
            <a:headEnd type="oval" w="med" len="med"/>
            <a:tailEnd type="oval" w="med" len="med"/>
          </a:ln>
        </p:spPr>
      </p:cxnSp>
      <p:sp>
        <p:nvSpPr>
          <p:cNvPr id="468" name="Google Shape;468;p7"/>
          <p:cNvSpPr/>
          <p:nvPr/>
        </p:nvSpPr>
        <p:spPr>
          <a:xfrm rot="-1800000">
            <a:off x="6674883" y="2912542"/>
            <a:ext cx="371782" cy="371178"/>
          </a:xfrm>
          <a:custGeom>
            <a:avLst/>
            <a:gdLst/>
            <a:ahLst/>
            <a:cxnLst/>
            <a:rect l="l" t="t" r="r" b="b"/>
            <a:pathLst>
              <a:path w="3228210" h="3222968" extrusionOk="0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7"/>
          <p:cNvSpPr/>
          <p:nvPr/>
        </p:nvSpPr>
        <p:spPr>
          <a:xfrm rot="1800000">
            <a:off x="5268606" y="2698321"/>
            <a:ext cx="431509" cy="292281"/>
          </a:xfrm>
          <a:custGeom>
            <a:avLst/>
            <a:gdLst/>
            <a:ahLst/>
            <a:cxnLst/>
            <a:rect l="l" t="t" r="r" b="b"/>
            <a:pathLst>
              <a:path w="3219104" h="2180445" extrusionOk="0">
                <a:moveTo>
                  <a:pt x="631935" y="660566"/>
                </a:moveTo>
                <a:cubicBezTo>
                  <a:pt x="582229" y="660566"/>
                  <a:pt x="541935" y="700860"/>
                  <a:pt x="541935" y="750566"/>
                </a:cubicBezTo>
                <a:cubicBezTo>
                  <a:pt x="541935" y="800272"/>
                  <a:pt x="582229" y="840566"/>
                  <a:pt x="631935" y="840566"/>
                </a:cubicBezTo>
                <a:cubicBezTo>
                  <a:pt x="681641" y="840566"/>
                  <a:pt x="721935" y="800272"/>
                  <a:pt x="721935" y="750566"/>
                </a:cubicBezTo>
                <a:cubicBezTo>
                  <a:pt x="721935" y="700860"/>
                  <a:pt x="681641" y="660566"/>
                  <a:pt x="631935" y="660566"/>
                </a:cubicBezTo>
                <a:close/>
                <a:moveTo>
                  <a:pt x="2920524" y="132986"/>
                </a:moveTo>
                <a:cubicBezTo>
                  <a:pt x="2884582" y="132986"/>
                  <a:pt x="2855445" y="171564"/>
                  <a:pt x="2855445" y="219152"/>
                </a:cubicBezTo>
                <a:cubicBezTo>
                  <a:pt x="2855445" y="266740"/>
                  <a:pt x="2884582" y="305318"/>
                  <a:pt x="2920524" y="305318"/>
                </a:cubicBezTo>
                <a:cubicBezTo>
                  <a:pt x="2956466" y="305318"/>
                  <a:pt x="2985603" y="266740"/>
                  <a:pt x="2985603" y="219152"/>
                </a:cubicBezTo>
                <a:cubicBezTo>
                  <a:pt x="2985603" y="171564"/>
                  <a:pt x="2956466" y="132986"/>
                  <a:pt x="2920524" y="132986"/>
                </a:cubicBezTo>
                <a:close/>
                <a:moveTo>
                  <a:pt x="1840097" y="123357"/>
                </a:moveTo>
                <a:cubicBezTo>
                  <a:pt x="1690593" y="125267"/>
                  <a:pt x="1541569" y="163386"/>
                  <a:pt x="1407089" y="237534"/>
                </a:cubicBezTo>
                <a:lnTo>
                  <a:pt x="1442443" y="299445"/>
                </a:lnTo>
                <a:cubicBezTo>
                  <a:pt x="1690026" y="162934"/>
                  <a:pt x="1991162" y="159087"/>
                  <a:pt x="2242273" y="289227"/>
                </a:cubicBezTo>
                <a:lnTo>
                  <a:pt x="2275978" y="226435"/>
                </a:lnTo>
                <a:cubicBezTo>
                  <a:pt x="2139582" y="155746"/>
                  <a:pt x="1989600" y="121447"/>
                  <a:pt x="1840097" y="123357"/>
                </a:cubicBezTo>
                <a:close/>
                <a:moveTo>
                  <a:pt x="1808744" y="1233"/>
                </a:moveTo>
                <a:cubicBezTo>
                  <a:pt x="2156106" y="-14520"/>
                  <a:pt x="2554236" y="122009"/>
                  <a:pt x="2727916" y="332053"/>
                </a:cubicBezTo>
                <a:lnTo>
                  <a:pt x="2797407" y="426906"/>
                </a:lnTo>
                <a:cubicBezTo>
                  <a:pt x="2816730" y="407744"/>
                  <a:pt x="2822914" y="396798"/>
                  <a:pt x="2848347" y="374270"/>
                </a:cubicBezTo>
                <a:cubicBezTo>
                  <a:pt x="2789714" y="335227"/>
                  <a:pt x="2770554" y="301522"/>
                  <a:pt x="2770554" y="211287"/>
                </a:cubicBezTo>
                <a:cubicBezTo>
                  <a:pt x="2770554" y="109060"/>
                  <a:pt x="2826850" y="34523"/>
                  <a:pt x="2918697" y="33333"/>
                </a:cubicBezTo>
                <a:cubicBezTo>
                  <a:pt x="3010544" y="32143"/>
                  <a:pt x="3068737" y="122977"/>
                  <a:pt x="3064459" y="218431"/>
                </a:cubicBezTo>
                <a:cubicBezTo>
                  <a:pt x="3062319" y="266188"/>
                  <a:pt x="3063213" y="242475"/>
                  <a:pt x="3054577" y="285936"/>
                </a:cubicBezTo>
                <a:cubicBezTo>
                  <a:pt x="3088600" y="260795"/>
                  <a:pt x="3146396" y="297212"/>
                  <a:pt x="3198377" y="27802"/>
                </a:cubicBezTo>
                <a:cubicBezTo>
                  <a:pt x="3270974" y="270322"/>
                  <a:pt x="3142267" y="378871"/>
                  <a:pt x="2977023" y="405424"/>
                </a:cubicBezTo>
                <a:cubicBezTo>
                  <a:pt x="2937650" y="455263"/>
                  <a:pt x="2906651" y="507366"/>
                  <a:pt x="2854455" y="531728"/>
                </a:cubicBezTo>
                <a:cubicBezTo>
                  <a:pt x="2854593" y="531917"/>
                  <a:pt x="2854687" y="532126"/>
                  <a:pt x="2854781" y="532336"/>
                </a:cubicBezTo>
                <a:lnTo>
                  <a:pt x="2914835" y="719911"/>
                </a:lnTo>
                <a:cubicBezTo>
                  <a:pt x="2982387" y="1030651"/>
                  <a:pt x="2875068" y="1334999"/>
                  <a:pt x="2751965" y="1458417"/>
                </a:cubicBezTo>
                <a:cubicBezTo>
                  <a:pt x="2718119" y="1752479"/>
                  <a:pt x="2636178" y="1904762"/>
                  <a:pt x="2564924" y="2133185"/>
                </a:cubicBezTo>
                <a:cubicBezTo>
                  <a:pt x="2548001" y="2174319"/>
                  <a:pt x="2290597" y="2162941"/>
                  <a:pt x="2284362" y="2130560"/>
                </a:cubicBezTo>
                <a:cubicBezTo>
                  <a:pt x="2253189" y="1989654"/>
                  <a:pt x="2205984" y="1832997"/>
                  <a:pt x="2190842" y="1681589"/>
                </a:cubicBezTo>
                <a:cubicBezTo>
                  <a:pt x="1937891" y="1727975"/>
                  <a:pt x="1628829" y="1727099"/>
                  <a:pt x="1429318" y="1710471"/>
                </a:cubicBezTo>
                <a:cubicBezTo>
                  <a:pt x="1387456" y="1891634"/>
                  <a:pt x="1268107" y="2057044"/>
                  <a:pt x="1143413" y="2180445"/>
                </a:cubicBezTo>
                <a:lnTo>
                  <a:pt x="943012" y="2180445"/>
                </a:lnTo>
                <a:cubicBezTo>
                  <a:pt x="894916" y="2170818"/>
                  <a:pt x="902932" y="1825120"/>
                  <a:pt x="910948" y="1650083"/>
                </a:cubicBezTo>
                <a:cubicBezTo>
                  <a:pt x="600994" y="1508303"/>
                  <a:pt x="-80369" y="1319263"/>
                  <a:pt x="7807" y="838786"/>
                </a:cubicBezTo>
                <a:cubicBezTo>
                  <a:pt x="13151" y="796777"/>
                  <a:pt x="184160" y="802028"/>
                  <a:pt x="275009" y="799402"/>
                </a:cubicBezTo>
                <a:cubicBezTo>
                  <a:pt x="369419" y="659373"/>
                  <a:pt x="418407" y="582356"/>
                  <a:pt x="555570" y="465957"/>
                </a:cubicBezTo>
                <a:cubicBezTo>
                  <a:pt x="547554" y="374062"/>
                  <a:pt x="496786" y="206026"/>
                  <a:pt x="531522" y="190273"/>
                </a:cubicBezTo>
                <a:cubicBezTo>
                  <a:pt x="764877" y="64246"/>
                  <a:pt x="803177" y="250661"/>
                  <a:pt x="924308" y="355683"/>
                </a:cubicBezTo>
                <a:cubicBezTo>
                  <a:pt x="1130053" y="143013"/>
                  <a:pt x="1554903" y="11735"/>
                  <a:pt x="1808744" y="123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7"/>
          <p:cNvSpPr/>
          <p:nvPr/>
        </p:nvSpPr>
        <p:spPr>
          <a:xfrm>
            <a:off x="5895233" y="4126728"/>
            <a:ext cx="396000" cy="313084"/>
          </a:xfrm>
          <a:custGeom>
            <a:avLst/>
            <a:gdLst/>
            <a:ahLst/>
            <a:cxnLst/>
            <a:rect l="l" t="t" r="r" b="b"/>
            <a:pathLst>
              <a:path w="3219104" h="2545072" extrusionOk="0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rgbClr val="2144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2506" y="1360292"/>
            <a:ext cx="3986788" cy="4078791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8"/>
          <p:cNvSpPr txBox="1"/>
          <p:nvPr/>
        </p:nvSpPr>
        <p:spPr>
          <a:xfrm>
            <a:off x="7864113" y="296119"/>
            <a:ext cx="374676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We </a:t>
            </a:r>
            <a:r>
              <a:rPr lang="en-US" sz="3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Create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Quality </a:t>
            </a:r>
            <a:r>
              <a:rPr lang="en-US" sz="3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Professional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PPT </a:t>
            </a:r>
            <a:r>
              <a:rPr lang="en-US" sz="32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endParaRPr sz="32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8"/>
          <p:cNvSpPr txBox="1"/>
          <p:nvPr/>
        </p:nvSpPr>
        <p:spPr>
          <a:xfrm>
            <a:off x="9380048" y="2037566"/>
            <a:ext cx="2230831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Get a modern PowerPoint  Presentation that is beautifully designed. I hope and I believe that this Template will your Time, Money and Reputation. Easy to change colors, photos and Text. You can simply impress your audience and add a unique zing and appeal to your Reports and Presentations with our Templates. Get a modern PowerPoint  Presentation that is beautifully designed. I hope and I believe that this Template will your Time, Money and Reputation. Easy to change colors, photos and Text. You can simply impress your audience and add a unique zing and appeal to.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9" name="Google Shape;479;p8"/>
          <p:cNvGrpSpPr/>
          <p:nvPr/>
        </p:nvGrpSpPr>
        <p:grpSpPr>
          <a:xfrm>
            <a:off x="861672" y="5127354"/>
            <a:ext cx="1759290" cy="1546451"/>
            <a:chOff x="1416692" y="2026038"/>
            <a:chExt cx="2797964" cy="2459466"/>
          </a:xfrm>
        </p:grpSpPr>
        <p:grpSp>
          <p:nvGrpSpPr>
            <p:cNvPr id="480" name="Google Shape;480;p8"/>
            <p:cNvGrpSpPr/>
            <p:nvPr/>
          </p:nvGrpSpPr>
          <p:grpSpPr>
            <a:xfrm>
              <a:off x="1576908" y="2222095"/>
              <a:ext cx="2477531" cy="1554426"/>
              <a:chOff x="-475010" y="1129566"/>
              <a:chExt cx="4241713" cy="1403168"/>
            </a:xfrm>
          </p:grpSpPr>
          <p:sp>
            <p:nvSpPr>
              <p:cNvPr id="481" name="Google Shape;481;p8"/>
              <p:cNvSpPr txBox="1"/>
              <p:nvPr/>
            </p:nvSpPr>
            <p:spPr>
              <a:xfrm>
                <a:off x="-475010" y="1129566"/>
                <a:ext cx="424171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Content  Here</a:t>
                </a:r>
                <a:endParaRPr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8"/>
              <p:cNvSpPr txBox="1"/>
              <p:nvPr/>
            </p:nvSpPr>
            <p:spPr>
              <a:xfrm>
                <a:off x="-475010" y="1339726"/>
                <a:ext cx="3946905" cy="11930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You can simply impress your audience and add a unique zing.</a:t>
                </a:r>
                <a:endParaRPr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3" name="Google Shape;483;p8"/>
            <p:cNvSpPr/>
            <p:nvPr/>
          </p:nvSpPr>
          <p:spPr>
            <a:xfrm>
              <a:off x="1416692" y="2026038"/>
              <a:ext cx="2797964" cy="2459466"/>
            </a:xfrm>
            <a:custGeom>
              <a:avLst/>
              <a:gdLst/>
              <a:ahLst/>
              <a:cxnLst/>
              <a:rect l="l" t="t" r="r" b="b"/>
              <a:pathLst>
                <a:path w="1692" h="1488" extrusionOk="0">
                  <a:moveTo>
                    <a:pt x="434" y="4"/>
                  </a:moveTo>
                  <a:cubicBezTo>
                    <a:pt x="444" y="4"/>
                    <a:pt x="454" y="5"/>
                    <a:pt x="464" y="5"/>
                  </a:cubicBezTo>
                  <a:cubicBezTo>
                    <a:pt x="817" y="5"/>
                    <a:pt x="1169" y="5"/>
                    <a:pt x="1522" y="5"/>
                  </a:cubicBezTo>
                  <a:cubicBezTo>
                    <a:pt x="1550" y="5"/>
                    <a:pt x="1550" y="5"/>
                    <a:pt x="1550" y="33"/>
                  </a:cubicBezTo>
                  <a:cubicBezTo>
                    <a:pt x="1550" y="344"/>
                    <a:pt x="1550" y="656"/>
                    <a:pt x="1550" y="968"/>
                  </a:cubicBezTo>
                  <a:cubicBezTo>
                    <a:pt x="1550" y="991"/>
                    <a:pt x="1550" y="1013"/>
                    <a:pt x="1549" y="1036"/>
                  </a:cubicBezTo>
                  <a:cubicBezTo>
                    <a:pt x="1548" y="1049"/>
                    <a:pt x="1552" y="1054"/>
                    <a:pt x="1566" y="1053"/>
                  </a:cubicBezTo>
                  <a:cubicBezTo>
                    <a:pt x="1598" y="1053"/>
                    <a:pt x="1630" y="1053"/>
                    <a:pt x="1662" y="1053"/>
                  </a:cubicBezTo>
                  <a:cubicBezTo>
                    <a:pt x="1684" y="1053"/>
                    <a:pt x="1691" y="1060"/>
                    <a:pt x="1692" y="1081"/>
                  </a:cubicBezTo>
                  <a:cubicBezTo>
                    <a:pt x="1692" y="1205"/>
                    <a:pt x="1692" y="1329"/>
                    <a:pt x="1692" y="1453"/>
                  </a:cubicBezTo>
                  <a:cubicBezTo>
                    <a:pt x="1692" y="1462"/>
                    <a:pt x="1691" y="1472"/>
                    <a:pt x="1681" y="1477"/>
                  </a:cubicBezTo>
                  <a:cubicBezTo>
                    <a:pt x="1678" y="1481"/>
                    <a:pt x="1674" y="1484"/>
                    <a:pt x="1668" y="1485"/>
                  </a:cubicBezTo>
                  <a:cubicBezTo>
                    <a:pt x="1661" y="1486"/>
                    <a:pt x="1654" y="1486"/>
                    <a:pt x="1646" y="1486"/>
                  </a:cubicBezTo>
                  <a:cubicBezTo>
                    <a:pt x="1369" y="1486"/>
                    <a:pt x="1092" y="1486"/>
                    <a:pt x="815" y="1486"/>
                  </a:cubicBezTo>
                  <a:cubicBezTo>
                    <a:pt x="802" y="1486"/>
                    <a:pt x="788" y="1488"/>
                    <a:pt x="777" y="1478"/>
                  </a:cubicBezTo>
                  <a:cubicBezTo>
                    <a:pt x="768" y="1469"/>
                    <a:pt x="768" y="1458"/>
                    <a:pt x="768" y="1447"/>
                  </a:cubicBezTo>
                  <a:cubicBezTo>
                    <a:pt x="768" y="1387"/>
                    <a:pt x="768" y="1327"/>
                    <a:pt x="768" y="1267"/>
                  </a:cubicBezTo>
                  <a:cubicBezTo>
                    <a:pt x="769" y="1251"/>
                    <a:pt x="767" y="1235"/>
                    <a:pt x="766" y="1219"/>
                  </a:cubicBezTo>
                  <a:cubicBezTo>
                    <a:pt x="768" y="1178"/>
                    <a:pt x="767" y="1136"/>
                    <a:pt x="767" y="1095"/>
                  </a:cubicBezTo>
                  <a:cubicBezTo>
                    <a:pt x="767" y="1083"/>
                    <a:pt x="767" y="1071"/>
                    <a:pt x="774" y="1060"/>
                  </a:cubicBezTo>
                  <a:cubicBezTo>
                    <a:pt x="779" y="1053"/>
                    <a:pt x="785" y="1050"/>
                    <a:pt x="793" y="1047"/>
                  </a:cubicBezTo>
                  <a:cubicBezTo>
                    <a:pt x="800" y="1046"/>
                    <a:pt x="806" y="1045"/>
                    <a:pt x="813" y="1045"/>
                  </a:cubicBezTo>
                  <a:cubicBezTo>
                    <a:pt x="1040" y="1045"/>
                    <a:pt x="1268" y="1045"/>
                    <a:pt x="1495" y="1045"/>
                  </a:cubicBezTo>
                  <a:cubicBezTo>
                    <a:pt x="1500" y="1046"/>
                    <a:pt x="1505" y="1046"/>
                    <a:pt x="1510" y="1046"/>
                  </a:cubicBezTo>
                  <a:cubicBezTo>
                    <a:pt x="1523" y="1043"/>
                    <a:pt x="1522" y="1033"/>
                    <a:pt x="1522" y="1023"/>
                  </a:cubicBezTo>
                  <a:cubicBezTo>
                    <a:pt x="1515" y="729"/>
                    <a:pt x="1520" y="435"/>
                    <a:pt x="1519" y="141"/>
                  </a:cubicBezTo>
                  <a:cubicBezTo>
                    <a:pt x="1519" y="113"/>
                    <a:pt x="1518" y="85"/>
                    <a:pt x="1519" y="57"/>
                  </a:cubicBezTo>
                  <a:cubicBezTo>
                    <a:pt x="1519" y="42"/>
                    <a:pt x="1513" y="34"/>
                    <a:pt x="1497" y="34"/>
                  </a:cubicBezTo>
                  <a:cubicBezTo>
                    <a:pt x="1412" y="35"/>
                    <a:pt x="1326" y="33"/>
                    <a:pt x="1241" y="35"/>
                  </a:cubicBezTo>
                  <a:cubicBezTo>
                    <a:pt x="1228" y="36"/>
                    <a:pt x="1215" y="35"/>
                    <a:pt x="1201" y="35"/>
                  </a:cubicBezTo>
                  <a:cubicBezTo>
                    <a:pt x="826" y="36"/>
                    <a:pt x="450" y="35"/>
                    <a:pt x="75" y="36"/>
                  </a:cubicBezTo>
                  <a:cubicBezTo>
                    <a:pt x="64" y="36"/>
                    <a:pt x="53" y="34"/>
                    <a:pt x="41" y="36"/>
                  </a:cubicBezTo>
                  <a:cubicBezTo>
                    <a:pt x="34" y="40"/>
                    <a:pt x="34" y="46"/>
                    <a:pt x="33" y="53"/>
                  </a:cubicBezTo>
                  <a:cubicBezTo>
                    <a:pt x="33" y="61"/>
                    <a:pt x="33" y="69"/>
                    <a:pt x="33" y="77"/>
                  </a:cubicBezTo>
                  <a:cubicBezTo>
                    <a:pt x="33" y="442"/>
                    <a:pt x="33" y="808"/>
                    <a:pt x="33" y="1173"/>
                  </a:cubicBezTo>
                  <a:cubicBezTo>
                    <a:pt x="33" y="1184"/>
                    <a:pt x="31" y="1197"/>
                    <a:pt x="37" y="1208"/>
                  </a:cubicBezTo>
                  <a:cubicBezTo>
                    <a:pt x="45" y="1216"/>
                    <a:pt x="55" y="1214"/>
                    <a:pt x="65" y="1214"/>
                  </a:cubicBezTo>
                  <a:cubicBezTo>
                    <a:pt x="276" y="1214"/>
                    <a:pt x="486" y="1214"/>
                    <a:pt x="697" y="1215"/>
                  </a:cubicBezTo>
                  <a:cubicBezTo>
                    <a:pt x="708" y="1215"/>
                    <a:pt x="719" y="1212"/>
                    <a:pt x="730" y="1219"/>
                  </a:cubicBezTo>
                  <a:cubicBezTo>
                    <a:pt x="735" y="1225"/>
                    <a:pt x="735" y="1231"/>
                    <a:pt x="730" y="1237"/>
                  </a:cubicBezTo>
                  <a:cubicBezTo>
                    <a:pt x="723" y="1243"/>
                    <a:pt x="714" y="1242"/>
                    <a:pt x="705" y="1242"/>
                  </a:cubicBezTo>
                  <a:cubicBezTo>
                    <a:pt x="481" y="1242"/>
                    <a:pt x="256" y="1242"/>
                    <a:pt x="32" y="1242"/>
                  </a:cubicBezTo>
                  <a:cubicBezTo>
                    <a:pt x="3" y="1242"/>
                    <a:pt x="0" y="1239"/>
                    <a:pt x="0" y="1211"/>
                  </a:cubicBezTo>
                  <a:cubicBezTo>
                    <a:pt x="0" y="818"/>
                    <a:pt x="0" y="425"/>
                    <a:pt x="0" y="32"/>
                  </a:cubicBezTo>
                  <a:cubicBezTo>
                    <a:pt x="0" y="6"/>
                    <a:pt x="2" y="5"/>
                    <a:pt x="29" y="4"/>
                  </a:cubicBezTo>
                  <a:cubicBezTo>
                    <a:pt x="161" y="0"/>
                    <a:pt x="293" y="5"/>
                    <a:pt x="425" y="2"/>
                  </a:cubicBezTo>
                  <a:cubicBezTo>
                    <a:pt x="428" y="1"/>
                    <a:pt x="431" y="2"/>
                    <a:pt x="434" y="4"/>
                  </a:cubicBezTo>
                  <a:close/>
                </a:path>
              </a:pathLst>
            </a:custGeom>
            <a:solidFill>
              <a:srgbClr val="009FE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203826" y="3962676"/>
              <a:ext cx="535936" cy="352224"/>
            </a:xfrm>
            <a:custGeom>
              <a:avLst/>
              <a:gdLst/>
              <a:ahLst/>
              <a:cxnLst/>
              <a:rect l="l" t="t" r="r" b="b"/>
              <a:pathLst>
                <a:path w="3240006" h="2129375" extrusionOk="0">
                  <a:moveTo>
                    <a:pt x="1916836" y="454558"/>
                  </a:moveTo>
                  <a:cubicBezTo>
                    <a:pt x="2018418" y="454558"/>
                    <a:pt x="2100766" y="536906"/>
                    <a:pt x="2100766" y="638488"/>
                  </a:cubicBezTo>
                  <a:cubicBezTo>
                    <a:pt x="2100766" y="740070"/>
                    <a:pt x="2018418" y="822418"/>
                    <a:pt x="1916836" y="822418"/>
                  </a:cubicBezTo>
                  <a:cubicBezTo>
                    <a:pt x="1815254" y="822418"/>
                    <a:pt x="1732906" y="740070"/>
                    <a:pt x="1732906" y="638488"/>
                  </a:cubicBezTo>
                  <a:cubicBezTo>
                    <a:pt x="1732906" y="536906"/>
                    <a:pt x="1815254" y="454558"/>
                    <a:pt x="1916836" y="454558"/>
                  </a:cubicBezTo>
                  <a:close/>
                  <a:moveTo>
                    <a:pt x="1197545" y="272737"/>
                  </a:moveTo>
                  <a:lnTo>
                    <a:pt x="1861974" y="1458536"/>
                  </a:lnTo>
                  <a:lnTo>
                    <a:pt x="2263096" y="848801"/>
                  </a:lnTo>
                  <a:lnTo>
                    <a:pt x="2919562" y="1846679"/>
                  </a:lnTo>
                  <a:lnTo>
                    <a:pt x="2079459" y="1846679"/>
                  </a:lnTo>
                  <a:lnTo>
                    <a:pt x="1606629" y="1846679"/>
                  </a:lnTo>
                  <a:lnTo>
                    <a:pt x="315630" y="1846679"/>
                  </a:lnTo>
                  <a:close/>
                  <a:moveTo>
                    <a:pt x="180003" y="164687"/>
                  </a:moveTo>
                  <a:lnTo>
                    <a:pt x="180003" y="1964687"/>
                  </a:lnTo>
                  <a:lnTo>
                    <a:pt x="3060003" y="1964687"/>
                  </a:lnTo>
                  <a:lnTo>
                    <a:pt x="3060003" y="164687"/>
                  </a:lnTo>
                  <a:close/>
                  <a:moveTo>
                    <a:pt x="0" y="0"/>
                  </a:moveTo>
                  <a:lnTo>
                    <a:pt x="3240006" y="0"/>
                  </a:lnTo>
                  <a:lnTo>
                    <a:pt x="3240006" y="2129375"/>
                  </a:lnTo>
                  <a:lnTo>
                    <a:pt x="0" y="212937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8"/>
          <p:cNvGrpSpPr/>
          <p:nvPr/>
        </p:nvGrpSpPr>
        <p:grpSpPr>
          <a:xfrm>
            <a:off x="3895555" y="5122862"/>
            <a:ext cx="1759290" cy="1546451"/>
            <a:chOff x="1416692" y="2026038"/>
            <a:chExt cx="2797964" cy="2459466"/>
          </a:xfrm>
        </p:grpSpPr>
        <p:grpSp>
          <p:nvGrpSpPr>
            <p:cNvPr id="486" name="Google Shape;486;p8"/>
            <p:cNvGrpSpPr/>
            <p:nvPr/>
          </p:nvGrpSpPr>
          <p:grpSpPr>
            <a:xfrm>
              <a:off x="1576908" y="2222095"/>
              <a:ext cx="2477531" cy="1554426"/>
              <a:chOff x="-475010" y="1129566"/>
              <a:chExt cx="4241713" cy="1403168"/>
            </a:xfrm>
          </p:grpSpPr>
          <p:sp>
            <p:nvSpPr>
              <p:cNvPr id="487" name="Google Shape;487;p8"/>
              <p:cNvSpPr txBox="1"/>
              <p:nvPr/>
            </p:nvSpPr>
            <p:spPr>
              <a:xfrm>
                <a:off x="-475010" y="1129566"/>
                <a:ext cx="424171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Content  Here</a:t>
                </a:r>
                <a:endParaRPr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8"/>
              <p:cNvSpPr txBox="1"/>
              <p:nvPr/>
            </p:nvSpPr>
            <p:spPr>
              <a:xfrm>
                <a:off x="-475010" y="1339726"/>
                <a:ext cx="3946905" cy="11930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You can simply impress your audience and add a unique zing.</a:t>
                </a:r>
                <a:endParaRPr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9" name="Google Shape;489;p8"/>
            <p:cNvSpPr/>
            <p:nvPr/>
          </p:nvSpPr>
          <p:spPr>
            <a:xfrm>
              <a:off x="1416692" y="2026038"/>
              <a:ext cx="2797964" cy="2459466"/>
            </a:xfrm>
            <a:custGeom>
              <a:avLst/>
              <a:gdLst/>
              <a:ahLst/>
              <a:cxnLst/>
              <a:rect l="l" t="t" r="r" b="b"/>
              <a:pathLst>
                <a:path w="1692" h="1488" extrusionOk="0">
                  <a:moveTo>
                    <a:pt x="434" y="4"/>
                  </a:moveTo>
                  <a:cubicBezTo>
                    <a:pt x="444" y="4"/>
                    <a:pt x="454" y="5"/>
                    <a:pt x="464" y="5"/>
                  </a:cubicBezTo>
                  <a:cubicBezTo>
                    <a:pt x="817" y="5"/>
                    <a:pt x="1169" y="5"/>
                    <a:pt x="1522" y="5"/>
                  </a:cubicBezTo>
                  <a:cubicBezTo>
                    <a:pt x="1550" y="5"/>
                    <a:pt x="1550" y="5"/>
                    <a:pt x="1550" y="33"/>
                  </a:cubicBezTo>
                  <a:cubicBezTo>
                    <a:pt x="1550" y="344"/>
                    <a:pt x="1550" y="656"/>
                    <a:pt x="1550" y="968"/>
                  </a:cubicBezTo>
                  <a:cubicBezTo>
                    <a:pt x="1550" y="991"/>
                    <a:pt x="1550" y="1013"/>
                    <a:pt x="1549" y="1036"/>
                  </a:cubicBezTo>
                  <a:cubicBezTo>
                    <a:pt x="1548" y="1049"/>
                    <a:pt x="1552" y="1054"/>
                    <a:pt x="1566" y="1053"/>
                  </a:cubicBezTo>
                  <a:cubicBezTo>
                    <a:pt x="1598" y="1053"/>
                    <a:pt x="1630" y="1053"/>
                    <a:pt x="1662" y="1053"/>
                  </a:cubicBezTo>
                  <a:cubicBezTo>
                    <a:pt x="1684" y="1053"/>
                    <a:pt x="1691" y="1060"/>
                    <a:pt x="1692" y="1081"/>
                  </a:cubicBezTo>
                  <a:cubicBezTo>
                    <a:pt x="1692" y="1205"/>
                    <a:pt x="1692" y="1329"/>
                    <a:pt x="1692" y="1453"/>
                  </a:cubicBezTo>
                  <a:cubicBezTo>
                    <a:pt x="1692" y="1462"/>
                    <a:pt x="1691" y="1472"/>
                    <a:pt x="1681" y="1477"/>
                  </a:cubicBezTo>
                  <a:cubicBezTo>
                    <a:pt x="1678" y="1481"/>
                    <a:pt x="1674" y="1484"/>
                    <a:pt x="1668" y="1485"/>
                  </a:cubicBezTo>
                  <a:cubicBezTo>
                    <a:pt x="1661" y="1486"/>
                    <a:pt x="1654" y="1486"/>
                    <a:pt x="1646" y="1486"/>
                  </a:cubicBezTo>
                  <a:cubicBezTo>
                    <a:pt x="1369" y="1486"/>
                    <a:pt x="1092" y="1486"/>
                    <a:pt x="815" y="1486"/>
                  </a:cubicBezTo>
                  <a:cubicBezTo>
                    <a:pt x="802" y="1486"/>
                    <a:pt x="788" y="1488"/>
                    <a:pt x="777" y="1478"/>
                  </a:cubicBezTo>
                  <a:cubicBezTo>
                    <a:pt x="768" y="1469"/>
                    <a:pt x="768" y="1458"/>
                    <a:pt x="768" y="1447"/>
                  </a:cubicBezTo>
                  <a:cubicBezTo>
                    <a:pt x="768" y="1387"/>
                    <a:pt x="768" y="1327"/>
                    <a:pt x="768" y="1267"/>
                  </a:cubicBezTo>
                  <a:cubicBezTo>
                    <a:pt x="769" y="1251"/>
                    <a:pt x="767" y="1235"/>
                    <a:pt x="766" y="1219"/>
                  </a:cubicBezTo>
                  <a:cubicBezTo>
                    <a:pt x="768" y="1178"/>
                    <a:pt x="767" y="1136"/>
                    <a:pt x="767" y="1095"/>
                  </a:cubicBezTo>
                  <a:cubicBezTo>
                    <a:pt x="767" y="1083"/>
                    <a:pt x="767" y="1071"/>
                    <a:pt x="774" y="1060"/>
                  </a:cubicBezTo>
                  <a:cubicBezTo>
                    <a:pt x="779" y="1053"/>
                    <a:pt x="785" y="1050"/>
                    <a:pt x="793" y="1047"/>
                  </a:cubicBezTo>
                  <a:cubicBezTo>
                    <a:pt x="800" y="1046"/>
                    <a:pt x="806" y="1045"/>
                    <a:pt x="813" y="1045"/>
                  </a:cubicBezTo>
                  <a:cubicBezTo>
                    <a:pt x="1040" y="1045"/>
                    <a:pt x="1268" y="1045"/>
                    <a:pt x="1495" y="1045"/>
                  </a:cubicBezTo>
                  <a:cubicBezTo>
                    <a:pt x="1500" y="1046"/>
                    <a:pt x="1505" y="1046"/>
                    <a:pt x="1510" y="1046"/>
                  </a:cubicBezTo>
                  <a:cubicBezTo>
                    <a:pt x="1523" y="1043"/>
                    <a:pt x="1522" y="1033"/>
                    <a:pt x="1522" y="1023"/>
                  </a:cubicBezTo>
                  <a:cubicBezTo>
                    <a:pt x="1515" y="729"/>
                    <a:pt x="1520" y="435"/>
                    <a:pt x="1519" y="141"/>
                  </a:cubicBezTo>
                  <a:cubicBezTo>
                    <a:pt x="1519" y="113"/>
                    <a:pt x="1518" y="85"/>
                    <a:pt x="1519" y="57"/>
                  </a:cubicBezTo>
                  <a:cubicBezTo>
                    <a:pt x="1519" y="42"/>
                    <a:pt x="1513" y="34"/>
                    <a:pt x="1497" y="34"/>
                  </a:cubicBezTo>
                  <a:cubicBezTo>
                    <a:pt x="1412" y="35"/>
                    <a:pt x="1326" y="33"/>
                    <a:pt x="1241" y="35"/>
                  </a:cubicBezTo>
                  <a:cubicBezTo>
                    <a:pt x="1228" y="36"/>
                    <a:pt x="1215" y="35"/>
                    <a:pt x="1201" y="35"/>
                  </a:cubicBezTo>
                  <a:cubicBezTo>
                    <a:pt x="826" y="36"/>
                    <a:pt x="450" y="35"/>
                    <a:pt x="75" y="36"/>
                  </a:cubicBezTo>
                  <a:cubicBezTo>
                    <a:pt x="64" y="36"/>
                    <a:pt x="53" y="34"/>
                    <a:pt x="41" y="36"/>
                  </a:cubicBezTo>
                  <a:cubicBezTo>
                    <a:pt x="34" y="40"/>
                    <a:pt x="34" y="46"/>
                    <a:pt x="33" y="53"/>
                  </a:cubicBezTo>
                  <a:cubicBezTo>
                    <a:pt x="33" y="61"/>
                    <a:pt x="33" y="69"/>
                    <a:pt x="33" y="77"/>
                  </a:cubicBezTo>
                  <a:cubicBezTo>
                    <a:pt x="33" y="442"/>
                    <a:pt x="33" y="808"/>
                    <a:pt x="33" y="1173"/>
                  </a:cubicBezTo>
                  <a:cubicBezTo>
                    <a:pt x="33" y="1184"/>
                    <a:pt x="31" y="1197"/>
                    <a:pt x="37" y="1208"/>
                  </a:cubicBezTo>
                  <a:cubicBezTo>
                    <a:pt x="45" y="1216"/>
                    <a:pt x="55" y="1214"/>
                    <a:pt x="65" y="1214"/>
                  </a:cubicBezTo>
                  <a:cubicBezTo>
                    <a:pt x="276" y="1214"/>
                    <a:pt x="486" y="1214"/>
                    <a:pt x="697" y="1215"/>
                  </a:cubicBezTo>
                  <a:cubicBezTo>
                    <a:pt x="708" y="1215"/>
                    <a:pt x="719" y="1212"/>
                    <a:pt x="730" y="1219"/>
                  </a:cubicBezTo>
                  <a:cubicBezTo>
                    <a:pt x="735" y="1225"/>
                    <a:pt x="735" y="1231"/>
                    <a:pt x="730" y="1237"/>
                  </a:cubicBezTo>
                  <a:cubicBezTo>
                    <a:pt x="723" y="1243"/>
                    <a:pt x="714" y="1242"/>
                    <a:pt x="705" y="1242"/>
                  </a:cubicBezTo>
                  <a:cubicBezTo>
                    <a:pt x="481" y="1242"/>
                    <a:pt x="256" y="1242"/>
                    <a:pt x="32" y="1242"/>
                  </a:cubicBezTo>
                  <a:cubicBezTo>
                    <a:pt x="3" y="1242"/>
                    <a:pt x="0" y="1239"/>
                    <a:pt x="0" y="1211"/>
                  </a:cubicBezTo>
                  <a:cubicBezTo>
                    <a:pt x="0" y="818"/>
                    <a:pt x="0" y="425"/>
                    <a:pt x="0" y="32"/>
                  </a:cubicBezTo>
                  <a:cubicBezTo>
                    <a:pt x="0" y="6"/>
                    <a:pt x="2" y="5"/>
                    <a:pt x="29" y="4"/>
                  </a:cubicBezTo>
                  <a:cubicBezTo>
                    <a:pt x="161" y="0"/>
                    <a:pt x="293" y="5"/>
                    <a:pt x="425" y="2"/>
                  </a:cubicBezTo>
                  <a:cubicBezTo>
                    <a:pt x="428" y="1"/>
                    <a:pt x="431" y="2"/>
                    <a:pt x="434" y="4"/>
                  </a:cubicBezTo>
                  <a:close/>
                </a:path>
              </a:pathLst>
            </a:custGeom>
            <a:solidFill>
              <a:srgbClr val="009FE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3203826" y="3962676"/>
              <a:ext cx="535936" cy="352224"/>
            </a:xfrm>
            <a:custGeom>
              <a:avLst/>
              <a:gdLst/>
              <a:ahLst/>
              <a:cxnLst/>
              <a:rect l="l" t="t" r="r" b="b"/>
              <a:pathLst>
                <a:path w="3240006" h="2129375" extrusionOk="0">
                  <a:moveTo>
                    <a:pt x="1916836" y="454558"/>
                  </a:moveTo>
                  <a:cubicBezTo>
                    <a:pt x="2018418" y="454558"/>
                    <a:pt x="2100766" y="536906"/>
                    <a:pt x="2100766" y="638488"/>
                  </a:cubicBezTo>
                  <a:cubicBezTo>
                    <a:pt x="2100766" y="740070"/>
                    <a:pt x="2018418" y="822418"/>
                    <a:pt x="1916836" y="822418"/>
                  </a:cubicBezTo>
                  <a:cubicBezTo>
                    <a:pt x="1815254" y="822418"/>
                    <a:pt x="1732906" y="740070"/>
                    <a:pt x="1732906" y="638488"/>
                  </a:cubicBezTo>
                  <a:cubicBezTo>
                    <a:pt x="1732906" y="536906"/>
                    <a:pt x="1815254" y="454558"/>
                    <a:pt x="1916836" y="454558"/>
                  </a:cubicBezTo>
                  <a:close/>
                  <a:moveTo>
                    <a:pt x="1197545" y="272737"/>
                  </a:moveTo>
                  <a:lnTo>
                    <a:pt x="1861974" y="1458536"/>
                  </a:lnTo>
                  <a:lnTo>
                    <a:pt x="2263096" y="848801"/>
                  </a:lnTo>
                  <a:lnTo>
                    <a:pt x="2919562" y="1846679"/>
                  </a:lnTo>
                  <a:lnTo>
                    <a:pt x="2079459" y="1846679"/>
                  </a:lnTo>
                  <a:lnTo>
                    <a:pt x="1606629" y="1846679"/>
                  </a:lnTo>
                  <a:lnTo>
                    <a:pt x="315630" y="1846679"/>
                  </a:lnTo>
                  <a:close/>
                  <a:moveTo>
                    <a:pt x="180003" y="164687"/>
                  </a:moveTo>
                  <a:lnTo>
                    <a:pt x="180003" y="1964687"/>
                  </a:lnTo>
                  <a:lnTo>
                    <a:pt x="3060003" y="1964687"/>
                  </a:lnTo>
                  <a:lnTo>
                    <a:pt x="3060003" y="164687"/>
                  </a:lnTo>
                  <a:close/>
                  <a:moveTo>
                    <a:pt x="0" y="0"/>
                  </a:moveTo>
                  <a:lnTo>
                    <a:pt x="3240006" y="0"/>
                  </a:lnTo>
                  <a:lnTo>
                    <a:pt x="3240006" y="2129375"/>
                  </a:lnTo>
                  <a:lnTo>
                    <a:pt x="0" y="212937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491;p8"/>
          <p:cNvGrpSpPr/>
          <p:nvPr/>
        </p:nvGrpSpPr>
        <p:grpSpPr>
          <a:xfrm>
            <a:off x="6291262" y="2113824"/>
            <a:ext cx="1759290" cy="1546451"/>
            <a:chOff x="1416692" y="2026038"/>
            <a:chExt cx="2797964" cy="2459466"/>
          </a:xfrm>
        </p:grpSpPr>
        <p:grpSp>
          <p:nvGrpSpPr>
            <p:cNvPr id="492" name="Google Shape;492;p8"/>
            <p:cNvGrpSpPr/>
            <p:nvPr/>
          </p:nvGrpSpPr>
          <p:grpSpPr>
            <a:xfrm>
              <a:off x="1576908" y="2222095"/>
              <a:ext cx="2477531" cy="1554426"/>
              <a:chOff x="-475010" y="1129566"/>
              <a:chExt cx="4241713" cy="1403168"/>
            </a:xfrm>
          </p:grpSpPr>
          <p:sp>
            <p:nvSpPr>
              <p:cNvPr id="493" name="Google Shape;493;p8"/>
              <p:cNvSpPr txBox="1"/>
              <p:nvPr/>
            </p:nvSpPr>
            <p:spPr>
              <a:xfrm>
                <a:off x="-475010" y="1129566"/>
                <a:ext cx="424171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Content  Here</a:t>
                </a:r>
                <a:endParaRPr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8"/>
              <p:cNvSpPr txBox="1"/>
              <p:nvPr/>
            </p:nvSpPr>
            <p:spPr>
              <a:xfrm>
                <a:off x="-475010" y="1339726"/>
                <a:ext cx="3946905" cy="11930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You can simply impress your audience and add a unique zing.</a:t>
                </a:r>
                <a:endParaRPr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5" name="Google Shape;495;p8"/>
            <p:cNvSpPr/>
            <p:nvPr/>
          </p:nvSpPr>
          <p:spPr>
            <a:xfrm>
              <a:off x="1416692" y="2026038"/>
              <a:ext cx="2797964" cy="2459466"/>
            </a:xfrm>
            <a:custGeom>
              <a:avLst/>
              <a:gdLst/>
              <a:ahLst/>
              <a:cxnLst/>
              <a:rect l="l" t="t" r="r" b="b"/>
              <a:pathLst>
                <a:path w="1692" h="1488" extrusionOk="0">
                  <a:moveTo>
                    <a:pt x="434" y="4"/>
                  </a:moveTo>
                  <a:cubicBezTo>
                    <a:pt x="444" y="4"/>
                    <a:pt x="454" y="5"/>
                    <a:pt x="464" y="5"/>
                  </a:cubicBezTo>
                  <a:cubicBezTo>
                    <a:pt x="817" y="5"/>
                    <a:pt x="1169" y="5"/>
                    <a:pt x="1522" y="5"/>
                  </a:cubicBezTo>
                  <a:cubicBezTo>
                    <a:pt x="1550" y="5"/>
                    <a:pt x="1550" y="5"/>
                    <a:pt x="1550" y="33"/>
                  </a:cubicBezTo>
                  <a:cubicBezTo>
                    <a:pt x="1550" y="344"/>
                    <a:pt x="1550" y="656"/>
                    <a:pt x="1550" y="968"/>
                  </a:cubicBezTo>
                  <a:cubicBezTo>
                    <a:pt x="1550" y="991"/>
                    <a:pt x="1550" y="1013"/>
                    <a:pt x="1549" y="1036"/>
                  </a:cubicBezTo>
                  <a:cubicBezTo>
                    <a:pt x="1548" y="1049"/>
                    <a:pt x="1552" y="1054"/>
                    <a:pt x="1566" y="1053"/>
                  </a:cubicBezTo>
                  <a:cubicBezTo>
                    <a:pt x="1598" y="1053"/>
                    <a:pt x="1630" y="1053"/>
                    <a:pt x="1662" y="1053"/>
                  </a:cubicBezTo>
                  <a:cubicBezTo>
                    <a:pt x="1684" y="1053"/>
                    <a:pt x="1691" y="1060"/>
                    <a:pt x="1692" y="1081"/>
                  </a:cubicBezTo>
                  <a:cubicBezTo>
                    <a:pt x="1692" y="1205"/>
                    <a:pt x="1692" y="1329"/>
                    <a:pt x="1692" y="1453"/>
                  </a:cubicBezTo>
                  <a:cubicBezTo>
                    <a:pt x="1692" y="1462"/>
                    <a:pt x="1691" y="1472"/>
                    <a:pt x="1681" y="1477"/>
                  </a:cubicBezTo>
                  <a:cubicBezTo>
                    <a:pt x="1678" y="1481"/>
                    <a:pt x="1674" y="1484"/>
                    <a:pt x="1668" y="1485"/>
                  </a:cubicBezTo>
                  <a:cubicBezTo>
                    <a:pt x="1661" y="1486"/>
                    <a:pt x="1654" y="1486"/>
                    <a:pt x="1646" y="1486"/>
                  </a:cubicBezTo>
                  <a:cubicBezTo>
                    <a:pt x="1369" y="1486"/>
                    <a:pt x="1092" y="1486"/>
                    <a:pt x="815" y="1486"/>
                  </a:cubicBezTo>
                  <a:cubicBezTo>
                    <a:pt x="802" y="1486"/>
                    <a:pt x="788" y="1488"/>
                    <a:pt x="777" y="1478"/>
                  </a:cubicBezTo>
                  <a:cubicBezTo>
                    <a:pt x="768" y="1469"/>
                    <a:pt x="768" y="1458"/>
                    <a:pt x="768" y="1447"/>
                  </a:cubicBezTo>
                  <a:cubicBezTo>
                    <a:pt x="768" y="1387"/>
                    <a:pt x="768" y="1327"/>
                    <a:pt x="768" y="1267"/>
                  </a:cubicBezTo>
                  <a:cubicBezTo>
                    <a:pt x="769" y="1251"/>
                    <a:pt x="767" y="1235"/>
                    <a:pt x="766" y="1219"/>
                  </a:cubicBezTo>
                  <a:cubicBezTo>
                    <a:pt x="768" y="1178"/>
                    <a:pt x="767" y="1136"/>
                    <a:pt x="767" y="1095"/>
                  </a:cubicBezTo>
                  <a:cubicBezTo>
                    <a:pt x="767" y="1083"/>
                    <a:pt x="767" y="1071"/>
                    <a:pt x="774" y="1060"/>
                  </a:cubicBezTo>
                  <a:cubicBezTo>
                    <a:pt x="779" y="1053"/>
                    <a:pt x="785" y="1050"/>
                    <a:pt x="793" y="1047"/>
                  </a:cubicBezTo>
                  <a:cubicBezTo>
                    <a:pt x="800" y="1046"/>
                    <a:pt x="806" y="1045"/>
                    <a:pt x="813" y="1045"/>
                  </a:cubicBezTo>
                  <a:cubicBezTo>
                    <a:pt x="1040" y="1045"/>
                    <a:pt x="1268" y="1045"/>
                    <a:pt x="1495" y="1045"/>
                  </a:cubicBezTo>
                  <a:cubicBezTo>
                    <a:pt x="1500" y="1046"/>
                    <a:pt x="1505" y="1046"/>
                    <a:pt x="1510" y="1046"/>
                  </a:cubicBezTo>
                  <a:cubicBezTo>
                    <a:pt x="1523" y="1043"/>
                    <a:pt x="1522" y="1033"/>
                    <a:pt x="1522" y="1023"/>
                  </a:cubicBezTo>
                  <a:cubicBezTo>
                    <a:pt x="1515" y="729"/>
                    <a:pt x="1520" y="435"/>
                    <a:pt x="1519" y="141"/>
                  </a:cubicBezTo>
                  <a:cubicBezTo>
                    <a:pt x="1519" y="113"/>
                    <a:pt x="1518" y="85"/>
                    <a:pt x="1519" y="57"/>
                  </a:cubicBezTo>
                  <a:cubicBezTo>
                    <a:pt x="1519" y="42"/>
                    <a:pt x="1513" y="34"/>
                    <a:pt x="1497" y="34"/>
                  </a:cubicBezTo>
                  <a:cubicBezTo>
                    <a:pt x="1412" y="35"/>
                    <a:pt x="1326" y="33"/>
                    <a:pt x="1241" y="35"/>
                  </a:cubicBezTo>
                  <a:cubicBezTo>
                    <a:pt x="1228" y="36"/>
                    <a:pt x="1215" y="35"/>
                    <a:pt x="1201" y="35"/>
                  </a:cubicBezTo>
                  <a:cubicBezTo>
                    <a:pt x="826" y="36"/>
                    <a:pt x="450" y="35"/>
                    <a:pt x="75" y="36"/>
                  </a:cubicBezTo>
                  <a:cubicBezTo>
                    <a:pt x="64" y="36"/>
                    <a:pt x="53" y="34"/>
                    <a:pt x="41" y="36"/>
                  </a:cubicBezTo>
                  <a:cubicBezTo>
                    <a:pt x="34" y="40"/>
                    <a:pt x="34" y="46"/>
                    <a:pt x="33" y="53"/>
                  </a:cubicBezTo>
                  <a:cubicBezTo>
                    <a:pt x="33" y="61"/>
                    <a:pt x="33" y="69"/>
                    <a:pt x="33" y="77"/>
                  </a:cubicBezTo>
                  <a:cubicBezTo>
                    <a:pt x="33" y="442"/>
                    <a:pt x="33" y="808"/>
                    <a:pt x="33" y="1173"/>
                  </a:cubicBezTo>
                  <a:cubicBezTo>
                    <a:pt x="33" y="1184"/>
                    <a:pt x="31" y="1197"/>
                    <a:pt x="37" y="1208"/>
                  </a:cubicBezTo>
                  <a:cubicBezTo>
                    <a:pt x="45" y="1216"/>
                    <a:pt x="55" y="1214"/>
                    <a:pt x="65" y="1214"/>
                  </a:cubicBezTo>
                  <a:cubicBezTo>
                    <a:pt x="276" y="1214"/>
                    <a:pt x="486" y="1214"/>
                    <a:pt x="697" y="1215"/>
                  </a:cubicBezTo>
                  <a:cubicBezTo>
                    <a:pt x="708" y="1215"/>
                    <a:pt x="719" y="1212"/>
                    <a:pt x="730" y="1219"/>
                  </a:cubicBezTo>
                  <a:cubicBezTo>
                    <a:pt x="735" y="1225"/>
                    <a:pt x="735" y="1231"/>
                    <a:pt x="730" y="1237"/>
                  </a:cubicBezTo>
                  <a:cubicBezTo>
                    <a:pt x="723" y="1243"/>
                    <a:pt x="714" y="1242"/>
                    <a:pt x="705" y="1242"/>
                  </a:cubicBezTo>
                  <a:cubicBezTo>
                    <a:pt x="481" y="1242"/>
                    <a:pt x="256" y="1242"/>
                    <a:pt x="32" y="1242"/>
                  </a:cubicBezTo>
                  <a:cubicBezTo>
                    <a:pt x="3" y="1242"/>
                    <a:pt x="0" y="1239"/>
                    <a:pt x="0" y="1211"/>
                  </a:cubicBezTo>
                  <a:cubicBezTo>
                    <a:pt x="0" y="818"/>
                    <a:pt x="0" y="425"/>
                    <a:pt x="0" y="32"/>
                  </a:cubicBezTo>
                  <a:cubicBezTo>
                    <a:pt x="0" y="6"/>
                    <a:pt x="2" y="5"/>
                    <a:pt x="29" y="4"/>
                  </a:cubicBezTo>
                  <a:cubicBezTo>
                    <a:pt x="161" y="0"/>
                    <a:pt x="293" y="5"/>
                    <a:pt x="425" y="2"/>
                  </a:cubicBezTo>
                  <a:cubicBezTo>
                    <a:pt x="428" y="1"/>
                    <a:pt x="431" y="2"/>
                    <a:pt x="434" y="4"/>
                  </a:cubicBezTo>
                  <a:close/>
                </a:path>
              </a:pathLst>
            </a:custGeom>
            <a:solidFill>
              <a:srgbClr val="009FE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3203826" y="3962676"/>
              <a:ext cx="535936" cy="352224"/>
            </a:xfrm>
            <a:custGeom>
              <a:avLst/>
              <a:gdLst/>
              <a:ahLst/>
              <a:cxnLst/>
              <a:rect l="l" t="t" r="r" b="b"/>
              <a:pathLst>
                <a:path w="3240006" h="2129375" extrusionOk="0">
                  <a:moveTo>
                    <a:pt x="1916836" y="454558"/>
                  </a:moveTo>
                  <a:cubicBezTo>
                    <a:pt x="2018418" y="454558"/>
                    <a:pt x="2100766" y="536906"/>
                    <a:pt x="2100766" y="638488"/>
                  </a:cubicBezTo>
                  <a:cubicBezTo>
                    <a:pt x="2100766" y="740070"/>
                    <a:pt x="2018418" y="822418"/>
                    <a:pt x="1916836" y="822418"/>
                  </a:cubicBezTo>
                  <a:cubicBezTo>
                    <a:pt x="1815254" y="822418"/>
                    <a:pt x="1732906" y="740070"/>
                    <a:pt x="1732906" y="638488"/>
                  </a:cubicBezTo>
                  <a:cubicBezTo>
                    <a:pt x="1732906" y="536906"/>
                    <a:pt x="1815254" y="454558"/>
                    <a:pt x="1916836" y="454558"/>
                  </a:cubicBezTo>
                  <a:close/>
                  <a:moveTo>
                    <a:pt x="1197545" y="272737"/>
                  </a:moveTo>
                  <a:lnTo>
                    <a:pt x="1861974" y="1458536"/>
                  </a:lnTo>
                  <a:lnTo>
                    <a:pt x="2263096" y="848801"/>
                  </a:lnTo>
                  <a:lnTo>
                    <a:pt x="2919562" y="1846679"/>
                  </a:lnTo>
                  <a:lnTo>
                    <a:pt x="2079459" y="1846679"/>
                  </a:lnTo>
                  <a:lnTo>
                    <a:pt x="1606629" y="1846679"/>
                  </a:lnTo>
                  <a:lnTo>
                    <a:pt x="315630" y="1846679"/>
                  </a:lnTo>
                  <a:close/>
                  <a:moveTo>
                    <a:pt x="180003" y="164687"/>
                  </a:moveTo>
                  <a:lnTo>
                    <a:pt x="180003" y="1964687"/>
                  </a:lnTo>
                  <a:lnTo>
                    <a:pt x="3060003" y="1964687"/>
                  </a:lnTo>
                  <a:lnTo>
                    <a:pt x="3060003" y="164687"/>
                  </a:lnTo>
                  <a:close/>
                  <a:moveTo>
                    <a:pt x="0" y="0"/>
                  </a:moveTo>
                  <a:lnTo>
                    <a:pt x="3240006" y="0"/>
                  </a:lnTo>
                  <a:lnTo>
                    <a:pt x="3240006" y="2129375"/>
                  </a:lnTo>
                  <a:lnTo>
                    <a:pt x="0" y="212937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8"/>
          <p:cNvGrpSpPr/>
          <p:nvPr/>
        </p:nvGrpSpPr>
        <p:grpSpPr>
          <a:xfrm>
            <a:off x="6302421" y="4552837"/>
            <a:ext cx="1759290" cy="1546451"/>
            <a:chOff x="1416692" y="2026038"/>
            <a:chExt cx="2797964" cy="2459466"/>
          </a:xfrm>
        </p:grpSpPr>
        <p:grpSp>
          <p:nvGrpSpPr>
            <p:cNvPr id="498" name="Google Shape;498;p8"/>
            <p:cNvGrpSpPr/>
            <p:nvPr/>
          </p:nvGrpSpPr>
          <p:grpSpPr>
            <a:xfrm>
              <a:off x="1576908" y="2222095"/>
              <a:ext cx="2477531" cy="1554426"/>
              <a:chOff x="-475010" y="1129566"/>
              <a:chExt cx="4241713" cy="1403168"/>
            </a:xfrm>
          </p:grpSpPr>
          <p:sp>
            <p:nvSpPr>
              <p:cNvPr id="499" name="Google Shape;499;p8"/>
              <p:cNvSpPr txBox="1"/>
              <p:nvPr/>
            </p:nvSpPr>
            <p:spPr>
              <a:xfrm>
                <a:off x="-475010" y="1129566"/>
                <a:ext cx="424171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Content  Here</a:t>
                </a:r>
                <a:endParaRPr sz="1200" b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8"/>
              <p:cNvSpPr txBox="1"/>
              <p:nvPr/>
            </p:nvSpPr>
            <p:spPr>
              <a:xfrm>
                <a:off x="-475010" y="1339726"/>
                <a:ext cx="3946905" cy="11930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3F3F3F"/>
                    </a:solidFill>
                    <a:latin typeface="Arial"/>
                    <a:ea typeface="Arial"/>
                    <a:cs typeface="Arial"/>
                    <a:sym typeface="Arial"/>
                  </a:rPr>
                  <a:t>You can simply impress your audience and add a unique zing.</a:t>
                </a:r>
                <a:endParaRPr sz="12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1" name="Google Shape;501;p8"/>
            <p:cNvSpPr/>
            <p:nvPr/>
          </p:nvSpPr>
          <p:spPr>
            <a:xfrm>
              <a:off x="1416692" y="2026038"/>
              <a:ext cx="2797964" cy="2459466"/>
            </a:xfrm>
            <a:custGeom>
              <a:avLst/>
              <a:gdLst/>
              <a:ahLst/>
              <a:cxnLst/>
              <a:rect l="l" t="t" r="r" b="b"/>
              <a:pathLst>
                <a:path w="1692" h="1488" extrusionOk="0">
                  <a:moveTo>
                    <a:pt x="434" y="4"/>
                  </a:moveTo>
                  <a:cubicBezTo>
                    <a:pt x="444" y="4"/>
                    <a:pt x="454" y="5"/>
                    <a:pt x="464" y="5"/>
                  </a:cubicBezTo>
                  <a:cubicBezTo>
                    <a:pt x="817" y="5"/>
                    <a:pt x="1169" y="5"/>
                    <a:pt x="1522" y="5"/>
                  </a:cubicBezTo>
                  <a:cubicBezTo>
                    <a:pt x="1550" y="5"/>
                    <a:pt x="1550" y="5"/>
                    <a:pt x="1550" y="33"/>
                  </a:cubicBezTo>
                  <a:cubicBezTo>
                    <a:pt x="1550" y="344"/>
                    <a:pt x="1550" y="656"/>
                    <a:pt x="1550" y="968"/>
                  </a:cubicBezTo>
                  <a:cubicBezTo>
                    <a:pt x="1550" y="991"/>
                    <a:pt x="1550" y="1013"/>
                    <a:pt x="1549" y="1036"/>
                  </a:cubicBezTo>
                  <a:cubicBezTo>
                    <a:pt x="1548" y="1049"/>
                    <a:pt x="1552" y="1054"/>
                    <a:pt x="1566" y="1053"/>
                  </a:cubicBezTo>
                  <a:cubicBezTo>
                    <a:pt x="1598" y="1053"/>
                    <a:pt x="1630" y="1053"/>
                    <a:pt x="1662" y="1053"/>
                  </a:cubicBezTo>
                  <a:cubicBezTo>
                    <a:pt x="1684" y="1053"/>
                    <a:pt x="1691" y="1060"/>
                    <a:pt x="1692" y="1081"/>
                  </a:cubicBezTo>
                  <a:cubicBezTo>
                    <a:pt x="1692" y="1205"/>
                    <a:pt x="1692" y="1329"/>
                    <a:pt x="1692" y="1453"/>
                  </a:cubicBezTo>
                  <a:cubicBezTo>
                    <a:pt x="1692" y="1462"/>
                    <a:pt x="1691" y="1472"/>
                    <a:pt x="1681" y="1477"/>
                  </a:cubicBezTo>
                  <a:cubicBezTo>
                    <a:pt x="1678" y="1481"/>
                    <a:pt x="1674" y="1484"/>
                    <a:pt x="1668" y="1485"/>
                  </a:cubicBezTo>
                  <a:cubicBezTo>
                    <a:pt x="1661" y="1486"/>
                    <a:pt x="1654" y="1486"/>
                    <a:pt x="1646" y="1486"/>
                  </a:cubicBezTo>
                  <a:cubicBezTo>
                    <a:pt x="1369" y="1486"/>
                    <a:pt x="1092" y="1486"/>
                    <a:pt x="815" y="1486"/>
                  </a:cubicBezTo>
                  <a:cubicBezTo>
                    <a:pt x="802" y="1486"/>
                    <a:pt x="788" y="1488"/>
                    <a:pt x="777" y="1478"/>
                  </a:cubicBezTo>
                  <a:cubicBezTo>
                    <a:pt x="768" y="1469"/>
                    <a:pt x="768" y="1458"/>
                    <a:pt x="768" y="1447"/>
                  </a:cubicBezTo>
                  <a:cubicBezTo>
                    <a:pt x="768" y="1387"/>
                    <a:pt x="768" y="1327"/>
                    <a:pt x="768" y="1267"/>
                  </a:cubicBezTo>
                  <a:cubicBezTo>
                    <a:pt x="769" y="1251"/>
                    <a:pt x="767" y="1235"/>
                    <a:pt x="766" y="1219"/>
                  </a:cubicBezTo>
                  <a:cubicBezTo>
                    <a:pt x="768" y="1178"/>
                    <a:pt x="767" y="1136"/>
                    <a:pt x="767" y="1095"/>
                  </a:cubicBezTo>
                  <a:cubicBezTo>
                    <a:pt x="767" y="1083"/>
                    <a:pt x="767" y="1071"/>
                    <a:pt x="774" y="1060"/>
                  </a:cubicBezTo>
                  <a:cubicBezTo>
                    <a:pt x="779" y="1053"/>
                    <a:pt x="785" y="1050"/>
                    <a:pt x="793" y="1047"/>
                  </a:cubicBezTo>
                  <a:cubicBezTo>
                    <a:pt x="800" y="1046"/>
                    <a:pt x="806" y="1045"/>
                    <a:pt x="813" y="1045"/>
                  </a:cubicBezTo>
                  <a:cubicBezTo>
                    <a:pt x="1040" y="1045"/>
                    <a:pt x="1268" y="1045"/>
                    <a:pt x="1495" y="1045"/>
                  </a:cubicBezTo>
                  <a:cubicBezTo>
                    <a:pt x="1500" y="1046"/>
                    <a:pt x="1505" y="1046"/>
                    <a:pt x="1510" y="1046"/>
                  </a:cubicBezTo>
                  <a:cubicBezTo>
                    <a:pt x="1523" y="1043"/>
                    <a:pt x="1522" y="1033"/>
                    <a:pt x="1522" y="1023"/>
                  </a:cubicBezTo>
                  <a:cubicBezTo>
                    <a:pt x="1515" y="729"/>
                    <a:pt x="1520" y="435"/>
                    <a:pt x="1519" y="141"/>
                  </a:cubicBezTo>
                  <a:cubicBezTo>
                    <a:pt x="1519" y="113"/>
                    <a:pt x="1518" y="85"/>
                    <a:pt x="1519" y="57"/>
                  </a:cubicBezTo>
                  <a:cubicBezTo>
                    <a:pt x="1519" y="42"/>
                    <a:pt x="1513" y="34"/>
                    <a:pt x="1497" y="34"/>
                  </a:cubicBezTo>
                  <a:cubicBezTo>
                    <a:pt x="1412" y="35"/>
                    <a:pt x="1326" y="33"/>
                    <a:pt x="1241" y="35"/>
                  </a:cubicBezTo>
                  <a:cubicBezTo>
                    <a:pt x="1228" y="36"/>
                    <a:pt x="1215" y="35"/>
                    <a:pt x="1201" y="35"/>
                  </a:cubicBezTo>
                  <a:cubicBezTo>
                    <a:pt x="826" y="36"/>
                    <a:pt x="450" y="35"/>
                    <a:pt x="75" y="36"/>
                  </a:cubicBezTo>
                  <a:cubicBezTo>
                    <a:pt x="64" y="36"/>
                    <a:pt x="53" y="34"/>
                    <a:pt x="41" y="36"/>
                  </a:cubicBezTo>
                  <a:cubicBezTo>
                    <a:pt x="34" y="40"/>
                    <a:pt x="34" y="46"/>
                    <a:pt x="33" y="53"/>
                  </a:cubicBezTo>
                  <a:cubicBezTo>
                    <a:pt x="33" y="61"/>
                    <a:pt x="33" y="69"/>
                    <a:pt x="33" y="77"/>
                  </a:cubicBezTo>
                  <a:cubicBezTo>
                    <a:pt x="33" y="442"/>
                    <a:pt x="33" y="808"/>
                    <a:pt x="33" y="1173"/>
                  </a:cubicBezTo>
                  <a:cubicBezTo>
                    <a:pt x="33" y="1184"/>
                    <a:pt x="31" y="1197"/>
                    <a:pt x="37" y="1208"/>
                  </a:cubicBezTo>
                  <a:cubicBezTo>
                    <a:pt x="45" y="1216"/>
                    <a:pt x="55" y="1214"/>
                    <a:pt x="65" y="1214"/>
                  </a:cubicBezTo>
                  <a:cubicBezTo>
                    <a:pt x="276" y="1214"/>
                    <a:pt x="486" y="1214"/>
                    <a:pt x="697" y="1215"/>
                  </a:cubicBezTo>
                  <a:cubicBezTo>
                    <a:pt x="708" y="1215"/>
                    <a:pt x="719" y="1212"/>
                    <a:pt x="730" y="1219"/>
                  </a:cubicBezTo>
                  <a:cubicBezTo>
                    <a:pt x="735" y="1225"/>
                    <a:pt x="735" y="1231"/>
                    <a:pt x="730" y="1237"/>
                  </a:cubicBezTo>
                  <a:cubicBezTo>
                    <a:pt x="723" y="1243"/>
                    <a:pt x="714" y="1242"/>
                    <a:pt x="705" y="1242"/>
                  </a:cubicBezTo>
                  <a:cubicBezTo>
                    <a:pt x="481" y="1242"/>
                    <a:pt x="256" y="1242"/>
                    <a:pt x="32" y="1242"/>
                  </a:cubicBezTo>
                  <a:cubicBezTo>
                    <a:pt x="3" y="1242"/>
                    <a:pt x="0" y="1239"/>
                    <a:pt x="0" y="1211"/>
                  </a:cubicBezTo>
                  <a:cubicBezTo>
                    <a:pt x="0" y="818"/>
                    <a:pt x="0" y="425"/>
                    <a:pt x="0" y="32"/>
                  </a:cubicBezTo>
                  <a:cubicBezTo>
                    <a:pt x="0" y="6"/>
                    <a:pt x="2" y="5"/>
                    <a:pt x="29" y="4"/>
                  </a:cubicBezTo>
                  <a:cubicBezTo>
                    <a:pt x="161" y="0"/>
                    <a:pt x="293" y="5"/>
                    <a:pt x="425" y="2"/>
                  </a:cubicBezTo>
                  <a:cubicBezTo>
                    <a:pt x="428" y="1"/>
                    <a:pt x="431" y="2"/>
                    <a:pt x="434" y="4"/>
                  </a:cubicBezTo>
                  <a:close/>
                </a:path>
              </a:pathLst>
            </a:custGeom>
            <a:solidFill>
              <a:srgbClr val="009FE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3203826" y="3962676"/>
              <a:ext cx="535936" cy="352224"/>
            </a:xfrm>
            <a:custGeom>
              <a:avLst/>
              <a:gdLst/>
              <a:ahLst/>
              <a:cxnLst/>
              <a:rect l="l" t="t" r="r" b="b"/>
              <a:pathLst>
                <a:path w="3240006" h="2129375" extrusionOk="0">
                  <a:moveTo>
                    <a:pt x="1916836" y="454558"/>
                  </a:moveTo>
                  <a:cubicBezTo>
                    <a:pt x="2018418" y="454558"/>
                    <a:pt x="2100766" y="536906"/>
                    <a:pt x="2100766" y="638488"/>
                  </a:cubicBezTo>
                  <a:cubicBezTo>
                    <a:pt x="2100766" y="740070"/>
                    <a:pt x="2018418" y="822418"/>
                    <a:pt x="1916836" y="822418"/>
                  </a:cubicBezTo>
                  <a:cubicBezTo>
                    <a:pt x="1815254" y="822418"/>
                    <a:pt x="1732906" y="740070"/>
                    <a:pt x="1732906" y="638488"/>
                  </a:cubicBezTo>
                  <a:cubicBezTo>
                    <a:pt x="1732906" y="536906"/>
                    <a:pt x="1815254" y="454558"/>
                    <a:pt x="1916836" y="454558"/>
                  </a:cubicBezTo>
                  <a:close/>
                  <a:moveTo>
                    <a:pt x="1197545" y="272737"/>
                  </a:moveTo>
                  <a:lnTo>
                    <a:pt x="1861974" y="1458536"/>
                  </a:lnTo>
                  <a:lnTo>
                    <a:pt x="2263096" y="848801"/>
                  </a:lnTo>
                  <a:lnTo>
                    <a:pt x="2919562" y="1846679"/>
                  </a:lnTo>
                  <a:lnTo>
                    <a:pt x="2079459" y="1846679"/>
                  </a:lnTo>
                  <a:lnTo>
                    <a:pt x="1606629" y="1846679"/>
                  </a:lnTo>
                  <a:lnTo>
                    <a:pt x="315630" y="1846679"/>
                  </a:lnTo>
                  <a:close/>
                  <a:moveTo>
                    <a:pt x="180003" y="164687"/>
                  </a:moveTo>
                  <a:lnTo>
                    <a:pt x="180003" y="1964687"/>
                  </a:lnTo>
                  <a:lnTo>
                    <a:pt x="3060003" y="1964687"/>
                  </a:lnTo>
                  <a:lnTo>
                    <a:pt x="3060003" y="164687"/>
                  </a:lnTo>
                  <a:close/>
                  <a:moveTo>
                    <a:pt x="0" y="0"/>
                  </a:moveTo>
                  <a:lnTo>
                    <a:pt x="3240006" y="0"/>
                  </a:lnTo>
                  <a:lnTo>
                    <a:pt x="3240006" y="2129375"/>
                  </a:lnTo>
                  <a:lnTo>
                    <a:pt x="0" y="212937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9"/>
          <p:cNvSpPr txBox="1">
            <a:spLocks noGrp="1"/>
          </p:cNvSpPr>
          <p:nvPr>
            <p:ph type="body" idx="1"/>
          </p:nvPr>
        </p:nvSpPr>
        <p:spPr>
          <a:xfrm>
            <a:off x="546106" y="500464"/>
            <a:ext cx="11572875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Infographic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Style</a:t>
            </a:r>
            <a:endParaRPr/>
          </a:p>
        </p:txBody>
      </p:sp>
      <p:grpSp>
        <p:nvGrpSpPr>
          <p:cNvPr id="509" name="Google Shape;509;p9"/>
          <p:cNvGrpSpPr/>
          <p:nvPr/>
        </p:nvGrpSpPr>
        <p:grpSpPr>
          <a:xfrm>
            <a:off x="3226412" y="783624"/>
            <a:ext cx="5601604" cy="5601604"/>
            <a:chOff x="1634692" y="908720"/>
            <a:chExt cx="5601604" cy="5601604"/>
          </a:xfrm>
        </p:grpSpPr>
        <p:grpSp>
          <p:nvGrpSpPr>
            <p:cNvPr id="510" name="Google Shape;510;p9"/>
            <p:cNvGrpSpPr/>
            <p:nvPr/>
          </p:nvGrpSpPr>
          <p:grpSpPr>
            <a:xfrm>
              <a:off x="1634692" y="908720"/>
              <a:ext cx="5601604" cy="5601604"/>
              <a:chOff x="1634692" y="908720"/>
              <a:chExt cx="5601604" cy="5601604"/>
            </a:xfrm>
          </p:grpSpPr>
          <p:sp>
            <p:nvSpPr>
              <p:cNvPr id="511" name="Google Shape;511;p9"/>
              <p:cNvSpPr/>
              <p:nvPr/>
            </p:nvSpPr>
            <p:spPr>
              <a:xfrm>
                <a:off x="2779310" y="2053338"/>
                <a:ext cx="3312368" cy="3312368"/>
              </a:xfrm>
              <a:prstGeom prst="ellipse">
                <a:avLst/>
              </a:prstGeom>
              <a:noFill/>
              <a:ln w="12700" cap="flat" cmpd="sng">
                <a:solidFill>
                  <a:srgbClr val="7F7F7F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12" name="Google Shape;512;p9"/>
              <p:cNvGrpSpPr/>
              <p:nvPr/>
            </p:nvGrpSpPr>
            <p:grpSpPr>
              <a:xfrm>
                <a:off x="1634692" y="908720"/>
                <a:ext cx="5601604" cy="5601604"/>
                <a:chOff x="1634692" y="908720"/>
                <a:chExt cx="5601604" cy="5601604"/>
              </a:xfrm>
            </p:grpSpPr>
            <p:grpSp>
              <p:nvGrpSpPr>
                <p:cNvPr id="513" name="Google Shape;513;p9"/>
                <p:cNvGrpSpPr/>
                <p:nvPr/>
              </p:nvGrpSpPr>
              <p:grpSpPr>
                <a:xfrm rot="2700000">
                  <a:off x="2455028" y="1729056"/>
                  <a:ext cx="3960932" cy="3960932"/>
                  <a:chOff x="1807830" y="1844332"/>
                  <a:chExt cx="3960932" cy="3960932"/>
                </a:xfrm>
              </p:grpSpPr>
              <p:grpSp>
                <p:nvGrpSpPr>
                  <p:cNvPr id="514" name="Google Shape;514;p9"/>
                  <p:cNvGrpSpPr/>
                  <p:nvPr/>
                </p:nvGrpSpPr>
                <p:grpSpPr>
                  <a:xfrm>
                    <a:off x="3356247" y="1844332"/>
                    <a:ext cx="864096" cy="3960932"/>
                    <a:chOff x="3203848" y="1844332"/>
                    <a:chExt cx="864096" cy="3960932"/>
                  </a:xfrm>
                </p:grpSpPr>
                <p:sp>
                  <p:nvSpPr>
                    <p:cNvPr id="515" name="Google Shape;515;p9"/>
                    <p:cNvSpPr/>
                    <p:nvPr/>
                  </p:nvSpPr>
                  <p:spPr>
                    <a:xfrm>
                      <a:off x="3203848" y="1844332"/>
                      <a:ext cx="864096" cy="19802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64096" h="1692188" extrusionOk="0">
                          <a:moveTo>
                            <a:pt x="432048" y="0"/>
                          </a:moveTo>
                          <a:cubicBezTo>
                            <a:pt x="670662" y="0"/>
                            <a:pt x="864096" y="193434"/>
                            <a:pt x="864096" y="432048"/>
                          </a:cubicBezTo>
                          <a:lnTo>
                            <a:pt x="864096" y="1692188"/>
                          </a:lnTo>
                          <a:lnTo>
                            <a:pt x="0" y="1692188"/>
                          </a:lnTo>
                          <a:lnTo>
                            <a:pt x="0" y="432048"/>
                          </a:lnTo>
                          <a:cubicBezTo>
                            <a:pt x="0" y="193434"/>
                            <a:pt x="193434" y="0"/>
                            <a:pt x="432048" y="0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alpha val="84705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6" name="Google Shape;516;p9"/>
                    <p:cNvSpPr/>
                    <p:nvPr/>
                  </p:nvSpPr>
                  <p:spPr>
                    <a:xfrm rot="10800000">
                      <a:off x="3203848" y="3825044"/>
                      <a:ext cx="864096" cy="19802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64096" h="1692188" extrusionOk="0">
                          <a:moveTo>
                            <a:pt x="432048" y="0"/>
                          </a:moveTo>
                          <a:cubicBezTo>
                            <a:pt x="670662" y="0"/>
                            <a:pt x="864096" y="193434"/>
                            <a:pt x="864096" y="432048"/>
                          </a:cubicBezTo>
                          <a:lnTo>
                            <a:pt x="864096" y="1692188"/>
                          </a:lnTo>
                          <a:lnTo>
                            <a:pt x="0" y="1692188"/>
                          </a:lnTo>
                          <a:lnTo>
                            <a:pt x="0" y="432048"/>
                          </a:lnTo>
                          <a:cubicBezTo>
                            <a:pt x="0" y="193434"/>
                            <a:pt x="193434" y="0"/>
                            <a:pt x="432048" y="0"/>
                          </a:cubicBezTo>
                          <a:close/>
                        </a:path>
                      </a:pathLst>
                    </a:custGeom>
                    <a:solidFill>
                      <a:schemeClr val="accent3">
                        <a:alpha val="84705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" name="Google Shape;517;p9"/>
                  <p:cNvGrpSpPr/>
                  <p:nvPr/>
                </p:nvGrpSpPr>
                <p:grpSpPr>
                  <a:xfrm rot="-5400000">
                    <a:off x="3356248" y="1844332"/>
                    <a:ext cx="864096" cy="3960932"/>
                    <a:chOff x="3203848" y="1844332"/>
                    <a:chExt cx="864096" cy="3960932"/>
                  </a:xfrm>
                </p:grpSpPr>
                <p:sp>
                  <p:nvSpPr>
                    <p:cNvPr id="518" name="Google Shape;518;p9"/>
                    <p:cNvSpPr/>
                    <p:nvPr/>
                  </p:nvSpPr>
                  <p:spPr>
                    <a:xfrm>
                      <a:off x="3203848" y="1844332"/>
                      <a:ext cx="864096" cy="19802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64096" h="1692188" extrusionOk="0">
                          <a:moveTo>
                            <a:pt x="432048" y="0"/>
                          </a:moveTo>
                          <a:cubicBezTo>
                            <a:pt x="670662" y="0"/>
                            <a:pt x="864096" y="193434"/>
                            <a:pt x="864096" y="432048"/>
                          </a:cubicBezTo>
                          <a:lnTo>
                            <a:pt x="864096" y="1692188"/>
                          </a:lnTo>
                          <a:lnTo>
                            <a:pt x="0" y="1692188"/>
                          </a:lnTo>
                          <a:lnTo>
                            <a:pt x="0" y="432048"/>
                          </a:lnTo>
                          <a:cubicBezTo>
                            <a:pt x="0" y="193434"/>
                            <a:pt x="193434" y="0"/>
                            <a:pt x="432048" y="0"/>
                          </a:cubicBezTo>
                          <a:close/>
                        </a:path>
                      </a:pathLst>
                    </a:custGeom>
                    <a:solidFill>
                      <a:schemeClr val="accent2">
                        <a:alpha val="82745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" name="Google Shape;519;p9"/>
                    <p:cNvSpPr/>
                    <p:nvPr/>
                  </p:nvSpPr>
                  <p:spPr>
                    <a:xfrm rot="10800000">
                      <a:off x="3203848" y="3825044"/>
                      <a:ext cx="864096" cy="19802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64096" h="1692188" extrusionOk="0">
                          <a:moveTo>
                            <a:pt x="432048" y="0"/>
                          </a:moveTo>
                          <a:cubicBezTo>
                            <a:pt x="670662" y="0"/>
                            <a:pt x="864096" y="193434"/>
                            <a:pt x="864096" y="432048"/>
                          </a:cubicBezTo>
                          <a:lnTo>
                            <a:pt x="864096" y="1692188"/>
                          </a:lnTo>
                          <a:lnTo>
                            <a:pt x="0" y="1692188"/>
                          </a:lnTo>
                          <a:lnTo>
                            <a:pt x="0" y="432048"/>
                          </a:lnTo>
                          <a:cubicBezTo>
                            <a:pt x="0" y="193434"/>
                            <a:pt x="193434" y="0"/>
                            <a:pt x="432048" y="0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alpha val="84705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520" name="Google Shape;520;p9"/>
                <p:cNvSpPr/>
                <p:nvPr/>
              </p:nvSpPr>
              <p:spPr>
                <a:xfrm>
                  <a:off x="4003446" y="3277474"/>
                  <a:ext cx="864096" cy="864096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521" name="Google Shape;521;p9"/>
            <p:cNvSpPr/>
            <p:nvPr/>
          </p:nvSpPr>
          <p:spPr>
            <a:xfrm>
              <a:off x="3607402" y="1914838"/>
              <a:ext cx="1656185" cy="57805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1"/>
                  </a:solidFill>
                  <a:latin typeface="Arial"/>
                </a:rPr>
                <a:t>Add Contents Here</a:t>
              </a:r>
            </a:p>
          </p:txBody>
        </p:sp>
        <p:sp>
          <p:nvSpPr>
            <p:cNvPr id="522" name="Google Shape;522;p9"/>
            <p:cNvSpPr/>
            <p:nvPr/>
          </p:nvSpPr>
          <p:spPr>
            <a:xfrm rot="5400000">
              <a:off x="5111062" y="3420493"/>
              <a:ext cx="1656185" cy="57805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1"/>
                  </a:solidFill>
                  <a:latin typeface="Arial"/>
                </a:rPr>
                <a:t>Add Contents Here</a:t>
              </a:r>
            </a:p>
          </p:txBody>
        </p:sp>
        <p:sp>
          <p:nvSpPr>
            <p:cNvPr id="523" name="Google Shape;523;p9"/>
            <p:cNvSpPr/>
            <p:nvPr/>
          </p:nvSpPr>
          <p:spPr>
            <a:xfrm rot="10800000">
              <a:off x="3607401" y="4923412"/>
              <a:ext cx="1656185" cy="57805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1"/>
                  </a:solidFill>
                  <a:latin typeface="Arial"/>
                </a:rPr>
                <a:t>Add Contents Here</a:t>
              </a:r>
            </a:p>
          </p:txBody>
        </p:sp>
        <p:sp>
          <p:nvSpPr>
            <p:cNvPr id="524" name="Google Shape;524;p9"/>
            <p:cNvSpPr/>
            <p:nvPr/>
          </p:nvSpPr>
          <p:spPr>
            <a:xfrm rot="-5400000">
              <a:off x="2113360" y="3420494"/>
              <a:ext cx="1656185" cy="57805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chemeClr val="lt1"/>
                  </a:solidFill>
                  <a:latin typeface="Arial"/>
                </a:rPr>
                <a:t>Add Contents Here</a:t>
              </a:r>
            </a:p>
          </p:txBody>
        </p:sp>
        <p:sp>
          <p:nvSpPr>
            <p:cNvPr id="525" name="Google Shape;525;p9"/>
            <p:cNvSpPr txBox="1"/>
            <p:nvPr/>
          </p:nvSpPr>
          <p:spPr>
            <a:xfrm rot="-2700000">
              <a:off x="4532619" y="2735592"/>
              <a:ext cx="140563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Add Text</a:t>
              </a:r>
              <a:endParaRPr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9"/>
            <p:cNvSpPr txBox="1"/>
            <p:nvPr/>
          </p:nvSpPr>
          <p:spPr>
            <a:xfrm rot="2700000">
              <a:off x="2904581" y="2729556"/>
              <a:ext cx="140563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Add Text</a:t>
              </a:r>
              <a:endParaRPr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9"/>
            <p:cNvSpPr txBox="1"/>
            <p:nvPr/>
          </p:nvSpPr>
          <p:spPr>
            <a:xfrm rot="-2700000">
              <a:off x="2931218" y="4359074"/>
              <a:ext cx="140563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Add Text</a:t>
              </a:r>
              <a:endParaRPr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9"/>
            <p:cNvSpPr txBox="1"/>
            <p:nvPr/>
          </p:nvSpPr>
          <p:spPr>
            <a:xfrm rot="2700000">
              <a:off x="4548586" y="4336636"/>
              <a:ext cx="140563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Add Text</a:t>
              </a:r>
              <a:endParaRPr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9" name="Google Shape;529;p9"/>
          <p:cNvGrpSpPr/>
          <p:nvPr/>
        </p:nvGrpSpPr>
        <p:grpSpPr>
          <a:xfrm>
            <a:off x="7876003" y="1422458"/>
            <a:ext cx="3410703" cy="853045"/>
            <a:chOff x="6372201" y="2011203"/>
            <a:chExt cx="2232249" cy="853045"/>
          </a:xfrm>
        </p:grpSpPr>
        <p:sp>
          <p:nvSpPr>
            <p:cNvPr id="530" name="Google Shape;530;p9"/>
            <p:cNvSpPr txBox="1"/>
            <p:nvPr/>
          </p:nvSpPr>
          <p:spPr>
            <a:xfrm>
              <a:off x="6372202" y="2217917"/>
              <a:ext cx="2232248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Easy to change colors, photos and Text. 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9"/>
            <p:cNvSpPr txBox="1"/>
            <p:nvPr/>
          </p:nvSpPr>
          <p:spPr>
            <a:xfrm>
              <a:off x="6372201" y="2011203"/>
              <a:ext cx="2232248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Add Contents Title</a:t>
              </a:r>
              <a:endPara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2" name="Google Shape;532;p9"/>
          <p:cNvGrpSpPr/>
          <p:nvPr/>
        </p:nvGrpSpPr>
        <p:grpSpPr>
          <a:xfrm>
            <a:off x="7876003" y="4844566"/>
            <a:ext cx="3410703" cy="853045"/>
            <a:chOff x="6372201" y="2011203"/>
            <a:chExt cx="2232249" cy="853045"/>
          </a:xfrm>
        </p:grpSpPr>
        <p:sp>
          <p:nvSpPr>
            <p:cNvPr id="533" name="Google Shape;533;p9"/>
            <p:cNvSpPr txBox="1"/>
            <p:nvPr/>
          </p:nvSpPr>
          <p:spPr>
            <a:xfrm>
              <a:off x="6372202" y="2217917"/>
              <a:ext cx="2232248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Easy to change colors, photos and Text. 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9"/>
            <p:cNvSpPr txBox="1"/>
            <p:nvPr/>
          </p:nvSpPr>
          <p:spPr>
            <a:xfrm>
              <a:off x="6372201" y="2011203"/>
              <a:ext cx="2232248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Add Contents Title</a:t>
              </a:r>
              <a:endPara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5" name="Google Shape;535;p9"/>
          <p:cNvGrpSpPr/>
          <p:nvPr/>
        </p:nvGrpSpPr>
        <p:grpSpPr>
          <a:xfrm>
            <a:off x="819550" y="1422458"/>
            <a:ext cx="3410703" cy="853045"/>
            <a:chOff x="6372201" y="2011203"/>
            <a:chExt cx="2232249" cy="853045"/>
          </a:xfrm>
        </p:grpSpPr>
        <p:sp>
          <p:nvSpPr>
            <p:cNvPr id="536" name="Google Shape;536;p9"/>
            <p:cNvSpPr txBox="1"/>
            <p:nvPr/>
          </p:nvSpPr>
          <p:spPr>
            <a:xfrm>
              <a:off x="6372202" y="2217917"/>
              <a:ext cx="2232248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Easy to change colors, photos and Text. 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9"/>
            <p:cNvSpPr txBox="1"/>
            <p:nvPr/>
          </p:nvSpPr>
          <p:spPr>
            <a:xfrm>
              <a:off x="6372201" y="2011203"/>
              <a:ext cx="2232248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Add Contents Title</a:t>
              </a:r>
              <a:endPara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8" name="Google Shape;538;p9"/>
          <p:cNvGrpSpPr/>
          <p:nvPr/>
        </p:nvGrpSpPr>
        <p:grpSpPr>
          <a:xfrm>
            <a:off x="819550" y="4844566"/>
            <a:ext cx="3410703" cy="853045"/>
            <a:chOff x="6372201" y="2011203"/>
            <a:chExt cx="2232249" cy="853045"/>
          </a:xfrm>
        </p:grpSpPr>
        <p:sp>
          <p:nvSpPr>
            <p:cNvPr id="539" name="Google Shape;539;p9"/>
            <p:cNvSpPr txBox="1"/>
            <p:nvPr/>
          </p:nvSpPr>
          <p:spPr>
            <a:xfrm>
              <a:off x="6372202" y="2217917"/>
              <a:ext cx="2232248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 can simply impress your audience and add a unique zing and appeal to your Presentations. Easy to change colors, photos and Text. 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9"/>
            <p:cNvSpPr txBox="1"/>
            <p:nvPr/>
          </p:nvSpPr>
          <p:spPr>
            <a:xfrm>
              <a:off x="6372201" y="2011203"/>
              <a:ext cx="2232248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Add Contents Title</a:t>
              </a:r>
              <a:endPara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1" name="Google Shape;541;p9"/>
          <p:cNvSpPr/>
          <p:nvPr/>
        </p:nvSpPr>
        <p:spPr>
          <a:xfrm>
            <a:off x="5849135" y="3338834"/>
            <a:ext cx="377324" cy="482224"/>
          </a:xfrm>
          <a:custGeom>
            <a:avLst/>
            <a:gdLst/>
            <a:ahLst/>
            <a:cxnLst/>
            <a:rect l="l" t="t" r="r" b="b"/>
            <a:pathLst>
              <a:path w="3089578" h="3948524" extrusionOk="0">
                <a:moveTo>
                  <a:pt x="1577191" y="2534631"/>
                </a:moveTo>
                <a:cubicBezTo>
                  <a:pt x="1600260" y="2580258"/>
                  <a:pt x="1620550" y="2627771"/>
                  <a:pt x="1638571" y="2676770"/>
                </a:cubicBezTo>
                <a:cubicBezTo>
                  <a:pt x="1665604" y="2750272"/>
                  <a:pt x="1686580" y="2824535"/>
                  <a:pt x="1699962" y="2899355"/>
                </a:cubicBezTo>
                <a:cubicBezTo>
                  <a:pt x="1599246" y="2923383"/>
                  <a:pt x="1494142" y="2935731"/>
                  <a:pt x="1386154" y="2935731"/>
                </a:cubicBezTo>
                <a:cubicBezTo>
                  <a:pt x="1152606" y="2935731"/>
                  <a:pt x="932548" y="2877973"/>
                  <a:pt x="741468" y="2772376"/>
                </a:cubicBezTo>
                <a:cubicBezTo>
                  <a:pt x="1011030" y="2775448"/>
                  <a:pt x="1283962" y="2707404"/>
                  <a:pt x="1533669" y="2563236"/>
                </a:cubicBezTo>
                <a:close/>
                <a:moveTo>
                  <a:pt x="2052587" y="2076290"/>
                </a:moveTo>
                <a:lnTo>
                  <a:pt x="2486460" y="2390270"/>
                </a:lnTo>
                <a:cubicBezTo>
                  <a:pt x="2306935" y="2626648"/>
                  <a:pt x="2052846" y="2802967"/>
                  <a:pt x="1758751" y="2882997"/>
                </a:cubicBezTo>
                <a:cubicBezTo>
                  <a:pt x="1743929" y="2806841"/>
                  <a:pt x="1722412" y="2731080"/>
                  <a:pt x="1694828" y="2656080"/>
                </a:cubicBezTo>
                <a:cubicBezTo>
                  <a:pt x="1675201" y="2602712"/>
                  <a:pt x="1652984" y="2551041"/>
                  <a:pt x="1627394" y="2501634"/>
                </a:cubicBezTo>
                <a:cubicBezTo>
                  <a:pt x="1801061" y="2387414"/>
                  <a:pt x="1943549" y="2241665"/>
                  <a:pt x="2052587" y="2076290"/>
                </a:cubicBezTo>
                <a:close/>
                <a:moveTo>
                  <a:pt x="1139582" y="1999555"/>
                </a:moveTo>
                <a:cubicBezTo>
                  <a:pt x="1306309" y="2126071"/>
                  <a:pt x="1447225" y="2288761"/>
                  <a:pt x="1549205" y="2481403"/>
                </a:cubicBezTo>
                <a:cubicBezTo>
                  <a:pt x="1535041" y="2492857"/>
                  <a:pt x="1519482" y="2502212"/>
                  <a:pt x="1503698" y="2511325"/>
                </a:cubicBezTo>
                <a:cubicBezTo>
                  <a:pt x="1259400" y="2652371"/>
                  <a:pt x="991982" y="2717667"/>
                  <a:pt x="728342" y="2711842"/>
                </a:cubicBezTo>
                <a:close/>
                <a:moveTo>
                  <a:pt x="452452" y="1701750"/>
                </a:moveTo>
                <a:cubicBezTo>
                  <a:pt x="679412" y="1737820"/>
                  <a:pt x="894637" y="1825426"/>
                  <a:pt x="1081528" y="1956108"/>
                </a:cubicBezTo>
                <a:lnTo>
                  <a:pt x="659218" y="2687569"/>
                </a:lnTo>
                <a:cubicBezTo>
                  <a:pt x="518459" y="2459121"/>
                  <a:pt x="438479" y="2190549"/>
                  <a:pt x="438479" y="1903491"/>
                </a:cubicBezTo>
                <a:cubicBezTo>
                  <a:pt x="438479" y="1835071"/>
                  <a:pt x="443023" y="1767700"/>
                  <a:pt x="452452" y="1701750"/>
                </a:cubicBezTo>
                <a:close/>
                <a:moveTo>
                  <a:pt x="261512" y="1681084"/>
                </a:moveTo>
                <a:cubicBezTo>
                  <a:pt x="305712" y="1682782"/>
                  <a:pt x="349660" y="1686381"/>
                  <a:pt x="393224" y="1691972"/>
                </a:cubicBezTo>
                <a:cubicBezTo>
                  <a:pt x="383285" y="1761107"/>
                  <a:pt x="378479" y="1831743"/>
                  <a:pt x="378479" y="1903491"/>
                </a:cubicBezTo>
                <a:cubicBezTo>
                  <a:pt x="378479" y="2187947"/>
                  <a:pt x="454018" y="2454935"/>
                  <a:pt x="590367" y="2683463"/>
                </a:cubicBezTo>
                <a:cubicBezTo>
                  <a:pt x="269884" y="2459223"/>
                  <a:pt x="49324" y="2102418"/>
                  <a:pt x="8843" y="1692509"/>
                </a:cubicBezTo>
                <a:cubicBezTo>
                  <a:pt x="93426" y="1681463"/>
                  <a:pt x="177920" y="1677872"/>
                  <a:pt x="261512" y="1681084"/>
                </a:cubicBezTo>
                <a:close/>
                <a:moveTo>
                  <a:pt x="1377385" y="1587667"/>
                </a:moveTo>
                <a:lnTo>
                  <a:pt x="2004039" y="2041157"/>
                </a:lnTo>
                <a:cubicBezTo>
                  <a:pt x="1900325" y="2198920"/>
                  <a:pt x="1765025" y="2338183"/>
                  <a:pt x="1600256" y="2447836"/>
                </a:cubicBezTo>
                <a:cubicBezTo>
                  <a:pt x="1492338" y="2247701"/>
                  <a:pt x="1344592" y="2078527"/>
                  <a:pt x="1169099" y="1948429"/>
                </a:cubicBezTo>
                <a:close/>
                <a:moveTo>
                  <a:pt x="2732654" y="1228760"/>
                </a:moveTo>
                <a:cubicBezTo>
                  <a:pt x="2759348" y="1331346"/>
                  <a:pt x="2772308" y="1438948"/>
                  <a:pt x="2772308" y="1549577"/>
                </a:cubicBezTo>
                <a:cubicBezTo>
                  <a:pt x="2772308" y="1840243"/>
                  <a:pt x="2682844" y="2110013"/>
                  <a:pt x="2529583" y="2332602"/>
                </a:cubicBezTo>
                <a:lnTo>
                  <a:pt x="2092890" y="2016581"/>
                </a:lnTo>
                <a:cubicBezTo>
                  <a:pt x="2230825" y="1789240"/>
                  <a:pt x="2309592" y="1530003"/>
                  <a:pt x="2320039" y="1264175"/>
                </a:cubicBezTo>
                <a:lnTo>
                  <a:pt x="2389537" y="1266895"/>
                </a:lnTo>
                <a:cubicBezTo>
                  <a:pt x="2507402" y="1266895"/>
                  <a:pt x="2622268" y="1253926"/>
                  <a:pt x="2732654" y="1228760"/>
                </a:cubicBezTo>
                <a:close/>
                <a:moveTo>
                  <a:pt x="1664916" y="1089650"/>
                </a:moveTo>
                <a:cubicBezTo>
                  <a:pt x="1845595" y="1184363"/>
                  <a:pt x="2046890" y="1244270"/>
                  <a:pt x="2260099" y="1261471"/>
                </a:cubicBezTo>
                <a:cubicBezTo>
                  <a:pt x="2250158" y="1515636"/>
                  <a:pt x="2175203" y="1763501"/>
                  <a:pt x="2043969" y="1981178"/>
                </a:cubicBezTo>
                <a:lnTo>
                  <a:pt x="1413577" y="1524982"/>
                </a:lnTo>
                <a:close/>
                <a:moveTo>
                  <a:pt x="680960" y="1083685"/>
                </a:moveTo>
                <a:lnTo>
                  <a:pt x="1318747" y="1545232"/>
                </a:lnTo>
                <a:lnTo>
                  <a:pt x="1111155" y="1904792"/>
                </a:lnTo>
                <a:cubicBezTo>
                  <a:pt x="918428" y="1769631"/>
                  <a:pt x="696224" y="1679424"/>
                  <a:pt x="462059" y="1641518"/>
                </a:cubicBezTo>
                <a:cubicBezTo>
                  <a:pt x="496612" y="1438804"/>
                  <a:pt x="572568" y="1250029"/>
                  <a:pt x="680960" y="1083685"/>
                </a:cubicBezTo>
                <a:close/>
                <a:moveTo>
                  <a:pt x="242727" y="766549"/>
                </a:moveTo>
                <a:lnTo>
                  <a:pt x="632258" y="1048441"/>
                </a:lnTo>
                <a:cubicBezTo>
                  <a:pt x="518469" y="1222389"/>
                  <a:pt x="438796" y="1420030"/>
                  <a:pt x="402762" y="1632349"/>
                </a:cubicBezTo>
                <a:cubicBezTo>
                  <a:pt x="359225" y="1626292"/>
                  <a:pt x="315271" y="1622499"/>
                  <a:pt x="271067" y="1620532"/>
                </a:cubicBezTo>
                <a:cubicBezTo>
                  <a:pt x="225427" y="1618500"/>
                  <a:pt x="179520" y="1618416"/>
                  <a:pt x="133488" y="1620508"/>
                </a:cubicBezTo>
                <a:lnTo>
                  <a:pt x="5137" y="1632614"/>
                </a:lnTo>
                <a:cubicBezTo>
                  <a:pt x="826" y="1605249"/>
                  <a:pt x="0" y="1577510"/>
                  <a:pt x="0" y="1549577"/>
                </a:cubicBezTo>
                <a:cubicBezTo>
                  <a:pt x="0" y="1258910"/>
                  <a:pt x="89466" y="989139"/>
                  <a:pt x="242727" y="766549"/>
                </a:cubicBezTo>
                <a:close/>
                <a:moveTo>
                  <a:pt x="1127746" y="632595"/>
                </a:moveTo>
                <a:cubicBezTo>
                  <a:pt x="1254584" y="804561"/>
                  <a:pt x="1416250" y="948423"/>
                  <a:pt x="1601732" y="1055087"/>
                </a:cubicBezTo>
                <a:lnTo>
                  <a:pt x="1354938" y="1482547"/>
                </a:lnTo>
                <a:lnTo>
                  <a:pt x="721206" y="1023934"/>
                </a:lnTo>
                <a:cubicBezTo>
                  <a:pt x="830725" y="869583"/>
                  <a:pt x="968470" y="736352"/>
                  <a:pt x="1127746" y="632595"/>
                </a:cubicBezTo>
                <a:close/>
                <a:moveTo>
                  <a:pt x="2056151" y="412010"/>
                </a:moveTo>
                <a:cubicBezTo>
                  <a:pt x="2199973" y="661365"/>
                  <a:pt x="2266926" y="933808"/>
                  <a:pt x="2263622" y="1201511"/>
                </a:cubicBezTo>
                <a:cubicBezTo>
                  <a:pt x="2060023" y="1184945"/>
                  <a:pt x="1867741" y="1127838"/>
                  <a:pt x="1695314" y="1036999"/>
                </a:cubicBezTo>
                <a:close/>
                <a:moveTo>
                  <a:pt x="1982657" y="375337"/>
                </a:moveTo>
                <a:lnTo>
                  <a:pt x="1993863" y="375897"/>
                </a:lnTo>
                <a:lnTo>
                  <a:pt x="1633466" y="1000123"/>
                </a:lnTo>
                <a:cubicBezTo>
                  <a:pt x="1455017" y="901534"/>
                  <a:pt x="1300774" y="764825"/>
                  <a:pt x="1179049" y="601671"/>
                </a:cubicBezTo>
                <a:cubicBezTo>
                  <a:pt x="1411929" y="457216"/>
                  <a:pt x="1687631" y="375337"/>
                  <a:pt x="1982657" y="375337"/>
                </a:cubicBezTo>
                <a:close/>
                <a:moveTo>
                  <a:pt x="2095987" y="363057"/>
                </a:moveTo>
                <a:cubicBezTo>
                  <a:pt x="2395304" y="539294"/>
                  <a:pt x="2620948" y="826020"/>
                  <a:pt x="2717783" y="1167380"/>
                </a:cubicBezTo>
                <a:cubicBezTo>
                  <a:pt x="2612640" y="1194505"/>
                  <a:pt x="2502521" y="1206895"/>
                  <a:pt x="2389537" y="1206895"/>
                </a:cubicBezTo>
                <a:cubicBezTo>
                  <a:pt x="2367426" y="1206895"/>
                  <a:pt x="2345424" y="1206421"/>
                  <a:pt x="2323592" y="1204315"/>
                </a:cubicBezTo>
                <a:cubicBezTo>
                  <a:pt x="2327421" y="925237"/>
                  <a:pt x="2257794" y="641150"/>
                  <a:pt x="2107741" y="381251"/>
                </a:cubicBezTo>
                <a:close/>
                <a:moveTo>
                  <a:pt x="2029789" y="322492"/>
                </a:moveTo>
                <a:lnTo>
                  <a:pt x="2054623" y="337710"/>
                </a:lnTo>
                <a:lnTo>
                  <a:pt x="2029408" y="323152"/>
                </a:lnTo>
                <a:close/>
                <a:moveTo>
                  <a:pt x="912141" y="248224"/>
                </a:moveTo>
                <a:cubicBezTo>
                  <a:pt x="958447" y="368281"/>
                  <a:pt x="1018736" y="481253"/>
                  <a:pt x="1094337" y="582792"/>
                </a:cubicBezTo>
                <a:cubicBezTo>
                  <a:pt x="929178" y="690492"/>
                  <a:pt x="786304" y="828699"/>
                  <a:pt x="672648" y="988795"/>
                </a:cubicBezTo>
                <a:lnTo>
                  <a:pt x="285851" y="708881"/>
                </a:lnTo>
                <a:cubicBezTo>
                  <a:pt x="444368" y="500166"/>
                  <a:pt x="661017" y="338275"/>
                  <a:pt x="912141" y="248224"/>
                </a:cubicBezTo>
                <a:close/>
                <a:moveTo>
                  <a:pt x="921424" y="244149"/>
                </a:moveTo>
                <a:cubicBezTo>
                  <a:pt x="918244" y="245273"/>
                  <a:pt x="915069" y="246407"/>
                  <a:pt x="912141" y="248224"/>
                </a:cubicBezTo>
                <a:lnTo>
                  <a:pt x="911892" y="247682"/>
                </a:lnTo>
                <a:close/>
                <a:moveTo>
                  <a:pt x="1386154" y="163423"/>
                </a:moveTo>
                <a:cubicBezTo>
                  <a:pt x="1614231" y="163423"/>
                  <a:pt x="1829441" y="218507"/>
                  <a:pt x="2018673" y="317138"/>
                </a:cubicBezTo>
                <a:lnTo>
                  <a:pt x="1982657" y="315337"/>
                </a:lnTo>
                <a:cubicBezTo>
                  <a:pt x="1675242" y="315337"/>
                  <a:pt x="1388023" y="400945"/>
                  <a:pt x="1145621" y="551885"/>
                </a:cubicBezTo>
                <a:cubicBezTo>
                  <a:pt x="1072517" y="454117"/>
                  <a:pt x="1014123" y="345308"/>
                  <a:pt x="969283" y="229609"/>
                </a:cubicBezTo>
                <a:cubicBezTo>
                  <a:pt x="1100345" y="185848"/>
                  <a:pt x="1240631" y="163423"/>
                  <a:pt x="1386154" y="163423"/>
                </a:cubicBezTo>
                <a:close/>
                <a:moveTo>
                  <a:pt x="2202811" y="0"/>
                </a:moveTo>
                <a:cubicBezTo>
                  <a:pt x="2296878" y="0"/>
                  <a:pt x="2373135" y="76257"/>
                  <a:pt x="2373135" y="170324"/>
                </a:cubicBezTo>
                <a:lnTo>
                  <a:pt x="2371793" y="176970"/>
                </a:lnTo>
                <a:cubicBezTo>
                  <a:pt x="2815625" y="490103"/>
                  <a:pt x="3086467" y="1002141"/>
                  <a:pt x="3089552" y="1556712"/>
                </a:cubicBezTo>
                <a:cubicBezTo>
                  <a:pt x="3093041" y="2183714"/>
                  <a:pt x="2753654" y="2763878"/>
                  <a:pt x="2205423" y="3068085"/>
                </a:cubicBezTo>
                <a:cubicBezTo>
                  <a:pt x="1971426" y="3197927"/>
                  <a:pt x="1715508" y="3268558"/>
                  <a:pt x="1458156" y="3280032"/>
                </a:cubicBezTo>
                <a:lnTo>
                  <a:pt x="1458156" y="3717573"/>
                </a:lnTo>
                <a:cubicBezTo>
                  <a:pt x="1465957" y="3717019"/>
                  <a:pt x="1473725" y="3717281"/>
                  <a:pt x="1481481" y="3717568"/>
                </a:cubicBezTo>
                <a:cubicBezTo>
                  <a:pt x="1923607" y="3733970"/>
                  <a:pt x="2251415" y="3830277"/>
                  <a:pt x="2251415" y="3943768"/>
                </a:cubicBezTo>
                <a:cubicBezTo>
                  <a:pt x="1651480" y="3945353"/>
                  <a:pt x="1051545" y="3946939"/>
                  <a:pt x="451610" y="3948524"/>
                </a:cubicBezTo>
                <a:cubicBezTo>
                  <a:pt x="442274" y="3834573"/>
                  <a:pt x="764658" y="3736482"/>
                  <a:pt x="1206140" y="3718471"/>
                </a:cubicBezTo>
                <a:lnTo>
                  <a:pt x="1206140" y="3273841"/>
                </a:lnTo>
                <a:cubicBezTo>
                  <a:pt x="998502" y="3252747"/>
                  <a:pt x="794352" y="3193323"/>
                  <a:pt x="605303" y="3094648"/>
                </a:cubicBezTo>
                <a:cubicBezTo>
                  <a:pt x="588033" y="3102602"/>
                  <a:pt x="568822" y="3106055"/>
                  <a:pt x="548803" y="3106055"/>
                </a:cubicBezTo>
                <a:cubicBezTo>
                  <a:pt x="454736" y="3106055"/>
                  <a:pt x="378479" y="3029798"/>
                  <a:pt x="378479" y="2935731"/>
                </a:cubicBezTo>
                <a:cubicBezTo>
                  <a:pt x="378479" y="2841664"/>
                  <a:pt x="454736" y="2765407"/>
                  <a:pt x="548803" y="2765407"/>
                </a:cubicBezTo>
                <a:cubicBezTo>
                  <a:pt x="631450" y="2765407"/>
                  <a:pt x="700349" y="2824273"/>
                  <a:pt x="712524" y="2903026"/>
                </a:cubicBezTo>
                <a:cubicBezTo>
                  <a:pt x="1146122" y="3125175"/>
                  <a:pt x="1666433" y="3117589"/>
                  <a:pt x="2100302" y="2876433"/>
                </a:cubicBezTo>
                <a:cubicBezTo>
                  <a:pt x="2577849" y="2611000"/>
                  <a:pt x="2873628" y="2105370"/>
                  <a:pt x="2870976" y="1558985"/>
                </a:cubicBezTo>
                <a:cubicBezTo>
                  <a:pt x="2868571" y="1063676"/>
                  <a:pt x="2621309" y="607288"/>
                  <a:pt x="2216854" y="337813"/>
                </a:cubicBezTo>
                <a:cubicBezTo>
                  <a:pt x="2212348" y="340450"/>
                  <a:pt x="2207603" y="340648"/>
                  <a:pt x="2202811" y="340648"/>
                </a:cubicBezTo>
                <a:cubicBezTo>
                  <a:pt x="2108744" y="340648"/>
                  <a:pt x="2032487" y="264391"/>
                  <a:pt x="2032487" y="170324"/>
                </a:cubicBezTo>
                <a:cubicBezTo>
                  <a:pt x="2032487" y="76257"/>
                  <a:pt x="2108744" y="0"/>
                  <a:pt x="22028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ntents Slide Master">
  <a:themeElements>
    <a:clrScheme name="ALLPPT - COLOR 00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FFBFD"/>
      </a:accent1>
      <a:accent2>
        <a:srgbClr val="0AA6ED"/>
      </a:accent2>
      <a:accent3>
        <a:srgbClr val="0085F2"/>
      </a:accent3>
      <a:accent4>
        <a:srgbClr val="125AC4"/>
      </a:accent4>
      <a:accent5>
        <a:srgbClr val="00307E"/>
      </a:accent5>
      <a:accent6>
        <a:srgbClr val="00001F"/>
      </a:accent6>
      <a:hlink>
        <a:srgbClr val="FFFFFF"/>
      </a:hlink>
      <a:folHlink>
        <a:srgbClr val="26262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Break Slide Master">
  <a:themeElements>
    <a:clrScheme name="ALLPPT - COLOR 00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FFBFD"/>
      </a:accent1>
      <a:accent2>
        <a:srgbClr val="0AA6ED"/>
      </a:accent2>
      <a:accent3>
        <a:srgbClr val="0085F2"/>
      </a:accent3>
      <a:accent4>
        <a:srgbClr val="125AC4"/>
      </a:accent4>
      <a:accent5>
        <a:srgbClr val="00307E"/>
      </a:accent5>
      <a:accent6>
        <a:srgbClr val="00001F"/>
      </a:accent6>
      <a:hlink>
        <a:srgbClr val="FFFFFF"/>
      </a:hlink>
      <a:folHlink>
        <a:srgbClr val="26262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5050</Words>
  <Application>Microsoft Office PowerPoint</Application>
  <PresentationFormat>Panorámica</PresentationFormat>
  <Paragraphs>585</Paragraphs>
  <Slides>53</Slides>
  <Notes>53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53</vt:i4>
      </vt:variant>
    </vt:vector>
  </HeadingPairs>
  <TitlesOfParts>
    <vt:vector size="59" baseType="lpstr">
      <vt:lpstr>Arial</vt:lpstr>
      <vt:lpstr>Noto Sans Symbols</vt:lpstr>
      <vt:lpstr>Calibri</vt:lpstr>
      <vt:lpstr>Doppio One</vt:lpstr>
      <vt:lpstr>Contents Slide Master</vt:lpstr>
      <vt:lpstr>Section Break Slide Master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Allppt.com</dc:creator>
  <cp:lastModifiedBy>eduardo</cp:lastModifiedBy>
  <cp:revision>1</cp:revision>
  <dcterms:created xsi:type="dcterms:W3CDTF">2020-01-20T05:08:25Z</dcterms:created>
  <dcterms:modified xsi:type="dcterms:W3CDTF">2023-11-21T19:08:04Z</dcterms:modified>
</cp:coreProperties>
</file>