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13716000" cx="24387025"/>
  <p:notesSz cx="13716000" cy="24387025"/>
  <p:embeddedFontLst>
    <p:embeddedFont>
      <p:font typeface="Poppins"/>
      <p:regular r:id="rId25"/>
      <p:bold r:id="rId26"/>
      <p:italic r:id="rId27"/>
      <p:boldItalic r:id="rId28"/>
    </p:embeddedFont>
    <p:embeddedFont>
      <p:font typeface="Lato"/>
      <p:regular r:id="rId29"/>
      <p:bold r:id="rId30"/>
      <p:italic r:id="rId31"/>
      <p:boldItalic r:id="rId32"/>
    </p:embeddedFont>
    <p:embeddedFont>
      <p:font typeface="Inter"/>
      <p:regular r:id="rId33"/>
      <p:bold r:id="rId34"/>
    </p:embeddedFont>
    <p:embeddedFont>
      <p:font typeface="Lilita One"/>
      <p:regular r:id="rId35"/>
    </p:embeddedFont>
    <p:embeddedFont>
      <p:font typeface="Poppins SemiBold"/>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hD3b7f8KsE99T/HH2+u++6waH3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bold.fntdata"/><Relationship Id="rId25" Type="http://schemas.openxmlformats.org/officeDocument/2006/relationships/font" Target="fonts/Poppins-regular.fntdata"/><Relationship Id="rId28" Type="http://schemas.openxmlformats.org/officeDocument/2006/relationships/font" Target="fonts/Poppins-boldItalic.fntdata"/><Relationship Id="rId27" Type="http://schemas.openxmlformats.org/officeDocument/2006/relationships/font" Target="fonts/Poppins-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Inter-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schemas.openxmlformats.org/officeDocument/2006/relationships/font" Target="fonts/LilitaOne-regular.fntdata"/><Relationship Id="rId12" Type="http://schemas.openxmlformats.org/officeDocument/2006/relationships/slide" Target="slides/slide8.xml"/><Relationship Id="rId34" Type="http://schemas.openxmlformats.org/officeDocument/2006/relationships/font" Target="fonts/Inter-bold.fntdata"/><Relationship Id="rId15" Type="http://schemas.openxmlformats.org/officeDocument/2006/relationships/slide" Target="slides/slide11.xml"/><Relationship Id="rId37" Type="http://schemas.openxmlformats.org/officeDocument/2006/relationships/font" Target="fonts/PoppinsSemiBold-bold.fntdata"/><Relationship Id="rId14" Type="http://schemas.openxmlformats.org/officeDocument/2006/relationships/slide" Target="slides/slide10.xml"/><Relationship Id="rId36" Type="http://schemas.openxmlformats.org/officeDocument/2006/relationships/font" Target="fonts/PoppinsSemiBold-regular.fntdata"/><Relationship Id="rId17" Type="http://schemas.openxmlformats.org/officeDocument/2006/relationships/slide" Target="slides/slide13.xml"/><Relationship Id="rId39" Type="http://schemas.openxmlformats.org/officeDocument/2006/relationships/font" Target="fonts/PoppinsSemiBold-boldItalic.fntdata"/><Relationship Id="rId16" Type="http://schemas.openxmlformats.org/officeDocument/2006/relationships/slide" Target="slides/slide12.xml"/><Relationship Id="rId38" Type="http://schemas.openxmlformats.org/officeDocument/2006/relationships/font" Target="fonts/PoppinsSemi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 name="Shape 28"/>
        <p:cNvGrpSpPr/>
        <p:nvPr/>
      </p:nvGrpSpPr>
      <p:grpSpPr>
        <a:xfrm>
          <a:off x="0" y="0"/>
          <a:ext cx="0" cy="0"/>
          <a:chOff x="0" y="0"/>
          <a:chExt cx="0" cy="0"/>
        </a:xfrm>
      </p:grpSpPr>
      <p:sp>
        <p:nvSpPr>
          <p:cNvPr id="29" name="Google Shape;2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 name="Google Shape;3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 name="Google Shape;3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 name="Google Shape;4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 name="Google Shape;4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7.png"/><Relationship Id="rId11" Type="http://schemas.openxmlformats.org/officeDocument/2006/relationships/image" Target="../media/image14.png"/><Relationship Id="rId10" Type="http://schemas.openxmlformats.org/officeDocument/2006/relationships/image" Target="../media/image1.png"/><Relationship Id="rId9"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image" Target="../media/image9.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5.png"/><Relationship Id="rId4" Type="http://schemas.openxmlformats.org/officeDocument/2006/relationships/image" Target="../media/image52.png"/><Relationship Id="rId5" Type="http://schemas.openxmlformats.org/officeDocument/2006/relationships/image" Target="../media/image45.png"/><Relationship Id="rId6" Type="http://schemas.openxmlformats.org/officeDocument/2006/relationships/image" Target="../media/image50.png"/><Relationship Id="rId7" Type="http://schemas.openxmlformats.org/officeDocument/2006/relationships/image" Target="../media/image49.png"/><Relationship Id="rId8" Type="http://schemas.openxmlformats.org/officeDocument/2006/relationships/image" Target="../media/image5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62.png"/><Relationship Id="rId11" Type="http://schemas.openxmlformats.org/officeDocument/2006/relationships/image" Target="../media/image67.png"/><Relationship Id="rId10" Type="http://schemas.openxmlformats.org/officeDocument/2006/relationships/image" Target="../media/image57.png"/><Relationship Id="rId12" Type="http://schemas.openxmlformats.org/officeDocument/2006/relationships/image" Target="../media/image66.png"/><Relationship Id="rId9" Type="http://schemas.openxmlformats.org/officeDocument/2006/relationships/image" Target="../media/image46.png"/><Relationship Id="rId5" Type="http://schemas.openxmlformats.org/officeDocument/2006/relationships/image" Target="../media/image12.png"/><Relationship Id="rId6" Type="http://schemas.openxmlformats.org/officeDocument/2006/relationships/image" Target="../media/image58.png"/><Relationship Id="rId7" Type="http://schemas.openxmlformats.org/officeDocument/2006/relationships/image" Target="../media/image53.png"/><Relationship Id="rId8"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81.png"/><Relationship Id="rId5" Type="http://schemas.openxmlformats.org/officeDocument/2006/relationships/image" Target="../media/image77.png"/><Relationship Id="rId6" Type="http://schemas.openxmlformats.org/officeDocument/2006/relationships/image" Target="../media/image69.png"/><Relationship Id="rId7" Type="http://schemas.openxmlformats.org/officeDocument/2006/relationships/image" Target="../media/image12.png"/><Relationship Id="rId8" Type="http://schemas.openxmlformats.org/officeDocument/2006/relationships/image" Target="../media/image7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0.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0" Type="http://schemas.openxmlformats.org/officeDocument/2006/relationships/image" Target="../media/image95.png"/><Relationship Id="rId22" Type="http://schemas.openxmlformats.org/officeDocument/2006/relationships/image" Target="../media/image94.png"/><Relationship Id="rId21" Type="http://schemas.openxmlformats.org/officeDocument/2006/relationships/image" Target="../media/image98.png"/><Relationship Id="rId24" Type="http://schemas.openxmlformats.org/officeDocument/2006/relationships/image" Target="../media/image97.png"/><Relationship Id="rId23"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5.png"/><Relationship Id="rId4" Type="http://schemas.openxmlformats.org/officeDocument/2006/relationships/image" Target="../media/image39.png"/><Relationship Id="rId9" Type="http://schemas.openxmlformats.org/officeDocument/2006/relationships/image" Target="../media/image83.png"/><Relationship Id="rId26" Type="http://schemas.openxmlformats.org/officeDocument/2006/relationships/image" Target="../media/image96.png"/><Relationship Id="rId25" Type="http://schemas.openxmlformats.org/officeDocument/2006/relationships/image" Target="../media/image93.png"/><Relationship Id="rId28" Type="http://schemas.openxmlformats.org/officeDocument/2006/relationships/image" Target="../media/image103.png"/><Relationship Id="rId27" Type="http://schemas.openxmlformats.org/officeDocument/2006/relationships/image" Target="../media/image101.png"/><Relationship Id="rId5" Type="http://schemas.openxmlformats.org/officeDocument/2006/relationships/image" Target="../media/image122.png"/><Relationship Id="rId6" Type="http://schemas.openxmlformats.org/officeDocument/2006/relationships/image" Target="../media/image12.png"/><Relationship Id="rId29" Type="http://schemas.openxmlformats.org/officeDocument/2006/relationships/image" Target="../media/image104.png"/><Relationship Id="rId7" Type="http://schemas.openxmlformats.org/officeDocument/2006/relationships/image" Target="../media/image79.png"/><Relationship Id="rId8" Type="http://schemas.openxmlformats.org/officeDocument/2006/relationships/image" Target="../media/image86.png"/><Relationship Id="rId30" Type="http://schemas.openxmlformats.org/officeDocument/2006/relationships/image" Target="../media/image105.png"/><Relationship Id="rId11" Type="http://schemas.openxmlformats.org/officeDocument/2006/relationships/image" Target="../media/image84.png"/><Relationship Id="rId10" Type="http://schemas.openxmlformats.org/officeDocument/2006/relationships/image" Target="../media/image87.png"/><Relationship Id="rId13" Type="http://schemas.openxmlformats.org/officeDocument/2006/relationships/image" Target="../media/image89.png"/><Relationship Id="rId12" Type="http://schemas.openxmlformats.org/officeDocument/2006/relationships/image" Target="../media/image85.png"/><Relationship Id="rId15" Type="http://schemas.openxmlformats.org/officeDocument/2006/relationships/image" Target="../media/image88.png"/><Relationship Id="rId14" Type="http://schemas.openxmlformats.org/officeDocument/2006/relationships/image" Target="../media/image82.png"/><Relationship Id="rId17" Type="http://schemas.openxmlformats.org/officeDocument/2006/relationships/image" Target="../media/image90.png"/><Relationship Id="rId16" Type="http://schemas.openxmlformats.org/officeDocument/2006/relationships/image" Target="../media/image92.png"/><Relationship Id="rId19" Type="http://schemas.openxmlformats.org/officeDocument/2006/relationships/image" Target="../media/image91.png"/><Relationship Id="rId18" Type="http://schemas.openxmlformats.org/officeDocument/2006/relationships/image" Target="../media/image10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111.png"/><Relationship Id="rId5" Type="http://schemas.openxmlformats.org/officeDocument/2006/relationships/image" Target="../media/image12.png"/><Relationship Id="rId6" Type="http://schemas.openxmlformats.org/officeDocument/2006/relationships/image" Target="../media/image110.png"/><Relationship Id="rId7" Type="http://schemas.openxmlformats.org/officeDocument/2006/relationships/image" Target="../media/image116.png"/><Relationship Id="rId8" Type="http://schemas.openxmlformats.org/officeDocument/2006/relationships/image" Target="../media/image10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4.png"/><Relationship Id="rId4" Type="http://schemas.openxmlformats.org/officeDocument/2006/relationships/image" Target="../media/image113.png"/><Relationship Id="rId5" Type="http://schemas.openxmlformats.org/officeDocument/2006/relationships/image" Target="../media/image12.png"/><Relationship Id="rId6" Type="http://schemas.openxmlformats.org/officeDocument/2006/relationships/image" Target="../media/image133.png"/><Relationship Id="rId7" Type="http://schemas.openxmlformats.org/officeDocument/2006/relationships/image" Target="../media/image1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6.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7.png"/><Relationship Id="rId4" Type="http://schemas.openxmlformats.org/officeDocument/2006/relationships/image" Target="../media/image12.png"/><Relationship Id="rId5" Type="http://schemas.openxmlformats.org/officeDocument/2006/relationships/image" Target="../media/image1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131.png"/><Relationship Id="rId5" Type="http://schemas.openxmlformats.org/officeDocument/2006/relationships/image" Target="../media/image12.png"/><Relationship Id="rId6" Type="http://schemas.openxmlformats.org/officeDocument/2006/relationships/image" Target="../media/image120.png"/><Relationship Id="rId7" Type="http://schemas.openxmlformats.org/officeDocument/2006/relationships/image" Target="../media/image135.png"/><Relationship Id="rId8" Type="http://schemas.openxmlformats.org/officeDocument/2006/relationships/image" Target="../media/image134.png"/><Relationship Id="rId10" Type="http://schemas.openxmlformats.org/officeDocument/2006/relationships/image" Target="../media/image1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9.png"/><Relationship Id="rId4" Type="http://schemas.openxmlformats.org/officeDocument/2006/relationships/image" Target="../media/image125.png"/><Relationship Id="rId5" Type="http://schemas.openxmlformats.org/officeDocument/2006/relationships/image" Target="../media/image127.png"/><Relationship Id="rId6" Type="http://schemas.openxmlformats.org/officeDocument/2006/relationships/image" Target="../media/image12.png"/><Relationship Id="rId7" Type="http://schemas.openxmlformats.org/officeDocument/2006/relationships/hyperlink" Target="https://unsplash.com/" TargetMode="External"/><Relationship Id="rId8" Type="http://schemas.openxmlformats.org/officeDocument/2006/relationships/image" Target="../media/image1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44.png"/><Relationship Id="rId5" Type="http://schemas.openxmlformats.org/officeDocument/2006/relationships/image" Target="../media/image23.png"/><Relationship Id="rId6" Type="http://schemas.openxmlformats.org/officeDocument/2006/relationships/image" Target="../media/image21.png"/><Relationship Id="rId7"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2.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12.png"/><Relationship Id="rId5" Type="http://schemas.openxmlformats.org/officeDocument/2006/relationships/image" Target="../media/image38.png"/><Relationship Id="rId6"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12.png"/><Relationship Id="rId9" Type="http://schemas.openxmlformats.org/officeDocument/2006/relationships/image" Target="../media/image130.png"/><Relationship Id="rId5" Type="http://schemas.openxmlformats.org/officeDocument/2006/relationships/image" Target="../media/image37.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61.png"/><Relationship Id="rId6" Type="http://schemas.openxmlformats.org/officeDocument/2006/relationships/image" Target="../media/image40.png"/><Relationship Id="rId7" Type="http://schemas.openxmlformats.org/officeDocument/2006/relationships/image" Target="../media/image45.png"/><Relationship Id="rId8"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CE2"/>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6105613" y="5981700"/>
            <a:ext cx="8281435" cy="77343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19255607" y="8267700"/>
            <a:ext cx="5131441" cy="5448300"/>
          </a:xfrm>
          <a:prstGeom prst="rect">
            <a:avLst/>
          </a:prstGeom>
          <a:noFill/>
          <a:ln>
            <a:noFill/>
          </a:ln>
        </p:spPr>
      </p:pic>
      <p:sp>
        <p:nvSpPr>
          <p:cNvPr id="18" name="Google Shape;18;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p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0" name="Google Shape;20;p1"/>
          <p:cNvPicPr preferRelativeResize="0"/>
          <p:nvPr/>
        </p:nvPicPr>
        <p:blipFill rotWithShape="1">
          <a:blip r:embed="rId6">
            <a:alphaModFix/>
          </a:blip>
          <a:srcRect b="0" l="0" r="0" t="0"/>
          <a:stretch/>
        </p:blipFill>
        <p:spPr>
          <a:xfrm>
            <a:off x="0" y="6299200"/>
            <a:ext cx="5715714" cy="7416800"/>
          </a:xfrm>
          <a:prstGeom prst="rect">
            <a:avLst/>
          </a:prstGeom>
          <a:noFill/>
          <a:ln>
            <a:noFill/>
          </a:ln>
        </p:spPr>
      </p:pic>
      <p:pic>
        <p:nvPicPr>
          <p:cNvPr descr=" " id="21" name="Google Shape;21;p1"/>
          <p:cNvPicPr preferRelativeResize="0"/>
          <p:nvPr/>
        </p:nvPicPr>
        <p:blipFill rotWithShape="1">
          <a:blip r:embed="rId7">
            <a:alphaModFix/>
          </a:blip>
          <a:srcRect b="0" l="0" r="0" t="0"/>
          <a:stretch/>
        </p:blipFill>
        <p:spPr>
          <a:xfrm>
            <a:off x="0" y="8039100"/>
            <a:ext cx="3899387" cy="5676900"/>
          </a:xfrm>
          <a:prstGeom prst="rect">
            <a:avLst/>
          </a:prstGeom>
          <a:noFill/>
          <a:ln>
            <a:noFill/>
          </a:ln>
        </p:spPr>
      </p:pic>
      <p:pic>
        <p:nvPicPr>
          <p:cNvPr descr=" " id="22" name="Google Shape;22;p1"/>
          <p:cNvPicPr preferRelativeResize="0"/>
          <p:nvPr/>
        </p:nvPicPr>
        <p:blipFill rotWithShape="1">
          <a:blip r:embed="rId8">
            <a:alphaModFix/>
          </a:blip>
          <a:srcRect b="0" l="0" r="0" t="0"/>
          <a:stretch/>
        </p:blipFill>
        <p:spPr>
          <a:xfrm>
            <a:off x="8903813" y="10515600"/>
            <a:ext cx="6592124" cy="3200400"/>
          </a:xfrm>
          <a:prstGeom prst="rect">
            <a:avLst/>
          </a:prstGeom>
          <a:noFill/>
          <a:ln>
            <a:noFill/>
          </a:ln>
        </p:spPr>
      </p:pic>
      <p:pic>
        <p:nvPicPr>
          <p:cNvPr descr=" " id="23" name="Google Shape;23;p1"/>
          <p:cNvPicPr preferRelativeResize="0"/>
          <p:nvPr/>
        </p:nvPicPr>
        <p:blipFill rotWithShape="1">
          <a:blip r:embed="rId9">
            <a:alphaModFix/>
          </a:blip>
          <a:srcRect b="0" l="0" r="0" t="0"/>
          <a:stretch/>
        </p:blipFill>
        <p:spPr>
          <a:xfrm>
            <a:off x="177814" y="383214"/>
            <a:ext cx="4491399" cy="5222192"/>
          </a:xfrm>
          <a:prstGeom prst="rect">
            <a:avLst/>
          </a:prstGeom>
          <a:noFill/>
          <a:ln>
            <a:noFill/>
          </a:ln>
        </p:spPr>
      </p:pic>
      <p:pic>
        <p:nvPicPr>
          <p:cNvPr descr=" " id="24" name="Google Shape;24;p1"/>
          <p:cNvPicPr preferRelativeResize="0"/>
          <p:nvPr/>
        </p:nvPicPr>
        <p:blipFill rotWithShape="1">
          <a:blip r:embed="rId10">
            <a:alphaModFix/>
          </a:blip>
          <a:srcRect b="0" l="0" r="0" t="0"/>
          <a:stretch/>
        </p:blipFill>
        <p:spPr>
          <a:xfrm>
            <a:off x="18931787" y="966551"/>
            <a:ext cx="4667768" cy="5464234"/>
          </a:xfrm>
          <a:prstGeom prst="rect">
            <a:avLst/>
          </a:prstGeom>
          <a:noFill/>
          <a:ln>
            <a:noFill/>
          </a:ln>
        </p:spPr>
      </p:pic>
      <p:pic>
        <p:nvPicPr>
          <p:cNvPr descr=" " id="25" name="Google Shape;25;p1"/>
          <p:cNvPicPr preferRelativeResize="0"/>
          <p:nvPr/>
        </p:nvPicPr>
        <p:blipFill rotWithShape="1">
          <a:blip r:embed="rId11">
            <a:alphaModFix/>
          </a:blip>
          <a:srcRect b="0" l="0" r="0" t="0"/>
          <a:stretch/>
        </p:blipFill>
        <p:spPr>
          <a:xfrm>
            <a:off x="6706448" y="0"/>
            <a:ext cx="10961423" cy="2667001"/>
          </a:xfrm>
          <a:prstGeom prst="rect">
            <a:avLst/>
          </a:prstGeom>
          <a:noFill/>
          <a:ln>
            <a:noFill/>
          </a:ln>
        </p:spPr>
      </p:pic>
      <p:sp>
        <p:nvSpPr>
          <p:cNvPr id="26" name="Google Shape;26;p1"/>
          <p:cNvSpPr/>
          <p:nvPr/>
        </p:nvSpPr>
        <p:spPr>
          <a:xfrm>
            <a:off x="6376197" y="2501900"/>
            <a:ext cx="11634654" cy="797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Lilita One"/>
              <a:buNone/>
            </a:pPr>
            <a:r>
              <a:rPr b="0" i="0" lang="en-US" sz="24000" u="none" cap="none" strike="noStrike">
                <a:solidFill>
                  <a:srgbClr val="272727"/>
                </a:solidFill>
                <a:latin typeface="Lilita One"/>
                <a:ea typeface="Lilita One"/>
                <a:cs typeface="Lilita One"/>
                <a:sym typeface="Lilita One"/>
              </a:rPr>
              <a:t>HUMAN</a:t>
            </a:r>
            <a:endParaRPr b="0" i="0" sz="24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272727"/>
              </a:buClr>
              <a:buSzPts val="24000"/>
              <a:buFont typeface="Lilita One"/>
              <a:buNone/>
            </a:pPr>
            <a:r>
              <a:rPr b="0" i="0" lang="en-US" sz="24000" u="none" cap="none" strike="noStrike">
                <a:solidFill>
                  <a:srgbClr val="272727"/>
                </a:solidFill>
                <a:latin typeface="Lilita One"/>
                <a:ea typeface="Lilita One"/>
                <a:cs typeface="Lilita One"/>
                <a:sym typeface="Lilita One"/>
              </a:rPr>
              <a:t>RIGHTS</a:t>
            </a:r>
            <a:endParaRPr b="0" i="0" sz="24000" u="none" cap="none" strike="noStrike">
              <a:solidFill>
                <a:schemeClr val="dk1"/>
              </a:solidFill>
              <a:latin typeface="Calibri"/>
              <a:ea typeface="Calibri"/>
              <a:cs typeface="Calibri"/>
              <a:sym typeface="Calibri"/>
            </a:endParaRPr>
          </a:p>
        </p:txBody>
      </p:sp>
      <p:sp>
        <p:nvSpPr>
          <p:cNvPr id="27" name="Google Shape;27;p1"/>
          <p:cNvSpPr/>
          <p:nvPr/>
        </p:nvSpPr>
        <p:spPr>
          <a:xfrm>
            <a:off x="5715714" y="9626600"/>
            <a:ext cx="13239288"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6A6"/>
        </a:solidFill>
      </p:bgPr>
    </p:bg>
    <p:spTree>
      <p:nvGrpSpPr>
        <p:cNvPr id="202" name="Shape 202"/>
        <p:cNvGrpSpPr/>
        <p:nvPr/>
      </p:nvGrpSpPr>
      <p:grpSpPr>
        <a:xfrm>
          <a:off x="0" y="0"/>
          <a:ext cx="0" cy="0"/>
          <a:chOff x="0" y="0"/>
          <a:chExt cx="0" cy="0"/>
        </a:xfrm>
      </p:grpSpPr>
      <p:pic>
        <p:nvPicPr>
          <p:cNvPr descr=" " id="203" name="Google Shape;203;p10"/>
          <p:cNvPicPr preferRelativeResize="0"/>
          <p:nvPr/>
        </p:nvPicPr>
        <p:blipFill rotWithShape="1">
          <a:blip r:embed="rId3">
            <a:alphaModFix/>
          </a:blip>
          <a:srcRect b="0" l="0" r="0" t="0"/>
          <a:stretch/>
        </p:blipFill>
        <p:spPr>
          <a:xfrm>
            <a:off x="0" y="0"/>
            <a:ext cx="24387048" cy="8509000"/>
          </a:xfrm>
          <a:prstGeom prst="rect">
            <a:avLst/>
          </a:prstGeom>
          <a:noFill/>
          <a:ln>
            <a:noFill/>
          </a:ln>
        </p:spPr>
      </p:pic>
      <p:pic>
        <p:nvPicPr>
          <p:cNvPr descr=" " id="204" name="Google Shape;204;p10"/>
          <p:cNvPicPr preferRelativeResize="0"/>
          <p:nvPr/>
        </p:nvPicPr>
        <p:blipFill rotWithShape="1">
          <a:blip r:embed="rId4">
            <a:alphaModFix/>
          </a:blip>
          <a:srcRect b="0" l="0" r="0" t="0"/>
          <a:stretch/>
        </p:blipFill>
        <p:spPr>
          <a:xfrm>
            <a:off x="0" y="5219700"/>
            <a:ext cx="24387048" cy="8496300"/>
          </a:xfrm>
          <a:prstGeom prst="rect">
            <a:avLst/>
          </a:prstGeom>
          <a:noFill/>
          <a:ln>
            <a:noFill/>
          </a:ln>
        </p:spPr>
      </p:pic>
      <p:sp>
        <p:nvSpPr>
          <p:cNvPr id="205" name="Google Shape;205;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p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7" name="Google Shape;207;p10"/>
          <p:cNvSpPr/>
          <p:nvPr/>
        </p:nvSpPr>
        <p:spPr>
          <a:xfrm>
            <a:off x="8797966" y="749300"/>
            <a:ext cx="6791115" cy="149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PRICING PLAN</a:t>
            </a:r>
            <a:endParaRPr b="0" i="0" sz="8000" u="none" cap="none" strike="noStrike">
              <a:solidFill>
                <a:schemeClr val="dk1"/>
              </a:solidFill>
              <a:latin typeface="Calibri"/>
              <a:ea typeface="Calibri"/>
              <a:cs typeface="Calibri"/>
              <a:sym typeface="Calibri"/>
            </a:endParaRPr>
          </a:p>
        </p:txBody>
      </p:sp>
      <p:sp>
        <p:nvSpPr>
          <p:cNvPr id="208" name="Google Shape;208;p10"/>
          <p:cNvSpPr/>
          <p:nvPr/>
        </p:nvSpPr>
        <p:spPr>
          <a:xfrm>
            <a:off x="1778222" y="2476500"/>
            <a:ext cx="6439705" cy="10134600"/>
          </a:xfrm>
          <a:prstGeom prst="roundRect">
            <a:avLst>
              <a:gd fmla="val 3124" name="adj"/>
            </a:avLst>
          </a:prstGeom>
          <a:noFill/>
          <a:ln cap="flat" cmpd="sng" w="12700">
            <a:solidFill>
              <a:srgbClr val="E158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p10"/>
          <p:cNvPicPr preferRelativeResize="0"/>
          <p:nvPr/>
        </p:nvPicPr>
        <p:blipFill rotWithShape="1">
          <a:blip r:embed="rId6">
            <a:alphaModFix/>
          </a:blip>
          <a:srcRect b="0" l="0" r="0" t="0"/>
          <a:stretch/>
        </p:blipFill>
        <p:spPr>
          <a:xfrm>
            <a:off x="4185173" y="2933700"/>
            <a:ext cx="1625803" cy="1625600"/>
          </a:xfrm>
          <a:prstGeom prst="rect">
            <a:avLst/>
          </a:prstGeom>
          <a:noFill/>
          <a:ln>
            <a:noFill/>
          </a:ln>
        </p:spPr>
      </p:pic>
      <p:sp>
        <p:nvSpPr>
          <p:cNvPr id="210" name="Google Shape;210;p10"/>
          <p:cNvSpPr/>
          <p:nvPr/>
        </p:nvSpPr>
        <p:spPr>
          <a:xfrm>
            <a:off x="4051806" y="4864100"/>
            <a:ext cx="1892537"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15834"/>
              </a:buClr>
              <a:buSzPts val="4800"/>
              <a:buFont typeface="Lilita One"/>
              <a:buNone/>
            </a:pPr>
            <a:r>
              <a:rPr b="0" i="0" lang="en-US" sz="4800" u="none" cap="none" strike="noStrike">
                <a:solidFill>
                  <a:srgbClr val="E15834"/>
                </a:solidFill>
                <a:latin typeface="Lilita One"/>
                <a:ea typeface="Lilita One"/>
                <a:cs typeface="Lilita One"/>
                <a:sym typeface="Lilita One"/>
              </a:rPr>
              <a:t>BASIC</a:t>
            </a:r>
            <a:endParaRPr b="0" i="0" sz="4800" u="none" cap="none" strike="noStrike">
              <a:solidFill>
                <a:schemeClr val="dk1"/>
              </a:solidFill>
              <a:latin typeface="Calibri"/>
              <a:ea typeface="Calibri"/>
              <a:cs typeface="Calibri"/>
              <a:sym typeface="Calibri"/>
            </a:endParaRPr>
          </a:p>
        </p:txBody>
      </p:sp>
      <p:sp>
        <p:nvSpPr>
          <p:cNvPr id="211" name="Google Shape;211;p10"/>
          <p:cNvSpPr/>
          <p:nvPr/>
        </p:nvSpPr>
        <p:spPr>
          <a:xfrm>
            <a:off x="2235479" y="58674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2" name="Google Shape;212;p10"/>
          <p:cNvSpPr/>
          <p:nvPr/>
        </p:nvSpPr>
        <p:spPr>
          <a:xfrm>
            <a:off x="3200800" y="11455400"/>
            <a:ext cx="3594549"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$10/MONTH</a:t>
            </a:r>
            <a:endParaRPr b="0" i="0" sz="4800" u="none" cap="none" strike="noStrike">
              <a:solidFill>
                <a:schemeClr val="dk1"/>
              </a:solidFill>
              <a:latin typeface="Calibri"/>
              <a:ea typeface="Calibri"/>
              <a:cs typeface="Calibri"/>
              <a:sym typeface="Calibri"/>
            </a:endParaRPr>
          </a:p>
        </p:txBody>
      </p:sp>
      <p:sp>
        <p:nvSpPr>
          <p:cNvPr id="213" name="Google Shape;213;p10"/>
          <p:cNvSpPr/>
          <p:nvPr/>
        </p:nvSpPr>
        <p:spPr>
          <a:xfrm>
            <a:off x="8980022" y="2476500"/>
            <a:ext cx="6439705" cy="10134600"/>
          </a:xfrm>
          <a:prstGeom prst="roundRect">
            <a:avLst>
              <a:gd fmla="val 3124" name="adj"/>
            </a:avLst>
          </a:prstGeom>
          <a:noFill/>
          <a:ln cap="flat" cmpd="sng" w="12700">
            <a:solidFill>
              <a:srgbClr val="E158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p10"/>
          <p:cNvPicPr preferRelativeResize="0"/>
          <p:nvPr/>
        </p:nvPicPr>
        <p:blipFill rotWithShape="1">
          <a:blip r:embed="rId7">
            <a:alphaModFix/>
          </a:blip>
          <a:srcRect b="0" l="0" r="0" t="0"/>
          <a:stretch/>
        </p:blipFill>
        <p:spPr>
          <a:xfrm>
            <a:off x="11386973" y="2933700"/>
            <a:ext cx="1625803" cy="1625600"/>
          </a:xfrm>
          <a:prstGeom prst="rect">
            <a:avLst/>
          </a:prstGeom>
          <a:noFill/>
          <a:ln>
            <a:noFill/>
          </a:ln>
        </p:spPr>
      </p:pic>
      <p:sp>
        <p:nvSpPr>
          <p:cNvPr id="215" name="Google Shape;215;p10"/>
          <p:cNvSpPr/>
          <p:nvPr/>
        </p:nvSpPr>
        <p:spPr>
          <a:xfrm>
            <a:off x="11380622" y="4864100"/>
            <a:ext cx="1638505"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15834"/>
              </a:buClr>
              <a:buSzPts val="4800"/>
              <a:buFont typeface="Lilita One"/>
              <a:buNone/>
            </a:pPr>
            <a:r>
              <a:rPr b="0" i="0" lang="en-US" sz="4800" u="none" cap="none" strike="noStrike">
                <a:solidFill>
                  <a:srgbClr val="E15834"/>
                </a:solidFill>
                <a:latin typeface="Lilita One"/>
                <a:ea typeface="Lilita One"/>
                <a:cs typeface="Lilita One"/>
                <a:sym typeface="Lilita One"/>
              </a:rPr>
              <a:t>ELITE</a:t>
            </a:r>
            <a:endParaRPr b="0" i="0" sz="4800" u="none" cap="none" strike="noStrike">
              <a:solidFill>
                <a:schemeClr val="dk1"/>
              </a:solidFill>
              <a:latin typeface="Calibri"/>
              <a:ea typeface="Calibri"/>
              <a:cs typeface="Calibri"/>
              <a:sym typeface="Calibri"/>
            </a:endParaRPr>
          </a:p>
        </p:txBody>
      </p:sp>
      <p:sp>
        <p:nvSpPr>
          <p:cNvPr id="216" name="Google Shape;216;p10"/>
          <p:cNvSpPr/>
          <p:nvPr/>
        </p:nvSpPr>
        <p:spPr>
          <a:xfrm>
            <a:off x="9437280" y="58674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7" name="Google Shape;217;p10"/>
          <p:cNvSpPr/>
          <p:nvPr/>
        </p:nvSpPr>
        <p:spPr>
          <a:xfrm>
            <a:off x="10370846" y="11455400"/>
            <a:ext cx="3658057"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$50/MONTH</a:t>
            </a:r>
            <a:endParaRPr b="0" i="0" sz="4800" u="none" cap="none" strike="noStrike">
              <a:solidFill>
                <a:schemeClr val="dk1"/>
              </a:solidFill>
              <a:latin typeface="Calibri"/>
              <a:ea typeface="Calibri"/>
              <a:cs typeface="Calibri"/>
              <a:sym typeface="Calibri"/>
            </a:endParaRPr>
          </a:p>
        </p:txBody>
      </p:sp>
      <p:sp>
        <p:nvSpPr>
          <p:cNvPr id="218" name="Google Shape;218;p10"/>
          <p:cNvSpPr/>
          <p:nvPr/>
        </p:nvSpPr>
        <p:spPr>
          <a:xfrm>
            <a:off x="16181822" y="2476500"/>
            <a:ext cx="6439705" cy="10134600"/>
          </a:xfrm>
          <a:prstGeom prst="roundRect">
            <a:avLst>
              <a:gd fmla="val 3124" name="adj"/>
            </a:avLst>
          </a:prstGeom>
          <a:noFill/>
          <a:ln cap="flat" cmpd="sng" w="12700">
            <a:solidFill>
              <a:srgbClr val="E158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p10"/>
          <p:cNvPicPr preferRelativeResize="0"/>
          <p:nvPr/>
        </p:nvPicPr>
        <p:blipFill rotWithShape="1">
          <a:blip r:embed="rId8">
            <a:alphaModFix/>
          </a:blip>
          <a:srcRect b="0" l="0" r="0" t="0"/>
          <a:stretch/>
        </p:blipFill>
        <p:spPr>
          <a:xfrm>
            <a:off x="18588773" y="2933700"/>
            <a:ext cx="1625803" cy="1625600"/>
          </a:xfrm>
          <a:prstGeom prst="rect">
            <a:avLst/>
          </a:prstGeom>
          <a:noFill/>
          <a:ln>
            <a:noFill/>
          </a:ln>
        </p:spPr>
      </p:pic>
      <p:sp>
        <p:nvSpPr>
          <p:cNvPr id="220" name="Google Shape;220;p10"/>
          <p:cNvSpPr/>
          <p:nvPr/>
        </p:nvSpPr>
        <p:spPr>
          <a:xfrm>
            <a:off x="17718715" y="4864100"/>
            <a:ext cx="3365921"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15834"/>
              </a:buClr>
              <a:buSzPts val="4800"/>
              <a:buFont typeface="Lilita One"/>
              <a:buNone/>
            </a:pPr>
            <a:r>
              <a:rPr b="0" i="0" lang="en-US" sz="4800" u="none" cap="none" strike="noStrike">
                <a:solidFill>
                  <a:srgbClr val="E15834"/>
                </a:solidFill>
                <a:latin typeface="Lilita One"/>
                <a:ea typeface="Lilita One"/>
                <a:cs typeface="Lilita One"/>
                <a:sym typeface="Lilita One"/>
              </a:rPr>
              <a:t>LEGENDARY</a:t>
            </a:r>
            <a:endParaRPr b="0" i="0" sz="4800" u="none" cap="none" strike="noStrike">
              <a:solidFill>
                <a:schemeClr val="dk1"/>
              </a:solidFill>
              <a:latin typeface="Calibri"/>
              <a:ea typeface="Calibri"/>
              <a:cs typeface="Calibri"/>
              <a:sym typeface="Calibri"/>
            </a:endParaRPr>
          </a:p>
        </p:txBody>
      </p:sp>
      <p:sp>
        <p:nvSpPr>
          <p:cNvPr id="221" name="Google Shape;221;p10"/>
          <p:cNvSpPr/>
          <p:nvPr/>
        </p:nvSpPr>
        <p:spPr>
          <a:xfrm>
            <a:off x="16639080" y="58674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2" name="Google Shape;222;p10"/>
          <p:cNvSpPr/>
          <p:nvPr/>
        </p:nvSpPr>
        <p:spPr>
          <a:xfrm>
            <a:off x="17413876" y="11455400"/>
            <a:ext cx="3975597"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CE2"/>
        </a:solidFill>
      </p:bgPr>
    </p:bg>
    <p:spTree>
      <p:nvGrpSpPr>
        <p:cNvPr id="227" name="Shape 227"/>
        <p:cNvGrpSpPr/>
        <p:nvPr/>
      </p:nvGrpSpPr>
      <p:grpSpPr>
        <a:xfrm>
          <a:off x="0" y="0"/>
          <a:ext cx="0" cy="0"/>
          <a:chOff x="0" y="0"/>
          <a:chExt cx="0" cy="0"/>
        </a:xfrm>
      </p:grpSpPr>
      <p:pic>
        <p:nvPicPr>
          <p:cNvPr descr=" " id="228" name="Google Shape;228;p11"/>
          <p:cNvPicPr preferRelativeResize="0"/>
          <p:nvPr/>
        </p:nvPicPr>
        <p:blipFill rotWithShape="1">
          <a:blip r:embed="rId3">
            <a:alphaModFix/>
          </a:blip>
          <a:srcRect b="0" l="0" r="0" t="0"/>
          <a:stretch/>
        </p:blipFill>
        <p:spPr>
          <a:xfrm>
            <a:off x="16372346" y="0"/>
            <a:ext cx="8014702" cy="10033000"/>
          </a:xfrm>
          <a:prstGeom prst="rect">
            <a:avLst/>
          </a:prstGeom>
          <a:noFill/>
          <a:ln>
            <a:noFill/>
          </a:ln>
        </p:spPr>
      </p:pic>
      <p:pic>
        <p:nvPicPr>
          <p:cNvPr descr=" " id="229" name="Google Shape;229;p11"/>
          <p:cNvPicPr preferRelativeResize="0"/>
          <p:nvPr/>
        </p:nvPicPr>
        <p:blipFill rotWithShape="1">
          <a:blip r:embed="rId4">
            <a:alphaModFix/>
          </a:blip>
          <a:srcRect b="0" l="0" r="0" t="0"/>
          <a:stretch/>
        </p:blipFill>
        <p:spPr>
          <a:xfrm>
            <a:off x="0" y="6832600"/>
            <a:ext cx="12701588" cy="6883400"/>
          </a:xfrm>
          <a:prstGeom prst="rect">
            <a:avLst/>
          </a:prstGeom>
          <a:noFill/>
          <a:ln>
            <a:noFill/>
          </a:ln>
        </p:spPr>
      </p:pic>
      <p:sp>
        <p:nvSpPr>
          <p:cNvPr id="230" name="Google Shape;230;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p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32" name="Google Shape;232;p11"/>
          <p:cNvPicPr preferRelativeResize="0"/>
          <p:nvPr/>
        </p:nvPicPr>
        <p:blipFill rotWithShape="1">
          <a:blip r:embed="rId6">
            <a:alphaModFix/>
          </a:blip>
          <a:srcRect b="0" l="0" r="0" t="0"/>
          <a:stretch/>
        </p:blipFill>
        <p:spPr>
          <a:xfrm>
            <a:off x="990724" y="1574800"/>
            <a:ext cx="22418302" cy="10579100"/>
          </a:xfrm>
          <a:prstGeom prst="rect">
            <a:avLst/>
          </a:prstGeom>
          <a:noFill/>
          <a:ln>
            <a:noFill/>
          </a:ln>
        </p:spPr>
      </p:pic>
      <p:sp>
        <p:nvSpPr>
          <p:cNvPr id="233" name="Google Shape;233;p11"/>
          <p:cNvSpPr/>
          <p:nvPr/>
        </p:nvSpPr>
        <p:spPr>
          <a:xfrm>
            <a:off x="1270159" y="1574800"/>
            <a:ext cx="22138867"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p11"/>
          <p:cNvPicPr preferRelativeResize="0"/>
          <p:nvPr/>
        </p:nvPicPr>
        <p:blipFill rotWithShape="1">
          <a:blip r:embed="rId7">
            <a:alphaModFix/>
          </a:blip>
          <a:srcRect b="0" l="0" r="0" t="0"/>
          <a:stretch/>
        </p:blipFill>
        <p:spPr>
          <a:xfrm>
            <a:off x="1270159" y="1574800"/>
            <a:ext cx="5639505" cy="5638800"/>
          </a:xfrm>
          <a:prstGeom prst="rect">
            <a:avLst/>
          </a:prstGeom>
          <a:noFill/>
          <a:ln>
            <a:noFill/>
          </a:ln>
        </p:spPr>
      </p:pic>
      <p:pic>
        <p:nvPicPr>
          <p:cNvPr descr=" " id="235" name="Google Shape;235;p11"/>
          <p:cNvPicPr preferRelativeResize="0"/>
          <p:nvPr/>
        </p:nvPicPr>
        <p:blipFill rotWithShape="1">
          <a:blip r:embed="rId8">
            <a:alphaModFix/>
          </a:blip>
          <a:srcRect b="0" l="0" r="0" t="0"/>
          <a:stretch/>
        </p:blipFill>
        <p:spPr>
          <a:xfrm>
            <a:off x="3361700" y="3666083"/>
            <a:ext cx="1456422" cy="1456246"/>
          </a:xfrm>
          <a:prstGeom prst="rect">
            <a:avLst/>
          </a:prstGeom>
          <a:noFill/>
          <a:ln>
            <a:noFill/>
          </a:ln>
        </p:spPr>
      </p:pic>
      <p:pic>
        <p:nvPicPr>
          <p:cNvPr descr=" " id="236" name="Google Shape;236;p11"/>
          <p:cNvPicPr preferRelativeResize="0"/>
          <p:nvPr/>
        </p:nvPicPr>
        <p:blipFill rotWithShape="1">
          <a:blip r:embed="rId7">
            <a:alphaModFix/>
          </a:blip>
          <a:srcRect b="0" l="0" r="0" t="0"/>
          <a:stretch/>
        </p:blipFill>
        <p:spPr>
          <a:xfrm>
            <a:off x="6769946" y="1574800"/>
            <a:ext cx="5639505" cy="5638800"/>
          </a:xfrm>
          <a:prstGeom prst="rect">
            <a:avLst/>
          </a:prstGeom>
          <a:noFill/>
          <a:ln>
            <a:noFill/>
          </a:ln>
        </p:spPr>
      </p:pic>
      <p:pic>
        <p:nvPicPr>
          <p:cNvPr descr=" " id="237" name="Google Shape;237;p11"/>
          <p:cNvPicPr preferRelativeResize="0"/>
          <p:nvPr/>
        </p:nvPicPr>
        <p:blipFill rotWithShape="1">
          <a:blip r:embed="rId9">
            <a:alphaModFix/>
          </a:blip>
          <a:srcRect b="0" l="0" r="0" t="0"/>
          <a:stretch/>
        </p:blipFill>
        <p:spPr>
          <a:xfrm>
            <a:off x="8776797" y="3581400"/>
            <a:ext cx="1625803" cy="1625600"/>
          </a:xfrm>
          <a:prstGeom prst="rect">
            <a:avLst/>
          </a:prstGeom>
          <a:noFill/>
          <a:ln>
            <a:noFill/>
          </a:ln>
        </p:spPr>
      </p:pic>
      <p:pic>
        <p:nvPicPr>
          <p:cNvPr descr=" " id="238" name="Google Shape;238;p11"/>
          <p:cNvPicPr preferRelativeResize="0"/>
          <p:nvPr/>
        </p:nvPicPr>
        <p:blipFill rotWithShape="1">
          <a:blip r:embed="rId10">
            <a:alphaModFix/>
          </a:blip>
          <a:srcRect b="0" l="0" r="0" t="0"/>
          <a:stretch/>
        </p:blipFill>
        <p:spPr>
          <a:xfrm>
            <a:off x="8980022" y="3784600"/>
            <a:ext cx="1192256" cy="1190414"/>
          </a:xfrm>
          <a:prstGeom prst="rect">
            <a:avLst/>
          </a:prstGeom>
          <a:noFill/>
          <a:ln>
            <a:noFill/>
          </a:ln>
        </p:spPr>
      </p:pic>
      <p:pic>
        <p:nvPicPr>
          <p:cNvPr descr=" " id="239" name="Google Shape;239;p11"/>
          <p:cNvPicPr preferRelativeResize="0"/>
          <p:nvPr/>
        </p:nvPicPr>
        <p:blipFill rotWithShape="1">
          <a:blip r:embed="rId7">
            <a:alphaModFix/>
          </a:blip>
          <a:srcRect b="0" l="0" r="0" t="0"/>
          <a:stretch/>
        </p:blipFill>
        <p:spPr>
          <a:xfrm>
            <a:off x="12269734" y="1574800"/>
            <a:ext cx="5639505" cy="5638800"/>
          </a:xfrm>
          <a:prstGeom prst="rect">
            <a:avLst/>
          </a:prstGeom>
          <a:noFill/>
          <a:ln>
            <a:noFill/>
          </a:ln>
        </p:spPr>
      </p:pic>
      <p:pic>
        <p:nvPicPr>
          <p:cNvPr descr=" " id="240" name="Google Shape;240;p11"/>
          <p:cNvPicPr preferRelativeResize="0"/>
          <p:nvPr/>
        </p:nvPicPr>
        <p:blipFill rotWithShape="1">
          <a:blip r:embed="rId9">
            <a:alphaModFix/>
          </a:blip>
          <a:srcRect b="0" l="0" r="0" t="0"/>
          <a:stretch/>
        </p:blipFill>
        <p:spPr>
          <a:xfrm>
            <a:off x="14276584" y="3581400"/>
            <a:ext cx="1625803" cy="1625600"/>
          </a:xfrm>
          <a:prstGeom prst="rect">
            <a:avLst/>
          </a:prstGeom>
          <a:noFill/>
          <a:ln>
            <a:noFill/>
          </a:ln>
        </p:spPr>
      </p:pic>
      <p:pic>
        <p:nvPicPr>
          <p:cNvPr descr=" " id="241" name="Google Shape;241;p11"/>
          <p:cNvPicPr preferRelativeResize="0"/>
          <p:nvPr/>
        </p:nvPicPr>
        <p:blipFill rotWithShape="1">
          <a:blip r:embed="rId11">
            <a:alphaModFix/>
          </a:blip>
          <a:srcRect b="0" l="0" r="0" t="0"/>
          <a:stretch/>
        </p:blipFill>
        <p:spPr>
          <a:xfrm>
            <a:off x="14378172" y="3586163"/>
            <a:ext cx="1519452" cy="1519262"/>
          </a:xfrm>
          <a:prstGeom prst="rect">
            <a:avLst/>
          </a:prstGeom>
          <a:noFill/>
          <a:ln>
            <a:noFill/>
          </a:ln>
        </p:spPr>
      </p:pic>
      <p:pic>
        <p:nvPicPr>
          <p:cNvPr descr=" " id="242" name="Google Shape;242;p11"/>
          <p:cNvPicPr preferRelativeResize="0"/>
          <p:nvPr/>
        </p:nvPicPr>
        <p:blipFill rotWithShape="1">
          <a:blip r:embed="rId7">
            <a:alphaModFix/>
          </a:blip>
          <a:srcRect b="0" l="0" r="0" t="0"/>
          <a:stretch/>
        </p:blipFill>
        <p:spPr>
          <a:xfrm>
            <a:off x="17769521" y="1574800"/>
            <a:ext cx="5639505" cy="5638800"/>
          </a:xfrm>
          <a:prstGeom prst="rect">
            <a:avLst/>
          </a:prstGeom>
          <a:noFill/>
          <a:ln>
            <a:noFill/>
          </a:ln>
        </p:spPr>
      </p:pic>
      <p:pic>
        <p:nvPicPr>
          <p:cNvPr descr=" " id="243" name="Google Shape;243;p11"/>
          <p:cNvPicPr preferRelativeResize="0"/>
          <p:nvPr/>
        </p:nvPicPr>
        <p:blipFill rotWithShape="1">
          <a:blip r:embed="rId9">
            <a:alphaModFix/>
          </a:blip>
          <a:srcRect b="0" l="0" r="0" t="0"/>
          <a:stretch/>
        </p:blipFill>
        <p:spPr>
          <a:xfrm>
            <a:off x="19776372" y="3581400"/>
            <a:ext cx="1625803" cy="1625600"/>
          </a:xfrm>
          <a:prstGeom prst="rect">
            <a:avLst/>
          </a:prstGeom>
          <a:noFill/>
          <a:ln>
            <a:noFill/>
          </a:ln>
        </p:spPr>
      </p:pic>
      <p:pic>
        <p:nvPicPr>
          <p:cNvPr descr=" " id="244" name="Google Shape;244;p11"/>
          <p:cNvPicPr preferRelativeResize="0"/>
          <p:nvPr/>
        </p:nvPicPr>
        <p:blipFill rotWithShape="1">
          <a:blip r:embed="rId12">
            <a:alphaModFix/>
          </a:blip>
          <a:srcRect b="0" l="0" r="0" t="0"/>
          <a:stretch/>
        </p:blipFill>
        <p:spPr>
          <a:xfrm>
            <a:off x="19844116" y="3581400"/>
            <a:ext cx="1490319" cy="1625600"/>
          </a:xfrm>
          <a:prstGeom prst="rect">
            <a:avLst/>
          </a:prstGeom>
          <a:noFill/>
          <a:ln>
            <a:noFill/>
          </a:ln>
        </p:spPr>
      </p:pic>
      <p:sp>
        <p:nvSpPr>
          <p:cNvPr id="245" name="Google Shape;245;p11"/>
          <p:cNvSpPr/>
          <p:nvPr/>
        </p:nvSpPr>
        <p:spPr>
          <a:xfrm>
            <a:off x="990724" y="3835400"/>
            <a:ext cx="17426578" cy="11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a:off x="990724" y="3835400"/>
            <a:ext cx="1117740" cy="1117600"/>
          </a:xfrm>
          <a:prstGeom prst="roundRect">
            <a:avLst>
              <a:gd fmla="val 378818" name="adj"/>
            </a:avLst>
          </a:prstGeom>
          <a:solidFill>
            <a:srgbClr val="E158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a:off x="1276510" y="3816350"/>
            <a:ext cx="884877"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ilita One"/>
              <a:buNone/>
            </a:pPr>
            <a:r>
              <a:rPr b="0" i="0" lang="en-US" sz="8000" u="none" cap="none" strike="noStrike">
                <a:solidFill>
                  <a:srgbClr val="FFFFFF"/>
                </a:solidFill>
                <a:latin typeface="Lilita One"/>
                <a:ea typeface="Lilita One"/>
                <a:cs typeface="Lilita One"/>
                <a:sym typeface="Lilita One"/>
              </a:rPr>
              <a:t>S</a:t>
            </a:r>
            <a:endParaRPr b="0" i="0" sz="8000" u="none" cap="none" strike="noStrike">
              <a:solidFill>
                <a:schemeClr val="dk1"/>
              </a:solidFill>
              <a:latin typeface="Calibri"/>
              <a:ea typeface="Calibri"/>
              <a:cs typeface="Calibri"/>
              <a:sym typeface="Calibri"/>
            </a:endParaRPr>
          </a:p>
        </p:txBody>
      </p:sp>
      <p:sp>
        <p:nvSpPr>
          <p:cNvPr id="248" name="Google Shape;248;p11"/>
          <p:cNvSpPr/>
          <p:nvPr/>
        </p:nvSpPr>
        <p:spPr>
          <a:xfrm>
            <a:off x="6427003" y="3835400"/>
            <a:ext cx="1117740" cy="1117600"/>
          </a:xfrm>
          <a:prstGeom prst="roundRect">
            <a:avLst>
              <a:gd fmla="val 378818" name="adj"/>
            </a:avLst>
          </a:prstGeom>
          <a:solidFill>
            <a:srgbClr val="E158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1"/>
          <p:cNvSpPr/>
          <p:nvPr/>
        </p:nvSpPr>
        <p:spPr>
          <a:xfrm>
            <a:off x="6496862" y="3816350"/>
            <a:ext cx="1316731"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ilita One"/>
              <a:buNone/>
            </a:pPr>
            <a:r>
              <a:rPr b="0" i="0" lang="en-US" sz="8000" u="none" cap="none" strike="noStrike">
                <a:solidFill>
                  <a:srgbClr val="FFFFFF"/>
                </a:solidFill>
                <a:latin typeface="Lilita One"/>
                <a:ea typeface="Lilita One"/>
                <a:cs typeface="Lilita One"/>
                <a:sym typeface="Lilita One"/>
              </a:rPr>
              <a:t>W</a:t>
            </a:r>
            <a:endParaRPr b="0" i="0" sz="8000" u="none" cap="none" strike="noStrike">
              <a:solidFill>
                <a:schemeClr val="dk1"/>
              </a:solidFill>
              <a:latin typeface="Calibri"/>
              <a:ea typeface="Calibri"/>
              <a:cs typeface="Calibri"/>
              <a:sym typeface="Calibri"/>
            </a:endParaRPr>
          </a:p>
        </p:txBody>
      </p:sp>
      <p:sp>
        <p:nvSpPr>
          <p:cNvPr id="250" name="Google Shape;250;p11"/>
          <p:cNvSpPr/>
          <p:nvPr/>
        </p:nvSpPr>
        <p:spPr>
          <a:xfrm>
            <a:off x="11863283" y="3835400"/>
            <a:ext cx="1117740" cy="1117600"/>
          </a:xfrm>
          <a:prstGeom prst="roundRect">
            <a:avLst>
              <a:gd fmla="val 378818" name="adj"/>
            </a:avLst>
          </a:prstGeom>
          <a:solidFill>
            <a:srgbClr val="E158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a:off x="12066508" y="3816350"/>
            <a:ext cx="1049998"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ilita One"/>
              <a:buNone/>
            </a:pPr>
            <a:r>
              <a:rPr b="0" i="0" lang="en-US" sz="8000" u="none" cap="none" strike="noStrike">
                <a:solidFill>
                  <a:srgbClr val="FFFFFF"/>
                </a:solidFill>
                <a:latin typeface="Lilita One"/>
                <a:ea typeface="Lilita One"/>
                <a:cs typeface="Lilita One"/>
                <a:sym typeface="Lilita One"/>
              </a:rPr>
              <a:t>O</a:t>
            </a:r>
            <a:endParaRPr b="0" i="0" sz="8000" u="none" cap="none" strike="noStrike">
              <a:solidFill>
                <a:schemeClr val="dk1"/>
              </a:solidFill>
              <a:latin typeface="Calibri"/>
              <a:ea typeface="Calibri"/>
              <a:cs typeface="Calibri"/>
              <a:sym typeface="Calibri"/>
            </a:endParaRPr>
          </a:p>
        </p:txBody>
      </p:sp>
      <p:sp>
        <p:nvSpPr>
          <p:cNvPr id="252" name="Google Shape;252;p11"/>
          <p:cNvSpPr/>
          <p:nvPr/>
        </p:nvSpPr>
        <p:spPr>
          <a:xfrm>
            <a:off x="17299562" y="3835400"/>
            <a:ext cx="1117740" cy="1117600"/>
          </a:xfrm>
          <a:prstGeom prst="roundRect">
            <a:avLst>
              <a:gd fmla="val 378818" name="adj"/>
            </a:avLst>
          </a:prstGeom>
          <a:solidFill>
            <a:srgbClr val="E158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a:off x="17598049" y="3816350"/>
            <a:ext cx="859474"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ilita One"/>
              <a:buNone/>
            </a:pPr>
            <a:r>
              <a:rPr b="0" i="0" lang="en-US" sz="8000" u="none" cap="none" strike="noStrike">
                <a:solidFill>
                  <a:srgbClr val="FFFFFF"/>
                </a:solidFill>
                <a:latin typeface="Lilita One"/>
                <a:ea typeface="Lilita One"/>
                <a:cs typeface="Lilita One"/>
                <a:sym typeface="Lilita One"/>
              </a:rPr>
              <a:t>T</a:t>
            </a:r>
            <a:endParaRPr b="0" i="0" sz="8000" u="none" cap="none" strike="noStrike">
              <a:solidFill>
                <a:schemeClr val="dk1"/>
              </a:solidFill>
              <a:latin typeface="Calibri"/>
              <a:ea typeface="Calibri"/>
              <a:cs typeface="Calibri"/>
              <a:sym typeface="Calibri"/>
            </a:endParaRPr>
          </a:p>
        </p:txBody>
      </p:sp>
      <p:sp>
        <p:nvSpPr>
          <p:cNvPr id="254" name="Google Shape;254;p11"/>
          <p:cNvSpPr/>
          <p:nvPr/>
        </p:nvSpPr>
        <p:spPr>
          <a:xfrm>
            <a:off x="1270159" y="7696200"/>
            <a:ext cx="4737692" cy="42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1"/>
          <p:cNvSpPr/>
          <p:nvPr/>
        </p:nvSpPr>
        <p:spPr>
          <a:xfrm>
            <a:off x="1270159" y="7696200"/>
            <a:ext cx="473769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a:off x="1270159" y="7696200"/>
            <a:ext cx="473769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a:off x="1270159" y="7696200"/>
            <a:ext cx="4890111"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ECLIPSE</a:t>
            </a:r>
            <a:endParaRPr b="0" i="0" sz="3600" u="none" cap="none" strike="noStrike">
              <a:solidFill>
                <a:schemeClr val="dk1"/>
              </a:solidFill>
              <a:latin typeface="Calibri"/>
              <a:ea typeface="Calibri"/>
              <a:cs typeface="Calibri"/>
              <a:sym typeface="Calibri"/>
            </a:endParaRPr>
          </a:p>
        </p:txBody>
      </p:sp>
      <p:sp>
        <p:nvSpPr>
          <p:cNvPr id="258" name="Google Shape;258;p11"/>
          <p:cNvSpPr/>
          <p:nvPr/>
        </p:nvSpPr>
        <p:spPr>
          <a:xfrm>
            <a:off x="1270159" y="8420100"/>
            <a:ext cx="4873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9" name="Google Shape;259;p11"/>
          <p:cNvSpPr/>
          <p:nvPr/>
        </p:nvSpPr>
        <p:spPr>
          <a:xfrm>
            <a:off x="1270159" y="10045700"/>
            <a:ext cx="473769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1"/>
          <p:cNvSpPr/>
          <p:nvPr/>
        </p:nvSpPr>
        <p:spPr>
          <a:xfrm>
            <a:off x="1270159" y="10045700"/>
            <a:ext cx="473769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a:off x="1270159" y="10045700"/>
            <a:ext cx="4890111"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QUEST</a:t>
            </a:r>
            <a:endParaRPr b="0" i="0" sz="3600" u="none" cap="none" strike="noStrike">
              <a:solidFill>
                <a:schemeClr val="dk1"/>
              </a:solidFill>
              <a:latin typeface="Calibri"/>
              <a:ea typeface="Calibri"/>
              <a:cs typeface="Calibri"/>
              <a:sym typeface="Calibri"/>
            </a:endParaRPr>
          </a:p>
        </p:txBody>
      </p:sp>
      <p:sp>
        <p:nvSpPr>
          <p:cNvPr id="262" name="Google Shape;262;p11"/>
          <p:cNvSpPr/>
          <p:nvPr/>
        </p:nvSpPr>
        <p:spPr>
          <a:xfrm>
            <a:off x="1270159" y="10769600"/>
            <a:ext cx="4873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263" name="Google Shape;263;p11"/>
          <p:cNvSpPr/>
          <p:nvPr/>
        </p:nvSpPr>
        <p:spPr>
          <a:xfrm>
            <a:off x="6769946" y="7696200"/>
            <a:ext cx="4737692" cy="42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1"/>
          <p:cNvSpPr/>
          <p:nvPr/>
        </p:nvSpPr>
        <p:spPr>
          <a:xfrm>
            <a:off x="6769946" y="7696200"/>
            <a:ext cx="473769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a:off x="6769946" y="7696200"/>
            <a:ext cx="473769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a:off x="6769946" y="7696200"/>
            <a:ext cx="4890111"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ECLIPSE</a:t>
            </a:r>
            <a:endParaRPr b="0" i="0" sz="3600" u="none" cap="none" strike="noStrike">
              <a:solidFill>
                <a:schemeClr val="dk1"/>
              </a:solidFill>
              <a:latin typeface="Calibri"/>
              <a:ea typeface="Calibri"/>
              <a:cs typeface="Calibri"/>
              <a:sym typeface="Calibri"/>
            </a:endParaRPr>
          </a:p>
        </p:txBody>
      </p:sp>
      <p:sp>
        <p:nvSpPr>
          <p:cNvPr id="267" name="Google Shape;267;p11"/>
          <p:cNvSpPr/>
          <p:nvPr/>
        </p:nvSpPr>
        <p:spPr>
          <a:xfrm>
            <a:off x="6769946" y="8420100"/>
            <a:ext cx="4873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8" name="Google Shape;268;p11"/>
          <p:cNvSpPr/>
          <p:nvPr/>
        </p:nvSpPr>
        <p:spPr>
          <a:xfrm>
            <a:off x="6769946" y="10045700"/>
            <a:ext cx="473769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
          <p:cNvSpPr/>
          <p:nvPr/>
        </p:nvSpPr>
        <p:spPr>
          <a:xfrm>
            <a:off x="6769946" y="10045700"/>
            <a:ext cx="473769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1"/>
          <p:cNvSpPr/>
          <p:nvPr/>
        </p:nvSpPr>
        <p:spPr>
          <a:xfrm>
            <a:off x="6769946" y="10045700"/>
            <a:ext cx="4890111"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QUEST</a:t>
            </a:r>
            <a:endParaRPr b="0" i="0" sz="3600" u="none" cap="none" strike="noStrike">
              <a:solidFill>
                <a:schemeClr val="dk1"/>
              </a:solidFill>
              <a:latin typeface="Calibri"/>
              <a:ea typeface="Calibri"/>
              <a:cs typeface="Calibri"/>
              <a:sym typeface="Calibri"/>
            </a:endParaRPr>
          </a:p>
        </p:txBody>
      </p:sp>
      <p:sp>
        <p:nvSpPr>
          <p:cNvPr id="271" name="Google Shape;271;p11"/>
          <p:cNvSpPr/>
          <p:nvPr/>
        </p:nvSpPr>
        <p:spPr>
          <a:xfrm>
            <a:off x="6769946" y="10769600"/>
            <a:ext cx="4873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272" name="Google Shape;272;p11"/>
          <p:cNvSpPr/>
          <p:nvPr/>
        </p:nvSpPr>
        <p:spPr>
          <a:xfrm>
            <a:off x="12269734" y="7696200"/>
            <a:ext cx="4737692" cy="42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12269734" y="7696200"/>
            <a:ext cx="473769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
          <p:cNvSpPr/>
          <p:nvPr/>
        </p:nvSpPr>
        <p:spPr>
          <a:xfrm>
            <a:off x="12269734" y="7696200"/>
            <a:ext cx="473769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1"/>
          <p:cNvSpPr/>
          <p:nvPr/>
        </p:nvSpPr>
        <p:spPr>
          <a:xfrm>
            <a:off x="12269734" y="7696200"/>
            <a:ext cx="4890111"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ECLIPSE</a:t>
            </a:r>
            <a:endParaRPr b="0" i="0" sz="3600" u="none" cap="none" strike="noStrike">
              <a:solidFill>
                <a:schemeClr val="dk1"/>
              </a:solidFill>
              <a:latin typeface="Calibri"/>
              <a:ea typeface="Calibri"/>
              <a:cs typeface="Calibri"/>
              <a:sym typeface="Calibri"/>
            </a:endParaRPr>
          </a:p>
        </p:txBody>
      </p:sp>
      <p:sp>
        <p:nvSpPr>
          <p:cNvPr id="276" name="Google Shape;276;p11"/>
          <p:cNvSpPr/>
          <p:nvPr/>
        </p:nvSpPr>
        <p:spPr>
          <a:xfrm>
            <a:off x="12269734" y="8420100"/>
            <a:ext cx="4873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7" name="Google Shape;277;p11"/>
          <p:cNvSpPr/>
          <p:nvPr/>
        </p:nvSpPr>
        <p:spPr>
          <a:xfrm>
            <a:off x="12269734" y="10045700"/>
            <a:ext cx="473769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12269734" y="10045700"/>
            <a:ext cx="473769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a:off x="12269734" y="10045700"/>
            <a:ext cx="4890111"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QUEST</a:t>
            </a:r>
            <a:endParaRPr b="0" i="0" sz="3600" u="none" cap="none" strike="noStrike">
              <a:solidFill>
                <a:schemeClr val="dk1"/>
              </a:solidFill>
              <a:latin typeface="Calibri"/>
              <a:ea typeface="Calibri"/>
              <a:cs typeface="Calibri"/>
              <a:sym typeface="Calibri"/>
            </a:endParaRPr>
          </a:p>
        </p:txBody>
      </p:sp>
      <p:sp>
        <p:nvSpPr>
          <p:cNvPr id="280" name="Google Shape;280;p11"/>
          <p:cNvSpPr/>
          <p:nvPr/>
        </p:nvSpPr>
        <p:spPr>
          <a:xfrm>
            <a:off x="12269734" y="10769600"/>
            <a:ext cx="4873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281" name="Google Shape;281;p11"/>
          <p:cNvSpPr/>
          <p:nvPr/>
        </p:nvSpPr>
        <p:spPr>
          <a:xfrm>
            <a:off x="17769521" y="7696200"/>
            <a:ext cx="4737692" cy="42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17769521" y="7696200"/>
            <a:ext cx="473769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17769521" y="7696200"/>
            <a:ext cx="473769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
          <p:cNvSpPr/>
          <p:nvPr/>
        </p:nvSpPr>
        <p:spPr>
          <a:xfrm>
            <a:off x="17769521" y="7696200"/>
            <a:ext cx="4890111"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ECLIPSE</a:t>
            </a:r>
            <a:endParaRPr b="0" i="0" sz="3600" u="none" cap="none" strike="noStrike">
              <a:solidFill>
                <a:schemeClr val="dk1"/>
              </a:solidFill>
              <a:latin typeface="Calibri"/>
              <a:ea typeface="Calibri"/>
              <a:cs typeface="Calibri"/>
              <a:sym typeface="Calibri"/>
            </a:endParaRPr>
          </a:p>
        </p:txBody>
      </p:sp>
      <p:sp>
        <p:nvSpPr>
          <p:cNvPr id="285" name="Google Shape;285;p11"/>
          <p:cNvSpPr/>
          <p:nvPr/>
        </p:nvSpPr>
        <p:spPr>
          <a:xfrm>
            <a:off x="17769521" y="8420100"/>
            <a:ext cx="4873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6" name="Google Shape;286;p11"/>
          <p:cNvSpPr/>
          <p:nvPr/>
        </p:nvSpPr>
        <p:spPr>
          <a:xfrm>
            <a:off x="17769521" y="10045700"/>
            <a:ext cx="473769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17769521" y="10045700"/>
            <a:ext cx="4737692"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17769521" y="10045700"/>
            <a:ext cx="4890111"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QUEST</a:t>
            </a:r>
            <a:endParaRPr b="0" i="0" sz="3600" u="none" cap="none" strike="noStrike">
              <a:solidFill>
                <a:schemeClr val="dk1"/>
              </a:solidFill>
              <a:latin typeface="Calibri"/>
              <a:ea typeface="Calibri"/>
              <a:cs typeface="Calibri"/>
              <a:sym typeface="Calibri"/>
            </a:endParaRPr>
          </a:p>
        </p:txBody>
      </p:sp>
      <p:sp>
        <p:nvSpPr>
          <p:cNvPr id="289" name="Google Shape;289;p11"/>
          <p:cNvSpPr/>
          <p:nvPr/>
        </p:nvSpPr>
        <p:spPr>
          <a:xfrm>
            <a:off x="17769521" y="10769600"/>
            <a:ext cx="4873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CE2"/>
        </a:solidFill>
      </p:bgPr>
    </p:bg>
    <p:spTree>
      <p:nvGrpSpPr>
        <p:cNvPr id="294" name="Shape 294"/>
        <p:cNvGrpSpPr/>
        <p:nvPr/>
      </p:nvGrpSpPr>
      <p:grpSpPr>
        <a:xfrm>
          <a:off x="0" y="0"/>
          <a:ext cx="0" cy="0"/>
          <a:chOff x="0" y="0"/>
          <a:chExt cx="0" cy="0"/>
        </a:xfrm>
      </p:grpSpPr>
      <p:pic>
        <p:nvPicPr>
          <p:cNvPr descr=" " id="295" name="Google Shape;295;p12"/>
          <p:cNvPicPr preferRelativeResize="0"/>
          <p:nvPr/>
        </p:nvPicPr>
        <p:blipFill rotWithShape="1">
          <a:blip r:embed="rId3">
            <a:alphaModFix/>
          </a:blip>
          <a:srcRect b="0" l="0" r="0" t="0"/>
          <a:stretch/>
        </p:blipFill>
        <p:spPr>
          <a:xfrm>
            <a:off x="25403" y="4991100"/>
            <a:ext cx="6630229" cy="8724900"/>
          </a:xfrm>
          <a:prstGeom prst="rect">
            <a:avLst/>
          </a:prstGeom>
          <a:noFill/>
          <a:ln>
            <a:noFill/>
          </a:ln>
        </p:spPr>
      </p:pic>
      <p:pic>
        <p:nvPicPr>
          <p:cNvPr descr=" " id="296" name="Google Shape;296;p12"/>
          <p:cNvPicPr preferRelativeResize="0"/>
          <p:nvPr/>
        </p:nvPicPr>
        <p:blipFill rotWithShape="1">
          <a:blip r:embed="rId4">
            <a:alphaModFix/>
          </a:blip>
          <a:srcRect b="0" l="0" r="0" t="0"/>
          <a:stretch/>
        </p:blipFill>
        <p:spPr>
          <a:xfrm>
            <a:off x="9043530" y="0"/>
            <a:ext cx="15343518" cy="12966700"/>
          </a:xfrm>
          <a:prstGeom prst="rect">
            <a:avLst/>
          </a:prstGeom>
          <a:noFill/>
          <a:ln>
            <a:noFill/>
          </a:ln>
        </p:spPr>
      </p:pic>
      <p:pic>
        <p:nvPicPr>
          <p:cNvPr descr=" " id="297" name="Google Shape;297;p12"/>
          <p:cNvPicPr preferRelativeResize="0"/>
          <p:nvPr/>
        </p:nvPicPr>
        <p:blipFill rotWithShape="1">
          <a:blip r:embed="rId5">
            <a:alphaModFix/>
          </a:blip>
          <a:srcRect b="0" l="0" r="0" t="0"/>
          <a:stretch/>
        </p:blipFill>
        <p:spPr>
          <a:xfrm>
            <a:off x="9886930" y="2197100"/>
            <a:ext cx="2553019" cy="11518900"/>
          </a:xfrm>
          <a:prstGeom prst="rect">
            <a:avLst/>
          </a:prstGeom>
          <a:noFill/>
          <a:ln>
            <a:noFill/>
          </a:ln>
        </p:spPr>
      </p:pic>
      <p:pic>
        <p:nvPicPr>
          <p:cNvPr descr=" " id="298" name="Google Shape;298;p12"/>
          <p:cNvPicPr preferRelativeResize="0"/>
          <p:nvPr/>
        </p:nvPicPr>
        <p:blipFill rotWithShape="1">
          <a:blip r:embed="rId6">
            <a:alphaModFix/>
          </a:blip>
          <a:srcRect b="0" l="0" r="0" t="0"/>
          <a:stretch/>
        </p:blipFill>
        <p:spPr>
          <a:xfrm>
            <a:off x="4674420" y="372827"/>
            <a:ext cx="14035014" cy="9502267"/>
          </a:xfrm>
          <a:prstGeom prst="rect">
            <a:avLst/>
          </a:prstGeom>
          <a:noFill/>
          <a:ln>
            <a:noFill/>
          </a:ln>
        </p:spPr>
      </p:pic>
      <p:sp>
        <p:nvSpPr>
          <p:cNvPr id="299" name="Google Shape;299;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0" name="Google Shape;300;p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01" name="Google Shape;301;p12"/>
          <p:cNvPicPr preferRelativeResize="0"/>
          <p:nvPr/>
        </p:nvPicPr>
        <p:blipFill rotWithShape="1">
          <a:blip r:embed="rId8">
            <a:alphaModFix/>
          </a:blip>
          <a:srcRect b="0" l="0" r="0" t="0"/>
          <a:stretch/>
        </p:blipFill>
        <p:spPr>
          <a:xfrm>
            <a:off x="3435335" y="1379103"/>
            <a:ext cx="16131904" cy="7477993"/>
          </a:xfrm>
          <a:prstGeom prst="rect">
            <a:avLst/>
          </a:prstGeom>
          <a:noFill/>
          <a:ln>
            <a:noFill/>
          </a:ln>
        </p:spPr>
      </p:pic>
      <p:pic>
        <p:nvPicPr>
          <p:cNvPr descr=" " id="302" name="Google Shape;302;p12"/>
          <p:cNvPicPr preferRelativeResize="0"/>
          <p:nvPr/>
        </p:nvPicPr>
        <p:blipFill rotWithShape="1">
          <a:blip r:embed="rId9">
            <a:alphaModFix/>
          </a:blip>
          <a:srcRect b="0" l="0" r="0" t="0"/>
          <a:stretch/>
        </p:blipFill>
        <p:spPr>
          <a:xfrm>
            <a:off x="15102188" y="8305800"/>
            <a:ext cx="4229626" cy="46578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6A6"/>
        </a:solidFill>
      </p:bgPr>
    </p:bg>
    <p:spTree>
      <p:nvGrpSpPr>
        <p:cNvPr id="307" name="Shape 307"/>
        <p:cNvGrpSpPr/>
        <p:nvPr/>
      </p:nvGrpSpPr>
      <p:grpSpPr>
        <a:xfrm>
          <a:off x="0" y="0"/>
          <a:ext cx="0" cy="0"/>
          <a:chOff x="0" y="0"/>
          <a:chExt cx="0" cy="0"/>
        </a:xfrm>
      </p:grpSpPr>
      <p:pic>
        <p:nvPicPr>
          <p:cNvPr descr=" " id="308" name="Google Shape;308;p13"/>
          <p:cNvPicPr preferRelativeResize="0"/>
          <p:nvPr/>
        </p:nvPicPr>
        <p:blipFill rotWithShape="1">
          <a:blip r:embed="rId3">
            <a:alphaModFix/>
          </a:blip>
          <a:srcRect b="0" l="0" r="0" t="0"/>
          <a:stretch/>
        </p:blipFill>
        <p:spPr>
          <a:xfrm>
            <a:off x="1359070" y="165100"/>
            <a:ext cx="22799350" cy="13550900"/>
          </a:xfrm>
          <a:prstGeom prst="rect">
            <a:avLst/>
          </a:prstGeom>
          <a:noFill/>
          <a:ln>
            <a:noFill/>
          </a:ln>
        </p:spPr>
      </p:pic>
      <p:sp>
        <p:nvSpPr>
          <p:cNvPr id="309" name="Google Shape;309;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0" name="Google Shape;310;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1" name="Google Shape;311;p13"/>
          <p:cNvSpPr/>
          <p:nvPr/>
        </p:nvSpPr>
        <p:spPr>
          <a:xfrm>
            <a:off x="3391324" y="3263900"/>
            <a:ext cx="7874984" cy="24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3"/>
          <p:cNvSpPr/>
          <p:nvPr/>
        </p:nvSpPr>
        <p:spPr>
          <a:xfrm>
            <a:off x="3556445" y="3263900"/>
            <a:ext cx="7544743"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3"/>
          <p:cNvSpPr/>
          <p:nvPr/>
        </p:nvSpPr>
        <p:spPr>
          <a:xfrm>
            <a:off x="3556445" y="3263900"/>
            <a:ext cx="8086677"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ilita One"/>
              <a:buNone/>
            </a:pPr>
            <a:r>
              <a:rPr b="0" i="0" lang="en-US" sz="12800" u="none" cap="none" strike="noStrike">
                <a:solidFill>
                  <a:srgbClr val="272727"/>
                </a:solidFill>
                <a:latin typeface="Lilita One"/>
                <a:ea typeface="Lilita One"/>
                <a:cs typeface="Lilita One"/>
                <a:sym typeface="Lilita One"/>
              </a:rPr>
              <a:t>233 COINS</a:t>
            </a:r>
            <a:endParaRPr b="0" i="0" sz="12800" u="none" cap="none" strike="noStrike">
              <a:solidFill>
                <a:schemeClr val="dk1"/>
              </a:solidFill>
              <a:latin typeface="Calibri"/>
              <a:ea typeface="Calibri"/>
              <a:cs typeface="Calibri"/>
              <a:sym typeface="Calibri"/>
            </a:endParaRPr>
          </a:p>
        </p:txBody>
      </p:sp>
      <p:sp>
        <p:nvSpPr>
          <p:cNvPr id="314" name="Google Shape;314;p13"/>
          <p:cNvSpPr/>
          <p:nvPr/>
        </p:nvSpPr>
        <p:spPr>
          <a:xfrm>
            <a:off x="3391324" y="51181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3"/>
          <p:cNvSpPr/>
          <p:nvPr/>
        </p:nvSpPr>
        <p:spPr>
          <a:xfrm>
            <a:off x="3323582" y="51181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16" name="Google Shape;316;p13"/>
          <p:cNvSpPr/>
          <p:nvPr/>
        </p:nvSpPr>
        <p:spPr>
          <a:xfrm>
            <a:off x="3391324" y="6985000"/>
            <a:ext cx="7874984" cy="24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3"/>
          <p:cNvSpPr/>
          <p:nvPr/>
        </p:nvSpPr>
        <p:spPr>
          <a:xfrm>
            <a:off x="3283360" y="6985000"/>
            <a:ext cx="8090911"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3"/>
          <p:cNvSpPr/>
          <p:nvPr/>
        </p:nvSpPr>
        <p:spPr>
          <a:xfrm>
            <a:off x="3283360" y="6985000"/>
            <a:ext cx="8632846"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ilita One"/>
              <a:buNone/>
            </a:pPr>
            <a:r>
              <a:rPr b="0" i="0" lang="en-US" sz="12800" u="none" cap="none" strike="noStrike">
                <a:solidFill>
                  <a:srgbClr val="272727"/>
                </a:solidFill>
                <a:latin typeface="Lilita One"/>
                <a:ea typeface="Lilita One"/>
                <a:cs typeface="Lilita One"/>
                <a:sym typeface="Lilita One"/>
              </a:rPr>
              <a:t>456 HOURS</a:t>
            </a:r>
            <a:endParaRPr b="0" i="0" sz="12800" u="none" cap="none" strike="noStrike">
              <a:solidFill>
                <a:schemeClr val="dk1"/>
              </a:solidFill>
              <a:latin typeface="Calibri"/>
              <a:ea typeface="Calibri"/>
              <a:cs typeface="Calibri"/>
              <a:sym typeface="Calibri"/>
            </a:endParaRPr>
          </a:p>
        </p:txBody>
      </p:sp>
      <p:sp>
        <p:nvSpPr>
          <p:cNvPr id="319" name="Google Shape;319;p13"/>
          <p:cNvSpPr/>
          <p:nvPr/>
        </p:nvSpPr>
        <p:spPr>
          <a:xfrm>
            <a:off x="3391324" y="88392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3"/>
          <p:cNvSpPr/>
          <p:nvPr/>
        </p:nvSpPr>
        <p:spPr>
          <a:xfrm>
            <a:off x="3323582" y="88392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21" name="Google Shape;321;p13"/>
          <p:cNvSpPr/>
          <p:nvPr/>
        </p:nvSpPr>
        <p:spPr>
          <a:xfrm>
            <a:off x="13552594" y="3263900"/>
            <a:ext cx="7874984" cy="24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3"/>
          <p:cNvSpPr/>
          <p:nvPr/>
        </p:nvSpPr>
        <p:spPr>
          <a:xfrm>
            <a:off x="15946843" y="3263900"/>
            <a:ext cx="3086486"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
          <p:cNvSpPr/>
          <p:nvPr/>
        </p:nvSpPr>
        <p:spPr>
          <a:xfrm>
            <a:off x="15946843" y="3263900"/>
            <a:ext cx="3628420"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ilita One"/>
              <a:buNone/>
            </a:pPr>
            <a:r>
              <a:rPr b="0" i="0" lang="en-US" sz="12800" u="none" cap="none" strike="noStrike">
                <a:solidFill>
                  <a:srgbClr val="272727"/>
                </a:solidFill>
                <a:latin typeface="Lilita One"/>
                <a:ea typeface="Lilita One"/>
                <a:cs typeface="Lilita One"/>
                <a:sym typeface="Lilita One"/>
              </a:rPr>
              <a:t>85%</a:t>
            </a:r>
            <a:endParaRPr b="0" i="0" sz="12800" u="none" cap="none" strike="noStrike">
              <a:solidFill>
                <a:schemeClr val="dk1"/>
              </a:solidFill>
              <a:latin typeface="Calibri"/>
              <a:ea typeface="Calibri"/>
              <a:cs typeface="Calibri"/>
              <a:sym typeface="Calibri"/>
            </a:endParaRPr>
          </a:p>
        </p:txBody>
      </p:sp>
      <p:sp>
        <p:nvSpPr>
          <p:cNvPr id="324" name="Google Shape;324;p13"/>
          <p:cNvSpPr/>
          <p:nvPr/>
        </p:nvSpPr>
        <p:spPr>
          <a:xfrm>
            <a:off x="13552594" y="51181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3"/>
          <p:cNvSpPr/>
          <p:nvPr/>
        </p:nvSpPr>
        <p:spPr>
          <a:xfrm>
            <a:off x="13484852" y="51181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26" name="Google Shape;326;p13"/>
          <p:cNvSpPr/>
          <p:nvPr/>
        </p:nvSpPr>
        <p:spPr>
          <a:xfrm>
            <a:off x="13552594" y="6985000"/>
            <a:ext cx="7874984" cy="24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3"/>
          <p:cNvSpPr/>
          <p:nvPr/>
        </p:nvSpPr>
        <p:spPr>
          <a:xfrm>
            <a:off x="14810051" y="6985000"/>
            <a:ext cx="5360070"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3"/>
          <p:cNvSpPr/>
          <p:nvPr/>
        </p:nvSpPr>
        <p:spPr>
          <a:xfrm>
            <a:off x="14810051" y="6985000"/>
            <a:ext cx="5902004"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ilita One"/>
              <a:buNone/>
            </a:pPr>
            <a:r>
              <a:rPr b="0" i="0" lang="en-US" sz="12800" u="none" cap="none" strike="noStrike">
                <a:solidFill>
                  <a:srgbClr val="272727"/>
                </a:solidFill>
                <a:latin typeface="Lilita One"/>
                <a:ea typeface="Lilita One"/>
                <a:cs typeface="Lilita One"/>
                <a:sym typeface="Lilita One"/>
              </a:rPr>
              <a:t>535 KM</a:t>
            </a:r>
            <a:endParaRPr b="0" i="0" sz="12800" u="none" cap="none" strike="noStrike">
              <a:solidFill>
                <a:schemeClr val="dk1"/>
              </a:solidFill>
              <a:latin typeface="Calibri"/>
              <a:ea typeface="Calibri"/>
              <a:cs typeface="Calibri"/>
              <a:sym typeface="Calibri"/>
            </a:endParaRPr>
          </a:p>
        </p:txBody>
      </p:sp>
      <p:sp>
        <p:nvSpPr>
          <p:cNvPr id="329" name="Google Shape;329;p13"/>
          <p:cNvSpPr/>
          <p:nvPr/>
        </p:nvSpPr>
        <p:spPr>
          <a:xfrm>
            <a:off x="13552594" y="88392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3"/>
          <p:cNvSpPr/>
          <p:nvPr/>
        </p:nvSpPr>
        <p:spPr>
          <a:xfrm>
            <a:off x="13484852" y="88392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CE2"/>
        </a:solidFill>
      </p:bgPr>
    </p:bg>
    <p:spTree>
      <p:nvGrpSpPr>
        <p:cNvPr id="335" name="Shape 335"/>
        <p:cNvGrpSpPr/>
        <p:nvPr/>
      </p:nvGrpSpPr>
      <p:grpSpPr>
        <a:xfrm>
          <a:off x="0" y="0"/>
          <a:ext cx="0" cy="0"/>
          <a:chOff x="0" y="0"/>
          <a:chExt cx="0" cy="0"/>
        </a:xfrm>
      </p:grpSpPr>
      <p:pic>
        <p:nvPicPr>
          <p:cNvPr descr=" " id="336" name="Google Shape;336;p14"/>
          <p:cNvPicPr preferRelativeResize="0"/>
          <p:nvPr/>
        </p:nvPicPr>
        <p:blipFill rotWithShape="1">
          <a:blip r:embed="rId3">
            <a:alphaModFix/>
          </a:blip>
          <a:srcRect b="0" l="0" r="0" t="0"/>
          <a:stretch/>
        </p:blipFill>
        <p:spPr>
          <a:xfrm>
            <a:off x="11926791" y="0"/>
            <a:ext cx="12460257" cy="13271500"/>
          </a:xfrm>
          <a:prstGeom prst="rect">
            <a:avLst/>
          </a:prstGeom>
          <a:noFill/>
          <a:ln>
            <a:noFill/>
          </a:ln>
        </p:spPr>
      </p:pic>
      <p:pic>
        <p:nvPicPr>
          <p:cNvPr descr=" " id="337" name="Google Shape;337;p14"/>
          <p:cNvPicPr preferRelativeResize="0"/>
          <p:nvPr/>
        </p:nvPicPr>
        <p:blipFill rotWithShape="1">
          <a:blip r:embed="rId4">
            <a:alphaModFix/>
          </a:blip>
          <a:srcRect b="0" l="0" r="0" t="0"/>
          <a:stretch/>
        </p:blipFill>
        <p:spPr>
          <a:xfrm>
            <a:off x="0" y="0"/>
            <a:ext cx="8929216" cy="10896600"/>
          </a:xfrm>
          <a:prstGeom prst="rect">
            <a:avLst/>
          </a:prstGeom>
          <a:noFill/>
          <a:ln>
            <a:noFill/>
          </a:ln>
        </p:spPr>
      </p:pic>
      <p:pic>
        <p:nvPicPr>
          <p:cNvPr descr=" " id="338" name="Google Shape;338;p14"/>
          <p:cNvPicPr preferRelativeResize="0"/>
          <p:nvPr/>
        </p:nvPicPr>
        <p:blipFill rotWithShape="1">
          <a:blip r:embed="rId5">
            <a:alphaModFix/>
          </a:blip>
          <a:srcRect b="0" l="0" r="0" t="0"/>
          <a:stretch/>
        </p:blipFill>
        <p:spPr>
          <a:xfrm>
            <a:off x="18112464" y="254000"/>
            <a:ext cx="5259034" cy="3937000"/>
          </a:xfrm>
          <a:prstGeom prst="rect">
            <a:avLst/>
          </a:prstGeom>
          <a:noFill/>
          <a:ln>
            <a:noFill/>
          </a:ln>
        </p:spPr>
      </p:pic>
      <p:sp>
        <p:nvSpPr>
          <p:cNvPr id="339" name="Google Shape;339;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0" name="Google Shape;340;p1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1" name="Google Shape;341;p14"/>
          <p:cNvSpPr/>
          <p:nvPr/>
        </p:nvSpPr>
        <p:spPr>
          <a:xfrm>
            <a:off x="6841922" y="1143000"/>
            <a:ext cx="10690503" cy="149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SOME GRAPH</a:t>
            </a:r>
            <a:endParaRPr b="0" i="0" sz="8000" u="none" cap="none" strike="noStrike">
              <a:solidFill>
                <a:schemeClr val="dk1"/>
              </a:solidFill>
              <a:latin typeface="Calibri"/>
              <a:ea typeface="Calibri"/>
              <a:cs typeface="Calibri"/>
              <a:sym typeface="Calibri"/>
            </a:endParaRPr>
          </a:p>
        </p:txBody>
      </p:sp>
      <p:sp>
        <p:nvSpPr>
          <p:cNvPr id="342" name="Google Shape;342;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1820"/>
              <a:buFont typeface="Lato"/>
              <a:buNone/>
            </a:pPr>
            <a:r>
              <a:rPr b="0" i="0" lang="en-US" sz="1820" u="none" cap="none" strike="noStrike">
                <a:solidFill>
                  <a:srgbClr val="E1583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4" name="Google Shape;344;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2185"/>
              <a:buFont typeface="Lato"/>
              <a:buNone/>
            </a:pPr>
            <a:r>
              <a:rPr b="0" i="0" lang="en-US" sz="2185" u="none" cap="none" strike="noStrike">
                <a:solidFill>
                  <a:srgbClr val="E1583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45" name="Google Shape;345;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2185"/>
              <a:buFont typeface="Lato"/>
              <a:buNone/>
            </a:pPr>
            <a:r>
              <a:rPr b="0" i="0" lang="en-US" sz="2185" u="none" cap="none" strike="noStrike">
                <a:solidFill>
                  <a:srgbClr val="E1583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46" name="Google Shape;346;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2185"/>
              <a:buFont typeface="Lato"/>
              <a:buNone/>
            </a:pPr>
            <a:r>
              <a:rPr b="0" i="0" lang="en-US" sz="2185" u="none" cap="none" strike="noStrike">
                <a:solidFill>
                  <a:srgbClr val="E1583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47" name="Google Shape;347;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2185"/>
              <a:buFont typeface="Lato"/>
              <a:buNone/>
            </a:pPr>
            <a:r>
              <a:rPr b="0" i="0" lang="en-US" sz="2185" u="none" cap="none" strike="noStrike">
                <a:solidFill>
                  <a:srgbClr val="E1583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48" name="Google Shape;348;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2185"/>
              <a:buFont typeface="Lato"/>
              <a:buNone/>
            </a:pPr>
            <a:r>
              <a:rPr b="0" i="0" lang="en-US" sz="2185" u="none" cap="none" strike="noStrike">
                <a:solidFill>
                  <a:srgbClr val="E1583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49" name="Google Shape;349;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2185"/>
              <a:buFont typeface="Lato"/>
              <a:buNone/>
            </a:pPr>
            <a:r>
              <a:rPr b="0" i="0" lang="en-US" sz="2185" u="none" cap="none" strike="noStrike">
                <a:solidFill>
                  <a:srgbClr val="E1583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50" name="Google Shape;350;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2185"/>
              <a:buFont typeface="Lato"/>
              <a:buNone/>
            </a:pPr>
            <a:r>
              <a:rPr b="0" i="0" lang="en-US" sz="2185" u="none" cap="none" strike="noStrike">
                <a:solidFill>
                  <a:srgbClr val="E1583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51" name="Google Shape;351;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2185"/>
              <a:buFont typeface="Lato"/>
              <a:buNone/>
            </a:pPr>
            <a:r>
              <a:rPr b="0" i="0" lang="en-US" sz="2185" u="none" cap="none" strike="noStrike">
                <a:solidFill>
                  <a:srgbClr val="E1583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52" name="Google Shape;352;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1820"/>
              <a:buFont typeface="Lato"/>
              <a:buNone/>
            </a:pPr>
            <a:r>
              <a:rPr b="0" i="0" lang="en-US" sz="1820" u="none" cap="none" strike="noStrike">
                <a:solidFill>
                  <a:srgbClr val="E1583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53" name="Google Shape;353;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1820"/>
              <a:buFont typeface="Lato"/>
              <a:buNone/>
            </a:pPr>
            <a:r>
              <a:rPr b="0" i="0" lang="en-US" sz="1820" u="none" cap="none" strike="noStrike">
                <a:solidFill>
                  <a:srgbClr val="E1583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4" name="Google Shape;354;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1820"/>
              <a:buFont typeface="Lato"/>
              <a:buNone/>
            </a:pPr>
            <a:r>
              <a:rPr b="0" i="0" lang="en-US" sz="1820" u="none" cap="none" strike="noStrike">
                <a:solidFill>
                  <a:srgbClr val="E1583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55" name="Google Shape;355;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1820"/>
              <a:buFont typeface="Lato"/>
              <a:buNone/>
            </a:pPr>
            <a:r>
              <a:rPr b="0" i="0" lang="en-US" sz="1820" u="none" cap="none" strike="noStrike">
                <a:solidFill>
                  <a:srgbClr val="E1583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56" name="Google Shape;356;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1820"/>
              <a:buFont typeface="Lato"/>
              <a:buNone/>
            </a:pPr>
            <a:r>
              <a:rPr b="0" i="0" lang="en-US" sz="1820" u="none" cap="none" strike="noStrike">
                <a:solidFill>
                  <a:srgbClr val="E1583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57" name="Google Shape;357;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1820"/>
              <a:buFont typeface="Lato"/>
              <a:buNone/>
            </a:pPr>
            <a:r>
              <a:rPr b="0" i="0" lang="en-US" sz="1820" u="none" cap="none" strike="noStrike">
                <a:solidFill>
                  <a:srgbClr val="E1583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58" name="Google Shape;358;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1820"/>
              <a:buFont typeface="Lato"/>
              <a:buNone/>
            </a:pPr>
            <a:r>
              <a:rPr b="0" i="0" lang="en-US" sz="1820" u="none" cap="none" strike="noStrike">
                <a:solidFill>
                  <a:srgbClr val="E1583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59" name="Google Shape;359;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1820"/>
              <a:buFont typeface="Lato"/>
              <a:buNone/>
            </a:pPr>
            <a:r>
              <a:rPr b="0" i="0" lang="en-US" sz="1820" u="none" cap="none" strike="noStrike">
                <a:solidFill>
                  <a:srgbClr val="E1583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60" name="Google Shape;360;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1820"/>
              <a:buFont typeface="Lato"/>
              <a:buNone/>
            </a:pPr>
            <a:r>
              <a:rPr b="0" i="0" lang="en-US" sz="1820" u="none" cap="none" strike="noStrike">
                <a:solidFill>
                  <a:srgbClr val="E1583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61" name="Google Shape;361;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834"/>
              </a:buClr>
              <a:buSzPts val="1820"/>
              <a:buFont typeface="Lato"/>
              <a:buNone/>
            </a:pPr>
            <a:r>
              <a:rPr b="0" i="0" lang="en-US" sz="1820" u="none" cap="none" strike="noStrike">
                <a:solidFill>
                  <a:srgbClr val="E1583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62" name="Google Shape;362;p14"/>
          <p:cNvPicPr preferRelativeResize="0"/>
          <p:nvPr/>
        </p:nvPicPr>
        <p:blipFill rotWithShape="1">
          <a:blip r:embed="rId7">
            <a:alphaModFix/>
          </a:blip>
          <a:srcRect b="0" l="0" r="0" t="0"/>
          <a:stretch/>
        </p:blipFill>
        <p:spPr>
          <a:xfrm>
            <a:off x="3368467" y="3771900"/>
            <a:ext cx="8291591" cy="5511006"/>
          </a:xfrm>
          <a:prstGeom prst="rect">
            <a:avLst/>
          </a:prstGeom>
          <a:noFill/>
          <a:ln>
            <a:noFill/>
          </a:ln>
        </p:spPr>
      </p:pic>
      <p:pic>
        <p:nvPicPr>
          <p:cNvPr descr=" " id="363" name="Google Shape;363;p14"/>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364" name="Google Shape;364;p14"/>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365" name="Google Shape;365;p14"/>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366" name="Google Shape;366;p14"/>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367" name="Google Shape;367;p14"/>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368" name="Google Shape;368;p14"/>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369" name="Google Shape;369;p14"/>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370" name="Google Shape;370;p14"/>
          <p:cNvPicPr preferRelativeResize="0"/>
          <p:nvPr/>
        </p:nvPicPr>
        <p:blipFill rotWithShape="1">
          <a:blip r:embed="rId15">
            <a:alphaModFix/>
          </a:blip>
          <a:srcRect b="0" l="0" r="0" t="0"/>
          <a:stretch/>
        </p:blipFill>
        <p:spPr>
          <a:xfrm>
            <a:off x="3355539" y="5483845"/>
            <a:ext cx="8050168" cy="2373585"/>
          </a:xfrm>
          <a:prstGeom prst="rect">
            <a:avLst/>
          </a:prstGeom>
          <a:noFill/>
          <a:ln>
            <a:noFill/>
          </a:ln>
        </p:spPr>
      </p:pic>
      <p:pic>
        <p:nvPicPr>
          <p:cNvPr descr=" " id="371" name="Google Shape;371;p14"/>
          <p:cNvPicPr preferRelativeResize="0"/>
          <p:nvPr/>
        </p:nvPicPr>
        <p:blipFill rotWithShape="1">
          <a:blip r:embed="rId16">
            <a:alphaModFix/>
          </a:blip>
          <a:srcRect b="0" l="0" r="0" t="0"/>
          <a:stretch/>
        </p:blipFill>
        <p:spPr>
          <a:xfrm>
            <a:off x="3369143" y="6359525"/>
            <a:ext cx="8044031" cy="2268538"/>
          </a:xfrm>
          <a:prstGeom prst="rect">
            <a:avLst/>
          </a:prstGeom>
          <a:noFill/>
          <a:ln>
            <a:noFill/>
          </a:ln>
        </p:spPr>
      </p:pic>
      <p:pic>
        <p:nvPicPr>
          <p:cNvPr descr=" " id="372" name="Google Shape;372;p14"/>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373" name="Google Shape;373;p14"/>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374" name="Google Shape;374;p14"/>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375" name="Google Shape;375;p14"/>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376" name="Google Shape;376;p14"/>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377" name="Google Shape;377;p14"/>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378" name="Google Shape;378;p14"/>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379" name="Google Shape;379;p14"/>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380" name="Google Shape;380;p14"/>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381" name="Google Shape;381;p14"/>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382" name="Google Shape;382;p14"/>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383" name="Google Shape;383;p14"/>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384" name="Google Shape;384;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6" name="Google Shape;386;p1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387" name="Google Shape;387;p14"/>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388" name="Google Shape;388;p14"/>
          <p:cNvSpPr/>
          <p:nvPr/>
        </p:nvSpPr>
        <p:spPr>
          <a:xfrm>
            <a:off x="16289786" y="6365379"/>
            <a:ext cx="1816327"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4"/>
          <p:cNvSpPr/>
          <p:nvPr/>
        </p:nvSpPr>
        <p:spPr>
          <a:xfrm>
            <a:off x="16289786" y="6324600"/>
            <a:ext cx="201955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34.574</a:t>
            </a:r>
            <a:endParaRPr b="0" i="0" sz="4800" u="none" cap="none" strike="noStrike">
              <a:solidFill>
                <a:schemeClr val="dk1"/>
              </a:solidFill>
              <a:latin typeface="Calibri"/>
              <a:ea typeface="Calibri"/>
              <a:cs typeface="Calibri"/>
              <a:sym typeface="Calibri"/>
            </a:endParaRPr>
          </a:p>
        </p:txBody>
      </p:sp>
      <p:sp>
        <p:nvSpPr>
          <p:cNvPr id="390" name="Google Shape;390;p14"/>
          <p:cNvSpPr/>
          <p:nvPr/>
        </p:nvSpPr>
        <p:spPr>
          <a:xfrm>
            <a:off x="16696237" y="702310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91" name="Google Shape;391;p14"/>
          <p:cNvSpPr/>
          <p:nvPr/>
        </p:nvSpPr>
        <p:spPr>
          <a:xfrm>
            <a:off x="13260457" y="10515600"/>
            <a:ext cx="7874984"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4"/>
          <p:cNvSpPr/>
          <p:nvPr/>
        </p:nvSpPr>
        <p:spPr>
          <a:xfrm>
            <a:off x="13260457" y="10515600"/>
            <a:ext cx="7874984"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4"/>
          <p:cNvSpPr/>
          <p:nvPr/>
        </p:nvSpPr>
        <p:spPr>
          <a:xfrm>
            <a:off x="13158845" y="10515600"/>
            <a:ext cx="8078210"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TREASURE FOUND</a:t>
            </a:r>
            <a:endParaRPr b="0" i="0" sz="4800" u="none" cap="none" strike="noStrike">
              <a:solidFill>
                <a:schemeClr val="dk1"/>
              </a:solidFill>
              <a:latin typeface="Calibri"/>
              <a:ea typeface="Calibri"/>
              <a:cs typeface="Calibri"/>
              <a:sym typeface="Calibri"/>
            </a:endParaRPr>
          </a:p>
        </p:txBody>
      </p:sp>
      <p:sp>
        <p:nvSpPr>
          <p:cNvPr id="394" name="Google Shape;394;p14"/>
          <p:cNvSpPr/>
          <p:nvPr/>
        </p:nvSpPr>
        <p:spPr>
          <a:xfrm>
            <a:off x="13192716" y="113157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95" name="Google Shape;395;p14"/>
          <p:cNvSpPr/>
          <p:nvPr/>
        </p:nvSpPr>
        <p:spPr>
          <a:xfrm>
            <a:off x="3251606" y="10515600"/>
            <a:ext cx="7874984"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4"/>
          <p:cNvSpPr/>
          <p:nvPr/>
        </p:nvSpPr>
        <p:spPr>
          <a:xfrm>
            <a:off x="3251606" y="10515600"/>
            <a:ext cx="7874984"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4"/>
          <p:cNvSpPr/>
          <p:nvPr/>
        </p:nvSpPr>
        <p:spPr>
          <a:xfrm>
            <a:off x="3149994" y="10515600"/>
            <a:ext cx="8078210"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SPELLCASTING PROGRESS</a:t>
            </a:r>
            <a:endParaRPr b="0" i="0" sz="4800" u="none" cap="none" strike="noStrike">
              <a:solidFill>
                <a:schemeClr val="dk1"/>
              </a:solidFill>
              <a:latin typeface="Calibri"/>
              <a:ea typeface="Calibri"/>
              <a:cs typeface="Calibri"/>
              <a:sym typeface="Calibri"/>
            </a:endParaRPr>
          </a:p>
        </p:txBody>
      </p:sp>
      <p:sp>
        <p:nvSpPr>
          <p:cNvPr id="398" name="Google Shape;398;p14"/>
          <p:cNvSpPr/>
          <p:nvPr/>
        </p:nvSpPr>
        <p:spPr>
          <a:xfrm>
            <a:off x="3183865" y="113157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6A6"/>
        </a:solidFill>
      </p:bgPr>
    </p:bg>
    <p:spTree>
      <p:nvGrpSpPr>
        <p:cNvPr id="403" name="Shape 403"/>
        <p:cNvGrpSpPr/>
        <p:nvPr/>
      </p:nvGrpSpPr>
      <p:grpSpPr>
        <a:xfrm>
          <a:off x="0" y="0"/>
          <a:ext cx="0" cy="0"/>
          <a:chOff x="0" y="0"/>
          <a:chExt cx="0" cy="0"/>
        </a:xfrm>
      </p:grpSpPr>
      <p:pic>
        <p:nvPicPr>
          <p:cNvPr descr=" " id="404" name="Google Shape;404;p15"/>
          <p:cNvPicPr preferRelativeResize="0"/>
          <p:nvPr/>
        </p:nvPicPr>
        <p:blipFill rotWithShape="1">
          <a:blip r:embed="rId3">
            <a:alphaModFix/>
          </a:blip>
          <a:srcRect b="0" l="0" r="0" t="0"/>
          <a:stretch/>
        </p:blipFill>
        <p:spPr>
          <a:xfrm>
            <a:off x="0" y="0"/>
            <a:ext cx="24387048" cy="8509000"/>
          </a:xfrm>
          <a:prstGeom prst="rect">
            <a:avLst/>
          </a:prstGeom>
          <a:noFill/>
          <a:ln>
            <a:noFill/>
          </a:ln>
        </p:spPr>
      </p:pic>
      <p:pic>
        <p:nvPicPr>
          <p:cNvPr descr=" " id="405" name="Google Shape;405;p15"/>
          <p:cNvPicPr preferRelativeResize="0"/>
          <p:nvPr/>
        </p:nvPicPr>
        <p:blipFill rotWithShape="1">
          <a:blip r:embed="rId4">
            <a:alphaModFix/>
          </a:blip>
          <a:srcRect b="0" l="0" r="0" t="0"/>
          <a:stretch/>
        </p:blipFill>
        <p:spPr>
          <a:xfrm>
            <a:off x="0" y="5219700"/>
            <a:ext cx="24387048" cy="8496300"/>
          </a:xfrm>
          <a:prstGeom prst="rect">
            <a:avLst/>
          </a:prstGeom>
          <a:noFill/>
          <a:ln>
            <a:noFill/>
          </a:ln>
        </p:spPr>
      </p:pic>
      <p:sp>
        <p:nvSpPr>
          <p:cNvPr id="406" name="Google Shape;406;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7" name="Google Shape;407;p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08" name="Google Shape;408;p15"/>
          <p:cNvSpPr/>
          <p:nvPr/>
        </p:nvSpPr>
        <p:spPr>
          <a:xfrm>
            <a:off x="13450981" y="7340600"/>
            <a:ext cx="8738692" cy="21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5"/>
          <p:cNvSpPr/>
          <p:nvPr/>
        </p:nvSpPr>
        <p:spPr>
          <a:xfrm>
            <a:off x="13450981" y="7340600"/>
            <a:ext cx="8738692" cy="21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
          <p:cNvSpPr/>
          <p:nvPr/>
        </p:nvSpPr>
        <p:spPr>
          <a:xfrm>
            <a:off x="13450981" y="7340600"/>
            <a:ext cx="8941918"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A WEB APPLICATION</a:t>
            </a:r>
            <a:endParaRPr b="0" i="0" sz="4800" u="none" cap="none" strike="noStrike">
              <a:solidFill>
                <a:schemeClr val="dk1"/>
              </a:solidFill>
              <a:latin typeface="Calibri"/>
              <a:ea typeface="Calibri"/>
              <a:cs typeface="Calibri"/>
              <a:sym typeface="Calibri"/>
            </a:endParaRPr>
          </a:p>
        </p:txBody>
      </p:sp>
      <p:sp>
        <p:nvSpPr>
          <p:cNvPr id="411" name="Google Shape;411;p15"/>
          <p:cNvSpPr/>
          <p:nvPr/>
        </p:nvSpPr>
        <p:spPr>
          <a:xfrm>
            <a:off x="13450981" y="82423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12" name="Google Shape;412;p15"/>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13" name="Google Shape;413;p15"/>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14" name="Google Shape;414;p15"/>
          <p:cNvSpPr/>
          <p:nvPr/>
        </p:nvSpPr>
        <p:spPr>
          <a:xfrm>
            <a:off x="13527191" y="3594100"/>
            <a:ext cx="10690503" cy="2650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PORTAL TO ADVENTURE</a:t>
            </a:r>
            <a:endParaRPr b="0" i="0" sz="8000" u="none" cap="none" strike="noStrike">
              <a:solidFill>
                <a:schemeClr val="dk1"/>
              </a:solidFill>
              <a:latin typeface="Calibri"/>
              <a:ea typeface="Calibri"/>
              <a:cs typeface="Calibri"/>
              <a:sym typeface="Calibri"/>
            </a:endParaRPr>
          </a:p>
        </p:txBody>
      </p:sp>
      <p:pic>
        <p:nvPicPr>
          <p:cNvPr descr=" " id="415" name="Google Shape;415;p15"/>
          <p:cNvPicPr preferRelativeResize="0"/>
          <p:nvPr/>
        </p:nvPicPr>
        <p:blipFill rotWithShape="1">
          <a:blip r:embed="rId8">
            <a:alphaModFix/>
          </a:blip>
          <a:srcRect b="0" l="0" r="0" t="0"/>
          <a:stretch/>
        </p:blipFill>
        <p:spPr>
          <a:xfrm>
            <a:off x="10491511" y="8674100"/>
            <a:ext cx="3978654" cy="4381500"/>
          </a:xfrm>
          <a:prstGeom prst="rect">
            <a:avLst/>
          </a:prstGeom>
          <a:noFill/>
          <a:ln>
            <a:noFill/>
          </a:ln>
        </p:spPr>
      </p:pic>
      <p:pic>
        <p:nvPicPr>
          <p:cNvPr descr=" " id="416" name="Google Shape;416;p15"/>
          <p:cNvPicPr preferRelativeResize="0"/>
          <p:nvPr/>
        </p:nvPicPr>
        <p:blipFill rotWithShape="1">
          <a:blip r:embed="rId9">
            <a:alphaModFix/>
          </a:blip>
          <a:srcRect b="0" l="0" r="0" t="0"/>
          <a:stretch/>
        </p:blipFill>
        <p:spPr>
          <a:xfrm>
            <a:off x="17820327" y="736600"/>
            <a:ext cx="3246828" cy="29925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CE2"/>
        </a:solidFill>
      </p:bgPr>
    </p:bg>
    <p:spTree>
      <p:nvGrpSpPr>
        <p:cNvPr id="421" name="Shape 421"/>
        <p:cNvGrpSpPr/>
        <p:nvPr/>
      </p:nvGrpSpPr>
      <p:grpSpPr>
        <a:xfrm>
          <a:off x="0" y="0"/>
          <a:ext cx="0" cy="0"/>
          <a:chOff x="0" y="0"/>
          <a:chExt cx="0" cy="0"/>
        </a:xfrm>
      </p:grpSpPr>
      <p:pic>
        <p:nvPicPr>
          <p:cNvPr descr=" " id="422" name="Google Shape;422;p16"/>
          <p:cNvPicPr preferRelativeResize="0"/>
          <p:nvPr/>
        </p:nvPicPr>
        <p:blipFill rotWithShape="1">
          <a:blip r:embed="rId3">
            <a:alphaModFix/>
          </a:blip>
          <a:srcRect b="0" l="0" r="0" t="0"/>
          <a:stretch/>
        </p:blipFill>
        <p:spPr>
          <a:xfrm>
            <a:off x="0" y="5054600"/>
            <a:ext cx="16473959" cy="8661400"/>
          </a:xfrm>
          <a:prstGeom prst="rect">
            <a:avLst/>
          </a:prstGeom>
          <a:noFill/>
          <a:ln>
            <a:noFill/>
          </a:ln>
        </p:spPr>
      </p:pic>
      <p:pic>
        <p:nvPicPr>
          <p:cNvPr descr=" " id="423" name="Google Shape;423;p16"/>
          <p:cNvPicPr preferRelativeResize="0"/>
          <p:nvPr/>
        </p:nvPicPr>
        <p:blipFill rotWithShape="1">
          <a:blip r:embed="rId4">
            <a:alphaModFix/>
          </a:blip>
          <a:srcRect b="0" l="0" r="0" t="0"/>
          <a:stretch/>
        </p:blipFill>
        <p:spPr>
          <a:xfrm>
            <a:off x="9183248" y="0"/>
            <a:ext cx="15203800" cy="8210550"/>
          </a:xfrm>
          <a:prstGeom prst="rect">
            <a:avLst/>
          </a:prstGeom>
          <a:noFill/>
          <a:ln>
            <a:noFill/>
          </a:ln>
        </p:spPr>
      </p:pic>
      <p:sp>
        <p:nvSpPr>
          <p:cNvPr id="424" name="Google Shape;424;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5" name="Google Shape;425;p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6" name="Google Shape;426;p16"/>
          <p:cNvSpPr/>
          <p:nvPr/>
        </p:nvSpPr>
        <p:spPr>
          <a:xfrm>
            <a:off x="2946768" y="4152900"/>
            <a:ext cx="8738692" cy="27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6"/>
          <p:cNvSpPr/>
          <p:nvPr/>
        </p:nvSpPr>
        <p:spPr>
          <a:xfrm>
            <a:off x="2946768" y="4152900"/>
            <a:ext cx="8738692" cy="27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6"/>
          <p:cNvSpPr/>
          <p:nvPr/>
        </p:nvSpPr>
        <p:spPr>
          <a:xfrm>
            <a:off x="2946768" y="4152900"/>
            <a:ext cx="8941918"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AN MOBILE APP</a:t>
            </a:r>
            <a:endParaRPr b="0" i="0" sz="4800" u="none" cap="none" strike="noStrike">
              <a:solidFill>
                <a:schemeClr val="dk1"/>
              </a:solidFill>
              <a:latin typeface="Calibri"/>
              <a:ea typeface="Calibri"/>
              <a:cs typeface="Calibri"/>
              <a:sym typeface="Calibri"/>
            </a:endParaRPr>
          </a:p>
        </p:txBody>
      </p:sp>
      <p:sp>
        <p:nvSpPr>
          <p:cNvPr id="429" name="Google Shape;429;p16"/>
          <p:cNvSpPr/>
          <p:nvPr/>
        </p:nvSpPr>
        <p:spPr>
          <a:xfrm>
            <a:off x="2946768" y="50546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0" name="Google Shape;430;p16"/>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31" name="Google Shape;431;p16"/>
          <p:cNvSpPr/>
          <p:nvPr/>
        </p:nvSpPr>
        <p:spPr>
          <a:xfrm>
            <a:off x="2895962" y="1854200"/>
            <a:ext cx="12900579"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THE FUTURE OF FANTASY</a:t>
            </a:r>
            <a:endParaRPr b="0" i="0" sz="8000" u="none" cap="none" strike="noStrike">
              <a:solidFill>
                <a:schemeClr val="dk1"/>
              </a:solidFill>
              <a:latin typeface="Calibri"/>
              <a:ea typeface="Calibri"/>
              <a:cs typeface="Calibri"/>
              <a:sym typeface="Calibri"/>
            </a:endParaRPr>
          </a:p>
        </p:txBody>
      </p:sp>
      <p:pic>
        <p:nvPicPr>
          <p:cNvPr descr=" " id="432" name="Google Shape;432;p16"/>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33" name="Google Shape;433;p16"/>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CE2"/>
        </a:solidFill>
      </p:bgPr>
    </p:bg>
    <p:spTree>
      <p:nvGrpSpPr>
        <p:cNvPr id="438" name="Shape 438"/>
        <p:cNvGrpSpPr/>
        <p:nvPr/>
      </p:nvGrpSpPr>
      <p:grpSpPr>
        <a:xfrm>
          <a:off x="0" y="0"/>
          <a:ext cx="0" cy="0"/>
          <a:chOff x="0" y="0"/>
          <a:chExt cx="0" cy="0"/>
        </a:xfrm>
      </p:grpSpPr>
      <p:pic>
        <p:nvPicPr>
          <p:cNvPr descr=" " id="439" name="Google Shape;439;p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0" name="Google Shape;440;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1" name="Google Shape;441;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2" name="Google Shape;442;p17"/>
          <p:cNvSpPr/>
          <p:nvPr/>
        </p:nvSpPr>
        <p:spPr>
          <a:xfrm>
            <a:off x="15690694" y="698500"/>
            <a:ext cx="7464300" cy="2650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6A6"/>
        </a:solidFill>
      </p:bgPr>
    </p:bg>
    <p:spTree>
      <p:nvGrpSpPr>
        <p:cNvPr id="447" name="Shape 447"/>
        <p:cNvGrpSpPr/>
        <p:nvPr/>
      </p:nvGrpSpPr>
      <p:grpSpPr>
        <a:xfrm>
          <a:off x="0" y="0"/>
          <a:ext cx="0" cy="0"/>
          <a:chOff x="0" y="0"/>
          <a:chExt cx="0" cy="0"/>
        </a:xfrm>
      </p:grpSpPr>
      <p:pic>
        <p:nvPicPr>
          <p:cNvPr descr=" " id="448" name="Google Shape;448;p18"/>
          <p:cNvPicPr preferRelativeResize="0"/>
          <p:nvPr/>
        </p:nvPicPr>
        <p:blipFill rotWithShape="1">
          <a:blip r:embed="rId3">
            <a:alphaModFix/>
          </a:blip>
          <a:srcRect b="0" l="0" r="0" t="0"/>
          <a:stretch/>
        </p:blipFill>
        <p:spPr>
          <a:xfrm>
            <a:off x="571571" y="952500"/>
            <a:ext cx="22799350" cy="12763500"/>
          </a:xfrm>
          <a:prstGeom prst="rect">
            <a:avLst/>
          </a:prstGeom>
          <a:noFill/>
          <a:ln>
            <a:noFill/>
          </a:ln>
        </p:spPr>
      </p:pic>
      <p:sp>
        <p:nvSpPr>
          <p:cNvPr id="449" name="Google Shape;449;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0" name="Google Shape;450;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51" name="Google Shape;451;p18"/>
          <p:cNvPicPr preferRelativeResize="0"/>
          <p:nvPr/>
        </p:nvPicPr>
        <p:blipFill rotWithShape="1">
          <a:blip r:embed="rId5">
            <a:alphaModFix/>
          </a:blip>
          <a:srcRect b="0" l="0" r="0" t="0"/>
          <a:stretch/>
        </p:blipFill>
        <p:spPr>
          <a:xfrm>
            <a:off x="508063" y="2933700"/>
            <a:ext cx="14479810" cy="7861300"/>
          </a:xfrm>
          <a:prstGeom prst="rect">
            <a:avLst/>
          </a:prstGeom>
          <a:noFill/>
          <a:ln>
            <a:noFill/>
          </a:ln>
        </p:spPr>
      </p:pic>
      <p:sp>
        <p:nvSpPr>
          <p:cNvPr id="452" name="Google Shape;452;p18"/>
          <p:cNvSpPr/>
          <p:nvPr/>
        </p:nvSpPr>
        <p:spPr>
          <a:xfrm>
            <a:off x="5012893" y="11696700"/>
            <a:ext cx="14348560" cy="149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FANTASY REALM AT A GLANCE</a:t>
            </a:r>
            <a:endParaRPr b="0" i="0" sz="8000" u="none" cap="none" strike="noStrike">
              <a:solidFill>
                <a:schemeClr val="dk1"/>
              </a:solidFill>
              <a:latin typeface="Calibri"/>
              <a:ea typeface="Calibri"/>
              <a:cs typeface="Calibri"/>
              <a:sym typeface="Calibri"/>
            </a:endParaRPr>
          </a:p>
        </p:txBody>
      </p:sp>
      <p:sp>
        <p:nvSpPr>
          <p:cNvPr id="453" name="Google Shape;453;p18"/>
          <p:cNvSpPr/>
          <p:nvPr/>
        </p:nvSpPr>
        <p:spPr>
          <a:xfrm>
            <a:off x="15724565" y="1670050"/>
            <a:ext cx="6935067"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8"/>
          <p:cNvSpPr/>
          <p:nvPr/>
        </p:nvSpPr>
        <p:spPr>
          <a:xfrm>
            <a:off x="15724565" y="1670050"/>
            <a:ext cx="6935067"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8"/>
          <p:cNvSpPr/>
          <p:nvPr/>
        </p:nvSpPr>
        <p:spPr>
          <a:xfrm>
            <a:off x="15724565" y="1670050"/>
            <a:ext cx="713829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THE ENCHANTED FOREST</a:t>
            </a:r>
            <a:endParaRPr b="0" i="0" sz="4800" u="none" cap="none" strike="noStrike">
              <a:solidFill>
                <a:schemeClr val="dk1"/>
              </a:solidFill>
              <a:latin typeface="Calibri"/>
              <a:ea typeface="Calibri"/>
              <a:cs typeface="Calibri"/>
              <a:sym typeface="Calibri"/>
            </a:endParaRPr>
          </a:p>
        </p:txBody>
      </p:sp>
      <p:sp>
        <p:nvSpPr>
          <p:cNvPr id="456" name="Google Shape;456;p18"/>
          <p:cNvSpPr/>
          <p:nvPr/>
        </p:nvSpPr>
        <p:spPr>
          <a:xfrm>
            <a:off x="15724565" y="247015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57" name="Google Shape;457;p18"/>
          <p:cNvSpPr/>
          <p:nvPr/>
        </p:nvSpPr>
        <p:spPr>
          <a:xfrm>
            <a:off x="15724565" y="4972050"/>
            <a:ext cx="6935067"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8"/>
          <p:cNvSpPr/>
          <p:nvPr/>
        </p:nvSpPr>
        <p:spPr>
          <a:xfrm>
            <a:off x="15724565" y="4972050"/>
            <a:ext cx="6935067"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8"/>
          <p:cNvSpPr/>
          <p:nvPr/>
        </p:nvSpPr>
        <p:spPr>
          <a:xfrm>
            <a:off x="15724565" y="4972050"/>
            <a:ext cx="713829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THE CRYSTAL CAVES</a:t>
            </a:r>
            <a:endParaRPr b="0" i="0" sz="4800" u="none" cap="none" strike="noStrike">
              <a:solidFill>
                <a:schemeClr val="dk1"/>
              </a:solidFill>
              <a:latin typeface="Calibri"/>
              <a:ea typeface="Calibri"/>
              <a:cs typeface="Calibri"/>
              <a:sym typeface="Calibri"/>
            </a:endParaRPr>
          </a:p>
        </p:txBody>
      </p:sp>
      <p:sp>
        <p:nvSpPr>
          <p:cNvPr id="460" name="Google Shape;460;p18"/>
          <p:cNvSpPr/>
          <p:nvPr/>
        </p:nvSpPr>
        <p:spPr>
          <a:xfrm>
            <a:off x="15724565" y="577215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61" name="Google Shape;461;p18"/>
          <p:cNvSpPr/>
          <p:nvPr/>
        </p:nvSpPr>
        <p:spPr>
          <a:xfrm>
            <a:off x="15724565" y="8299450"/>
            <a:ext cx="6935067"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8"/>
          <p:cNvSpPr/>
          <p:nvPr/>
        </p:nvSpPr>
        <p:spPr>
          <a:xfrm>
            <a:off x="15724565" y="8299450"/>
            <a:ext cx="6935067"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8"/>
          <p:cNvSpPr/>
          <p:nvPr/>
        </p:nvSpPr>
        <p:spPr>
          <a:xfrm>
            <a:off x="15724565" y="8299450"/>
            <a:ext cx="713829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THE DRAGON'S LAIR</a:t>
            </a:r>
            <a:endParaRPr b="0" i="0" sz="4800" u="none" cap="none" strike="noStrike">
              <a:solidFill>
                <a:schemeClr val="dk1"/>
              </a:solidFill>
              <a:latin typeface="Calibri"/>
              <a:ea typeface="Calibri"/>
              <a:cs typeface="Calibri"/>
              <a:sym typeface="Calibri"/>
            </a:endParaRPr>
          </a:p>
        </p:txBody>
      </p:sp>
      <p:sp>
        <p:nvSpPr>
          <p:cNvPr id="464" name="Google Shape;464;p18"/>
          <p:cNvSpPr/>
          <p:nvPr/>
        </p:nvSpPr>
        <p:spPr>
          <a:xfrm>
            <a:off x="15724565" y="909955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6A6"/>
        </a:solidFill>
      </p:bgPr>
    </p:bg>
    <p:spTree>
      <p:nvGrpSpPr>
        <p:cNvPr id="469" name="Shape 469"/>
        <p:cNvGrpSpPr/>
        <p:nvPr/>
      </p:nvGrpSpPr>
      <p:grpSpPr>
        <a:xfrm>
          <a:off x="0" y="0"/>
          <a:ext cx="0" cy="0"/>
          <a:chOff x="0" y="0"/>
          <a:chExt cx="0" cy="0"/>
        </a:xfrm>
      </p:grpSpPr>
      <p:pic>
        <p:nvPicPr>
          <p:cNvPr descr=" " id="470" name="Google Shape;470;p19"/>
          <p:cNvPicPr preferRelativeResize="0"/>
          <p:nvPr/>
        </p:nvPicPr>
        <p:blipFill rotWithShape="1">
          <a:blip r:embed="rId3">
            <a:alphaModFix/>
          </a:blip>
          <a:srcRect b="0" l="0" r="0" t="0"/>
          <a:stretch/>
        </p:blipFill>
        <p:spPr>
          <a:xfrm>
            <a:off x="0" y="0"/>
            <a:ext cx="24387048" cy="8509000"/>
          </a:xfrm>
          <a:prstGeom prst="rect">
            <a:avLst/>
          </a:prstGeom>
          <a:noFill/>
          <a:ln>
            <a:noFill/>
          </a:ln>
        </p:spPr>
      </p:pic>
      <p:pic>
        <p:nvPicPr>
          <p:cNvPr descr=" " id="471" name="Google Shape;471;p19"/>
          <p:cNvPicPr preferRelativeResize="0"/>
          <p:nvPr/>
        </p:nvPicPr>
        <p:blipFill rotWithShape="1">
          <a:blip r:embed="rId4">
            <a:alphaModFix/>
          </a:blip>
          <a:srcRect b="0" l="0" r="0" t="0"/>
          <a:stretch/>
        </p:blipFill>
        <p:spPr>
          <a:xfrm>
            <a:off x="0" y="5219700"/>
            <a:ext cx="24387048" cy="8496300"/>
          </a:xfrm>
          <a:prstGeom prst="rect">
            <a:avLst/>
          </a:prstGeom>
          <a:noFill/>
          <a:ln>
            <a:noFill/>
          </a:ln>
        </p:spPr>
      </p:pic>
      <p:sp>
        <p:nvSpPr>
          <p:cNvPr id="472" name="Google Shape;472;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3" name="Google Shape;473;p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74" name="Google Shape;474;p19"/>
          <p:cNvSpPr/>
          <p:nvPr/>
        </p:nvSpPr>
        <p:spPr>
          <a:xfrm>
            <a:off x="990724" y="1422400"/>
            <a:ext cx="12278201"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THE TIMELINE</a:t>
            </a:r>
            <a:endParaRPr b="0" i="0" sz="8000" u="none" cap="none" strike="noStrike">
              <a:solidFill>
                <a:schemeClr val="dk1"/>
              </a:solidFill>
              <a:latin typeface="Calibri"/>
              <a:ea typeface="Calibri"/>
              <a:cs typeface="Calibri"/>
              <a:sym typeface="Calibri"/>
            </a:endParaRPr>
          </a:p>
        </p:txBody>
      </p:sp>
      <p:sp>
        <p:nvSpPr>
          <p:cNvPr id="475" name="Google Shape;475;p19"/>
          <p:cNvSpPr/>
          <p:nvPr/>
        </p:nvSpPr>
        <p:spPr>
          <a:xfrm>
            <a:off x="0" y="2844800"/>
            <a:ext cx="24387048"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9"/>
          <p:cNvSpPr/>
          <p:nvPr/>
        </p:nvSpPr>
        <p:spPr>
          <a:xfrm>
            <a:off x="0" y="74803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p19"/>
          <p:cNvPicPr preferRelativeResize="0"/>
          <p:nvPr/>
        </p:nvPicPr>
        <p:blipFill rotWithShape="1">
          <a:blip r:embed="rId6">
            <a:alphaModFix/>
          </a:blip>
          <a:srcRect b="0" l="0" r="0" t="0"/>
          <a:stretch/>
        </p:blipFill>
        <p:spPr>
          <a:xfrm>
            <a:off x="0" y="7467600"/>
            <a:ext cx="24387048" cy="12700"/>
          </a:xfrm>
          <a:prstGeom prst="rect">
            <a:avLst/>
          </a:prstGeom>
          <a:noFill/>
          <a:ln>
            <a:noFill/>
          </a:ln>
        </p:spPr>
      </p:pic>
      <p:pic>
        <p:nvPicPr>
          <p:cNvPr descr=" " id="478" name="Google Shape;478;p19"/>
          <p:cNvPicPr preferRelativeResize="0"/>
          <p:nvPr/>
        </p:nvPicPr>
        <p:blipFill rotWithShape="1">
          <a:blip r:embed="rId7">
            <a:alphaModFix/>
          </a:blip>
          <a:srcRect b="0" l="0" r="0" t="0"/>
          <a:stretch/>
        </p:blipFill>
        <p:spPr>
          <a:xfrm>
            <a:off x="1244756" y="4572000"/>
            <a:ext cx="190524" cy="2908300"/>
          </a:xfrm>
          <a:prstGeom prst="rect">
            <a:avLst/>
          </a:prstGeom>
          <a:noFill/>
          <a:ln>
            <a:noFill/>
          </a:ln>
        </p:spPr>
      </p:pic>
      <p:pic>
        <p:nvPicPr>
          <p:cNvPr descr=" " id="479" name="Google Shape;479;p19"/>
          <p:cNvPicPr preferRelativeResize="0"/>
          <p:nvPr/>
        </p:nvPicPr>
        <p:blipFill rotWithShape="1">
          <a:blip r:embed="rId8">
            <a:alphaModFix/>
          </a:blip>
          <a:srcRect b="0" l="0" r="0" t="0"/>
          <a:stretch/>
        </p:blipFill>
        <p:spPr>
          <a:xfrm>
            <a:off x="12561870" y="3060700"/>
            <a:ext cx="190524" cy="4419600"/>
          </a:xfrm>
          <a:prstGeom prst="rect">
            <a:avLst/>
          </a:prstGeom>
          <a:noFill/>
          <a:ln>
            <a:noFill/>
          </a:ln>
        </p:spPr>
      </p:pic>
      <p:pic>
        <p:nvPicPr>
          <p:cNvPr descr=" " id="480" name="Google Shape;480;p19"/>
          <p:cNvPicPr preferRelativeResize="0"/>
          <p:nvPr/>
        </p:nvPicPr>
        <p:blipFill rotWithShape="1">
          <a:blip r:embed="rId9">
            <a:alphaModFix/>
          </a:blip>
          <a:srcRect b="0" l="0" r="0" t="0"/>
          <a:stretch/>
        </p:blipFill>
        <p:spPr>
          <a:xfrm>
            <a:off x="6884260" y="7480300"/>
            <a:ext cx="190524" cy="5029200"/>
          </a:xfrm>
          <a:prstGeom prst="rect">
            <a:avLst/>
          </a:prstGeom>
          <a:noFill/>
          <a:ln>
            <a:noFill/>
          </a:ln>
        </p:spPr>
      </p:pic>
      <p:pic>
        <p:nvPicPr>
          <p:cNvPr descr=" " id="481" name="Google Shape;481;p19"/>
          <p:cNvPicPr preferRelativeResize="0"/>
          <p:nvPr/>
        </p:nvPicPr>
        <p:blipFill rotWithShape="1">
          <a:blip r:embed="rId10">
            <a:alphaModFix/>
          </a:blip>
          <a:srcRect b="0" l="0" r="0" t="0"/>
          <a:stretch/>
        </p:blipFill>
        <p:spPr>
          <a:xfrm>
            <a:off x="18214076" y="7480300"/>
            <a:ext cx="190524" cy="3048000"/>
          </a:xfrm>
          <a:prstGeom prst="rect">
            <a:avLst/>
          </a:prstGeom>
          <a:noFill/>
          <a:ln>
            <a:noFill/>
          </a:ln>
        </p:spPr>
      </p:pic>
      <p:sp>
        <p:nvSpPr>
          <p:cNvPr id="482" name="Google Shape;482;p19"/>
          <p:cNvSpPr/>
          <p:nvPr/>
        </p:nvSpPr>
        <p:spPr>
          <a:xfrm>
            <a:off x="1740117" y="4330700"/>
            <a:ext cx="457257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1740117" y="4330700"/>
            <a:ext cx="457257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p:nvPr/>
        </p:nvSpPr>
        <p:spPr>
          <a:xfrm>
            <a:off x="1740117" y="4330700"/>
            <a:ext cx="4724991"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WAR</a:t>
            </a:r>
            <a:endParaRPr b="0" i="0" sz="3600" u="none" cap="none" strike="noStrike">
              <a:solidFill>
                <a:schemeClr val="dk1"/>
              </a:solidFill>
              <a:latin typeface="Calibri"/>
              <a:ea typeface="Calibri"/>
              <a:cs typeface="Calibri"/>
              <a:sym typeface="Calibri"/>
            </a:endParaRPr>
          </a:p>
        </p:txBody>
      </p:sp>
      <p:sp>
        <p:nvSpPr>
          <p:cNvPr id="485" name="Google Shape;485;p19"/>
          <p:cNvSpPr/>
          <p:nvPr/>
        </p:nvSpPr>
        <p:spPr>
          <a:xfrm>
            <a:off x="1740117" y="5054600"/>
            <a:ext cx="4708055" cy="2370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Volcano disaster</a:t>
            </a:r>
            <a:endParaRPr b="0" i="0" sz="3200" u="none" cap="none" strike="noStrike">
              <a:solidFill>
                <a:schemeClr val="dk1"/>
              </a:solidFill>
              <a:latin typeface="Calibri"/>
              <a:ea typeface="Calibri"/>
              <a:cs typeface="Calibri"/>
              <a:sym typeface="Calibri"/>
            </a:endParaRPr>
          </a:p>
        </p:txBody>
      </p:sp>
      <p:sp>
        <p:nvSpPr>
          <p:cNvPr id="486" name="Google Shape;486;p19"/>
          <p:cNvSpPr/>
          <p:nvPr/>
        </p:nvSpPr>
        <p:spPr>
          <a:xfrm>
            <a:off x="13069934" y="2844800"/>
            <a:ext cx="4572572" cy="47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p:nvPr/>
        </p:nvSpPr>
        <p:spPr>
          <a:xfrm>
            <a:off x="13069934" y="2844800"/>
            <a:ext cx="4572572" cy="47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9"/>
          <p:cNvSpPr/>
          <p:nvPr/>
        </p:nvSpPr>
        <p:spPr>
          <a:xfrm>
            <a:off x="13069934" y="2844800"/>
            <a:ext cx="4724991"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TRANSFORMATION</a:t>
            </a:r>
            <a:endParaRPr b="0" i="0" sz="3600" u="none" cap="none" strike="noStrike">
              <a:solidFill>
                <a:schemeClr val="dk1"/>
              </a:solidFill>
              <a:latin typeface="Calibri"/>
              <a:ea typeface="Calibri"/>
              <a:cs typeface="Calibri"/>
              <a:sym typeface="Calibri"/>
            </a:endParaRPr>
          </a:p>
        </p:txBody>
      </p:sp>
      <p:sp>
        <p:nvSpPr>
          <p:cNvPr id="489" name="Google Shape;489;p19"/>
          <p:cNvSpPr/>
          <p:nvPr/>
        </p:nvSpPr>
        <p:spPr>
          <a:xfrm>
            <a:off x="13069934" y="3568700"/>
            <a:ext cx="4708055" cy="41994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Plot to assassinate leader uncovered.</a:t>
            </a:r>
            <a:endParaRPr b="0" i="0" sz="3200" u="none" cap="none" strike="noStrike">
              <a:solidFill>
                <a:schemeClr val="dk1"/>
              </a:solidFill>
              <a:latin typeface="Calibri"/>
              <a:ea typeface="Calibri"/>
              <a:cs typeface="Calibri"/>
              <a:sym typeface="Calibri"/>
            </a:endParaRPr>
          </a:p>
        </p:txBody>
      </p:sp>
      <p:sp>
        <p:nvSpPr>
          <p:cNvPr id="490" name="Google Shape;490;p19"/>
          <p:cNvSpPr/>
          <p:nvPr/>
        </p:nvSpPr>
        <p:spPr>
          <a:xfrm>
            <a:off x="7417727" y="7988300"/>
            <a:ext cx="4572572" cy="539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
          <p:cNvSpPr/>
          <p:nvPr/>
        </p:nvSpPr>
        <p:spPr>
          <a:xfrm>
            <a:off x="7417727" y="7988300"/>
            <a:ext cx="4572572" cy="539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7417727" y="7988300"/>
            <a:ext cx="4724991"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RISE</a:t>
            </a:r>
            <a:endParaRPr b="0" i="0" sz="3600" u="none" cap="none" strike="noStrike">
              <a:solidFill>
                <a:schemeClr val="dk1"/>
              </a:solidFill>
              <a:latin typeface="Calibri"/>
              <a:ea typeface="Calibri"/>
              <a:cs typeface="Calibri"/>
              <a:sym typeface="Calibri"/>
            </a:endParaRPr>
          </a:p>
        </p:txBody>
      </p:sp>
      <p:sp>
        <p:nvSpPr>
          <p:cNvPr id="493" name="Google Shape;493;p19"/>
          <p:cNvSpPr/>
          <p:nvPr/>
        </p:nvSpPr>
        <p:spPr>
          <a:xfrm>
            <a:off x="7417727" y="8712200"/>
            <a:ext cx="4708055"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City expands, conquers neighbors.</a:t>
            </a:r>
            <a:endParaRPr b="0" i="0" sz="3200" u="none" cap="none" strike="noStrike">
              <a:solidFill>
                <a:schemeClr val="dk1"/>
              </a:solidFill>
              <a:latin typeface="Calibri"/>
              <a:ea typeface="Calibri"/>
              <a:cs typeface="Calibri"/>
              <a:sym typeface="Calibri"/>
            </a:endParaRPr>
          </a:p>
        </p:txBody>
      </p:sp>
      <p:sp>
        <p:nvSpPr>
          <p:cNvPr id="494" name="Google Shape;494;p19"/>
          <p:cNvSpPr/>
          <p:nvPr/>
        </p:nvSpPr>
        <p:spPr>
          <a:xfrm>
            <a:off x="18747543" y="7988300"/>
            <a:ext cx="457257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
          <p:cNvSpPr/>
          <p:nvPr/>
        </p:nvSpPr>
        <p:spPr>
          <a:xfrm>
            <a:off x="18747543" y="7988300"/>
            <a:ext cx="457257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9"/>
          <p:cNvSpPr/>
          <p:nvPr/>
        </p:nvSpPr>
        <p:spPr>
          <a:xfrm>
            <a:off x="18747543" y="7988300"/>
            <a:ext cx="4724991"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INVASION</a:t>
            </a:r>
            <a:endParaRPr b="0" i="0" sz="3600" u="none" cap="none" strike="noStrike">
              <a:solidFill>
                <a:schemeClr val="dk1"/>
              </a:solidFill>
              <a:latin typeface="Calibri"/>
              <a:ea typeface="Calibri"/>
              <a:cs typeface="Calibri"/>
              <a:sym typeface="Calibri"/>
            </a:endParaRPr>
          </a:p>
        </p:txBody>
      </p:sp>
      <p:sp>
        <p:nvSpPr>
          <p:cNvPr id="497" name="Google Shape;497;p19"/>
          <p:cNvSpPr/>
          <p:nvPr/>
        </p:nvSpPr>
        <p:spPr>
          <a:xfrm>
            <a:off x="18747543" y="8712200"/>
            <a:ext cx="4708055" cy="2370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Hero's festival</a:t>
            </a:r>
            <a:endParaRPr b="0" i="0" sz="3200" u="none" cap="none" strike="noStrike">
              <a:solidFill>
                <a:schemeClr val="dk1"/>
              </a:solidFill>
              <a:latin typeface="Calibri"/>
              <a:ea typeface="Calibri"/>
              <a:cs typeface="Calibri"/>
              <a:sym typeface="Calibri"/>
            </a:endParaRPr>
          </a:p>
        </p:txBody>
      </p:sp>
      <p:sp>
        <p:nvSpPr>
          <p:cNvPr id="498" name="Google Shape;498;p19"/>
          <p:cNvSpPr/>
          <p:nvPr/>
        </p:nvSpPr>
        <p:spPr>
          <a:xfrm rot="-5400000">
            <a:off x="805053" y="8108231"/>
            <a:ext cx="1219352"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Lilita One"/>
              <a:buNone/>
            </a:pPr>
            <a:r>
              <a:rPr b="0" i="0" lang="en-US" sz="3600" u="none" cap="none" strike="noStrike">
                <a:solidFill>
                  <a:srgbClr val="000000"/>
                </a:solidFill>
                <a:latin typeface="Lilita One"/>
                <a:ea typeface="Lilita One"/>
                <a:cs typeface="Lilita One"/>
                <a:sym typeface="Lilita One"/>
              </a:rPr>
              <a:t>2020</a:t>
            </a:r>
            <a:endParaRPr b="0" i="0" sz="3600" u="none" cap="none" strike="noStrike">
              <a:solidFill>
                <a:schemeClr val="dk1"/>
              </a:solidFill>
              <a:latin typeface="Calibri"/>
              <a:ea typeface="Calibri"/>
              <a:cs typeface="Calibri"/>
              <a:sym typeface="Calibri"/>
            </a:endParaRPr>
          </a:p>
        </p:txBody>
      </p:sp>
      <p:sp>
        <p:nvSpPr>
          <p:cNvPr id="499" name="Google Shape;499;p19"/>
          <p:cNvSpPr/>
          <p:nvPr/>
        </p:nvSpPr>
        <p:spPr>
          <a:xfrm rot="-5400000">
            <a:off x="12147571" y="8133383"/>
            <a:ext cx="1168546"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Lilita One"/>
              <a:buNone/>
            </a:pPr>
            <a:r>
              <a:rPr b="0" i="0" lang="en-US" sz="3600" u="none" cap="none" strike="noStrike">
                <a:solidFill>
                  <a:srgbClr val="000000"/>
                </a:solidFill>
                <a:latin typeface="Lilita One"/>
                <a:ea typeface="Lilita One"/>
                <a:cs typeface="Lilita One"/>
                <a:sym typeface="Lilita One"/>
              </a:rPr>
              <a:t>2022</a:t>
            </a:r>
            <a:endParaRPr b="0" i="0" sz="3600" u="none" cap="none" strike="noStrike">
              <a:solidFill>
                <a:schemeClr val="dk1"/>
              </a:solidFill>
              <a:latin typeface="Calibri"/>
              <a:ea typeface="Calibri"/>
              <a:cs typeface="Calibri"/>
              <a:sym typeface="Calibri"/>
            </a:endParaRPr>
          </a:p>
        </p:txBody>
      </p:sp>
      <p:sp>
        <p:nvSpPr>
          <p:cNvPr id="500" name="Google Shape;500;p19"/>
          <p:cNvSpPr/>
          <p:nvPr/>
        </p:nvSpPr>
        <p:spPr>
          <a:xfrm rot="-5400000">
            <a:off x="6495364" y="6234522"/>
            <a:ext cx="1117740"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Lilita One"/>
              <a:buNone/>
            </a:pPr>
            <a:r>
              <a:rPr b="0" i="0" lang="en-US" sz="3600" u="none" cap="none" strike="noStrike">
                <a:solidFill>
                  <a:srgbClr val="000000"/>
                </a:solidFill>
                <a:latin typeface="Lilita One"/>
                <a:ea typeface="Lilita One"/>
                <a:cs typeface="Lilita One"/>
                <a:sym typeface="Lilita One"/>
              </a:rPr>
              <a:t>2021</a:t>
            </a:r>
            <a:endParaRPr b="0" i="0" sz="3600" u="none" cap="none" strike="noStrike">
              <a:solidFill>
                <a:schemeClr val="dk1"/>
              </a:solidFill>
              <a:latin typeface="Calibri"/>
              <a:ea typeface="Calibri"/>
              <a:cs typeface="Calibri"/>
              <a:sym typeface="Calibri"/>
            </a:endParaRPr>
          </a:p>
        </p:txBody>
      </p:sp>
      <p:sp>
        <p:nvSpPr>
          <p:cNvPr id="501" name="Google Shape;501;p19"/>
          <p:cNvSpPr/>
          <p:nvPr/>
        </p:nvSpPr>
        <p:spPr>
          <a:xfrm rot="-5400000">
            <a:off x="17799777" y="6202983"/>
            <a:ext cx="1168546"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Lilita One"/>
              <a:buNone/>
            </a:pPr>
            <a:r>
              <a:rPr b="0" i="0" lang="en-US" sz="3600" u="none" cap="none" strike="noStrike">
                <a:solidFill>
                  <a:srgbClr val="000000"/>
                </a:solidFill>
                <a:latin typeface="Lilita One"/>
                <a:ea typeface="Lilita One"/>
                <a:cs typeface="Lilita One"/>
                <a:sym typeface="Lilita On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CE2"/>
        </a:solidFill>
      </p:bgPr>
    </p:bg>
    <p:spTree>
      <p:nvGrpSpPr>
        <p:cNvPr id="32" name="Shape 32"/>
        <p:cNvGrpSpPr/>
        <p:nvPr/>
      </p:nvGrpSpPr>
      <p:grpSpPr>
        <a:xfrm>
          <a:off x="0" y="0"/>
          <a:ext cx="0" cy="0"/>
          <a:chOff x="0" y="0"/>
          <a:chExt cx="0" cy="0"/>
        </a:xfrm>
      </p:grpSpPr>
      <p:pic>
        <p:nvPicPr>
          <p:cNvPr descr=" " id="33" name="Google Shape;33;p2"/>
          <p:cNvPicPr preferRelativeResize="0"/>
          <p:nvPr/>
        </p:nvPicPr>
        <p:blipFill rotWithShape="1">
          <a:blip r:embed="rId3">
            <a:alphaModFix/>
          </a:blip>
          <a:srcRect b="0" l="0" r="0" t="0"/>
          <a:stretch/>
        </p:blipFill>
        <p:spPr>
          <a:xfrm>
            <a:off x="0" y="5765800"/>
            <a:ext cx="24387048" cy="7950200"/>
          </a:xfrm>
          <a:prstGeom prst="rect">
            <a:avLst/>
          </a:prstGeom>
          <a:noFill/>
          <a:ln>
            <a:noFill/>
          </a:ln>
        </p:spPr>
      </p:pic>
      <p:pic>
        <p:nvPicPr>
          <p:cNvPr descr=" " id="34" name="Google Shape;34;p2"/>
          <p:cNvPicPr preferRelativeResize="0"/>
          <p:nvPr/>
        </p:nvPicPr>
        <p:blipFill rotWithShape="1">
          <a:blip r:embed="rId4">
            <a:alphaModFix/>
          </a:blip>
          <a:srcRect b="0" l="0" r="0" t="0"/>
          <a:stretch/>
        </p:blipFill>
        <p:spPr>
          <a:xfrm>
            <a:off x="4242330" y="990600"/>
            <a:ext cx="15915089" cy="11734800"/>
          </a:xfrm>
          <a:prstGeom prst="rect">
            <a:avLst/>
          </a:prstGeom>
          <a:noFill/>
          <a:ln>
            <a:noFill/>
          </a:ln>
        </p:spPr>
      </p:pic>
      <p:sp>
        <p:nvSpPr>
          <p:cNvPr id="35" name="Google Shape;35;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 name="Google Shape;36;p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7" name="Google Shape;37;p2"/>
          <p:cNvPicPr preferRelativeResize="0"/>
          <p:nvPr/>
        </p:nvPicPr>
        <p:blipFill rotWithShape="1">
          <a:blip r:embed="rId6">
            <a:alphaModFix/>
          </a:blip>
          <a:srcRect b="0" l="0" r="0" t="0"/>
          <a:stretch/>
        </p:blipFill>
        <p:spPr>
          <a:xfrm>
            <a:off x="506710" y="1147356"/>
            <a:ext cx="4829603" cy="4225272"/>
          </a:xfrm>
          <a:prstGeom prst="rect">
            <a:avLst/>
          </a:prstGeom>
          <a:noFill/>
          <a:ln>
            <a:noFill/>
          </a:ln>
        </p:spPr>
      </p:pic>
      <p:pic>
        <p:nvPicPr>
          <p:cNvPr descr=" " id="38" name="Google Shape;38;p2"/>
          <p:cNvPicPr preferRelativeResize="0"/>
          <p:nvPr/>
        </p:nvPicPr>
        <p:blipFill rotWithShape="1">
          <a:blip r:embed="rId7">
            <a:alphaModFix/>
          </a:blip>
          <a:srcRect b="0" l="0" r="0" t="0"/>
          <a:stretch/>
        </p:blipFill>
        <p:spPr>
          <a:xfrm>
            <a:off x="18874559" y="508000"/>
            <a:ext cx="4496362" cy="5537200"/>
          </a:xfrm>
          <a:prstGeom prst="rect">
            <a:avLst/>
          </a:prstGeom>
          <a:noFill/>
          <a:ln>
            <a:noFill/>
          </a:ln>
        </p:spPr>
      </p:pic>
      <p:sp>
        <p:nvSpPr>
          <p:cNvPr id="39" name="Google Shape;39;p2"/>
          <p:cNvSpPr/>
          <p:nvPr/>
        </p:nvSpPr>
        <p:spPr>
          <a:xfrm>
            <a:off x="8239096" y="3746500"/>
            <a:ext cx="7921557" cy="239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Lilita One"/>
              <a:buNone/>
            </a:pPr>
            <a:r>
              <a:rPr b="0" i="0" lang="en-US" sz="12800" u="none" cap="none" strike="noStrike">
                <a:solidFill>
                  <a:srgbClr val="272727"/>
                </a:solidFill>
                <a:latin typeface="Lilita One"/>
                <a:ea typeface="Lilita One"/>
                <a:cs typeface="Lilita One"/>
                <a:sym typeface="Lilita One"/>
              </a:rPr>
              <a:t>WELCOME</a:t>
            </a:r>
            <a:endParaRPr b="0" i="0" sz="12800" u="none" cap="none" strike="noStrike">
              <a:solidFill>
                <a:schemeClr val="dk1"/>
              </a:solidFill>
              <a:latin typeface="Calibri"/>
              <a:ea typeface="Calibri"/>
              <a:cs typeface="Calibri"/>
              <a:sym typeface="Calibri"/>
            </a:endParaRPr>
          </a:p>
        </p:txBody>
      </p:sp>
      <p:sp>
        <p:nvSpPr>
          <p:cNvPr id="40" name="Google Shape;40;p2"/>
          <p:cNvSpPr/>
          <p:nvPr/>
        </p:nvSpPr>
        <p:spPr>
          <a:xfrm>
            <a:off x="7032446" y="6311900"/>
            <a:ext cx="10322157" cy="3793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CE2"/>
        </a:solidFill>
      </p:bgPr>
    </p:bg>
    <p:spTree>
      <p:nvGrpSpPr>
        <p:cNvPr id="506" name="Shape 506"/>
        <p:cNvGrpSpPr/>
        <p:nvPr/>
      </p:nvGrpSpPr>
      <p:grpSpPr>
        <a:xfrm>
          <a:off x="0" y="0"/>
          <a:ext cx="0" cy="0"/>
          <a:chOff x="0" y="0"/>
          <a:chExt cx="0" cy="0"/>
        </a:xfrm>
      </p:grpSpPr>
      <p:pic>
        <p:nvPicPr>
          <p:cNvPr descr=" " id="507" name="Google Shape;507;p20"/>
          <p:cNvPicPr preferRelativeResize="0"/>
          <p:nvPr/>
        </p:nvPicPr>
        <p:blipFill rotWithShape="1">
          <a:blip r:embed="rId3">
            <a:alphaModFix/>
          </a:blip>
          <a:srcRect b="0" l="0" r="0" t="0"/>
          <a:stretch/>
        </p:blipFill>
        <p:spPr>
          <a:xfrm>
            <a:off x="14771946" y="0"/>
            <a:ext cx="9615102" cy="8100938"/>
          </a:xfrm>
          <a:prstGeom prst="rect">
            <a:avLst/>
          </a:prstGeom>
          <a:noFill/>
          <a:ln>
            <a:noFill/>
          </a:ln>
        </p:spPr>
      </p:pic>
      <p:pic>
        <p:nvPicPr>
          <p:cNvPr descr=" " id="508" name="Google Shape;508;p20"/>
          <p:cNvPicPr preferRelativeResize="0"/>
          <p:nvPr/>
        </p:nvPicPr>
        <p:blipFill rotWithShape="1">
          <a:blip r:embed="rId4">
            <a:alphaModFix/>
          </a:blip>
          <a:srcRect b="0" l="0" r="0" t="0"/>
          <a:stretch/>
        </p:blipFill>
        <p:spPr>
          <a:xfrm>
            <a:off x="0" y="1447800"/>
            <a:ext cx="12701588" cy="12268200"/>
          </a:xfrm>
          <a:prstGeom prst="rect">
            <a:avLst/>
          </a:prstGeom>
          <a:noFill/>
          <a:ln>
            <a:noFill/>
          </a:ln>
        </p:spPr>
      </p:pic>
      <p:pic>
        <p:nvPicPr>
          <p:cNvPr descr=" " id="509" name="Google Shape;509;p20"/>
          <p:cNvPicPr preferRelativeResize="0"/>
          <p:nvPr/>
        </p:nvPicPr>
        <p:blipFill rotWithShape="1">
          <a:blip r:embed="rId5">
            <a:alphaModFix/>
          </a:blip>
          <a:srcRect b="0" l="0" r="0" t="0"/>
          <a:stretch/>
        </p:blipFill>
        <p:spPr>
          <a:xfrm>
            <a:off x="1193949" y="406400"/>
            <a:ext cx="5288540" cy="3225874"/>
          </a:xfrm>
          <a:prstGeom prst="rect">
            <a:avLst/>
          </a:prstGeom>
          <a:noFill/>
          <a:ln>
            <a:noFill/>
          </a:ln>
        </p:spPr>
      </p:pic>
      <p:sp>
        <p:nvSpPr>
          <p:cNvPr id="510" name="Google Shape;510;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p2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12" name="Google Shape;512;p20"/>
          <p:cNvSpPr/>
          <p:nvPr/>
        </p:nvSpPr>
        <p:spPr>
          <a:xfrm>
            <a:off x="13527191" y="1905000"/>
            <a:ext cx="10262883" cy="10477500"/>
          </a:xfrm>
          <a:prstGeom prst="roundRect">
            <a:avLst>
              <a:gd fmla="val 1238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0"/>
          <p:cNvSpPr/>
          <p:nvPr/>
        </p:nvSpPr>
        <p:spPr>
          <a:xfrm>
            <a:off x="14340092" y="2717800"/>
            <a:ext cx="8975789" cy="3805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THANK YOU FOR CHOOSING EATEMP</a:t>
            </a:r>
            <a:endParaRPr b="0" i="0" sz="8000" u="none" cap="none" strike="noStrike">
              <a:solidFill>
                <a:schemeClr val="dk1"/>
              </a:solidFill>
              <a:latin typeface="Calibri"/>
              <a:ea typeface="Calibri"/>
              <a:cs typeface="Calibri"/>
              <a:sym typeface="Calibri"/>
            </a:endParaRPr>
          </a:p>
        </p:txBody>
      </p:sp>
      <p:sp>
        <p:nvSpPr>
          <p:cNvPr id="514" name="Google Shape;514;p20"/>
          <p:cNvSpPr/>
          <p:nvPr/>
        </p:nvSpPr>
        <p:spPr>
          <a:xfrm>
            <a:off x="14340092" y="6794500"/>
            <a:ext cx="8772563"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15" name="Google Shape;515;p20"/>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16" name="Google Shape;516;p20"/>
          <p:cNvPicPr preferRelativeResize="0"/>
          <p:nvPr/>
        </p:nvPicPr>
        <p:blipFill rotWithShape="1">
          <a:blip r:embed="rId8">
            <a:alphaModFix/>
          </a:blip>
          <a:srcRect b="0" l="0" r="0" t="0"/>
          <a:stretch/>
        </p:blipFill>
        <p:spPr>
          <a:xfrm>
            <a:off x="4013702" y="736600"/>
            <a:ext cx="8687886" cy="12979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CE2"/>
        </a:solidFill>
      </p:bgPr>
    </p:bg>
    <p:spTree>
      <p:nvGrpSpPr>
        <p:cNvPr id="45" name="Shape 45"/>
        <p:cNvGrpSpPr/>
        <p:nvPr/>
      </p:nvGrpSpPr>
      <p:grpSpPr>
        <a:xfrm>
          <a:off x="0" y="0"/>
          <a:ext cx="0" cy="0"/>
          <a:chOff x="0" y="0"/>
          <a:chExt cx="0" cy="0"/>
        </a:xfrm>
      </p:grpSpPr>
      <p:pic>
        <p:nvPicPr>
          <p:cNvPr descr=" " id="46" name="Google Shape;46;p3"/>
          <p:cNvPicPr preferRelativeResize="0"/>
          <p:nvPr/>
        </p:nvPicPr>
        <p:blipFill rotWithShape="1">
          <a:blip r:embed="rId3">
            <a:alphaModFix/>
          </a:blip>
          <a:srcRect b="0" l="0" r="0" t="0"/>
          <a:stretch/>
        </p:blipFill>
        <p:spPr>
          <a:xfrm>
            <a:off x="0" y="1155700"/>
            <a:ext cx="6655632" cy="10286901"/>
          </a:xfrm>
          <a:prstGeom prst="rect">
            <a:avLst/>
          </a:prstGeom>
          <a:noFill/>
          <a:ln>
            <a:noFill/>
          </a:ln>
        </p:spPr>
      </p:pic>
      <p:pic>
        <p:nvPicPr>
          <p:cNvPr descr=" " id="47" name="Google Shape;47;p3"/>
          <p:cNvPicPr preferRelativeResize="0"/>
          <p:nvPr/>
        </p:nvPicPr>
        <p:blipFill rotWithShape="1">
          <a:blip r:embed="rId4">
            <a:alphaModFix/>
          </a:blip>
          <a:srcRect b="0" l="0" r="0" t="0"/>
          <a:stretch/>
        </p:blipFill>
        <p:spPr>
          <a:xfrm>
            <a:off x="13857432" y="2311400"/>
            <a:ext cx="10529616" cy="11404600"/>
          </a:xfrm>
          <a:prstGeom prst="rect">
            <a:avLst/>
          </a:prstGeom>
          <a:noFill/>
          <a:ln>
            <a:noFill/>
          </a:ln>
        </p:spPr>
      </p:pic>
      <p:sp>
        <p:nvSpPr>
          <p:cNvPr id="48" name="Google Shape;48;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p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0" name="Google Shape;50;p3"/>
          <p:cNvSpPr/>
          <p:nvPr/>
        </p:nvSpPr>
        <p:spPr>
          <a:xfrm>
            <a:off x="1308264" y="1320800"/>
            <a:ext cx="14818519"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ilita One"/>
              <a:buNone/>
            </a:pPr>
            <a:r>
              <a:rPr b="0" i="0" lang="en-US" sz="12800" u="none" cap="none" strike="noStrike">
                <a:solidFill>
                  <a:srgbClr val="272727"/>
                </a:solidFill>
                <a:latin typeface="Lilita One"/>
                <a:ea typeface="Lilita One"/>
                <a:cs typeface="Lilita One"/>
                <a:sym typeface="Lilita One"/>
              </a:rPr>
              <a:t>TABLE OF CONTENTS</a:t>
            </a:r>
            <a:endParaRPr b="0" i="0" sz="12800" u="none" cap="none" strike="noStrike">
              <a:solidFill>
                <a:schemeClr val="dk1"/>
              </a:solidFill>
              <a:latin typeface="Calibri"/>
              <a:ea typeface="Calibri"/>
              <a:cs typeface="Calibri"/>
              <a:sym typeface="Calibri"/>
            </a:endParaRPr>
          </a:p>
        </p:txBody>
      </p:sp>
      <p:sp>
        <p:nvSpPr>
          <p:cNvPr id="51" name="Google Shape;51;p3"/>
          <p:cNvSpPr/>
          <p:nvPr/>
        </p:nvSpPr>
        <p:spPr>
          <a:xfrm>
            <a:off x="1308264"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1308264" y="4051300"/>
            <a:ext cx="1625803" cy="1625600"/>
          </a:xfrm>
          <a:prstGeom prst="roundRect">
            <a:avLst>
              <a:gd fmla="val 781313" name="adj"/>
            </a:avLst>
          </a:prstGeom>
          <a:solidFill>
            <a:srgbClr val="E158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1695662" y="4413250"/>
            <a:ext cx="851006"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ilita One"/>
              <a:buNone/>
            </a:pPr>
            <a:r>
              <a:rPr b="0" i="0" lang="en-US" sz="4800" u="none" cap="none" strike="noStrike">
                <a:solidFill>
                  <a:srgbClr val="FFFFFF"/>
                </a:solidFill>
                <a:latin typeface="Lilita One"/>
                <a:ea typeface="Lilita One"/>
                <a:cs typeface="Lilita One"/>
                <a:sym typeface="Lilita One"/>
              </a:rPr>
              <a:t>01</a:t>
            </a:r>
            <a:endParaRPr b="0" i="0" sz="4800" u="none" cap="none" strike="noStrike">
              <a:solidFill>
                <a:schemeClr val="dk1"/>
              </a:solidFill>
              <a:latin typeface="Calibri"/>
              <a:ea typeface="Calibri"/>
              <a:cs typeface="Calibri"/>
              <a:sym typeface="Calibri"/>
            </a:endParaRPr>
          </a:p>
        </p:txBody>
      </p:sp>
      <p:sp>
        <p:nvSpPr>
          <p:cNvPr id="54" name="Google Shape;54;p3"/>
          <p:cNvSpPr/>
          <p:nvPr/>
        </p:nvSpPr>
        <p:spPr>
          <a:xfrm>
            <a:off x="3137292" y="4159250"/>
            <a:ext cx="5487086"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3137292" y="415925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INTRODUCTION</a:t>
            </a:r>
            <a:endParaRPr b="0" i="0" sz="4800" u="none" cap="none" strike="noStrike">
              <a:solidFill>
                <a:schemeClr val="dk1"/>
              </a:solidFill>
              <a:latin typeface="Calibri"/>
              <a:ea typeface="Calibri"/>
              <a:cs typeface="Calibri"/>
              <a:sym typeface="Calibri"/>
            </a:endParaRPr>
          </a:p>
        </p:txBody>
      </p:sp>
      <p:sp>
        <p:nvSpPr>
          <p:cNvPr id="56" name="Google Shape;56;p3"/>
          <p:cNvSpPr/>
          <p:nvPr/>
        </p:nvSpPr>
        <p:spPr>
          <a:xfrm>
            <a:off x="3137292" y="495935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7" name="Google Shape;57;p3"/>
          <p:cNvSpPr/>
          <p:nvPr/>
        </p:nvSpPr>
        <p:spPr>
          <a:xfrm>
            <a:off x="8776797"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8776797" y="4051300"/>
            <a:ext cx="1625803" cy="1625600"/>
          </a:xfrm>
          <a:prstGeom prst="roundRect">
            <a:avLst>
              <a:gd fmla="val 781313" name="adj"/>
            </a:avLst>
          </a:prstGeom>
          <a:solidFill>
            <a:srgbClr val="E158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9132441" y="4413250"/>
            <a:ext cx="914514"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ilita One"/>
              <a:buNone/>
            </a:pPr>
            <a:r>
              <a:rPr b="0" i="0" lang="en-US" sz="4800" u="none" cap="none" strike="noStrike">
                <a:solidFill>
                  <a:srgbClr val="FFFFFF"/>
                </a:solidFill>
                <a:latin typeface="Lilita One"/>
                <a:ea typeface="Lilita One"/>
                <a:cs typeface="Lilita One"/>
                <a:sym typeface="Lilita One"/>
              </a:rPr>
              <a:t>02</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10605826" y="4159250"/>
            <a:ext cx="5487086"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10605826" y="415925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ENCOUNTERS</a:t>
            </a:r>
            <a:endParaRPr b="0" i="0" sz="4800" u="none" cap="none" strike="noStrike">
              <a:solidFill>
                <a:schemeClr val="dk1"/>
              </a:solidFill>
              <a:latin typeface="Calibri"/>
              <a:ea typeface="Calibri"/>
              <a:cs typeface="Calibri"/>
              <a:sym typeface="Calibri"/>
            </a:endParaRPr>
          </a:p>
        </p:txBody>
      </p:sp>
      <p:sp>
        <p:nvSpPr>
          <p:cNvPr id="62" name="Google Shape;62;p3"/>
          <p:cNvSpPr/>
          <p:nvPr/>
        </p:nvSpPr>
        <p:spPr>
          <a:xfrm>
            <a:off x="10605826" y="495935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3" name="Google Shape;63;p3"/>
          <p:cNvSpPr/>
          <p:nvPr/>
        </p:nvSpPr>
        <p:spPr>
          <a:xfrm>
            <a:off x="1308264"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1308264" y="7035800"/>
            <a:ext cx="1625803" cy="1625600"/>
          </a:xfrm>
          <a:prstGeom prst="roundRect">
            <a:avLst>
              <a:gd fmla="val 781313" name="adj"/>
            </a:avLst>
          </a:prstGeom>
          <a:solidFill>
            <a:srgbClr val="E158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657557" y="7397750"/>
            <a:ext cx="927216"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ilita One"/>
              <a:buNone/>
            </a:pPr>
            <a:r>
              <a:rPr b="0" i="0" lang="en-US" sz="4800" u="none" cap="none" strike="noStrike">
                <a:solidFill>
                  <a:srgbClr val="FFFFFF"/>
                </a:solidFill>
                <a:latin typeface="Lilita One"/>
                <a:ea typeface="Lilita One"/>
                <a:cs typeface="Lilita One"/>
                <a:sym typeface="Lilita One"/>
              </a:rPr>
              <a:t>03</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3137292" y="7143750"/>
            <a:ext cx="5487086"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3137292" y="714375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WONDERS</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3137292" y="794385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9" name="Google Shape;69;p3"/>
          <p:cNvSpPr/>
          <p:nvPr/>
        </p:nvSpPr>
        <p:spPr>
          <a:xfrm>
            <a:off x="8776797"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8776797" y="7035800"/>
            <a:ext cx="1625803" cy="1625600"/>
          </a:xfrm>
          <a:prstGeom prst="roundRect">
            <a:avLst>
              <a:gd fmla="val 781313" name="adj"/>
            </a:avLst>
          </a:prstGeom>
          <a:solidFill>
            <a:srgbClr val="E158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9107038" y="7397750"/>
            <a:ext cx="965321"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ilita One"/>
              <a:buNone/>
            </a:pPr>
            <a:r>
              <a:rPr b="0" i="0" lang="en-US" sz="4800" u="none" cap="none" strike="noStrike">
                <a:solidFill>
                  <a:srgbClr val="FFFFFF"/>
                </a:solidFill>
                <a:latin typeface="Lilita One"/>
                <a:ea typeface="Lilita One"/>
                <a:cs typeface="Lilita One"/>
                <a:sym typeface="Lilita One"/>
              </a:rPr>
              <a:t>04</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10605826" y="7143750"/>
            <a:ext cx="5487086"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0605826" y="714375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MAGIC</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10605826" y="794385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5" name="Google Shape;75;p3"/>
          <p:cNvSpPr/>
          <p:nvPr/>
        </p:nvSpPr>
        <p:spPr>
          <a:xfrm>
            <a:off x="1308264"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1308264" y="10020300"/>
            <a:ext cx="1625803" cy="1625600"/>
          </a:xfrm>
          <a:prstGeom prst="roundRect">
            <a:avLst>
              <a:gd fmla="val 781313" name="adj"/>
            </a:avLst>
          </a:prstGeom>
          <a:solidFill>
            <a:srgbClr val="E158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1663908" y="10382250"/>
            <a:ext cx="914514"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ilita One"/>
              <a:buNone/>
            </a:pPr>
            <a:r>
              <a:rPr b="0" i="0" lang="en-US" sz="4800" u="none" cap="none" strike="noStrike">
                <a:solidFill>
                  <a:srgbClr val="FFFFFF"/>
                </a:solidFill>
                <a:latin typeface="Lilita One"/>
                <a:ea typeface="Lilita One"/>
                <a:cs typeface="Lilita One"/>
                <a:sym typeface="Lilita One"/>
              </a:rPr>
              <a:t>05</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3137292" y="10128250"/>
            <a:ext cx="5487086"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3137292" y="1012825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ADVENTURE</a:t>
            </a:r>
            <a:endParaRPr b="0" i="0" sz="4800" u="none" cap="none" strike="noStrike">
              <a:solidFill>
                <a:schemeClr val="dk1"/>
              </a:solidFill>
              <a:latin typeface="Calibri"/>
              <a:ea typeface="Calibri"/>
              <a:cs typeface="Calibri"/>
              <a:sym typeface="Calibri"/>
            </a:endParaRPr>
          </a:p>
        </p:txBody>
      </p:sp>
      <p:sp>
        <p:nvSpPr>
          <p:cNvPr id="80" name="Google Shape;80;p3"/>
          <p:cNvSpPr/>
          <p:nvPr/>
        </p:nvSpPr>
        <p:spPr>
          <a:xfrm>
            <a:off x="3137292" y="1092835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1" name="Google Shape;81;p3"/>
          <p:cNvSpPr/>
          <p:nvPr/>
        </p:nvSpPr>
        <p:spPr>
          <a:xfrm>
            <a:off x="8776797"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8776797" y="10020300"/>
            <a:ext cx="1625803" cy="1625600"/>
          </a:xfrm>
          <a:prstGeom prst="roundRect">
            <a:avLst>
              <a:gd fmla="val 781313" name="adj"/>
            </a:avLst>
          </a:prstGeom>
          <a:solidFill>
            <a:srgbClr val="E158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9113389" y="10382250"/>
            <a:ext cx="952619"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ilita One"/>
              <a:buNone/>
            </a:pPr>
            <a:r>
              <a:rPr b="0" i="0" lang="en-US" sz="4800" u="none" cap="none" strike="noStrike">
                <a:solidFill>
                  <a:srgbClr val="FFFFFF"/>
                </a:solidFill>
                <a:latin typeface="Lilita One"/>
                <a:ea typeface="Lilita One"/>
                <a:cs typeface="Lilita One"/>
                <a:sym typeface="Lilita One"/>
              </a:rPr>
              <a:t>06</a:t>
            </a:r>
            <a:endParaRPr b="0" i="0" sz="4800" u="none" cap="none" strike="noStrike">
              <a:solidFill>
                <a:schemeClr val="dk1"/>
              </a:solidFill>
              <a:latin typeface="Calibri"/>
              <a:ea typeface="Calibri"/>
              <a:cs typeface="Calibri"/>
              <a:sym typeface="Calibri"/>
            </a:endParaRPr>
          </a:p>
        </p:txBody>
      </p:sp>
      <p:sp>
        <p:nvSpPr>
          <p:cNvPr id="84" name="Google Shape;84;p3"/>
          <p:cNvSpPr/>
          <p:nvPr/>
        </p:nvSpPr>
        <p:spPr>
          <a:xfrm>
            <a:off x="10605826" y="10128250"/>
            <a:ext cx="5487086"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0605826" y="1012825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CONCLUSION</a:t>
            </a:r>
            <a:endParaRPr b="0" i="0" sz="4800" u="none" cap="none" strike="noStrike">
              <a:solidFill>
                <a:schemeClr val="dk1"/>
              </a:solidFill>
              <a:latin typeface="Calibri"/>
              <a:ea typeface="Calibri"/>
              <a:cs typeface="Calibri"/>
              <a:sym typeface="Calibri"/>
            </a:endParaRPr>
          </a:p>
        </p:txBody>
      </p:sp>
      <p:sp>
        <p:nvSpPr>
          <p:cNvPr id="86" name="Google Shape;86;p3"/>
          <p:cNvSpPr/>
          <p:nvPr/>
        </p:nvSpPr>
        <p:spPr>
          <a:xfrm>
            <a:off x="10605826" y="1092835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7" name="Google Shape;87;p3"/>
          <p:cNvPicPr preferRelativeResize="0"/>
          <p:nvPr/>
        </p:nvPicPr>
        <p:blipFill rotWithShape="1">
          <a:blip r:embed="rId6">
            <a:alphaModFix/>
          </a:blip>
          <a:srcRect b="0" l="0" r="0" t="0"/>
          <a:stretch/>
        </p:blipFill>
        <p:spPr>
          <a:xfrm>
            <a:off x="14625886" y="2578100"/>
            <a:ext cx="8992724" cy="11137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CE2"/>
        </a:solidFill>
      </p:bgPr>
    </p:bg>
    <p:spTree>
      <p:nvGrpSpPr>
        <p:cNvPr id="92" name="Shape 92"/>
        <p:cNvGrpSpPr/>
        <p:nvPr/>
      </p:nvGrpSpPr>
      <p:grpSpPr>
        <a:xfrm>
          <a:off x="0" y="0"/>
          <a:ext cx="0" cy="0"/>
          <a:chOff x="0" y="0"/>
          <a:chExt cx="0" cy="0"/>
        </a:xfrm>
      </p:grpSpPr>
      <p:pic>
        <p:nvPicPr>
          <p:cNvPr descr=" " id="93" name="Google Shape;93;p4"/>
          <p:cNvPicPr preferRelativeResize="0"/>
          <p:nvPr/>
        </p:nvPicPr>
        <p:blipFill rotWithShape="1">
          <a:blip r:embed="rId3">
            <a:alphaModFix/>
          </a:blip>
          <a:srcRect b="0" l="0" r="0" t="0"/>
          <a:stretch/>
        </p:blipFill>
        <p:spPr>
          <a:xfrm>
            <a:off x="38105" y="0"/>
            <a:ext cx="24348943" cy="13716000"/>
          </a:xfrm>
          <a:prstGeom prst="rect">
            <a:avLst/>
          </a:prstGeom>
          <a:noFill/>
          <a:ln>
            <a:noFill/>
          </a:ln>
        </p:spPr>
      </p:pic>
      <p:sp>
        <p:nvSpPr>
          <p:cNvPr id="94" name="Google Shape;94;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6" name="Google Shape;96;p4"/>
          <p:cNvSpPr/>
          <p:nvPr/>
        </p:nvSpPr>
        <p:spPr>
          <a:xfrm>
            <a:off x="2959470" y="2743200"/>
            <a:ext cx="16647547"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THE REALM OF THE EXTRAORDINARY</a:t>
            </a:r>
            <a:endParaRPr b="0" i="0" sz="8000" u="none" cap="none" strike="noStrike">
              <a:solidFill>
                <a:schemeClr val="dk1"/>
              </a:solidFill>
              <a:latin typeface="Calibri"/>
              <a:ea typeface="Calibri"/>
              <a:cs typeface="Calibri"/>
              <a:sym typeface="Calibri"/>
            </a:endParaRPr>
          </a:p>
        </p:txBody>
      </p:sp>
      <p:sp>
        <p:nvSpPr>
          <p:cNvPr id="97" name="Google Shape;97;p4"/>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8" name="Google Shape;98;p4"/>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CE2"/>
        </a:solidFill>
      </p:bgPr>
    </p:bg>
    <p:spTree>
      <p:nvGrpSpPr>
        <p:cNvPr id="103" name="Shape 103"/>
        <p:cNvGrpSpPr/>
        <p:nvPr/>
      </p:nvGrpSpPr>
      <p:grpSpPr>
        <a:xfrm>
          <a:off x="0" y="0"/>
          <a:ext cx="0" cy="0"/>
          <a:chOff x="0" y="0"/>
          <a:chExt cx="0" cy="0"/>
        </a:xfrm>
      </p:grpSpPr>
      <p:sp>
        <p:nvSpPr>
          <p:cNvPr id="104" name="Google Shape;104;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p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06" name="Google Shape;106;p5"/>
          <p:cNvPicPr preferRelativeResize="0"/>
          <p:nvPr/>
        </p:nvPicPr>
        <p:blipFill rotWithShape="1">
          <a:blip r:embed="rId4">
            <a:alphaModFix/>
          </a:blip>
          <a:srcRect b="0" l="0" r="0" t="0"/>
          <a:stretch/>
        </p:blipFill>
        <p:spPr>
          <a:xfrm>
            <a:off x="0" y="0"/>
            <a:ext cx="11685461" cy="13716000"/>
          </a:xfrm>
          <a:prstGeom prst="rect">
            <a:avLst/>
          </a:prstGeom>
          <a:noFill/>
          <a:ln>
            <a:noFill/>
          </a:ln>
        </p:spPr>
      </p:pic>
      <p:sp>
        <p:nvSpPr>
          <p:cNvPr id="107" name="Google Shape;107;p5"/>
          <p:cNvSpPr/>
          <p:nvPr/>
        </p:nvSpPr>
        <p:spPr>
          <a:xfrm>
            <a:off x="13057232" y="2705100"/>
            <a:ext cx="9907238" cy="33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p5"/>
          <p:cNvPicPr preferRelativeResize="0"/>
          <p:nvPr/>
        </p:nvPicPr>
        <p:blipFill rotWithShape="1">
          <a:blip r:embed="rId5">
            <a:alphaModFix/>
          </a:blip>
          <a:srcRect b="0" l="0" r="0" t="0"/>
          <a:stretch/>
        </p:blipFill>
        <p:spPr>
          <a:xfrm>
            <a:off x="13057232" y="3562350"/>
            <a:ext cx="1625803" cy="1625600"/>
          </a:xfrm>
          <a:prstGeom prst="rect">
            <a:avLst/>
          </a:prstGeom>
          <a:noFill/>
          <a:ln>
            <a:noFill/>
          </a:ln>
        </p:spPr>
      </p:pic>
      <p:sp>
        <p:nvSpPr>
          <p:cNvPr id="109" name="Google Shape;109;p5"/>
          <p:cNvSpPr/>
          <p:nvPr/>
        </p:nvSpPr>
        <p:spPr>
          <a:xfrm>
            <a:off x="15089486" y="2705100"/>
            <a:ext cx="7874984" cy="33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
          <p:cNvSpPr/>
          <p:nvPr/>
        </p:nvSpPr>
        <p:spPr>
          <a:xfrm>
            <a:off x="15089486" y="2705100"/>
            <a:ext cx="807821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UNICORN SIGHTINGS</a:t>
            </a:r>
            <a:endParaRPr b="0" i="0" sz="4800" u="none" cap="none" strike="noStrike">
              <a:solidFill>
                <a:schemeClr val="dk1"/>
              </a:solidFill>
              <a:latin typeface="Calibri"/>
              <a:ea typeface="Calibri"/>
              <a:cs typeface="Calibri"/>
              <a:sym typeface="Calibri"/>
            </a:endParaRPr>
          </a:p>
        </p:txBody>
      </p:sp>
      <p:sp>
        <p:nvSpPr>
          <p:cNvPr id="111" name="Google Shape;111;p5"/>
          <p:cNvSpPr/>
          <p:nvPr/>
        </p:nvSpPr>
        <p:spPr>
          <a:xfrm>
            <a:off x="15089486" y="36068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2" name="Google Shape;112;p5"/>
          <p:cNvSpPr/>
          <p:nvPr/>
        </p:nvSpPr>
        <p:spPr>
          <a:xfrm>
            <a:off x="13057232" y="6858000"/>
            <a:ext cx="9907238" cy="33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p5"/>
          <p:cNvPicPr preferRelativeResize="0"/>
          <p:nvPr/>
        </p:nvPicPr>
        <p:blipFill rotWithShape="1">
          <a:blip r:embed="rId6">
            <a:alphaModFix/>
          </a:blip>
          <a:srcRect b="0" l="0" r="0" t="0"/>
          <a:stretch/>
        </p:blipFill>
        <p:spPr>
          <a:xfrm>
            <a:off x="13057232" y="7715250"/>
            <a:ext cx="1625803" cy="1625600"/>
          </a:xfrm>
          <a:prstGeom prst="rect">
            <a:avLst/>
          </a:prstGeom>
          <a:noFill/>
          <a:ln>
            <a:noFill/>
          </a:ln>
        </p:spPr>
      </p:pic>
      <p:sp>
        <p:nvSpPr>
          <p:cNvPr id="114" name="Google Shape;114;p5"/>
          <p:cNvSpPr/>
          <p:nvPr/>
        </p:nvSpPr>
        <p:spPr>
          <a:xfrm>
            <a:off x="15089486" y="6858000"/>
            <a:ext cx="7874984" cy="33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
          <p:cNvSpPr/>
          <p:nvPr/>
        </p:nvSpPr>
        <p:spPr>
          <a:xfrm>
            <a:off x="15089486" y="6858000"/>
            <a:ext cx="807821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DRAGON TAMING</a:t>
            </a:r>
            <a:endParaRPr b="0" i="0" sz="4800" u="none" cap="none" strike="noStrike">
              <a:solidFill>
                <a:schemeClr val="dk1"/>
              </a:solidFill>
              <a:latin typeface="Calibri"/>
              <a:ea typeface="Calibri"/>
              <a:cs typeface="Calibri"/>
              <a:sym typeface="Calibri"/>
            </a:endParaRPr>
          </a:p>
        </p:txBody>
      </p:sp>
      <p:sp>
        <p:nvSpPr>
          <p:cNvPr id="116" name="Google Shape;116;p5"/>
          <p:cNvSpPr/>
          <p:nvPr/>
        </p:nvSpPr>
        <p:spPr>
          <a:xfrm>
            <a:off x="15089486" y="77597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pic>
        <p:nvPicPr>
          <p:cNvPr descr=" " id="117" name="Google Shape;117;p5"/>
          <p:cNvPicPr preferRelativeResize="0"/>
          <p:nvPr/>
        </p:nvPicPr>
        <p:blipFill rotWithShape="1">
          <a:blip r:embed="rId7">
            <a:alphaModFix/>
          </a:blip>
          <a:srcRect b="0" l="0" r="0" t="0"/>
          <a:stretch/>
        </p:blipFill>
        <p:spPr>
          <a:xfrm>
            <a:off x="8776797" y="10198100"/>
            <a:ext cx="6820752" cy="3517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CE2"/>
        </a:solidFill>
      </p:bgPr>
    </p:bg>
    <p:spTree>
      <p:nvGrpSpPr>
        <p:cNvPr id="122" name="Shape 122"/>
        <p:cNvGrpSpPr/>
        <p:nvPr/>
      </p:nvGrpSpPr>
      <p:grpSpPr>
        <a:xfrm>
          <a:off x="0" y="0"/>
          <a:ext cx="0" cy="0"/>
          <a:chOff x="0" y="0"/>
          <a:chExt cx="0" cy="0"/>
        </a:xfrm>
      </p:grpSpPr>
      <p:pic>
        <p:nvPicPr>
          <p:cNvPr descr=" " id="123" name="Google Shape;123;p6"/>
          <p:cNvPicPr preferRelativeResize="0"/>
          <p:nvPr/>
        </p:nvPicPr>
        <p:blipFill rotWithShape="1">
          <a:blip r:embed="rId3">
            <a:alphaModFix/>
          </a:blip>
          <a:srcRect b="0" l="0" r="0" t="0"/>
          <a:stretch/>
        </p:blipFill>
        <p:spPr>
          <a:xfrm>
            <a:off x="50806" y="2298700"/>
            <a:ext cx="24336242" cy="11417300"/>
          </a:xfrm>
          <a:prstGeom prst="rect">
            <a:avLst/>
          </a:prstGeom>
          <a:noFill/>
          <a:ln>
            <a:noFill/>
          </a:ln>
        </p:spPr>
      </p:pic>
      <p:sp>
        <p:nvSpPr>
          <p:cNvPr id="124" name="Google Shape;124;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p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6" name="Google Shape;126;p6"/>
          <p:cNvSpPr/>
          <p:nvPr/>
        </p:nvSpPr>
        <p:spPr>
          <a:xfrm>
            <a:off x="3543743" y="1333500"/>
            <a:ext cx="8129016" cy="1127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p6"/>
          <p:cNvPicPr preferRelativeResize="0"/>
          <p:nvPr/>
        </p:nvPicPr>
        <p:blipFill rotWithShape="1">
          <a:blip r:embed="rId5">
            <a:alphaModFix/>
          </a:blip>
          <a:srcRect b="0" l="0" r="0" t="0"/>
          <a:stretch/>
        </p:blipFill>
        <p:spPr>
          <a:xfrm>
            <a:off x="6795349" y="1333500"/>
            <a:ext cx="1625803" cy="1625600"/>
          </a:xfrm>
          <a:prstGeom prst="rect">
            <a:avLst/>
          </a:prstGeom>
          <a:noFill/>
          <a:ln>
            <a:noFill/>
          </a:ln>
        </p:spPr>
      </p:pic>
      <p:sp>
        <p:nvSpPr>
          <p:cNvPr id="128" name="Google Shape;128;p6"/>
          <p:cNvSpPr/>
          <p:nvPr/>
        </p:nvSpPr>
        <p:spPr>
          <a:xfrm>
            <a:off x="4756745" y="3568700"/>
            <a:ext cx="5703013" cy="6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
          <p:cNvSpPr/>
          <p:nvPr/>
        </p:nvSpPr>
        <p:spPr>
          <a:xfrm>
            <a:off x="4756745" y="3568700"/>
            <a:ext cx="5906238"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UNICORN SIGHTINGS</a:t>
            </a:r>
            <a:endParaRPr b="0" i="0" sz="4800" u="none" cap="none" strike="noStrike">
              <a:solidFill>
                <a:schemeClr val="dk1"/>
              </a:solidFill>
              <a:latin typeface="Calibri"/>
              <a:ea typeface="Calibri"/>
              <a:cs typeface="Calibri"/>
              <a:sym typeface="Calibri"/>
            </a:endParaRPr>
          </a:p>
        </p:txBody>
      </p:sp>
      <p:sp>
        <p:nvSpPr>
          <p:cNvPr id="130" name="Google Shape;130;p6"/>
          <p:cNvSpPr/>
          <p:nvPr/>
        </p:nvSpPr>
        <p:spPr>
          <a:xfrm>
            <a:off x="3543743" y="48768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
          <p:cNvSpPr/>
          <p:nvPr/>
        </p:nvSpPr>
        <p:spPr>
          <a:xfrm>
            <a:off x="3476001" y="48768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2" name="Google Shape;132;p6"/>
          <p:cNvPicPr preferRelativeResize="0"/>
          <p:nvPr/>
        </p:nvPicPr>
        <p:blipFill rotWithShape="1">
          <a:blip r:embed="rId6">
            <a:alphaModFix/>
          </a:blip>
          <a:srcRect b="0" l="0" r="0" t="0"/>
          <a:stretch/>
        </p:blipFill>
        <p:spPr>
          <a:xfrm>
            <a:off x="3543743" y="7315200"/>
            <a:ext cx="8129016" cy="5295900"/>
          </a:xfrm>
          <a:prstGeom prst="rect">
            <a:avLst/>
          </a:prstGeom>
          <a:noFill/>
          <a:ln>
            <a:noFill/>
          </a:ln>
        </p:spPr>
      </p:pic>
      <p:sp>
        <p:nvSpPr>
          <p:cNvPr id="133" name="Google Shape;133;p6"/>
          <p:cNvSpPr/>
          <p:nvPr/>
        </p:nvSpPr>
        <p:spPr>
          <a:xfrm>
            <a:off x="12663483" y="1333500"/>
            <a:ext cx="8129016" cy="1127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p6"/>
          <p:cNvPicPr preferRelativeResize="0"/>
          <p:nvPr/>
        </p:nvPicPr>
        <p:blipFill rotWithShape="1">
          <a:blip r:embed="rId7">
            <a:alphaModFix/>
          </a:blip>
          <a:srcRect b="0" l="0" r="0" t="0"/>
          <a:stretch/>
        </p:blipFill>
        <p:spPr>
          <a:xfrm>
            <a:off x="15915089" y="1333500"/>
            <a:ext cx="1625803" cy="1625600"/>
          </a:xfrm>
          <a:prstGeom prst="rect">
            <a:avLst/>
          </a:prstGeom>
          <a:noFill/>
          <a:ln>
            <a:noFill/>
          </a:ln>
        </p:spPr>
      </p:pic>
      <p:sp>
        <p:nvSpPr>
          <p:cNvPr id="135" name="Google Shape;135;p6"/>
          <p:cNvSpPr/>
          <p:nvPr/>
        </p:nvSpPr>
        <p:spPr>
          <a:xfrm>
            <a:off x="14359145" y="3568700"/>
            <a:ext cx="4737692" cy="6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6"/>
          <p:cNvSpPr/>
          <p:nvPr/>
        </p:nvSpPr>
        <p:spPr>
          <a:xfrm>
            <a:off x="14359145" y="3568700"/>
            <a:ext cx="4940918"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DRAGON TAMING</a:t>
            </a:r>
            <a:endParaRPr b="0" i="0" sz="4800" u="none" cap="none" strike="noStrike">
              <a:solidFill>
                <a:schemeClr val="dk1"/>
              </a:solidFill>
              <a:latin typeface="Calibri"/>
              <a:ea typeface="Calibri"/>
              <a:cs typeface="Calibri"/>
              <a:sym typeface="Calibri"/>
            </a:endParaRPr>
          </a:p>
        </p:txBody>
      </p:sp>
      <p:sp>
        <p:nvSpPr>
          <p:cNvPr id="137" name="Google Shape;137;p6"/>
          <p:cNvSpPr/>
          <p:nvPr/>
        </p:nvSpPr>
        <p:spPr>
          <a:xfrm>
            <a:off x="12663483" y="48768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6"/>
          <p:cNvSpPr/>
          <p:nvPr/>
        </p:nvSpPr>
        <p:spPr>
          <a:xfrm>
            <a:off x="12595741" y="48768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9" name="Google Shape;139;p6"/>
          <p:cNvPicPr preferRelativeResize="0"/>
          <p:nvPr/>
        </p:nvPicPr>
        <p:blipFill rotWithShape="1">
          <a:blip r:embed="rId8">
            <a:alphaModFix/>
          </a:blip>
          <a:srcRect b="0" l="0" r="0" t="0"/>
          <a:stretch/>
        </p:blipFill>
        <p:spPr>
          <a:xfrm>
            <a:off x="12663483" y="7315200"/>
            <a:ext cx="8129016" cy="5295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C6A6"/>
        </a:solidFill>
      </p:bgPr>
    </p:bg>
    <p:spTree>
      <p:nvGrpSpPr>
        <p:cNvPr id="144" name="Shape 144"/>
        <p:cNvGrpSpPr/>
        <p:nvPr/>
      </p:nvGrpSpPr>
      <p:grpSpPr>
        <a:xfrm>
          <a:off x="0" y="0"/>
          <a:ext cx="0" cy="0"/>
          <a:chOff x="0" y="0"/>
          <a:chExt cx="0" cy="0"/>
        </a:xfrm>
      </p:grpSpPr>
      <p:pic>
        <p:nvPicPr>
          <p:cNvPr descr=" " id="145" name="Google Shape;145;p7"/>
          <p:cNvPicPr preferRelativeResize="0"/>
          <p:nvPr/>
        </p:nvPicPr>
        <p:blipFill rotWithShape="1">
          <a:blip r:embed="rId3">
            <a:alphaModFix/>
          </a:blip>
          <a:srcRect b="0" l="0" r="0" t="0"/>
          <a:stretch/>
        </p:blipFill>
        <p:spPr>
          <a:xfrm>
            <a:off x="1376107" y="0"/>
            <a:ext cx="21075822" cy="13716000"/>
          </a:xfrm>
          <a:prstGeom prst="rect">
            <a:avLst/>
          </a:prstGeom>
          <a:noFill/>
          <a:ln>
            <a:noFill/>
          </a:ln>
        </p:spPr>
      </p:pic>
      <p:sp>
        <p:nvSpPr>
          <p:cNvPr id="146" name="Google Shape;146;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8" name="Google Shape;148;p7"/>
          <p:cNvPicPr preferRelativeResize="0"/>
          <p:nvPr/>
        </p:nvPicPr>
        <p:blipFill rotWithShape="1">
          <a:blip r:embed="rId5">
            <a:alphaModFix/>
          </a:blip>
          <a:srcRect b="0" l="0" r="0" t="0"/>
          <a:stretch/>
        </p:blipFill>
        <p:spPr>
          <a:xfrm>
            <a:off x="1816327" y="1866900"/>
            <a:ext cx="5966698" cy="4437887"/>
          </a:xfrm>
          <a:prstGeom prst="rect">
            <a:avLst/>
          </a:prstGeom>
          <a:noFill/>
          <a:ln>
            <a:noFill/>
          </a:ln>
        </p:spPr>
      </p:pic>
      <p:sp>
        <p:nvSpPr>
          <p:cNvPr id="149" name="Google Shape;149;p7"/>
          <p:cNvSpPr/>
          <p:nvPr/>
        </p:nvSpPr>
        <p:spPr>
          <a:xfrm>
            <a:off x="5842730" y="4229100"/>
            <a:ext cx="13603400" cy="50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7"/>
          <p:cNvSpPr/>
          <p:nvPr/>
        </p:nvSpPr>
        <p:spPr>
          <a:xfrm>
            <a:off x="5842730" y="4229100"/>
            <a:ext cx="13806626" cy="439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1" name="Google Shape;151;p7"/>
          <p:cNvSpPr/>
          <p:nvPr/>
        </p:nvSpPr>
        <p:spPr>
          <a:xfrm>
            <a:off x="15292711" y="8724900"/>
            <a:ext cx="4305838"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THE DREAM WEAVER</a:t>
            </a:r>
            <a:endParaRPr b="0" i="0" sz="3600" u="none" cap="none" strike="noStrike">
              <a:solidFill>
                <a:schemeClr val="dk1"/>
              </a:solidFill>
              <a:latin typeface="Calibri"/>
              <a:ea typeface="Calibri"/>
              <a:cs typeface="Calibri"/>
              <a:sym typeface="Calibri"/>
            </a:endParaRPr>
          </a:p>
        </p:txBody>
      </p:sp>
      <p:pic>
        <p:nvPicPr>
          <p:cNvPr descr=" " id="152" name="Google Shape;152;p7"/>
          <p:cNvPicPr preferRelativeResize="0"/>
          <p:nvPr/>
        </p:nvPicPr>
        <p:blipFill rotWithShape="1">
          <a:blip r:embed="rId6">
            <a:alphaModFix/>
          </a:blip>
          <a:srcRect b="0" l="0" r="0" t="0"/>
          <a:stretch/>
        </p:blipFill>
        <p:spPr>
          <a:xfrm>
            <a:off x="15089486" y="10172700"/>
            <a:ext cx="6820752" cy="3543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CE2"/>
        </a:solidFill>
      </p:bgPr>
    </p:bg>
    <p:spTree>
      <p:nvGrpSpPr>
        <p:cNvPr id="157" name="Shape 157"/>
        <p:cNvGrpSpPr/>
        <p:nvPr/>
      </p:nvGrpSpPr>
      <p:grpSpPr>
        <a:xfrm>
          <a:off x="0" y="0"/>
          <a:ext cx="0" cy="0"/>
          <a:chOff x="0" y="0"/>
          <a:chExt cx="0" cy="0"/>
        </a:xfrm>
      </p:grpSpPr>
      <p:pic>
        <p:nvPicPr>
          <p:cNvPr descr=" " id="158" name="Google Shape;158;p8"/>
          <p:cNvPicPr preferRelativeResize="0"/>
          <p:nvPr/>
        </p:nvPicPr>
        <p:blipFill rotWithShape="1">
          <a:blip r:embed="rId3">
            <a:alphaModFix/>
          </a:blip>
          <a:srcRect b="0" l="0" r="0" t="0"/>
          <a:stretch/>
        </p:blipFill>
        <p:spPr>
          <a:xfrm>
            <a:off x="14771946" y="0"/>
            <a:ext cx="9615102" cy="8788400"/>
          </a:xfrm>
          <a:prstGeom prst="rect">
            <a:avLst/>
          </a:prstGeom>
          <a:noFill/>
          <a:ln>
            <a:noFill/>
          </a:ln>
        </p:spPr>
      </p:pic>
      <p:sp>
        <p:nvSpPr>
          <p:cNvPr id="159" name="Google Shape;159;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0" name="Google Shape;160;p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61" name="Google Shape;161;p8"/>
          <p:cNvPicPr preferRelativeResize="0"/>
          <p:nvPr/>
        </p:nvPicPr>
        <p:blipFill rotWithShape="1">
          <a:blip r:embed="rId5">
            <a:alphaModFix/>
          </a:blip>
          <a:srcRect b="0" l="0" r="0" t="0"/>
          <a:stretch/>
        </p:blipFill>
        <p:spPr>
          <a:xfrm>
            <a:off x="0" y="5321300"/>
            <a:ext cx="14886261" cy="8394700"/>
          </a:xfrm>
          <a:prstGeom prst="rect">
            <a:avLst/>
          </a:prstGeom>
          <a:noFill/>
          <a:ln>
            <a:noFill/>
          </a:ln>
        </p:spPr>
      </p:pic>
      <p:pic>
        <p:nvPicPr>
          <p:cNvPr descr=" " id="162" name="Google Shape;162;p8"/>
          <p:cNvPicPr preferRelativeResize="0"/>
          <p:nvPr/>
        </p:nvPicPr>
        <p:blipFill rotWithShape="1">
          <a:blip r:embed="rId6">
            <a:alphaModFix/>
          </a:blip>
          <a:srcRect b="0" l="0" r="0" t="0"/>
          <a:stretch/>
        </p:blipFill>
        <p:spPr>
          <a:xfrm>
            <a:off x="18341092" y="1257300"/>
            <a:ext cx="4110657" cy="4521200"/>
          </a:xfrm>
          <a:prstGeom prst="rect">
            <a:avLst/>
          </a:prstGeom>
          <a:noFill/>
          <a:ln>
            <a:noFill/>
          </a:ln>
        </p:spPr>
      </p:pic>
      <p:pic>
        <p:nvPicPr>
          <p:cNvPr descr=" " id="163" name="Google Shape;163;p8"/>
          <p:cNvPicPr preferRelativeResize="0"/>
          <p:nvPr/>
        </p:nvPicPr>
        <p:blipFill rotWithShape="1">
          <a:blip r:embed="rId7">
            <a:alphaModFix/>
          </a:blip>
          <a:srcRect b="0" l="0" r="0" t="0"/>
          <a:stretch/>
        </p:blipFill>
        <p:spPr>
          <a:xfrm>
            <a:off x="11634654" y="8953500"/>
            <a:ext cx="5085040" cy="3807274"/>
          </a:xfrm>
          <a:prstGeom prst="rect">
            <a:avLst/>
          </a:prstGeom>
          <a:noFill/>
          <a:ln>
            <a:noFill/>
          </a:ln>
        </p:spPr>
      </p:pic>
      <p:pic>
        <p:nvPicPr>
          <p:cNvPr descr=" " id="164" name="Google Shape;164;p8"/>
          <p:cNvPicPr preferRelativeResize="0"/>
          <p:nvPr/>
        </p:nvPicPr>
        <p:blipFill rotWithShape="1">
          <a:blip r:embed="rId8">
            <a:alphaModFix/>
          </a:blip>
          <a:srcRect b="0" l="0" r="0" t="0"/>
          <a:stretch/>
        </p:blipFill>
        <p:spPr>
          <a:xfrm>
            <a:off x="2451406" y="7346255"/>
            <a:ext cx="4115314" cy="4738216"/>
          </a:xfrm>
          <a:prstGeom prst="rect">
            <a:avLst/>
          </a:prstGeom>
          <a:noFill/>
          <a:ln>
            <a:noFill/>
          </a:ln>
        </p:spPr>
      </p:pic>
      <p:pic>
        <p:nvPicPr>
          <p:cNvPr descr=" " id="165" name="Google Shape;165;p8"/>
          <p:cNvPicPr preferRelativeResize="0"/>
          <p:nvPr/>
        </p:nvPicPr>
        <p:blipFill rotWithShape="1">
          <a:blip r:embed="rId9">
            <a:alphaModFix/>
          </a:blip>
          <a:srcRect b="0" l="0" r="0" t="0"/>
          <a:stretch/>
        </p:blipFill>
        <p:spPr>
          <a:xfrm>
            <a:off x="6350794" y="2286000"/>
            <a:ext cx="11494937" cy="9740900"/>
          </a:xfrm>
          <a:prstGeom prst="rect">
            <a:avLst/>
          </a:prstGeom>
          <a:noFill/>
          <a:ln>
            <a:noFill/>
          </a:ln>
        </p:spPr>
      </p:pic>
      <p:sp>
        <p:nvSpPr>
          <p:cNvPr id="166" name="Google Shape;166;p8"/>
          <p:cNvSpPr/>
          <p:nvPr/>
        </p:nvSpPr>
        <p:spPr>
          <a:xfrm>
            <a:off x="2464108" y="1866900"/>
            <a:ext cx="4369346" cy="48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8"/>
          <p:cNvSpPr/>
          <p:nvPr/>
        </p:nvSpPr>
        <p:spPr>
          <a:xfrm>
            <a:off x="2464108" y="1866900"/>
            <a:ext cx="4572572" cy="229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DRAGON TAMING TECHNIQUE</a:t>
            </a:r>
            <a:endParaRPr b="0" i="0" sz="4800" u="none" cap="none" strike="noStrike">
              <a:solidFill>
                <a:schemeClr val="dk1"/>
              </a:solidFill>
              <a:latin typeface="Calibri"/>
              <a:ea typeface="Calibri"/>
              <a:cs typeface="Calibri"/>
              <a:sym typeface="Calibri"/>
            </a:endParaRPr>
          </a:p>
        </p:txBody>
      </p:sp>
      <p:sp>
        <p:nvSpPr>
          <p:cNvPr id="168" name="Google Shape;168;p8"/>
          <p:cNvSpPr/>
          <p:nvPr/>
        </p:nvSpPr>
        <p:spPr>
          <a:xfrm>
            <a:off x="2464108" y="42672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9" name="Google Shape;169;p8"/>
          <p:cNvSpPr/>
          <p:nvPr/>
        </p:nvSpPr>
        <p:spPr>
          <a:xfrm>
            <a:off x="17858432" y="6527800"/>
            <a:ext cx="4369346" cy="48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8"/>
          <p:cNvSpPr/>
          <p:nvPr/>
        </p:nvSpPr>
        <p:spPr>
          <a:xfrm>
            <a:off x="17858432" y="6527800"/>
            <a:ext cx="4572572" cy="229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THE ART OF UNICORN SIGHTING</a:t>
            </a:r>
            <a:endParaRPr b="0" i="0" sz="4800" u="none" cap="none" strike="noStrike">
              <a:solidFill>
                <a:schemeClr val="dk1"/>
              </a:solidFill>
              <a:latin typeface="Calibri"/>
              <a:ea typeface="Calibri"/>
              <a:cs typeface="Calibri"/>
              <a:sym typeface="Calibri"/>
            </a:endParaRPr>
          </a:p>
        </p:txBody>
      </p:sp>
      <p:sp>
        <p:nvSpPr>
          <p:cNvPr id="171" name="Google Shape;171;p8"/>
          <p:cNvSpPr/>
          <p:nvPr/>
        </p:nvSpPr>
        <p:spPr>
          <a:xfrm>
            <a:off x="17858432" y="89281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CE2"/>
        </a:solidFill>
      </p:bgPr>
    </p:bg>
    <p:spTree>
      <p:nvGrpSpPr>
        <p:cNvPr id="176" name="Shape 176"/>
        <p:cNvGrpSpPr/>
        <p:nvPr/>
      </p:nvGrpSpPr>
      <p:grpSpPr>
        <a:xfrm>
          <a:off x="0" y="0"/>
          <a:ext cx="0" cy="0"/>
          <a:chOff x="0" y="0"/>
          <a:chExt cx="0" cy="0"/>
        </a:xfrm>
      </p:grpSpPr>
      <p:pic>
        <p:nvPicPr>
          <p:cNvPr descr=" " id="177" name="Google Shape;177;p9"/>
          <p:cNvPicPr preferRelativeResize="0"/>
          <p:nvPr/>
        </p:nvPicPr>
        <p:blipFill rotWithShape="1">
          <a:blip r:embed="rId3">
            <a:alphaModFix/>
          </a:blip>
          <a:srcRect b="0" l="0" r="0" t="0"/>
          <a:stretch/>
        </p:blipFill>
        <p:spPr>
          <a:xfrm>
            <a:off x="11926791" y="0"/>
            <a:ext cx="12460257" cy="13271500"/>
          </a:xfrm>
          <a:prstGeom prst="rect">
            <a:avLst/>
          </a:prstGeom>
          <a:noFill/>
          <a:ln>
            <a:noFill/>
          </a:ln>
        </p:spPr>
      </p:pic>
      <p:pic>
        <p:nvPicPr>
          <p:cNvPr descr=" " id="178" name="Google Shape;178;p9"/>
          <p:cNvPicPr preferRelativeResize="0"/>
          <p:nvPr/>
        </p:nvPicPr>
        <p:blipFill rotWithShape="1">
          <a:blip r:embed="rId4">
            <a:alphaModFix/>
          </a:blip>
          <a:srcRect b="0" l="0" r="0" t="0"/>
          <a:stretch/>
        </p:blipFill>
        <p:spPr>
          <a:xfrm>
            <a:off x="0" y="0"/>
            <a:ext cx="8929216" cy="10896600"/>
          </a:xfrm>
          <a:prstGeom prst="rect">
            <a:avLst/>
          </a:prstGeom>
          <a:noFill/>
          <a:ln>
            <a:noFill/>
          </a:ln>
        </p:spPr>
      </p:pic>
      <p:sp>
        <p:nvSpPr>
          <p:cNvPr id="179" name="Google Shape;179;p9"/>
          <p:cNvSpPr/>
          <p:nvPr/>
        </p:nvSpPr>
        <p:spPr>
          <a:xfrm>
            <a:off x="12409451" y="5727700"/>
            <a:ext cx="4064508" cy="619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p9"/>
          <p:cNvPicPr preferRelativeResize="0"/>
          <p:nvPr/>
        </p:nvPicPr>
        <p:blipFill rotWithShape="1">
          <a:blip r:embed="rId5">
            <a:alphaModFix/>
          </a:blip>
          <a:srcRect b="0" l="0" r="0" t="0"/>
          <a:stretch/>
        </p:blipFill>
        <p:spPr>
          <a:xfrm>
            <a:off x="12409451" y="5727700"/>
            <a:ext cx="1625803" cy="1625600"/>
          </a:xfrm>
          <a:prstGeom prst="rect">
            <a:avLst/>
          </a:prstGeom>
          <a:noFill/>
          <a:ln>
            <a:noFill/>
          </a:ln>
        </p:spPr>
      </p:pic>
      <p:sp>
        <p:nvSpPr>
          <p:cNvPr id="181" name="Google Shape;181;p9"/>
          <p:cNvSpPr/>
          <p:nvPr/>
        </p:nvSpPr>
        <p:spPr>
          <a:xfrm>
            <a:off x="12409451" y="7658100"/>
            <a:ext cx="4064508"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
          <p:cNvSpPr/>
          <p:nvPr/>
        </p:nvSpPr>
        <p:spPr>
          <a:xfrm>
            <a:off x="12409451" y="7658100"/>
            <a:ext cx="4199992" cy="440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183" name="Google Shape;183;p9"/>
          <p:cNvSpPr/>
          <p:nvPr/>
        </p:nvSpPr>
        <p:spPr>
          <a:xfrm>
            <a:off x="16880410" y="5727700"/>
            <a:ext cx="4064508" cy="619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p9"/>
          <p:cNvPicPr preferRelativeResize="0"/>
          <p:nvPr/>
        </p:nvPicPr>
        <p:blipFill rotWithShape="1">
          <a:blip r:embed="rId6">
            <a:alphaModFix/>
          </a:blip>
          <a:srcRect b="0" l="0" r="0" t="0"/>
          <a:stretch/>
        </p:blipFill>
        <p:spPr>
          <a:xfrm>
            <a:off x="16880410" y="5727700"/>
            <a:ext cx="1625803" cy="1625600"/>
          </a:xfrm>
          <a:prstGeom prst="rect">
            <a:avLst/>
          </a:prstGeom>
          <a:noFill/>
          <a:ln>
            <a:noFill/>
          </a:ln>
        </p:spPr>
      </p:pic>
      <p:sp>
        <p:nvSpPr>
          <p:cNvPr id="185" name="Google Shape;185;p9"/>
          <p:cNvSpPr/>
          <p:nvPr/>
        </p:nvSpPr>
        <p:spPr>
          <a:xfrm>
            <a:off x="16880410" y="7658100"/>
            <a:ext cx="4064508"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9"/>
          <p:cNvSpPr/>
          <p:nvPr/>
        </p:nvSpPr>
        <p:spPr>
          <a:xfrm>
            <a:off x="16880410" y="7658100"/>
            <a:ext cx="4199992" cy="440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
        <p:nvSpPr>
          <p:cNvPr id="187" name="Google Shape;187;p9"/>
          <p:cNvSpPr/>
          <p:nvPr/>
        </p:nvSpPr>
        <p:spPr>
          <a:xfrm>
            <a:off x="2019552" y="1231900"/>
            <a:ext cx="14996341" cy="2650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THE MAGIC OF DRAGONS: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A RESEARCH</a:t>
            </a:r>
            <a:endParaRPr b="0" i="0" sz="8000" u="none" cap="none" strike="noStrike">
              <a:solidFill>
                <a:schemeClr val="dk1"/>
              </a:solidFill>
              <a:latin typeface="Calibri"/>
              <a:ea typeface="Calibri"/>
              <a:cs typeface="Calibri"/>
              <a:sym typeface="Calibri"/>
            </a:endParaRPr>
          </a:p>
        </p:txBody>
      </p:sp>
      <p:sp>
        <p:nvSpPr>
          <p:cNvPr id="188" name="Google Shape;188;p9"/>
          <p:cNvSpPr/>
          <p:nvPr/>
        </p:nvSpPr>
        <p:spPr>
          <a:xfrm>
            <a:off x="2171971" y="47244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
          <p:cNvSpPr/>
          <p:nvPr/>
        </p:nvSpPr>
        <p:spPr>
          <a:xfrm>
            <a:off x="2171971" y="4724400"/>
            <a:ext cx="8205226" cy="8204200"/>
          </a:xfrm>
          <a:prstGeom prst="ellipse">
            <a:avLst/>
          </a:prstGeom>
          <a:solidFill>
            <a:srgbClr val="E158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9"/>
          <p:cNvSpPr/>
          <p:nvPr/>
        </p:nvSpPr>
        <p:spPr>
          <a:xfrm>
            <a:off x="3200800" y="6616700"/>
            <a:ext cx="6160270" cy="6159500"/>
          </a:xfrm>
          <a:prstGeom prst="ellipse">
            <a:avLst/>
          </a:prstGeom>
          <a:solidFill>
            <a:srgbClr val="ECC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9"/>
          <p:cNvSpPr/>
          <p:nvPr/>
        </p:nvSpPr>
        <p:spPr>
          <a:xfrm>
            <a:off x="4229629" y="84963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
          <p:cNvSpPr/>
          <p:nvPr/>
        </p:nvSpPr>
        <p:spPr>
          <a:xfrm>
            <a:off x="5487086" y="5283200"/>
            <a:ext cx="1562295"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ilita One"/>
              <a:buNone/>
            </a:pPr>
            <a:r>
              <a:rPr b="0" i="0" lang="en-US" sz="4800" u="none" cap="none" strike="noStrike">
                <a:solidFill>
                  <a:srgbClr val="FFFFFF"/>
                </a:solidFill>
                <a:latin typeface="Lilita One"/>
                <a:ea typeface="Lilita One"/>
                <a:cs typeface="Lilita One"/>
                <a:sym typeface="Lilita One"/>
              </a:rPr>
              <a:t>6.7M</a:t>
            </a:r>
            <a:endParaRPr b="0" i="0" sz="4800" u="none" cap="none" strike="noStrike">
              <a:solidFill>
                <a:schemeClr val="dk1"/>
              </a:solidFill>
              <a:latin typeface="Calibri"/>
              <a:ea typeface="Calibri"/>
              <a:cs typeface="Calibri"/>
              <a:sym typeface="Calibri"/>
            </a:endParaRPr>
          </a:p>
        </p:txBody>
      </p:sp>
      <p:sp>
        <p:nvSpPr>
          <p:cNvPr id="193" name="Google Shape;193;p9"/>
          <p:cNvSpPr/>
          <p:nvPr/>
        </p:nvSpPr>
        <p:spPr>
          <a:xfrm>
            <a:off x="5499787" y="10096500"/>
            <a:ext cx="1549594"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15834"/>
              </a:buClr>
              <a:buSzPts val="4800"/>
              <a:buFont typeface="Lilita One"/>
              <a:buNone/>
            </a:pPr>
            <a:r>
              <a:rPr b="0" i="0" lang="en-US" sz="4800" u="none" cap="none" strike="noStrike">
                <a:solidFill>
                  <a:srgbClr val="E15834"/>
                </a:solidFill>
                <a:latin typeface="Lilita One"/>
                <a:ea typeface="Lilita One"/>
                <a:cs typeface="Lilita One"/>
                <a:sym typeface="Lilita One"/>
              </a:rPr>
              <a:t>2.3M</a:t>
            </a:r>
            <a:endParaRPr b="0" i="0" sz="4800" u="none" cap="none" strike="noStrike">
              <a:solidFill>
                <a:schemeClr val="dk1"/>
              </a:solidFill>
              <a:latin typeface="Calibri"/>
              <a:ea typeface="Calibri"/>
              <a:cs typeface="Calibri"/>
              <a:sym typeface="Calibri"/>
            </a:endParaRPr>
          </a:p>
        </p:txBody>
      </p:sp>
      <p:sp>
        <p:nvSpPr>
          <p:cNvPr id="194" name="Google Shape;194;p9"/>
          <p:cNvSpPr/>
          <p:nvPr/>
        </p:nvSpPr>
        <p:spPr>
          <a:xfrm>
            <a:off x="5461683" y="7162800"/>
            <a:ext cx="1625803"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ilita One"/>
              <a:buNone/>
            </a:pPr>
            <a:r>
              <a:rPr b="0" i="0" lang="en-US" sz="4800" u="none" cap="none" strike="noStrike">
                <a:solidFill>
                  <a:srgbClr val="FFFFFF"/>
                </a:solidFill>
                <a:latin typeface="Lilita One"/>
                <a:ea typeface="Lilita One"/>
                <a:cs typeface="Lilita One"/>
                <a:sym typeface="Lilita One"/>
              </a:rPr>
              <a:t>4.4M</a:t>
            </a:r>
            <a:endParaRPr b="0" i="0" sz="4800" u="none" cap="none" strike="noStrike">
              <a:solidFill>
                <a:schemeClr val="dk1"/>
              </a:solidFill>
              <a:latin typeface="Calibri"/>
              <a:ea typeface="Calibri"/>
              <a:cs typeface="Calibri"/>
              <a:sym typeface="Calibri"/>
            </a:endParaRPr>
          </a:p>
        </p:txBody>
      </p:sp>
      <p:sp>
        <p:nvSpPr>
          <p:cNvPr id="195" name="Google Shape;195;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p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97" name="Google Shape;197;p9"/>
          <p:cNvPicPr preferRelativeResize="0"/>
          <p:nvPr/>
        </p:nvPicPr>
        <p:blipFill rotWithShape="1">
          <a:blip r:embed="rId8">
            <a:alphaModFix/>
          </a:blip>
          <a:srcRect b="0" l="0" r="0" t="0"/>
          <a:stretch/>
        </p:blipFill>
        <p:spPr>
          <a:xfrm>
            <a:off x="19128591" y="203200"/>
            <a:ext cx="5258457" cy="3937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2024-01-03T09:37:27Z</dcterms:created>
  <dc:creator>PptxGenJS</dc:creator>
</cp:coreProperties>
</file>