
<file path=[Content_Types].xml><?xml version="1.0" encoding="utf-8"?>
<Types xmlns="http://schemas.openxmlformats.org/package/2006/content-types">
  <Default ContentType="application/xml" Extension="xml"/>
  <Default ContentType="image/png" Extension="png"/>
  <Default ContentType="application/vnd.openxmlformats-officedocument.obfuscatedFont" Extension="odttf"/>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8.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2.xml"/>
  <Override ContentType="application/vnd.openxmlformats-officedocument.presentationml.notesSlide+xml" PartName="/ppt/notesSlides/notesSlide5.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6.xml"/>
  <Override ContentType="application/vnd.openxmlformats-officedocument.presentationml.slide+xml" PartName="/ppt/slides/slide9.xml"/>
  <Override ContentType="application/vnd.openxmlformats-officedocument.presentationml.slide+xml" PartName="/ppt/slides/slide5.xml"/>
  <Override ContentType="application/vnd.openxmlformats-officedocument.presentationml.slide+xml" PartName="/ppt/slides/slide8.xml"/>
  <Override ContentType="application/vnd.openxmlformats-officedocument.presentationml.slide+xml" PartName="/ppt/slides/slide7.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p:sldMasterIdLst>
    <p:sldMasterId id="2147483659"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Lst>
  <p:sldSz cy="10058400" cx="77724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878">
          <p15:clr>
            <a:srgbClr val="9AA0A6"/>
          </p15:clr>
        </p15:guide>
        <p15:guide id="2" pos="2448">
          <p15:clr>
            <a:srgbClr val="9AA0A6"/>
          </p15:clr>
        </p15:guide>
        <p15:guide id="3" orient="horz" pos="3842">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BB433C6A-5067-48AE-8474-2A53749F9243}">
  <a:tblStyle styleId="{BB433C6A-5067-48AE-8474-2A53749F9243}" styleName="Table_0">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878" orient="horz"/>
        <p:guide pos="2448"/>
        <p:guide pos="3842" orient="horz"/>
      </p:guideLst>
    </p:cSldViewPr>
  </p:slideViewPr>
</p:viewPr>
</file>

<file path=ppt/_rels/presentation.xml.rels><?xml version="1.0" encoding="UTF-8" standalone="yes"?><Relationships xmlns="http://schemas.openxmlformats.org/package/2006/relationships"><Relationship Id="rId11" Type="http://schemas.openxmlformats.org/officeDocument/2006/relationships/slide" Target="slides/slide5.xml"/><Relationship Id="rId10" Type="http://schemas.openxmlformats.org/officeDocument/2006/relationships/slide" Target="slides/slide4.xml"/><Relationship Id="rId13" Type="http://schemas.openxmlformats.org/officeDocument/2006/relationships/slide" Target="slides/slide7.xml"/><Relationship Id="rId12" Type="http://schemas.openxmlformats.org/officeDocument/2006/relationships/slide" Target="slides/slide6.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3.xml"/><Relationship Id="rId15" Type="http://schemas.openxmlformats.org/officeDocument/2006/relationships/slide" Target="slides/slide9.xml"/><Relationship Id="rId14" Type="http://schemas.openxmlformats.org/officeDocument/2006/relationships/slide" Target="slides/slide8.xml"/><Relationship Id="rId17" Type="http://schemas.openxmlformats.org/officeDocument/2006/relationships/slide" Target="slides/slide11.xml"/><Relationship Id="rId16" Type="http://schemas.openxmlformats.org/officeDocument/2006/relationships/slide" Target="slides/slide10.xml"/><Relationship Id="rId5" Type="http://schemas.openxmlformats.org/officeDocument/2006/relationships/slideMaster" Target="slideMasters/slideMaster1.xml"/><Relationship Id="rId6" Type="http://schemas.openxmlformats.org/officeDocument/2006/relationships/notesMaster" Target="notesMasters/notesMaster1.xml"/><Relationship Id="rId7" Type="http://schemas.openxmlformats.org/officeDocument/2006/relationships/slide" Target="slides/slide1.xml"/><Relationship Id="rId8"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2104480" y="685800"/>
            <a:ext cx="26496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 name="Shape 50"/>
        <p:cNvGrpSpPr/>
        <p:nvPr/>
      </p:nvGrpSpPr>
      <p:grpSpPr>
        <a:xfrm>
          <a:off x="0" y="0"/>
          <a:ext cx="0" cy="0"/>
          <a:chOff x="0" y="0"/>
          <a:chExt cx="0" cy="0"/>
        </a:xfrm>
      </p:grpSpPr>
      <p:sp>
        <p:nvSpPr>
          <p:cNvPr id="51" name="Google Shape;51;g2e1dbd608d7_0_0:notes"/>
          <p:cNvSpPr/>
          <p:nvPr>
            <p:ph idx="2" type="sldImg"/>
          </p:nvPr>
        </p:nvSpPr>
        <p:spPr>
          <a:xfrm>
            <a:off x="2104462" y="685800"/>
            <a:ext cx="2649600" cy="3429000"/>
          </a:xfrm>
          <a:custGeom>
            <a:rect b="b" l="l" r="r" t="t"/>
            <a:pathLst>
              <a:path extrusionOk="0" h="120000" w="120000">
                <a:moveTo>
                  <a:pt x="0" y="0"/>
                </a:moveTo>
                <a:lnTo>
                  <a:pt x="120000" y="0"/>
                </a:lnTo>
                <a:lnTo>
                  <a:pt x="120000" y="120000"/>
                </a:lnTo>
                <a:lnTo>
                  <a:pt x="0" y="120000"/>
                </a:lnTo>
                <a:close/>
              </a:path>
            </a:pathLst>
          </a:custGeom>
        </p:spPr>
      </p:sp>
      <p:sp>
        <p:nvSpPr>
          <p:cNvPr id="52" name="Google Shape;52;g2e1dbd608d7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1" name="Shape 191"/>
        <p:cNvGrpSpPr/>
        <p:nvPr/>
      </p:nvGrpSpPr>
      <p:grpSpPr>
        <a:xfrm>
          <a:off x="0" y="0"/>
          <a:ext cx="0" cy="0"/>
          <a:chOff x="0" y="0"/>
          <a:chExt cx="0" cy="0"/>
        </a:xfrm>
      </p:grpSpPr>
      <p:sp>
        <p:nvSpPr>
          <p:cNvPr id="192" name="Google Shape;192;g2ee4bee1ec0_0_251:notes"/>
          <p:cNvSpPr/>
          <p:nvPr>
            <p:ph idx="2" type="sldImg"/>
          </p:nvPr>
        </p:nvSpPr>
        <p:spPr>
          <a:xfrm>
            <a:off x="2104462" y="685800"/>
            <a:ext cx="2649600" cy="3429000"/>
          </a:xfrm>
          <a:custGeom>
            <a:rect b="b" l="l" r="r" t="t"/>
            <a:pathLst>
              <a:path extrusionOk="0" h="120000" w="120000">
                <a:moveTo>
                  <a:pt x="0" y="0"/>
                </a:moveTo>
                <a:lnTo>
                  <a:pt x="120000" y="0"/>
                </a:lnTo>
                <a:lnTo>
                  <a:pt x="120000" y="120000"/>
                </a:lnTo>
                <a:lnTo>
                  <a:pt x="0" y="120000"/>
                </a:lnTo>
                <a:close/>
              </a:path>
            </a:pathLst>
          </a:custGeom>
        </p:spPr>
      </p:sp>
      <p:sp>
        <p:nvSpPr>
          <p:cNvPr id="193" name="Google Shape;193;g2ee4bee1ec0_0_25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2" name="Shape 202"/>
        <p:cNvGrpSpPr/>
        <p:nvPr/>
      </p:nvGrpSpPr>
      <p:grpSpPr>
        <a:xfrm>
          <a:off x="0" y="0"/>
          <a:ext cx="0" cy="0"/>
          <a:chOff x="0" y="0"/>
          <a:chExt cx="0" cy="0"/>
        </a:xfrm>
      </p:grpSpPr>
      <p:sp>
        <p:nvSpPr>
          <p:cNvPr id="203" name="Google Shape;203;g2ee4bee1ec0_0_269:notes"/>
          <p:cNvSpPr/>
          <p:nvPr>
            <p:ph idx="2" type="sldImg"/>
          </p:nvPr>
        </p:nvSpPr>
        <p:spPr>
          <a:xfrm>
            <a:off x="2104462" y="685800"/>
            <a:ext cx="2649600" cy="3429000"/>
          </a:xfrm>
          <a:custGeom>
            <a:rect b="b" l="l" r="r" t="t"/>
            <a:pathLst>
              <a:path extrusionOk="0" h="120000" w="120000">
                <a:moveTo>
                  <a:pt x="0" y="0"/>
                </a:moveTo>
                <a:lnTo>
                  <a:pt x="120000" y="0"/>
                </a:lnTo>
                <a:lnTo>
                  <a:pt x="120000" y="120000"/>
                </a:lnTo>
                <a:lnTo>
                  <a:pt x="0" y="120000"/>
                </a:lnTo>
                <a:close/>
              </a:path>
            </a:pathLst>
          </a:custGeom>
        </p:spPr>
      </p:sp>
      <p:sp>
        <p:nvSpPr>
          <p:cNvPr id="204" name="Google Shape;204;g2ee4bee1ec0_0_26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 name="Shape 61"/>
        <p:cNvGrpSpPr/>
        <p:nvPr/>
      </p:nvGrpSpPr>
      <p:grpSpPr>
        <a:xfrm>
          <a:off x="0" y="0"/>
          <a:ext cx="0" cy="0"/>
          <a:chOff x="0" y="0"/>
          <a:chExt cx="0" cy="0"/>
        </a:xfrm>
      </p:grpSpPr>
      <p:sp>
        <p:nvSpPr>
          <p:cNvPr id="62" name="Google Shape;62;g2e1dbd608d7_0_11:notes"/>
          <p:cNvSpPr/>
          <p:nvPr>
            <p:ph idx="2" type="sldImg"/>
          </p:nvPr>
        </p:nvSpPr>
        <p:spPr>
          <a:xfrm>
            <a:off x="2104480" y="685800"/>
            <a:ext cx="2649600" cy="3429000"/>
          </a:xfrm>
          <a:custGeom>
            <a:rect b="b" l="l" r="r" t="t"/>
            <a:pathLst>
              <a:path extrusionOk="0" h="120000" w="120000">
                <a:moveTo>
                  <a:pt x="0" y="0"/>
                </a:moveTo>
                <a:lnTo>
                  <a:pt x="120000" y="0"/>
                </a:lnTo>
                <a:lnTo>
                  <a:pt x="120000" y="120000"/>
                </a:lnTo>
                <a:lnTo>
                  <a:pt x="0" y="120000"/>
                </a:lnTo>
                <a:close/>
              </a:path>
            </a:pathLst>
          </a:custGeom>
        </p:spPr>
      </p:sp>
      <p:sp>
        <p:nvSpPr>
          <p:cNvPr id="63" name="Google Shape;63;g2e1dbd608d7_0_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 name="Shape 89"/>
        <p:cNvGrpSpPr/>
        <p:nvPr/>
      </p:nvGrpSpPr>
      <p:grpSpPr>
        <a:xfrm>
          <a:off x="0" y="0"/>
          <a:ext cx="0" cy="0"/>
          <a:chOff x="0" y="0"/>
          <a:chExt cx="0" cy="0"/>
        </a:xfrm>
      </p:grpSpPr>
      <p:sp>
        <p:nvSpPr>
          <p:cNvPr id="90" name="Google Shape;90;g2ee4bee1ec0_0_0:notes"/>
          <p:cNvSpPr/>
          <p:nvPr>
            <p:ph idx="2" type="sldImg"/>
          </p:nvPr>
        </p:nvSpPr>
        <p:spPr>
          <a:xfrm>
            <a:off x="2104462" y="685800"/>
            <a:ext cx="2649600" cy="3429000"/>
          </a:xfrm>
          <a:custGeom>
            <a:rect b="b" l="l" r="r" t="t"/>
            <a:pathLst>
              <a:path extrusionOk="0" h="120000" w="120000">
                <a:moveTo>
                  <a:pt x="0" y="0"/>
                </a:moveTo>
                <a:lnTo>
                  <a:pt x="120000" y="0"/>
                </a:lnTo>
                <a:lnTo>
                  <a:pt x="120000" y="120000"/>
                </a:lnTo>
                <a:lnTo>
                  <a:pt x="0" y="120000"/>
                </a:lnTo>
                <a:close/>
              </a:path>
            </a:pathLst>
          </a:custGeom>
        </p:spPr>
      </p:sp>
      <p:sp>
        <p:nvSpPr>
          <p:cNvPr id="91" name="Google Shape;91;g2ee4bee1ec0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4" name="Shape 104"/>
        <p:cNvGrpSpPr/>
        <p:nvPr/>
      </p:nvGrpSpPr>
      <p:grpSpPr>
        <a:xfrm>
          <a:off x="0" y="0"/>
          <a:ext cx="0" cy="0"/>
          <a:chOff x="0" y="0"/>
          <a:chExt cx="0" cy="0"/>
        </a:xfrm>
      </p:grpSpPr>
      <p:sp>
        <p:nvSpPr>
          <p:cNvPr id="105" name="Google Shape;105;g2ee4bee1ec0_0_119:notes"/>
          <p:cNvSpPr/>
          <p:nvPr>
            <p:ph idx="2" type="sldImg"/>
          </p:nvPr>
        </p:nvSpPr>
        <p:spPr>
          <a:xfrm>
            <a:off x="2104462" y="685800"/>
            <a:ext cx="2649600" cy="3429000"/>
          </a:xfrm>
          <a:custGeom>
            <a:rect b="b" l="l" r="r" t="t"/>
            <a:pathLst>
              <a:path extrusionOk="0" h="120000" w="120000">
                <a:moveTo>
                  <a:pt x="0" y="0"/>
                </a:moveTo>
                <a:lnTo>
                  <a:pt x="120000" y="0"/>
                </a:lnTo>
                <a:lnTo>
                  <a:pt x="120000" y="120000"/>
                </a:lnTo>
                <a:lnTo>
                  <a:pt x="0" y="120000"/>
                </a:lnTo>
                <a:close/>
              </a:path>
            </a:pathLst>
          </a:custGeom>
        </p:spPr>
      </p:sp>
      <p:sp>
        <p:nvSpPr>
          <p:cNvPr id="106" name="Google Shape;106;g2ee4bee1ec0_0_1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1" name="Shape 121"/>
        <p:cNvGrpSpPr/>
        <p:nvPr/>
      </p:nvGrpSpPr>
      <p:grpSpPr>
        <a:xfrm>
          <a:off x="0" y="0"/>
          <a:ext cx="0" cy="0"/>
          <a:chOff x="0" y="0"/>
          <a:chExt cx="0" cy="0"/>
        </a:xfrm>
      </p:grpSpPr>
      <p:sp>
        <p:nvSpPr>
          <p:cNvPr id="122" name="Google Shape;122;g2e1dbd608d7_0_31:notes"/>
          <p:cNvSpPr/>
          <p:nvPr>
            <p:ph idx="2" type="sldImg"/>
          </p:nvPr>
        </p:nvSpPr>
        <p:spPr>
          <a:xfrm>
            <a:off x="2104462" y="685800"/>
            <a:ext cx="2649600" cy="3429000"/>
          </a:xfrm>
          <a:custGeom>
            <a:rect b="b" l="l" r="r" t="t"/>
            <a:pathLst>
              <a:path extrusionOk="0" h="120000" w="120000">
                <a:moveTo>
                  <a:pt x="0" y="0"/>
                </a:moveTo>
                <a:lnTo>
                  <a:pt x="120000" y="0"/>
                </a:lnTo>
                <a:lnTo>
                  <a:pt x="120000" y="120000"/>
                </a:lnTo>
                <a:lnTo>
                  <a:pt x="0" y="120000"/>
                </a:lnTo>
                <a:close/>
              </a:path>
            </a:pathLst>
          </a:custGeom>
        </p:spPr>
      </p:sp>
      <p:sp>
        <p:nvSpPr>
          <p:cNvPr id="123" name="Google Shape;123;g2e1dbd608d7_0_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7" name="Shape 137"/>
        <p:cNvGrpSpPr/>
        <p:nvPr/>
      </p:nvGrpSpPr>
      <p:grpSpPr>
        <a:xfrm>
          <a:off x="0" y="0"/>
          <a:ext cx="0" cy="0"/>
          <a:chOff x="0" y="0"/>
          <a:chExt cx="0" cy="0"/>
        </a:xfrm>
      </p:grpSpPr>
      <p:sp>
        <p:nvSpPr>
          <p:cNvPr id="138" name="Google Shape;138;g2ee4bee1ec0_0_184:notes"/>
          <p:cNvSpPr/>
          <p:nvPr>
            <p:ph idx="2" type="sldImg"/>
          </p:nvPr>
        </p:nvSpPr>
        <p:spPr>
          <a:xfrm>
            <a:off x="2104462" y="685800"/>
            <a:ext cx="2649600" cy="3429000"/>
          </a:xfrm>
          <a:custGeom>
            <a:rect b="b" l="l" r="r" t="t"/>
            <a:pathLst>
              <a:path extrusionOk="0" h="120000" w="120000">
                <a:moveTo>
                  <a:pt x="0" y="0"/>
                </a:moveTo>
                <a:lnTo>
                  <a:pt x="120000" y="0"/>
                </a:lnTo>
                <a:lnTo>
                  <a:pt x="120000" y="120000"/>
                </a:lnTo>
                <a:lnTo>
                  <a:pt x="0" y="120000"/>
                </a:lnTo>
                <a:close/>
              </a:path>
            </a:pathLst>
          </a:custGeom>
        </p:spPr>
      </p:sp>
      <p:sp>
        <p:nvSpPr>
          <p:cNvPr id="139" name="Google Shape;139;g2ee4bee1ec0_0_18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8" name="Shape 148"/>
        <p:cNvGrpSpPr/>
        <p:nvPr/>
      </p:nvGrpSpPr>
      <p:grpSpPr>
        <a:xfrm>
          <a:off x="0" y="0"/>
          <a:ext cx="0" cy="0"/>
          <a:chOff x="0" y="0"/>
          <a:chExt cx="0" cy="0"/>
        </a:xfrm>
      </p:grpSpPr>
      <p:sp>
        <p:nvSpPr>
          <p:cNvPr id="149" name="Google Shape;149;g2e1dbd608d7_0_45:notes"/>
          <p:cNvSpPr/>
          <p:nvPr>
            <p:ph idx="2" type="sldImg"/>
          </p:nvPr>
        </p:nvSpPr>
        <p:spPr>
          <a:xfrm>
            <a:off x="2104462" y="685800"/>
            <a:ext cx="2649600" cy="3429000"/>
          </a:xfrm>
          <a:custGeom>
            <a:rect b="b" l="l" r="r" t="t"/>
            <a:pathLst>
              <a:path extrusionOk="0" h="120000" w="120000">
                <a:moveTo>
                  <a:pt x="0" y="0"/>
                </a:moveTo>
                <a:lnTo>
                  <a:pt x="120000" y="0"/>
                </a:lnTo>
                <a:lnTo>
                  <a:pt x="120000" y="120000"/>
                </a:lnTo>
                <a:lnTo>
                  <a:pt x="0" y="120000"/>
                </a:lnTo>
                <a:close/>
              </a:path>
            </a:pathLst>
          </a:custGeom>
        </p:spPr>
      </p:sp>
      <p:sp>
        <p:nvSpPr>
          <p:cNvPr id="150" name="Google Shape;150;g2e1dbd608d7_0_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4" name="Shape 164"/>
        <p:cNvGrpSpPr/>
        <p:nvPr/>
      </p:nvGrpSpPr>
      <p:grpSpPr>
        <a:xfrm>
          <a:off x="0" y="0"/>
          <a:ext cx="0" cy="0"/>
          <a:chOff x="0" y="0"/>
          <a:chExt cx="0" cy="0"/>
        </a:xfrm>
      </p:grpSpPr>
      <p:sp>
        <p:nvSpPr>
          <p:cNvPr id="165" name="Google Shape;165;g2ee4bee1ec0_0_241:notes"/>
          <p:cNvSpPr/>
          <p:nvPr>
            <p:ph idx="2" type="sldImg"/>
          </p:nvPr>
        </p:nvSpPr>
        <p:spPr>
          <a:xfrm>
            <a:off x="2104462" y="685800"/>
            <a:ext cx="2649600" cy="3429000"/>
          </a:xfrm>
          <a:custGeom>
            <a:rect b="b" l="l" r="r" t="t"/>
            <a:pathLst>
              <a:path extrusionOk="0" h="120000" w="120000">
                <a:moveTo>
                  <a:pt x="0" y="0"/>
                </a:moveTo>
                <a:lnTo>
                  <a:pt x="120000" y="0"/>
                </a:lnTo>
                <a:lnTo>
                  <a:pt x="120000" y="120000"/>
                </a:lnTo>
                <a:lnTo>
                  <a:pt x="0" y="120000"/>
                </a:lnTo>
                <a:close/>
              </a:path>
            </a:pathLst>
          </a:custGeom>
        </p:spPr>
      </p:sp>
      <p:sp>
        <p:nvSpPr>
          <p:cNvPr id="166" name="Google Shape;166;g2ee4bee1ec0_0_24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5" name="Shape 175"/>
        <p:cNvGrpSpPr/>
        <p:nvPr/>
      </p:nvGrpSpPr>
      <p:grpSpPr>
        <a:xfrm>
          <a:off x="0" y="0"/>
          <a:ext cx="0" cy="0"/>
          <a:chOff x="0" y="0"/>
          <a:chExt cx="0" cy="0"/>
        </a:xfrm>
      </p:grpSpPr>
      <p:sp>
        <p:nvSpPr>
          <p:cNvPr id="176" name="Google Shape;176;g2e1dbd608d7_0_59:notes"/>
          <p:cNvSpPr/>
          <p:nvPr>
            <p:ph idx="2" type="sldImg"/>
          </p:nvPr>
        </p:nvSpPr>
        <p:spPr>
          <a:xfrm>
            <a:off x="2104462" y="685800"/>
            <a:ext cx="2649600" cy="3429000"/>
          </a:xfrm>
          <a:custGeom>
            <a:rect b="b" l="l" r="r" t="t"/>
            <a:pathLst>
              <a:path extrusionOk="0" h="120000" w="120000">
                <a:moveTo>
                  <a:pt x="0" y="0"/>
                </a:moveTo>
                <a:lnTo>
                  <a:pt x="120000" y="0"/>
                </a:lnTo>
                <a:lnTo>
                  <a:pt x="120000" y="120000"/>
                </a:lnTo>
                <a:lnTo>
                  <a:pt x="0" y="120000"/>
                </a:lnTo>
                <a:close/>
              </a:path>
            </a:pathLst>
          </a:custGeom>
        </p:spPr>
      </p:sp>
      <p:sp>
        <p:nvSpPr>
          <p:cNvPr id="177" name="Google Shape;177;g2e1dbd608d7_0_5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264952" y="1456058"/>
            <a:ext cx="7242600" cy="4014000"/>
          </a:xfrm>
          <a:prstGeom prst="rect">
            <a:avLst/>
          </a:prstGeom>
        </p:spPr>
        <p:txBody>
          <a:bodyPr anchorCtr="0" anchor="b" bIns="91425" lIns="91425" spcFirstLastPara="1" rIns="91425" wrap="square" tIns="91425">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264945" y="5542289"/>
            <a:ext cx="7242600" cy="15501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7201589" y="9119180"/>
            <a:ext cx="466500" cy="7698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264945" y="2163089"/>
            <a:ext cx="7242600" cy="3839700"/>
          </a:xfrm>
          <a:prstGeom prst="rect">
            <a:avLst/>
          </a:prstGeom>
        </p:spPr>
        <p:txBody>
          <a:bodyPr anchorCtr="0" anchor="b" bIns="91425" lIns="91425" spcFirstLastPara="1" rIns="91425" wrap="square" tIns="91425">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264945" y="6164351"/>
            <a:ext cx="7242600" cy="2543700"/>
          </a:xfrm>
          <a:prstGeom prst="rect">
            <a:avLst/>
          </a:prstGeom>
        </p:spPr>
        <p:txBody>
          <a:bodyPr anchorCtr="0" anchor="t" bIns="91425" lIns="91425" spcFirstLastPara="1" rIns="91425" wrap="square" tIns="91425">
            <a:noAutofit/>
          </a:bodyPr>
          <a:lstStyle>
            <a:lvl1pPr indent="-342900" lvl="0" marL="457200" algn="ctr">
              <a:spcBef>
                <a:spcPts val="0"/>
              </a:spcBef>
              <a:spcAft>
                <a:spcPts val="0"/>
              </a:spcAft>
              <a:buSzPts val="1800"/>
              <a:buChar char="●"/>
              <a:defRPr/>
            </a:lvl1pPr>
            <a:lvl2pPr indent="-317500" lvl="1" marL="914400" algn="ctr">
              <a:spcBef>
                <a:spcPts val="1600"/>
              </a:spcBef>
              <a:spcAft>
                <a:spcPts val="0"/>
              </a:spcAft>
              <a:buSzPts val="1400"/>
              <a:buChar char="○"/>
              <a:defRPr/>
            </a:lvl2pPr>
            <a:lvl3pPr indent="-317500" lvl="2" marL="1371600" algn="ctr">
              <a:spcBef>
                <a:spcPts val="1600"/>
              </a:spcBef>
              <a:spcAft>
                <a:spcPts val="0"/>
              </a:spcAft>
              <a:buSzPts val="1400"/>
              <a:buChar char="■"/>
              <a:defRPr/>
            </a:lvl3pPr>
            <a:lvl4pPr indent="-317500" lvl="3" marL="1828800" algn="ctr">
              <a:spcBef>
                <a:spcPts val="1600"/>
              </a:spcBef>
              <a:spcAft>
                <a:spcPts val="0"/>
              </a:spcAft>
              <a:buSzPts val="1400"/>
              <a:buChar char="●"/>
              <a:defRPr/>
            </a:lvl4pPr>
            <a:lvl5pPr indent="-317500" lvl="4" marL="2286000" algn="ctr">
              <a:spcBef>
                <a:spcPts val="1600"/>
              </a:spcBef>
              <a:spcAft>
                <a:spcPts val="0"/>
              </a:spcAft>
              <a:buSzPts val="1400"/>
              <a:buChar char="○"/>
              <a:defRPr/>
            </a:lvl5pPr>
            <a:lvl6pPr indent="-317500" lvl="5" marL="2743200" algn="ctr">
              <a:spcBef>
                <a:spcPts val="1600"/>
              </a:spcBef>
              <a:spcAft>
                <a:spcPts val="0"/>
              </a:spcAft>
              <a:buSzPts val="1400"/>
              <a:buChar char="■"/>
              <a:defRPr/>
            </a:lvl6pPr>
            <a:lvl7pPr indent="-317500" lvl="6" marL="3200400" algn="ctr">
              <a:spcBef>
                <a:spcPts val="1600"/>
              </a:spcBef>
              <a:spcAft>
                <a:spcPts val="0"/>
              </a:spcAft>
              <a:buSzPts val="1400"/>
              <a:buChar char="●"/>
              <a:defRPr/>
            </a:lvl7pPr>
            <a:lvl8pPr indent="-317500" lvl="7" marL="3657600" algn="ctr">
              <a:spcBef>
                <a:spcPts val="1600"/>
              </a:spcBef>
              <a:spcAft>
                <a:spcPts val="0"/>
              </a:spcAft>
              <a:buSzPts val="1400"/>
              <a:buChar char="○"/>
              <a:defRPr/>
            </a:lvl8pPr>
            <a:lvl9pPr indent="-317500" lvl="8" marL="4114800" algn="ctr">
              <a:spcBef>
                <a:spcPts val="1600"/>
              </a:spcBef>
              <a:spcAft>
                <a:spcPts val="1600"/>
              </a:spcAft>
              <a:buSzPts val="1400"/>
              <a:buChar char="■"/>
              <a:defRPr/>
            </a:lvl9pPr>
          </a:lstStyle>
          <a:p/>
        </p:txBody>
      </p:sp>
      <p:sp>
        <p:nvSpPr>
          <p:cNvPr id="47" name="Google Shape;47;p11"/>
          <p:cNvSpPr txBox="1"/>
          <p:nvPr>
            <p:ph idx="12" type="sldNum"/>
          </p:nvPr>
        </p:nvSpPr>
        <p:spPr>
          <a:xfrm>
            <a:off x="7201589" y="9119180"/>
            <a:ext cx="466500" cy="7698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7201589" y="9119180"/>
            <a:ext cx="466500" cy="7698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264945" y="4206107"/>
            <a:ext cx="7242600" cy="1646100"/>
          </a:xfrm>
          <a:prstGeom prst="rect">
            <a:avLst/>
          </a:prstGeom>
        </p:spPr>
        <p:txBody>
          <a:bodyPr anchorCtr="0" anchor="ctr" bIns="91425" lIns="91425" spcFirstLastPara="1" rIns="91425" wrap="square" tIns="91425">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7201589" y="9119180"/>
            <a:ext cx="466500" cy="7698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264945" y="870271"/>
            <a:ext cx="7242600" cy="11199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264945" y="2253729"/>
            <a:ext cx="7242600" cy="6681000"/>
          </a:xfrm>
          <a:prstGeom prst="rect">
            <a:avLst/>
          </a:prstGeom>
        </p:spPr>
        <p:txBody>
          <a:bodyPr anchorCtr="0" anchor="t"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19" name="Google Shape;19;p4"/>
          <p:cNvSpPr txBox="1"/>
          <p:nvPr>
            <p:ph idx="12" type="sldNum"/>
          </p:nvPr>
        </p:nvSpPr>
        <p:spPr>
          <a:xfrm>
            <a:off x="7201589" y="9119180"/>
            <a:ext cx="466500" cy="7698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264945" y="870271"/>
            <a:ext cx="7242600" cy="11199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264945" y="2253729"/>
            <a:ext cx="3399900" cy="66810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3" name="Google Shape;23;p5"/>
          <p:cNvSpPr txBox="1"/>
          <p:nvPr>
            <p:ph idx="2" type="body"/>
          </p:nvPr>
        </p:nvSpPr>
        <p:spPr>
          <a:xfrm>
            <a:off x="4107540" y="2253729"/>
            <a:ext cx="3399900" cy="66810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4" name="Google Shape;24;p5"/>
          <p:cNvSpPr txBox="1"/>
          <p:nvPr>
            <p:ph idx="12" type="sldNum"/>
          </p:nvPr>
        </p:nvSpPr>
        <p:spPr>
          <a:xfrm>
            <a:off x="7201589" y="9119180"/>
            <a:ext cx="466500" cy="7698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264945" y="870271"/>
            <a:ext cx="7242600" cy="11199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7201589" y="9119180"/>
            <a:ext cx="466500" cy="7698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264945" y="1086507"/>
            <a:ext cx="2386800" cy="1477800"/>
          </a:xfrm>
          <a:prstGeom prst="rect">
            <a:avLst/>
          </a:prstGeom>
        </p:spPr>
        <p:txBody>
          <a:bodyPr anchorCtr="0" anchor="b" bIns="91425" lIns="91425" spcFirstLastPara="1" rIns="91425" wrap="square" tIns="91425">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264945" y="2717440"/>
            <a:ext cx="2386800" cy="62175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sz="12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31" name="Google Shape;31;p7"/>
          <p:cNvSpPr txBox="1"/>
          <p:nvPr>
            <p:ph idx="12" type="sldNum"/>
          </p:nvPr>
        </p:nvSpPr>
        <p:spPr>
          <a:xfrm>
            <a:off x="7201589" y="9119180"/>
            <a:ext cx="466500" cy="7698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16713" y="880293"/>
            <a:ext cx="5412600" cy="7999800"/>
          </a:xfrm>
          <a:prstGeom prst="rect">
            <a:avLst/>
          </a:prstGeom>
        </p:spPr>
        <p:txBody>
          <a:bodyPr anchorCtr="0" anchor="ctr" bIns="91425" lIns="91425" spcFirstLastPara="1" rIns="91425" wrap="square" tIns="91425">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7201589" y="9119180"/>
            <a:ext cx="466500" cy="7698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3886200" y="-244"/>
            <a:ext cx="3886200" cy="100584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25675" y="2411542"/>
            <a:ext cx="3438300" cy="2898600"/>
          </a:xfrm>
          <a:prstGeom prst="rect">
            <a:avLst/>
          </a:prstGeom>
        </p:spPr>
        <p:txBody>
          <a:bodyPr anchorCtr="0" anchor="b" bIns="91425" lIns="91425" spcFirstLastPara="1" rIns="91425" wrap="square" tIns="91425">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25675" y="5481569"/>
            <a:ext cx="3438300" cy="24153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198575" y="1415969"/>
            <a:ext cx="3261300" cy="7226100"/>
          </a:xfrm>
          <a:prstGeom prst="rect">
            <a:avLst/>
          </a:prstGeom>
        </p:spPr>
        <p:txBody>
          <a:bodyPr anchorCtr="0" anchor="ctr"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40" name="Google Shape;40;p9"/>
          <p:cNvSpPr txBox="1"/>
          <p:nvPr>
            <p:ph idx="12" type="sldNum"/>
          </p:nvPr>
        </p:nvSpPr>
        <p:spPr>
          <a:xfrm>
            <a:off x="7201589" y="9119180"/>
            <a:ext cx="466500" cy="7698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264945" y="8273124"/>
            <a:ext cx="5099100" cy="1183200"/>
          </a:xfrm>
          <a:prstGeom prst="rect">
            <a:avLst/>
          </a:prstGeom>
        </p:spPr>
        <p:txBody>
          <a:bodyPr anchorCtr="0" anchor="ctr" bIns="91425" lIns="91425" spcFirstLastPara="1" rIns="91425" wrap="square" tIns="91425">
            <a:no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7201589" y="9119180"/>
            <a:ext cx="466500" cy="7698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264945" y="870271"/>
            <a:ext cx="7242600" cy="11199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264945" y="2253729"/>
            <a:ext cx="7242600" cy="6681000"/>
          </a:xfrm>
          <a:prstGeom prst="rect">
            <a:avLst/>
          </a:prstGeom>
          <a:noFill/>
          <a:ln>
            <a:noFill/>
          </a:ln>
        </p:spPr>
        <p:txBody>
          <a:bodyPr anchorCtr="0" anchor="t" bIns="91425" lIns="91425" spcFirstLastPara="1" rIns="91425" wrap="square" tIns="91425">
            <a:no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1600"/>
              </a:spcBef>
              <a:spcAft>
                <a:spcPts val="0"/>
              </a:spcAft>
              <a:buClr>
                <a:schemeClr val="dk2"/>
              </a:buClr>
              <a:buSzPts val="1400"/>
              <a:buChar char="○"/>
              <a:defRPr>
                <a:solidFill>
                  <a:schemeClr val="dk2"/>
                </a:solidFill>
              </a:defRPr>
            </a:lvl2pPr>
            <a:lvl3pPr indent="-317500" lvl="2" marL="1371600">
              <a:lnSpc>
                <a:spcPct val="115000"/>
              </a:lnSpc>
              <a:spcBef>
                <a:spcPts val="1600"/>
              </a:spcBef>
              <a:spcAft>
                <a:spcPts val="0"/>
              </a:spcAft>
              <a:buClr>
                <a:schemeClr val="dk2"/>
              </a:buClr>
              <a:buSzPts val="1400"/>
              <a:buChar char="■"/>
              <a:defRPr>
                <a:solidFill>
                  <a:schemeClr val="dk2"/>
                </a:solidFill>
              </a:defRPr>
            </a:lvl3pPr>
            <a:lvl4pPr indent="-317500" lvl="3" marL="1828800">
              <a:lnSpc>
                <a:spcPct val="115000"/>
              </a:lnSpc>
              <a:spcBef>
                <a:spcPts val="1600"/>
              </a:spcBef>
              <a:spcAft>
                <a:spcPts val="0"/>
              </a:spcAft>
              <a:buClr>
                <a:schemeClr val="dk2"/>
              </a:buClr>
              <a:buSzPts val="1400"/>
              <a:buChar char="●"/>
              <a:defRPr>
                <a:solidFill>
                  <a:schemeClr val="dk2"/>
                </a:solidFill>
              </a:defRPr>
            </a:lvl4pPr>
            <a:lvl5pPr indent="-317500" lvl="4" marL="2286000">
              <a:lnSpc>
                <a:spcPct val="115000"/>
              </a:lnSpc>
              <a:spcBef>
                <a:spcPts val="1600"/>
              </a:spcBef>
              <a:spcAft>
                <a:spcPts val="0"/>
              </a:spcAft>
              <a:buClr>
                <a:schemeClr val="dk2"/>
              </a:buClr>
              <a:buSzPts val="1400"/>
              <a:buChar char="○"/>
              <a:defRPr>
                <a:solidFill>
                  <a:schemeClr val="dk2"/>
                </a:solidFill>
              </a:defRPr>
            </a:lvl5pPr>
            <a:lvl6pPr indent="-317500" lvl="5" marL="2743200">
              <a:lnSpc>
                <a:spcPct val="115000"/>
              </a:lnSpc>
              <a:spcBef>
                <a:spcPts val="1600"/>
              </a:spcBef>
              <a:spcAft>
                <a:spcPts val="0"/>
              </a:spcAft>
              <a:buClr>
                <a:schemeClr val="dk2"/>
              </a:buClr>
              <a:buSzPts val="1400"/>
              <a:buChar char="■"/>
              <a:defRPr>
                <a:solidFill>
                  <a:schemeClr val="dk2"/>
                </a:solidFill>
              </a:defRPr>
            </a:lvl6pPr>
            <a:lvl7pPr indent="-317500" lvl="6" marL="3200400">
              <a:lnSpc>
                <a:spcPct val="115000"/>
              </a:lnSpc>
              <a:spcBef>
                <a:spcPts val="1600"/>
              </a:spcBef>
              <a:spcAft>
                <a:spcPts val="0"/>
              </a:spcAft>
              <a:buClr>
                <a:schemeClr val="dk2"/>
              </a:buClr>
              <a:buSzPts val="1400"/>
              <a:buChar char="●"/>
              <a:defRPr>
                <a:solidFill>
                  <a:schemeClr val="dk2"/>
                </a:solidFill>
              </a:defRPr>
            </a:lvl7pPr>
            <a:lvl8pPr indent="-317500" lvl="7" marL="3657600">
              <a:lnSpc>
                <a:spcPct val="115000"/>
              </a:lnSpc>
              <a:spcBef>
                <a:spcPts val="1600"/>
              </a:spcBef>
              <a:spcAft>
                <a:spcPts val="0"/>
              </a:spcAft>
              <a:buClr>
                <a:schemeClr val="dk2"/>
              </a:buClr>
              <a:buSzPts val="1400"/>
              <a:buChar char="○"/>
              <a:defRPr>
                <a:solidFill>
                  <a:schemeClr val="dk2"/>
                </a:solidFill>
              </a:defRPr>
            </a:lvl8pPr>
            <a:lvl9pPr indent="-317500" lvl="8" marL="4114800">
              <a:lnSpc>
                <a:spcPct val="115000"/>
              </a:lnSpc>
              <a:spcBef>
                <a:spcPts val="1600"/>
              </a:spcBef>
              <a:spcAft>
                <a:spcPts val="160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7201589" y="9119180"/>
            <a:ext cx="466500" cy="769800"/>
          </a:xfrm>
          <a:prstGeom prst="rect">
            <a:avLst/>
          </a:prstGeom>
          <a:noFill/>
          <a:ln>
            <a:noFill/>
          </a:ln>
        </p:spPr>
        <p:txBody>
          <a:bodyPr anchorCtr="0" anchor="ctr" bIns="91425" lIns="91425" spcFirstLastPara="1" rIns="91425" wrap="square" tIns="91425">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hyperlink" Target="https://mysteryscience.com/solarsystem/stars-planets" TargetMode="External"/><Relationship Id="rId4" Type="http://schemas.openxmlformats.org/officeDocument/2006/relationships/hyperlink" Target="https://mysteryscience.com/getting-started?modal=pacing-guide-modal" TargetMode="External"/><Relationship Id="rId5" Type="http://schemas.openxmlformats.org/officeDocument/2006/relationships/hyperlink" Target="https://mysteryscience.com/getting-started?modal=anchor-layer-teacher-guides-modal" TargetMode="External"/><Relationship Id="rId6" Type="http://schemas.openxmlformats.org/officeDocument/2006/relationships/image" Target="../media/image16.png"/><Relationship Id="rId7" Type="http://schemas.openxmlformats.org/officeDocument/2006/relationships/hyperlink" Target="http://mysteryscience.com/anchor" TargetMode="External"/><Relationship Id="rId8"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2.png"/><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11.png"/><Relationship Id="rId4" Type="http://schemas.openxmlformats.org/officeDocument/2006/relationships/image" Target="../media/image2.png"/><Relationship Id="rId5" Type="http://schemas.openxmlformats.org/officeDocument/2006/relationships/image" Target="../media/image20.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 Id="rId3" Type="http://schemas.openxmlformats.org/officeDocument/2006/relationships/image" Target="../media/image11.png"/><Relationship Id="rId4" Type="http://schemas.openxmlformats.org/officeDocument/2006/relationships/image" Target="../media/image10.png"/><Relationship Id="rId11" Type="http://schemas.openxmlformats.org/officeDocument/2006/relationships/hyperlink" Target="https://mysteryscience.com/solarsystem/mystery-3/star-brightness-habitable-planets/294" TargetMode="External"/><Relationship Id="rId10" Type="http://schemas.openxmlformats.org/officeDocument/2006/relationships/hyperlink" Target="https://mysteryscience.com/solarsystem/mystery-2/gravity/290" TargetMode="External"/><Relationship Id="rId12" Type="http://schemas.openxmlformats.org/officeDocument/2006/relationships/hyperlink" Target="https://mysteryscience.com/solarsystem/mystery-3/star-brightness-habitable-planets/294" TargetMode="External"/><Relationship Id="rId9" Type="http://schemas.openxmlformats.org/officeDocument/2006/relationships/hyperlink" Target="https://mysteryscience.com/solarsystem/mystery-2/gravity/290" TargetMode="External"/><Relationship Id="rId5" Type="http://schemas.openxmlformats.org/officeDocument/2006/relationships/image" Target="../media/image1.png"/><Relationship Id="rId6" Type="http://schemas.openxmlformats.org/officeDocument/2006/relationships/image" Target="../media/image2.png"/><Relationship Id="rId7" Type="http://schemas.openxmlformats.org/officeDocument/2006/relationships/hyperlink" Target="https://mysteryscience.com/solarsystem/mystery-1/solar-system-sun-brightness/908" TargetMode="External"/><Relationship Id="rId8" Type="http://schemas.openxmlformats.org/officeDocument/2006/relationships/hyperlink" Target="https://mysteryscience.com/solarsystem/mystery-1/solar-system-sun-brightness/908"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2.png"/><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10.png"/><Relationship Id="rId4" Type="http://schemas.openxmlformats.org/officeDocument/2006/relationships/image" Target="../media/image6.png"/><Relationship Id="rId5" Type="http://schemas.openxmlformats.org/officeDocument/2006/relationships/image" Target="../media/image2.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12.png"/><Relationship Id="rId4" Type="http://schemas.openxmlformats.org/officeDocument/2006/relationships/image" Target="../media/image2.png"/><Relationship Id="rId5" Type="http://schemas.openxmlformats.org/officeDocument/2006/relationships/image" Target="../media/image14.png"/><Relationship Id="rId6" Type="http://schemas.openxmlformats.org/officeDocument/2006/relationships/image" Target="../media/image8.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2.png"/><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3.png"/><Relationship Id="rId4" Type="http://schemas.openxmlformats.org/officeDocument/2006/relationships/image" Target="../media/image2.png"/><Relationship Id="rId5" Type="http://schemas.openxmlformats.org/officeDocument/2006/relationships/image" Target="../media/image13.png"/><Relationship Id="rId6" Type="http://schemas.openxmlformats.org/officeDocument/2006/relationships/image" Target="../media/image19.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2.png"/><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15.png"/><Relationship Id="rId4" Type="http://schemas.openxmlformats.org/officeDocument/2006/relationships/image" Target="../media/image2.png"/><Relationship Id="rId5" Type="http://schemas.openxmlformats.org/officeDocument/2006/relationships/image" Target="../media/image17.png"/><Relationship Id="rId6"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AEADF"/>
        </a:solidFill>
      </p:bgPr>
    </p:bg>
    <p:spTree>
      <p:nvGrpSpPr>
        <p:cNvPr id="53" name="Shape 53"/>
        <p:cNvGrpSpPr/>
        <p:nvPr/>
      </p:nvGrpSpPr>
      <p:grpSpPr>
        <a:xfrm>
          <a:off x="0" y="0"/>
          <a:ext cx="0" cy="0"/>
          <a:chOff x="0" y="0"/>
          <a:chExt cx="0" cy="0"/>
        </a:xfrm>
      </p:grpSpPr>
      <p:sp>
        <p:nvSpPr>
          <p:cNvPr id="54" name="Google Shape;54;p13"/>
          <p:cNvSpPr txBox="1"/>
          <p:nvPr/>
        </p:nvSpPr>
        <p:spPr>
          <a:xfrm>
            <a:off x="3249450" y="1709928"/>
            <a:ext cx="4009500" cy="708000"/>
          </a:xfrm>
          <a:prstGeom prst="rect">
            <a:avLst/>
          </a:prstGeom>
          <a:noFill/>
          <a:ln>
            <a:noFill/>
          </a:ln>
        </p:spPr>
        <p:txBody>
          <a:bodyPr anchorCtr="0" anchor="t" bIns="91425" lIns="0" spcFirstLastPara="1" rIns="0" wrap="square" tIns="0">
            <a:spAutoFit/>
          </a:bodyPr>
          <a:lstStyle/>
          <a:p>
            <a:pPr indent="0" lvl="0" marL="0" rtl="0" algn="l">
              <a:spcBef>
                <a:spcPts val="1000"/>
              </a:spcBef>
              <a:spcAft>
                <a:spcPts val="1000"/>
              </a:spcAft>
              <a:buNone/>
            </a:pPr>
            <a:r>
              <a:rPr b="1" lang="en" sz="4000">
                <a:latin typeface="Poppins"/>
                <a:ea typeface="Poppins"/>
                <a:cs typeface="Poppins"/>
                <a:sym typeface="Poppins"/>
              </a:rPr>
              <a:t>Stars &amp; Planets</a:t>
            </a:r>
            <a:endParaRPr b="1" sz="1000"/>
          </a:p>
        </p:txBody>
      </p:sp>
      <p:sp>
        <p:nvSpPr>
          <p:cNvPr id="55" name="Google Shape;55;p13"/>
          <p:cNvSpPr/>
          <p:nvPr/>
        </p:nvSpPr>
        <p:spPr>
          <a:xfrm>
            <a:off x="0" y="0"/>
            <a:ext cx="2726100" cy="10058400"/>
          </a:xfrm>
          <a:prstGeom prst="rect">
            <a:avLst/>
          </a:prstGeom>
          <a:solidFill>
            <a:srgbClr val="CAAFF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 name="Google Shape;56;p13"/>
          <p:cNvSpPr txBox="1"/>
          <p:nvPr/>
        </p:nvSpPr>
        <p:spPr>
          <a:xfrm>
            <a:off x="3300984" y="2596896"/>
            <a:ext cx="3953400" cy="184800"/>
          </a:xfrm>
          <a:prstGeom prst="rect">
            <a:avLst/>
          </a:prstGeom>
          <a:noFill/>
          <a:ln>
            <a:noFill/>
          </a:ln>
        </p:spPr>
        <p:txBody>
          <a:bodyPr anchorCtr="0" anchor="t" bIns="0" lIns="0" spcFirstLastPara="1" rIns="0" wrap="square" tIns="0">
            <a:spAutoFit/>
          </a:bodyPr>
          <a:lstStyle/>
          <a:p>
            <a:pPr indent="0" lvl="0" marL="0" rtl="0" algn="l">
              <a:lnSpc>
                <a:spcPct val="150000"/>
              </a:lnSpc>
              <a:spcBef>
                <a:spcPts val="0"/>
              </a:spcBef>
              <a:spcAft>
                <a:spcPts val="0"/>
              </a:spcAft>
              <a:buNone/>
            </a:pPr>
            <a:r>
              <a:rPr lang="en" sz="1200" u="sng">
                <a:solidFill>
                  <a:schemeClr val="dk1"/>
                </a:solidFill>
                <a:latin typeface="Poppins"/>
                <a:ea typeface="Poppins"/>
                <a:cs typeface="Poppins"/>
                <a:sym typeface="Poppins"/>
                <a:hlinkClick r:id="rId3">
                  <a:extLst>
                    <a:ext uri="{A12FA001-AC4F-418D-AE19-62706E023703}">
                      <ahyp:hlinkClr val="tx"/>
                    </a:ext>
                  </a:extLst>
                </a:hlinkClick>
              </a:rPr>
              <a:t>Unit Web Link</a:t>
            </a:r>
            <a:r>
              <a:rPr lang="en" sz="1200">
                <a:solidFill>
                  <a:schemeClr val="dk1"/>
                </a:solidFill>
                <a:latin typeface="Poppins"/>
                <a:ea typeface="Poppins"/>
                <a:cs typeface="Poppins"/>
                <a:sym typeface="Poppins"/>
              </a:rPr>
              <a:t> • </a:t>
            </a:r>
            <a:r>
              <a:rPr lang="en" sz="1200" u="sng">
                <a:solidFill>
                  <a:schemeClr val="dk1"/>
                </a:solidFill>
                <a:latin typeface="Poppins"/>
                <a:ea typeface="Poppins"/>
                <a:cs typeface="Poppins"/>
                <a:sym typeface="Poppins"/>
                <a:hlinkClick r:id="rId4">
                  <a:extLst>
                    <a:ext uri="{A12FA001-AC4F-418D-AE19-62706E023703}">
                      <ahyp:hlinkClr val="tx"/>
                    </a:ext>
                  </a:extLst>
                </a:hlinkClick>
              </a:rPr>
              <a:t>Pacing Guide</a:t>
            </a:r>
            <a:r>
              <a:rPr lang="en" sz="1200">
                <a:solidFill>
                  <a:schemeClr val="dk1"/>
                </a:solidFill>
                <a:latin typeface="Poppins"/>
                <a:ea typeface="Poppins"/>
                <a:cs typeface="Poppins"/>
                <a:sym typeface="Poppins"/>
              </a:rPr>
              <a:t> • </a:t>
            </a:r>
            <a:r>
              <a:rPr lang="en" sz="1200" u="sng">
                <a:solidFill>
                  <a:schemeClr val="dk1"/>
                </a:solidFill>
                <a:latin typeface="Poppins"/>
                <a:ea typeface="Poppins"/>
                <a:cs typeface="Poppins"/>
                <a:sym typeface="Poppins"/>
                <a:hlinkClick r:id="rId5">
                  <a:extLst>
                    <a:ext uri="{A12FA001-AC4F-418D-AE19-62706E023703}">
                      <ahyp:hlinkClr val="tx"/>
                    </a:ext>
                  </a:extLst>
                </a:hlinkClick>
              </a:rPr>
              <a:t>Other Units</a:t>
            </a:r>
            <a:endParaRPr sz="1200">
              <a:solidFill>
                <a:schemeClr val="dk1"/>
              </a:solidFill>
              <a:latin typeface="Poppins"/>
              <a:ea typeface="Poppins"/>
              <a:cs typeface="Poppins"/>
              <a:sym typeface="Poppins"/>
            </a:endParaRPr>
          </a:p>
        </p:txBody>
      </p:sp>
      <p:pic>
        <p:nvPicPr>
          <p:cNvPr id="57" name="Google Shape;57;p13"/>
          <p:cNvPicPr preferRelativeResize="0"/>
          <p:nvPr/>
        </p:nvPicPr>
        <p:blipFill rotWithShape="1">
          <a:blip r:embed="rId6">
            <a:alphaModFix/>
          </a:blip>
          <a:srcRect b="2846" l="0" r="15640" t="0"/>
          <a:stretch/>
        </p:blipFill>
        <p:spPr>
          <a:xfrm>
            <a:off x="3305550" y="4928150"/>
            <a:ext cx="4466850" cy="5130249"/>
          </a:xfrm>
          <a:prstGeom prst="rect">
            <a:avLst/>
          </a:prstGeom>
          <a:noFill/>
          <a:ln>
            <a:noFill/>
          </a:ln>
        </p:spPr>
      </p:pic>
      <p:sp>
        <p:nvSpPr>
          <p:cNvPr id="58" name="Google Shape;58;p13"/>
          <p:cNvSpPr txBox="1"/>
          <p:nvPr/>
        </p:nvSpPr>
        <p:spPr>
          <a:xfrm>
            <a:off x="457200" y="953202"/>
            <a:ext cx="2008800" cy="12468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b="1" lang="en" sz="2000">
                <a:solidFill>
                  <a:srgbClr val="000000"/>
                </a:solidFill>
                <a:latin typeface="Poppins"/>
                <a:ea typeface="Poppins"/>
                <a:cs typeface="Poppins"/>
                <a:sym typeface="Poppins"/>
              </a:rPr>
              <a:t>Anchor Layer Teacher Guide</a:t>
            </a:r>
            <a:endParaRPr b="1" sz="2000">
              <a:solidFill>
                <a:srgbClr val="000000"/>
              </a:solidFill>
              <a:latin typeface="Poppins"/>
              <a:ea typeface="Poppins"/>
              <a:cs typeface="Poppins"/>
              <a:sym typeface="Poppins"/>
            </a:endParaRPr>
          </a:p>
          <a:p>
            <a:pPr indent="0" lvl="0" marL="0" rtl="0" algn="l">
              <a:spcBef>
                <a:spcPts val="0"/>
              </a:spcBef>
              <a:spcAft>
                <a:spcPts val="0"/>
              </a:spcAft>
              <a:buNone/>
            </a:pPr>
            <a:r>
              <a:t/>
            </a:r>
            <a:endParaRPr sz="1200">
              <a:solidFill>
                <a:srgbClr val="000000"/>
              </a:solidFill>
              <a:latin typeface="Poppins"/>
              <a:ea typeface="Poppins"/>
              <a:cs typeface="Poppins"/>
              <a:sym typeface="Poppins"/>
            </a:endParaRPr>
          </a:p>
          <a:p>
            <a:pPr indent="0" lvl="0" marL="0" rtl="0" algn="l">
              <a:spcBef>
                <a:spcPts val="0"/>
              </a:spcBef>
              <a:spcAft>
                <a:spcPts val="0"/>
              </a:spcAft>
              <a:buNone/>
            </a:pPr>
            <a:r>
              <a:t/>
            </a:r>
            <a:endParaRPr sz="500">
              <a:solidFill>
                <a:srgbClr val="000000"/>
              </a:solidFill>
              <a:latin typeface="Poppins"/>
              <a:ea typeface="Poppins"/>
              <a:cs typeface="Poppins"/>
              <a:sym typeface="Poppins"/>
            </a:endParaRPr>
          </a:p>
          <a:p>
            <a:pPr indent="0" lvl="0" marL="0" rtl="0" algn="l">
              <a:spcBef>
                <a:spcPts val="0"/>
              </a:spcBef>
              <a:spcAft>
                <a:spcPts val="0"/>
              </a:spcAft>
              <a:buNone/>
            </a:pPr>
            <a:r>
              <a:rPr lang="en" sz="1200">
                <a:solidFill>
                  <a:srgbClr val="000000"/>
                </a:solidFill>
                <a:latin typeface="Poppins"/>
                <a:ea typeface="Poppins"/>
                <a:cs typeface="Poppins"/>
                <a:sym typeface="Poppins"/>
              </a:rPr>
              <a:t>A curriculum companion for </a:t>
            </a:r>
            <a:r>
              <a:rPr lang="en" sz="1200" u="sng">
                <a:solidFill>
                  <a:srgbClr val="000000"/>
                </a:solidFill>
                <a:latin typeface="Poppins"/>
                <a:ea typeface="Poppins"/>
                <a:cs typeface="Poppins"/>
                <a:sym typeface="Poppins"/>
                <a:hlinkClick r:id="rId7">
                  <a:extLst>
                    <a:ext uri="{A12FA001-AC4F-418D-AE19-62706E023703}">
                      <ahyp:hlinkClr val="tx"/>
                    </a:ext>
                  </a:extLst>
                </a:hlinkClick>
              </a:rPr>
              <a:t>Anchor Layer</a:t>
            </a:r>
            <a:r>
              <a:rPr lang="en" sz="1200">
                <a:solidFill>
                  <a:srgbClr val="000000"/>
                </a:solidFill>
                <a:latin typeface="Poppins"/>
                <a:ea typeface="Poppins"/>
                <a:cs typeface="Poppins"/>
                <a:sym typeface="Poppins"/>
              </a:rPr>
              <a:t> users</a:t>
            </a:r>
            <a:endParaRPr sz="1200">
              <a:solidFill>
                <a:srgbClr val="000000"/>
              </a:solidFill>
              <a:latin typeface="Poppins"/>
              <a:ea typeface="Poppins"/>
              <a:cs typeface="Poppins"/>
              <a:sym typeface="Poppins"/>
            </a:endParaRPr>
          </a:p>
        </p:txBody>
      </p:sp>
      <p:pic>
        <p:nvPicPr>
          <p:cNvPr id="59" name="Google Shape;59;p13"/>
          <p:cNvPicPr preferRelativeResize="0"/>
          <p:nvPr/>
        </p:nvPicPr>
        <p:blipFill rotWithShape="1">
          <a:blip r:embed="rId8">
            <a:alphaModFix/>
          </a:blip>
          <a:srcRect b="1276" l="0" r="0" t="1276"/>
          <a:stretch/>
        </p:blipFill>
        <p:spPr>
          <a:xfrm>
            <a:off x="463261" y="457200"/>
            <a:ext cx="1232057" cy="161925"/>
          </a:xfrm>
          <a:prstGeom prst="rect">
            <a:avLst/>
          </a:prstGeom>
          <a:noFill/>
          <a:ln>
            <a:noFill/>
          </a:ln>
        </p:spPr>
      </p:pic>
      <p:sp>
        <p:nvSpPr>
          <p:cNvPr id="60" name="Google Shape;60;p13"/>
          <p:cNvSpPr txBox="1"/>
          <p:nvPr/>
        </p:nvSpPr>
        <p:spPr>
          <a:xfrm>
            <a:off x="3305550" y="1261872"/>
            <a:ext cx="3000000" cy="400200"/>
          </a:xfrm>
          <a:prstGeom prst="rect">
            <a:avLst/>
          </a:prstGeom>
          <a:noFill/>
          <a:ln>
            <a:noFill/>
          </a:ln>
        </p:spPr>
        <p:txBody>
          <a:bodyPr anchorCtr="0" anchor="t" bIns="91425" lIns="0" spcFirstLastPara="1" rIns="91425" wrap="square" tIns="0">
            <a:spAutoFit/>
          </a:bodyPr>
          <a:lstStyle/>
          <a:p>
            <a:pPr indent="0" lvl="0" marL="0" rtl="0" algn="l">
              <a:spcBef>
                <a:spcPts val="1000"/>
              </a:spcBef>
              <a:spcAft>
                <a:spcPts val="1000"/>
              </a:spcAft>
              <a:buNone/>
            </a:pPr>
            <a:r>
              <a:rPr b="1" lang="en" sz="2000">
                <a:solidFill>
                  <a:srgbClr val="000000"/>
                </a:solidFill>
                <a:latin typeface="Poppins"/>
                <a:ea typeface="Poppins"/>
                <a:cs typeface="Poppins"/>
                <a:sym typeface="Poppins"/>
              </a:rPr>
              <a:t>Grade </a:t>
            </a:r>
            <a:r>
              <a:rPr b="1" lang="en" sz="2000">
                <a:latin typeface="Poppins"/>
                <a:ea typeface="Poppins"/>
                <a:cs typeface="Poppins"/>
                <a:sym typeface="Poppins"/>
              </a:rPr>
              <a:t>5</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4" name="Shape 194"/>
        <p:cNvGrpSpPr/>
        <p:nvPr/>
      </p:nvGrpSpPr>
      <p:grpSpPr>
        <a:xfrm>
          <a:off x="0" y="0"/>
          <a:ext cx="0" cy="0"/>
          <a:chOff x="0" y="0"/>
          <a:chExt cx="0" cy="0"/>
        </a:xfrm>
      </p:grpSpPr>
      <p:sp>
        <p:nvSpPr>
          <p:cNvPr id="195" name="Google Shape;195;p22"/>
          <p:cNvSpPr txBox="1"/>
          <p:nvPr/>
        </p:nvSpPr>
        <p:spPr>
          <a:xfrm>
            <a:off x="7023423" y="9289228"/>
            <a:ext cx="466500" cy="7698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sz="800">
                <a:solidFill>
                  <a:srgbClr val="595959"/>
                </a:solidFill>
                <a:latin typeface="Poppins"/>
                <a:ea typeface="Poppins"/>
                <a:cs typeface="Poppins"/>
                <a:sym typeface="Poppins"/>
              </a:rPr>
              <a:t>‹#›</a:t>
            </a:fld>
            <a:endParaRPr sz="800">
              <a:solidFill>
                <a:srgbClr val="595959"/>
              </a:solidFill>
              <a:latin typeface="Poppins"/>
              <a:ea typeface="Poppins"/>
              <a:cs typeface="Poppins"/>
              <a:sym typeface="Poppins"/>
            </a:endParaRPr>
          </a:p>
        </p:txBody>
      </p:sp>
      <p:sp>
        <p:nvSpPr>
          <p:cNvPr id="196" name="Google Shape;196;p22"/>
          <p:cNvSpPr/>
          <p:nvPr/>
        </p:nvSpPr>
        <p:spPr>
          <a:xfrm>
            <a:off x="0" y="0"/>
            <a:ext cx="7789200" cy="914400"/>
          </a:xfrm>
          <a:prstGeom prst="rect">
            <a:avLst/>
          </a:prstGeom>
          <a:solidFill>
            <a:srgbClr val="EAEAD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sp>
        <p:nvSpPr>
          <p:cNvPr id="197" name="Google Shape;197;p22"/>
          <p:cNvSpPr txBox="1"/>
          <p:nvPr/>
        </p:nvSpPr>
        <p:spPr>
          <a:xfrm>
            <a:off x="457200" y="1280150"/>
            <a:ext cx="4975800" cy="5289000"/>
          </a:xfrm>
          <a:prstGeom prst="rect">
            <a:avLst/>
          </a:prstGeom>
          <a:noFill/>
          <a:ln>
            <a:noFill/>
          </a:ln>
        </p:spPr>
        <p:txBody>
          <a:bodyPr anchorCtr="0" anchor="t" bIns="91425" lIns="0" spcFirstLastPara="1" rIns="91425" wrap="square" tIns="0">
            <a:noAutofit/>
          </a:bodyPr>
          <a:lstStyle/>
          <a:p>
            <a:pPr indent="0" lvl="0" marL="0" rtl="0" algn="l">
              <a:spcBef>
                <a:spcPts val="0"/>
              </a:spcBef>
              <a:spcAft>
                <a:spcPts val="0"/>
              </a:spcAft>
              <a:buClr>
                <a:schemeClr val="dk1"/>
              </a:buClr>
              <a:buSzPts val="1100"/>
              <a:buFont typeface="Arial"/>
              <a:buNone/>
            </a:pPr>
            <a:r>
              <a:rPr b="1" lang="en" sz="1200">
                <a:solidFill>
                  <a:schemeClr val="dk1"/>
                </a:solidFill>
                <a:latin typeface="Poppins"/>
                <a:ea typeface="Poppins"/>
                <a:cs typeface="Poppins"/>
                <a:sym typeface="Poppins"/>
              </a:rPr>
              <a:t>Lesson 3: Could there be life on other planets? </a:t>
            </a:r>
            <a:r>
              <a:rPr lang="en" sz="1200">
                <a:solidFill>
                  <a:schemeClr val="dk1"/>
                </a:solidFill>
                <a:latin typeface="Poppins"/>
                <a:ea typeface="Poppins"/>
                <a:cs typeface="Poppins"/>
                <a:sym typeface="Poppins"/>
              </a:rPr>
              <a:t>(pg 2 of 2)</a:t>
            </a:r>
            <a:endParaRPr b="1" sz="12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1200">
                <a:solidFill>
                  <a:schemeClr val="dk1"/>
                </a:solidFill>
                <a:latin typeface="Poppins"/>
                <a:ea typeface="Poppins"/>
                <a:cs typeface="Poppins"/>
                <a:sym typeface="Poppins"/>
              </a:rPr>
              <a:t>Star Brightness &amp; Habitable Planets</a:t>
            </a:r>
            <a:endParaRPr b="1" sz="12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b="1" lang="en" sz="1000">
                <a:solidFill>
                  <a:schemeClr val="dk1"/>
                </a:solidFill>
                <a:latin typeface="Poppins"/>
                <a:ea typeface="Poppins"/>
                <a:cs typeface="Poppins"/>
                <a:sym typeface="Poppins"/>
              </a:rPr>
              <a:t>Anchor Connection</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Ultimately, all other planets that scientists have discovered would be very hostile places for humans to live. However, each planet presents unique opportunities as an experience to visit. Students will begin to craft an argument about a given planet that they would like to visit themselves, or that they think a friend or family member would enjoy. This leads into the performance task.</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Students can revise their explanation and/or drawing by adding:</a:t>
            </a:r>
            <a:endParaRPr sz="1000">
              <a:solidFill>
                <a:schemeClr val="dk1"/>
              </a:solidFill>
              <a:latin typeface="Poppins"/>
              <a:ea typeface="Poppins"/>
              <a:cs typeface="Poppins"/>
              <a:sym typeface="Poppins"/>
            </a:endParaRPr>
          </a:p>
          <a:p>
            <a:pPr indent="-292100" lvl="0" marL="457200" rtl="0" algn="l">
              <a:lnSpc>
                <a:spcPct val="150000"/>
              </a:lnSpc>
              <a:spcBef>
                <a:spcPts val="0"/>
              </a:spcBef>
              <a:spcAft>
                <a:spcPts val="0"/>
              </a:spcAft>
              <a:buClr>
                <a:schemeClr val="dk1"/>
              </a:buClr>
              <a:buSzPts val="1000"/>
              <a:buFont typeface="Poppins"/>
              <a:buChar char="●"/>
            </a:pPr>
            <a:r>
              <a:rPr lang="en" sz="1000">
                <a:solidFill>
                  <a:schemeClr val="dk1"/>
                </a:solidFill>
                <a:latin typeface="Poppins"/>
                <a:ea typeface="Poppins"/>
                <a:cs typeface="Poppins"/>
                <a:sym typeface="Poppins"/>
              </a:rPr>
              <a:t>Which planet would be best to visit.</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i="1"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b="1" lang="en" sz="1000">
                <a:solidFill>
                  <a:schemeClr val="dk1"/>
                </a:solidFill>
                <a:latin typeface="Poppins"/>
                <a:ea typeface="Poppins"/>
                <a:cs typeface="Poppins"/>
                <a:sym typeface="Poppins"/>
              </a:rPr>
              <a:t>Connecting Storyline Question</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Which planet </a:t>
            </a:r>
            <a:r>
              <a:rPr lang="en" sz="1000">
                <a:solidFill>
                  <a:schemeClr val="dk1"/>
                </a:solidFill>
                <a:latin typeface="Poppins"/>
                <a:ea typeface="Poppins"/>
                <a:cs typeface="Poppins"/>
                <a:sym typeface="Poppins"/>
              </a:rPr>
              <a:t>would</a:t>
            </a:r>
            <a:r>
              <a:rPr lang="en" sz="1000">
                <a:solidFill>
                  <a:schemeClr val="dk1"/>
                </a:solidFill>
                <a:latin typeface="Poppins"/>
                <a:ea typeface="Poppins"/>
                <a:cs typeface="Poppins"/>
                <a:sym typeface="Poppins"/>
              </a:rPr>
              <a:t> be best to visit?</a:t>
            </a:r>
            <a:endParaRPr sz="1000">
              <a:solidFill>
                <a:schemeClr val="dk1"/>
              </a:solidFill>
              <a:latin typeface="Poppins"/>
              <a:ea typeface="Poppins"/>
              <a:cs typeface="Poppins"/>
              <a:sym typeface="Poppins"/>
            </a:endParaRPr>
          </a:p>
        </p:txBody>
      </p:sp>
      <p:pic>
        <p:nvPicPr>
          <p:cNvPr id="198" name="Google Shape;198;p22"/>
          <p:cNvPicPr preferRelativeResize="0"/>
          <p:nvPr/>
        </p:nvPicPr>
        <p:blipFill rotWithShape="1">
          <a:blip r:embed="rId3">
            <a:alphaModFix/>
          </a:blip>
          <a:srcRect b="1276" l="0" r="0" t="1276"/>
          <a:stretch/>
        </p:blipFill>
        <p:spPr>
          <a:xfrm>
            <a:off x="6055623" y="354825"/>
            <a:ext cx="1232057" cy="161925"/>
          </a:xfrm>
          <a:prstGeom prst="rect">
            <a:avLst/>
          </a:prstGeom>
          <a:noFill/>
          <a:ln>
            <a:noFill/>
          </a:ln>
        </p:spPr>
      </p:pic>
      <p:sp>
        <p:nvSpPr>
          <p:cNvPr id="199" name="Google Shape;199;p22"/>
          <p:cNvSpPr txBox="1"/>
          <p:nvPr/>
        </p:nvSpPr>
        <p:spPr>
          <a:xfrm>
            <a:off x="457200" y="182875"/>
            <a:ext cx="4664700" cy="548400"/>
          </a:xfrm>
          <a:prstGeom prst="rect">
            <a:avLst/>
          </a:prstGeom>
          <a:noFill/>
          <a:ln>
            <a:noFill/>
          </a:ln>
        </p:spPr>
        <p:txBody>
          <a:bodyPr anchorCtr="0" anchor="t" bIns="91425" lIns="0" spcFirstLastPara="1" rIns="91425" wrap="square" tIns="91425">
            <a:noAutofit/>
          </a:bodyPr>
          <a:lstStyle/>
          <a:p>
            <a:pPr indent="0" lvl="0" marL="0" rtl="0" algn="l">
              <a:lnSpc>
                <a:spcPct val="115000"/>
              </a:lnSpc>
              <a:spcBef>
                <a:spcPts val="0"/>
              </a:spcBef>
              <a:spcAft>
                <a:spcPts val="0"/>
              </a:spcAft>
              <a:buNone/>
            </a:pPr>
            <a:r>
              <a:rPr lang="en" sz="1200">
                <a:latin typeface="Poppins"/>
                <a:ea typeface="Poppins"/>
                <a:cs typeface="Poppins"/>
                <a:sym typeface="Poppins"/>
              </a:rPr>
              <a:t>Stars &amp; Planets • Grade 5</a:t>
            </a:r>
            <a:endParaRPr sz="1200">
              <a:latin typeface="Poppins"/>
              <a:ea typeface="Poppins"/>
              <a:cs typeface="Poppins"/>
              <a:sym typeface="Poppins"/>
            </a:endParaRPr>
          </a:p>
          <a:p>
            <a:pPr indent="0" lvl="0" marL="0" rtl="0" algn="l">
              <a:lnSpc>
                <a:spcPct val="115000"/>
              </a:lnSpc>
              <a:spcBef>
                <a:spcPts val="0"/>
              </a:spcBef>
              <a:spcAft>
                <a:spcPts val="0"/>
              </a:spcAft>
              <a:buNone/>
            </a:pPr>
            <a:r>
              <a:rPr lang="en" sz="1000">
                <a:latin typeface="Poppins"/>
                <a:ea typeface="Poppins"/>
                <a:cs typeface="Poppins"/>
                <a:sym typeface="Poppins"/>
              </a:rPr>
              <a:t>Anchor Layer Teacher Guide</a:t>
            </a:r>
            <a:endParaRPr sz="800">
              <a:latin typeface="Poppins"/>
              <a:ea typeface="Poppins"/>
              <a:cs typeface="Poppins"/>
              <a:sym typeface="Poppins"/>
            </a:endParaRPr>
          </a:p>
        </p:txBody>
      </p:sp>
      <p:pic>
        <p:nvPicPr>
          <p:cNvPr id="200" name="Google Shape;200;p22"/>
          <p:cNvPicPr preferRelativeResize="0"/>
          <p:nvPr/>
        </p:nvPicPr>
        <p:blipFill>
          <a:blip r:embed="rId4">
            <a:alphaModFix/>
          </a:blip>
          <a:stretch>
            <a:fillRect/>
          </a:stretch>
        </p:blipFill>
        <p:spPr>
          <a:xfrm>
            <a:off x="5576925" y="1280150"/>
            <a:ext cx="1738275" cy="986370"/>
          </a:xfrm>
          <a:prstGeom prst="rect">
            <a:avLst/>
          </a:prstGeom>
          <a:noFill/>
          <a:ln>
            <a:noFill/>
          </a:ln>
        </p:spPr>
      </p:pic>
      <p:graphicFrame>
        <p:nvGraphicFramePr>
          <p:cNvPr id="201" name="Google Shape;201;p22"/>
          <p:cNvGraphicFramePr/>
          <p:nvPr/>
        </p:nvGraphicFramePr>
        <p:xfrm>
          <a:off x="5576925" y="1280160"/>
          <a:ext cx="3000000" cy="3000000"/>
        </p:xfrm>
        <a:graphic>
          <a:graphicData uri="http://schemas.openxmlformats.org/drawingml/2006/table">
            <a:tbl>
              <a:tblPr>
                <a:noFill/>
                <a:tableStyleId>{BB433C6A-5067-48AE-8474-2A53749F9243}</a:tableStyleId>
              </a:tblPr>
              <a:tblGrid>
                <a:gridCol w="1738275"/>
              </a:tblGrid>
              <a:tr h="915175">
                <a:tc>
                  <a:txBody>
                    <a:bodyPr/>
                    <a:lstStyle/>
                    <a:p>
                      <a:pPr indent="0" lvl="0" marL="171450" rtl="0" algn="l">
                        <a:spcBef>
                          <a:spcPts val="0"/>
                        </a:spcBef>
                        <a:spcAft>
                          <a:spcPts val="0"/>
                        </a:spcAft>
                        <a:buNone/>
                      </a:pPr>
                      <a:r>
                        <a:t/>
                      </a:r>
                      <a:endParaRPr b="1" sz="800">
                        <a:latin typeface="Poppins"/>
                        <a:ea typeface="Poppins"/>
                        <a:cs typeface="Poppins"/>
                        <a:sym typeface="Poppins"/>
                      </a:endParaRPr>
                    </a:p>
                  </a:txBody>
                  <a:tcPr marT="91425" marB="91425" marR="91425" marL="228600" anchor="ctr">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rgbClr val="000000">
                          <a:alpha val="0"/>
                        </a:srgbClr>
                      </a:solidFill>
                      <a:prstDash val="solid"/>
                      <a:round/>
                      <a:headEnd len="sm" w="sm" type="none"/>
                      <a:tailEnd len="sm" w="sm" type="none"/>
                    </a:lnB>
                  </a:tcPr>
                </a:tc>
              </a:tr>
              <a:tr h="462200">
                <a:tc>
                  <a:txBody>
                    <a:bodyPr/>
                    <a:lstStyle/>
                    <a:p>
                      <a:pPr indent="0" lvl="0" marL="0" rtl="0" algn="l">
                        <a:spcBef>
                          <a:spcPts val="0"/>
                        </a:spcBef>
                        <a:spcAft>
                          <a:spcPts val="0"/>
                        </a:spcAft>
                        <a:buClr>
                          <a:srgbClr val="000000"/>
                        </a:buClr>
                        <a:buSzPts val="1100"/>
                        <a:buFont typeface="Arial"/>
                        <a:buNone/>
                      </a:pPr>
                      <a:r>
                        <a:rPr b="1" lang="en" sz="800">
                          <a:latin typeface="Poppins"/>
                          <a:ea typeface="Poppins"/>
                          <a:cs typeface="Poppins"/>
                          <a:sym typeface="Poppins"/>
                        </a:rPr>
                        <a:t>Exploration</a:t>
                      </a:r>
                      <a:endParaRPr b="1" sz="800">
                        <a:solidFill>
                          <a:schemeClr val="dk1"/>
                        </a:solidFill>
                        <a:latin typeface="Poppins"/>
                        <a:ea typeface="Poppins"/>
                        <a:cs typeface="Poppins"/>
                        <a:sym typeface="Poppins"/>
                      </a:endParaRPr>
                    </a:p>
                    <a:p>
                      <a:pPr indent="0" lvl="0" marL="0" rtl="0" algn="l">
                        <a:spcBef>
                          <a:spcPts val="0"/>
                        </a:spcBef>
                        <a:spcAft>
                          <a:spcPts val="0"/>
                        </a:spcAft>
                        <a:buClr>
                          <a:srgbClr val="000000"/>
                        </a:buClr>
                        <a:buSzPts val="1100"/>
                        <a:buFont typeface="Arial"/>
                        <a:buNone/>
                      </a:pPr>
                      <a:r>
                        <a:rPr lang="en" sz="800">
                          <a:solidFill>
                            <a:schemeClr val="dk1"/>
                          </a:solidFill>
                          <a:latin typeface="Poppins"/>
                          <a:ea typeface="Poppins"/>
                          <a:cs typeface="Poppins"/>
                          <a:sym typeface="Poppins"/>
                        </a:rPr>
                        <a:t>16 mins</a:t>
                      </a:r>
                      <a:endParaRPr sz="800">
                        <a:solidFill>
                          <a:schemeClr val="dk1"/>
                        </a:solidFill>
                        <a:latin typeface="Poppins"/>
                        <a:ea typeface="Poppins"/>
                        <a:cs typeface="Poppins"/>
                        <a:sym typeface="Poppins"/>
                      </a:endParaRPr>
                    </a:p>
                  </a:txBody>
                  <a:tcPr marT="91425" marB="91425" marR="91425" marL="228600" anchor="ctr">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462200">
                <a:tc>
                  <a:txBody>
                    <a:bodyPr/>
                    <a:lstStyle/>
                    <a:p>
                      <a:pPr indent="0" lvl="0" marL="0" rtl="0" algn="l">
                        <a:spcBef>
                          <a:spcPts val="0"/>
                        </a:spcBef>
                        <a:spcAft>
                          <a:spcPts val="0"/>
                        </a:spcAft>
                        <a:buNone/>
                      </a:pPr>
                      <a:r>
                        <a:rPr b="1" lang="en" sz="800">
                          <a:latin typeface="Poppins"/>
                          <a:ea typeface="Poppins"/>
                          <a:cs typeface="Poppins"/>
                          <a:sym typeface="Poppins"/>
                        </a:rPr>
                        <a:t>Hands-On Activity</a:t>
                      </a:r>
                      <a:endParaRPr b="1" sz="800">
                        <a:solidFill>
                          <a:schemeClr val="dk1"/>
                        </a:solidFill>
                        <a:latin typeface="Poppins"/>
                        <a:ea typeface="Poppins"/>
                        <a:cs typeface="Poppins"/>
                        <a:sym typeface="Poppins"/>
                      </a:endParaRPr>
                    </a:p>
                    <a:p>
                      <a:pPr indent="0" lvl="0" marL="0" rtl="0" algn="l">
                        <a:spcBef>
                          <a:spcPts val="0"/>
                        </a:spcBef>
                        <a:spcAft>
                          <a:spcPts val="0"/>
                        </a:spcAft>
                        <a:buNone/>
                      </a:pPr>
                      <a:r>
                        <a:rPr lang="en" sz="800">
                          <a:solidFill>
                            <a:schemeClr val="dk1"/>
                          </a:solidFill>
                          <a:latin typeface="Poppins"/>
                          <a:ea typeface="Poppins"/>
                          <a:cs typeface="Poppins"/>
                          <a:sym typeface="Poppins"/>
                        </a:rPr>
                        <a:t>35 mins</a:t>
                      </a:r>
                      <a:endParaRPr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462200">
                <a:tc>
                  <a:txBody>
                    <a:bodyPr/>
                    <a:lstStyle/>
                    <a:p>
                      <a:pPr indent="0" lvl="0" marL="0" rtl="0" algn="l">
                        <a:spcBef>
                          <a:spcPts val="0"/>
                        </a:spcBef>
                        <a:spcAft>
                          <a:spcPts val="0"/>
                        </a:spcAft>
                        <a:buNone/>
                      </a:pPr>
                      <a:r>
                        <a:rPr b="1" lang="en" sz="800">
                          <a:latin typeface="Poppins"/>
                          <a:ea typeface="Poppins"/>
                          <a:cs typeface="Poppins"/>
                          <a:sym typeface="Poppins"/>
                        </a:rPr>
                        <a:t>Wrap-Up</a:t>
                      </a:r>
                      <a:endParaRPr b="1" sz="800">
                        <a:solidFill>
                          <a:schemeClr val="dk1"/>
                        </a:solidFill>
                        <a:latin typeface="Poppins"/>
                        <a:ea typeface="Poppins"/>
                        <a:cs typeface="Poppins"/>
                        <a:sym typeface="Poppins"/>
                      </a:endParaRPr>
                    </a:p>
                    <a:p>
                      <a:pPr indent="0" lvl="0" marL="0" rtl="0" algn="l">
                        <a:spcBef>
                          <a:spcPts val="0"/>
                        </a:spcBef>
                        <a:spcAft>
                          <a:spcPts val="0"/>
                        </a:spcAft>
                        <a:buNone/>
                      </a:pPr>
                      <a:r>
                        <a:rPr lang="en" sz="800">
                          <a:solidFill>
                            <a:schemeClr val="dk1"/>
                          </a:solidFill>
                          <a:latin typeface="Poppins"/>
                          <a:ea typeface="Poppins"/>
                          <a:cs typeface="Poppins"/>
                          <a:sym typeface="Poppins"/>
                        </a:rPr>
                        <a:t>4 mins</a:t>
                      </a:r>
                      <a:endParaRPr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462200">
                <a:tc>
                  <a:txBody>
                    <a:bodyPr/>
                    <a:lstStyle/>
                    <a:p>
                      <a:pPr indent="0" lvl="0" marL="0" rtl="0" algn="l">
                        <a:spcBef>
                          <a:spcPts val="0"/>
                        </a:spcBef>
                        <a:spcAft>
                          <a:spcPts val="0"/>
                        </a:spcAft>
                        <a:buClr>
                          <a:schemeClr val="dk1"/>
                        </a:buClr>
                        <a:buSzPts val="1100"/>
                        <a:buFont typeface="Arial"/>
                        <a:buNone/>
                      </a:pPr>
                      <a:r>
                        <a:rPr b="1" lang="en" sz="800">
                          <a:latin typeface="Poppins"/>
                          <a:ea typeface="Poppins"/>
                          <a:cs typeface="Poppins"/>
                          <a:sym typeface="Poppins"/>
                        </a:rPr>
                        <a:t>Assessment</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25 mins</a:t>
                      </a:r>
                      <a:endParaRPr b="1"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539100">
                <a:tc>
                  <a:txBody>
                    <a:bodyPr/>
                    <a:lstStyle/>
                    <a:p>
                      <a:pPr indent="0" lvl="0" marL="0" rtl="0" algn="l">
                        <a:spcBef>
                          <a:spcPts val="0"/>
                        </a:spcBef>
                        <a:spcAft>
                          <a:spcPts val="0"/>
                        </a:spcAft>
                        <a:buClr>
                          <a:schemeClr val="dk1"/>
                        </a:buClr>
                        <a:buSzPts val="1100"/>
                        <a:buFont typeface="Arial"/>
                        <a:buNone/>
                      </a:pPr>
                      <a:r>
                        <a:rPr b="1" lang="en" sz="800">
                          <a:solidFill>
                            <a:schemeClr val="dk1"/>
                          </a:solidFill>
                          <a:latin typeface="Poppins"/>
                          <a:ea typeface="Poppins"/>
                          <a:cs typeface="Poppins"/>
                          <a:sym typeface="Poppins"/>
                        </a:rPr>
                        <a:t>Anchor Connection </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15 mins</a:t>
                      </a:r>
                      <a:endParaRPr b="1" sz="800">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chemeClr val="dk1"/>
                      </a:solidFill>
                      <a:prstDash val="solid"/>
                      <a:round/>
                      <a:headEnd len="sm" w="sm" type="none"/>
                      <a:tailEnd len="sm" w="sm" type="none"/>
                    </a:lnB>
                    <a:solidFill>
                      <a:schemeClr val="lt1"/>
                    </a:solidFill>
                  </a:tcPr>
                </a:tc>
              </a:tr>
            </a:tbl>
          </a:graphicData>
        </a:graphic>
      </p:graphicFrame>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5" name="Shape 205"/>
        <p:cNvGrpSpPr/>
        <p:nvPr/>
      </p:nvGrpSpPr>
      <p:grpSpPr>
        <a:xfrm>
          <a:off x="0" y="0"/>
          <a:ext cx="0" cy="0"/>
          <a:chOff x="0" y="0"/>
          <a:chExt cx="0" cy="0"/>
        </a:xfrm>
      </p:grpSpPr>
      <p:grpSp>
        <p:nvGrpSpPr>
          <p:cNvPr id="206" name="Google Shape;206;p23"/>
          <p:cNvGrpSpPr/>
          <p:nvPr/>
        </p:nvGrpSpPr>
        <p:grpSpPr>
          <a:xfrm>
            <a:off x="5577750" y="1280150"/>
            <a:ext cx="1737600" cy="985800"/>
            <a:chOff x="5577750" y="1280150"/>
            <a:chExt cx="1737600" cy="985800"/>
          </a:xfrm>
        </p:grpSpPr>
        <p:sp>
          <p:nvSpPr>
            <p:cNvPr id="207" name="Google Shape;207;p23"/>
            <p:cNvSpPr/>
            <p:nvPr/>
          </p:nvSpPr>
          <p:spPr>
            <a:xfrm>
              <a:off x="5577750" y="1280150"/>
              <a:ext cx="1737600" cy="985800"/>
            </a:xfrm>
            <a:prstGeom prst="roundRect">
              <a:avLst>
                <a:gd fmla="val 0" name="adj"/>
              </a:avLst>
            </a:prstGeom>
            <a:solidFill>
              <a:schemeClr val="dk1"/>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id="208" name="Google Shape;208;p23"/>
            <p:cNvPicPr preferRelativeResize="0"/>
            <p:nvPr/>
          </p:nvPicPr>
          <p:blipFill>
            <a:blip r:embed="rId3">
              <a:alphaModFix/>
            </a:blip>
            <a:stretch>
              <a:fillRect/>
            </a:stretch>
          </p:blipFill>
          <p:spPr>
            <a:xfrm>
              <a:off x="5763729" y="1458741"/>
              <a:ext cx="1365544" cy="628705"/>
            </a:xfrm>
            <a:prstGeom prst="rect">
              <a:avLst/>
            </a:prstGeom>
            <a:noFill/>
            <a:ln>
              <a:noFill/>
            </a:ln>
          </p:spPr>
        </p:pic>
      </p:grpSp>
      <p:graphicFrame>
        <p:nvGraphicFramePr>
          <p:cNvPr id="209" name="Google Shape;209;p23"/>
          <p:cNvGraphicFramePr/>
          <p:nvPr/>
        </p:nvGraphicFramePr>
        <p:xfrm>
          <a:off x="5577800" y="1280160"/>
          <a:ext cx="3000000" cy="3000000"/>
        </p:xfrm>
        <a:graphic>
          <a:graphicData uri="http://schemas.openxmlformats.org/drawingml/2006/table">
            <a:tbl>
              <a:tblPr>
                <a:noFill/>
                <a:tableStyleId>{BB433C6A-5067-48AE-8474-2A53749F9243}</a:tableStyleId>
              </a:tblPr>
              <a:tblGrid>
                <a:gridCol w="1737400"/>
              </a:tblGrid>
              <a:tr h="932300">
                <a:tc>
                  <a:txBody>
                    <a:bodyPr/>
                    <a:lstStyle/>
                    <a:p>
                      <a:pPr indent="0" lvl="0" marL="171450" rtl="0" algn="l">
                        <a:spcBef>
                          <a:spcPts val="0"/>
                        </a:spcBef>
                        <a:spcAft>
                          <a:spcPts val="0"/>
                        </a:spcAft>
                        <a:buNone/>
                      </a:pPr>
                      <a:r>
                        <a:t/>
                      </a:r>
                      <a:endParaRPr b="1" sz="800">
                        <a:latin typeface="Poppins"/>
                        <a:ea typeface="Poppins"/>
                        <a:cs typeface="Poppins"/>
                        <a:sym typeface="Poppins"/>
                      </a:endParaRPr>
                    </a:p>
                  </a:txBody>
                  <a:tcPr marT="91425" marB="91425" marR="91425" marL="228600" anchor="ctr">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rgbClr val="000000">
                          <a:alpha val="0"/>
                        </a:srgbClr>
                      </a:solidFill>
                      <a:prstDash val="solid"/>
                      <a:round/>
                      <a:headEnd len="sm" w="sm" type="none"/>
                      <a:tailEnd len="sm" w="sm" type="none"/>
                    </a:lnB>
                  </a:tcPr>
                </a:tc>
              </a:tr>
              <a:tr h="470850">
                <a:tc>
                  <a:txBody>
                    <a:bodyPr/>
                    <a:lstStyle/>
                    <a:p>
                      <a:pPr indent="0" lvl="0" marL="0" rtl="0" algn="l">
                        <a:spcBef>
                          <a:spcPts val="0"/>
                        </a:spcBef>
                        <a:spcAft>
                          <a:spcPts val="0"/>
                        </a:spcAft>
                        <a:buClr>
                          <a:srgbClr val="000000"/>
                        </a:buClr>
                        <a:buSzPts val="1100"/>
                        <a:buFont typeface="Arial"/>
                        <a:buNone/>
                      </a:pPr>
                      <a:r>
                        <a:rPr b="1" lang="en" sz="800">
                          <a:latin typeface="Poppins"/>
                          <a:ea typeface="Poppins"/>
                          <a:cs typeface="Poppins"/>
                          <a:sym typeface="Poppins"/>
                        </a:rPr>
                        <a:t>Unit Review</a:t>
                      </a:r>
                      <a:endParaRPr b="1" sz="800">
                        <a:solidFill>
                          <a:schemeClr val="dk1"/>
                        </a:solidFill>
                        <a:latin typeface="Poppins"/>
                        <a:ea typeface="Poppins"/>
                        <a:cs typeface="Poppins"/>
                        <a:sym typeface="Poppins"/>
                      </a:endParaRPr>
                    </a:p>
                    <a:p>
                      <a:pPr indent="0" lvl="0" marL="0" rtl="0" algn="l">
                        <a:spcBef>
                          <a:spcPts val="0"/>
                        </a:spcBef>
                        <a:spcAft>
                          <a:spcPts val="0"/>
                        </a:spcAft>
                        <a:buClr>
                          <a:srgbClr val="000000"/>
                        </a:buClr>
                        <a:buSzPts val="1100"/>
                        <a:buFont typeface="Arial"/>
                        <a:buNone/>
                      </a:pPr>
                      <a:r>
                        <a:rPr lang="en" sz="800">
                          <a:solidFill>
                            <a:schemeClr val="dk1"/>
                          </a:solidFill>
                          <a:latin typeface="Poppins"/>
                          <a:ea typeface="Poppins"/>
                          <a:cs typeface="Poppins"/>
                          <a:sym typeface="Poppins"/>
                        </a:rPr>
                        <a:t>30 mins</a:t>
                      </a:r>
                      <a:endParaRPr sz="800">
                        <a:solidFill>
                          <a:schemeClr val="dk1"/>
                        </a:solidFill>
                        <a:latin typeface="Poppins"/>
                        <a:ea typeface="Poppins"/>
                        <a:cs typeface="Poppins"/>
                        <a:sym typeface="Poppins"/>
                      </a:endParaRPr>
                    </a:p>
                  </a:txBody>
                  <a:tcPr marT="91425" marB="91425" marR="91425" marL="228600" anchor="ctr">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549775">
                <a:tc>
                  <a:txBody>
                    <a:bodyPr/>
                    <a:lstStyle/>
                    <a:p>
                      <a:pPr indent="0" lvl="0" marL="0" rtl="0" algn="l">
                        <a:spcBef>
                          <a:spcPts val="0"/>
                        </a:spcBef>
                        <a:spcAft>
                          <a:spcPts val="0"/>
                        </a:spcAft>
                        <a:buNone/>
                      </a:pPr>
                      <a:r>
                        <a:rPr b="1" lang="en" sz="800">
                          <a:latin typeface="Poppins"/>
                          <a:ea typeface="Poppins"/>
                          <a:cs typeface="Poppins"/>
                          <a:sym typeface="Poppins"/>
                        </a:rPr>
                        <a:t>Hands-On </a:t>
                      </a:r>
                      <a:r>
                        <a:rPr b="1" lang="en" sz="800">
                          <a:latin typeface="Poppins"/>
                          <a:ea typeface="Poppins"/>
                          <a:cs typeface="Poppins"/>
                          <a:sym typeface="Poppins"/>
                        </a:rPr>
                        <a:t>Activity</a:t>
                      </a:r>
                      <a:endParaRPr b="1" sz="800">
                        <a:solidFill>
                          <a:schemeClr val="dk1"/>
                        </a:solidFill>
                        <a:latin typeface="Poppins"/>
                        <a:ea typeface="Poppins"/>
                        <a:cs typeface="Poppins"/>
                        <a:sym typeface="Poppins"/>
                      </a:endParaRPr>
                    </a:p>
                    <a:p>
                      <a:pPr indent="0" lvl="0" marL="0" rtl="0" algn="l">
                        <a:spcBef>
                          <a:spcPts val="0"/>
                        </a:spcBef>
                        <a:spcAft>
                          <a:spcPts val="0"/>
                        </a:spcAft>
                        <a:buNone/>
                      </a:pPr>
                      <a:r>
                        <a:rPr lang="en" sz="800">
                          <a:solidFill>
                            <a:schemeClr val="dk1"/>
                          </a:solidFill>
                          <a:latin typeface="Poppins"/>
                          <a:ea typeface="Poppins"/>
                          <a:cs typeface="Poppins"/>
                          <a:sym typeface="Poppins"/>
                        </a:rPr>
                        <a:t>60 mins</a:t>
                      </a:r>
                      <a:endParaRPr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chemeClr val="dk1"/>
                      </a:solidFill>
                      <a:prstDash val="solid"/>
                      <a:round/>
                      <a:headEnd len="sm" w="sm" type="none"/>
                      <a:tailEnd len="sm" w="sm" type="none"/>
                    </a:lnB>
                    <a:solidFill>
                      <a:schemeClr val="lt1"/>
                    </a:solidFill>
                  </a:tcPr>
                </a:tc>
              </a:tr>
            </a:tbl>
          </a:graphicData>
        </a:graphic>
      </p:graphicFrame>
      <p:sp>
        <p:nvSpPr>
          <p:cNvPr id="210" name="Google Shape;210;p23"/>
          <p:cNvSpPr txBox="1"/>
          <p:nvPr/>
        </p:nvSpPr>
        <p:spPr>
          <a:xfrm>
            <a:off x="7023423" y="9290304"/>
            <a:ext cx="466500" cy="7698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sz="800">
                <a:solidFill>
                  <a:srgbClr val="595959"/>
                </a:solidFill>
                <a:latin typeface="Poppins"/>
                <a:ea typeface="Poppins"/>
                <a:cs typeface="Poppins"/>
                <a:sym typeface="Poppins"/>
              </a:rPr>
              <a:t>‹#›</a:t>
            </a:fld>
            <a:endParaRPr sz="800">
              <a:solidFill>
                <a:srgbClr val="595959"/>
              </a:solidFill>
              <a:latin typeface="Poppins"/>
              <a:ea typeface="Poppins"/>
              <a:cs typeface="Poppins"/>
              <a:sym typeface="Poppins"/>
            </a:endParaRPr>
          </a:p>
        </p:txBody>
      </p:sp>
      <p:sp>
        <p:nvSpPr>
          <p:cNvPr id="211" name="Google Shape;211;p23"/>
          <p:cNvSpPr/>
          <p:nvPr/>
        </p:nvSpPr>
        <p:spPr>
          <a:xfrm>
            <a:off x="0" y="0"/>
            <a:ext cx="7789200" cy="914400"/>
          </a:xfrm>
          <a:prstGeom prst="rect">
            <a:avLst/>
          </a:prstGeom>
          <a:solidFill>
            <a:srgbClr val="EAEAD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sp>
        <p:nvSpPr>
          <p:cNvPr id="212" name="Google Shape;212;p23"/>
          <p:cNvSpPr txBox="1"/>
          <p:nvPr/>
        </p:nvSpPr>
        <p:spPr>
          <a:xfrm>
            <a:off x="457200" y="1280150"/>
            <a:ext cx="4918800" cy="3109200"/>
          </a:xfrm>
          <a:prstGeom prst="rect">
            <a:avLst/>
          </a:prstGeom>
          <a:noFill/>
          <a:ln>
            <a:noFill/>
          </a:ln>
        </p:spPr>
        <p:txBody>
          <a:bodyPr anchorCtr="0" anchor="t" bIns="91425" lIns="0" spcFirstLastPara="1" rIns="91425" wrap="square" tIns="0">
            <a:spAutoFit/>
          </a:bodyPr>
          <a:lstStyle/>
          <a:p>
            <a:pPr indent="0" lvl="0" marL="0" rtl="0" algn="l">
              <a:spcBef>
                <a:spcPts val="0"/>
              </a:spcBef>
              <a:spcAft>
                <a:spcPts val="0"/>
              </a:spcAft>
              <a:buNone/>
            </a:pPr>
            <a:r>
              <a:rPr b="1" lang="en" sz="1200">
                <a:solidFill>
                  <a:schemeClr val="dk1"/>
                </a:solidFill>
                <a:latin typeface="Poppins"/>
                <a:ea typeface="Poppins"/>
                <a:cs typeface="Poppins"/>
                <a:sym typeface="Poppins"/>
              </a:rPr>
              <a:t>Performance Task: What’s the best place to visit in the solar system?</a:t>
            </a:r>
            <a:endParaRPr sz="1200">
              <a:solidFill>
                <a:schemeClr val="dk1"/>
              </a:solidFill>
              <a:latin typeface="Poppins"/>
              <a:ea typeface="Poppins"/>
              <a:cs typeface="Poppins"/>
              <a:sym typeface="Poppins"/>
            </a:endParaRPr>
          </a:p>
          <a:p>
            <a:pPr indent="0" lvl="0" marL="0" rtl="0" algn="l">
              <a:spcBef>
                <a:spcPts val="0"/>
              </a:spcBef>
              <a:spcAft>
                <a:spcPts val="0"/>
              </a:spcAft>
              <a:buNone/>
            </a:pPr>
            <a:r>
              <a:rPr lang="en" sz="1200">
                <a:solidFill>
                  <a:schemeClr val="dk1"/>
                </a:solidFill>
                <a:latin typeface="Poppins"/>
                <a:ea typeface="Poppins"/>
                <a:cs typeface="Poppins"/>
                <a:sym typeface="Poppins"/>
              </a:rPr>
              <a:t>Weather and Climate</a:t>
            </a:r>
            <a:endParaRPr sz="12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rPr b="1" lang="en" sz="1000">
                <a:solidFill>
                  <a:schemeClr val="dk1"/>
                </a:solidFill>
                <a:latin typeface="Poppins"/>
                <a:ea typeface="Poppins"/>
                <a:cs typeface="Poppins"/>
                <a:sym typeface="Poppins"/>
              </a:rPr>
              <a:t>Overview</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rPr lang="en" sz="1000">
                <a:solidFill>
                  <a:schemeClr val="dk1"/>
                </a:solidFill>
                <a:latin typeface="Poppins"/>
                <a:ea typeface="Poppins"/>
                <a:cs typeface="Poppins"/>
                <a:sym typeface="Poppins"/>
              </a:rPr>
              <a:t>In this performance task, students create an evidence-based argument about which planet or moon would be the best to visit for themselves, a friend, or a family member.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If you have time to extend the performance task, we recommend having your students put their argument into the form of a letter, a poster, a presentation, or something else! Students should be creative throughout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the process.</a:t>
            </a:r>
            <a:endParaRPr i="1" sz="1000">
              <a:solidFill>
                <a:schemeClr val="dk1"/>
              </a:solidFill>
              <a:latin typeface="Poppins"/>
              <a:ea typeface="Poppins"/>
              <a:cs typeface="Poppins"/>
              <a:sym typeface="Poppins"/>
            </a:endParaRPr>
          </a:p>
        </p:txBody>
      </p:sp>
      <p:pic>
        <p:nvPicPr>
          <p:cNvPr id="213" name="Google Shape;213;p23"/>
          <p:cNvPicPr preferRelativeResize="0"/>
          <p:nvPr/>
        </p:nvPicPr>
        <p:blipFill rotWithShape="1">
          <a:blip r:embed="rId4">
            <a:alphaModFix/>
          </a:blip>
          <a:srcRect b="1276" l="0" r="0" t="1276"/>
          <a:stretch/>
        </p:blipFill>
        <p:spPr>
          <a:xfrm>
            <a:off x="6055623" y="354825"/>
            <a:ext cx="1232057" cy="161925"/>
          </a:xfrm>
          <a:prstGeom prst="rect">
            <a:avLst/>
          </a:prstGeom>
          <a:noFill/>
          <a:ln>
            <a:noFill/>
          </a:ln>
        </p:spPr>
      </p:pic>
      <p:sp>
        <p:nvSpPr>
          <p:cNvPr id="214" name="Google Shape;214;p23"/>
          <p:cNvSpPr/>
          <p:nvPr/>
        </p:nvSpPr>
        <p:spPr>
          <a:xfrm>
            <a:off x="457650" y="4633125"/>
            <a:ext cx="6857700" cy="2539800"/>
          </a:xfrm>
          <a:prstGeom prst="rect">
            <a:avLst/>
          </a:prstGeom>
          <a:solidFill>
            <a:srgbClr val="F4F4EE"/>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15" name="Google Shape;215;p23"/>
          <p:cNvSpPr txBox="1"/>
          <p:nvPr/>
        </p:nvSpPr>
        <p:spPr>
          <a:xfrm>
            <a:off x="3190125" y="4899550"/>
            <a:ext cx="3782100" cy="2093400"/>
          </a:xfrm>
          <a:prstGeom prst="rect">
            <a:avLst/>
          </a:prstGeom>
          <a:noFill/>
          <a:ln>
            <a:noFill/>
          </a:ln>
        </p:spPr>
        <p:txBody>
          <a:bodyPr anchorCtr="0" anchor="t" bIns="91425" lIns="0" spcFirstLastPara="1" rIns="91425" wrap="square" tIns="0">
            <a:spAutoFit/>
          </a:bodyPr>
          <a:lstStyle/>
          <a:p>
            <a:pPr indent="0" lvl="0" marL="0" rtl="0" algn="l">
              <a:lnSpc>
                <a:spcPct val="150000"/>
              </a:lnSpc>
              <a:spcBef>
                <a:spcPts val="0"/>
              </a:spcBef>
              <a:spcAft>
                <a:spcPts val="0"/>
              </a:spcAft>
              <a:buNone/>
            </a:pPr>
            <a:r>
              <a:rPr b="1" lang="en" sz="1000">
                <a:solidFill>
                  <a:schemeClr val="dk1"/>
                </a:solidFill>
                <a:latin typeface="Poppins"/>
                <a:ea typeface="Poppins"/>
                <a:cs typeface="Poppins"/>
                <a:sym typeface="Poppins"/>
              </a:rPr>
              <a:t>Performance Task Notes</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We recommend having students work individually or in</a:t>
            </a:r>
            <a:r>
              <a:rPr lang="en" sz="1000">
                <a:solidFill>
                  <a:schemeClr val="dk1"/>
                </a:solidFill>
                <a:latin typeface="Poppins"/>
                <a:ea typeface="Poppins"/>
                <a:cs typeface="Poppins"/>
                <a:sym typeface="Poppins"/>
              </a:rPr>
              <a:t> groups of two.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The packet serves as an opportunity for students to draft the pieces of their argument. Once they have completed their drafts, you can extend their experience by having them write a letter, or turn their argument into a poster or presentation.</a:t>
            </a:r>
            <a:endParaRPr sz="1000">
              <a:solidFill>
                <a:schemeClr val="dk1"/>
              </a:solidFill>
              <a:latin typeface="Poppins"/>
              <a:ea typeface="Poppins"/>
              <a:cs typeface="Poppins"/>
              <a:sym typeface="Poppins"/>
            </a:endParaRPr>
          </a:p>
        </p:txBody>
      </p:sp>
      <p:sp>
        <p:nvSpPr>
          <p:cNvPr id="216" name="Google Shape;216;p23"/>
          <p:cNvSpPr txBox="1"/>
          <p:nvPr/>
        </p:nvSpPr>
        <p:spPr>
          <a:xfrm>
            <a:off x="457200" y="182875"/>
            <a:ext cx="4664700" cy="548400"/>
          </a:xfrm>
          <a:prstGeom prst="rect">
            <a:avLst/>
          </a:prstGeom>
          <a:noFill/>
          <a:ln>
            <a:noFill/>
          </a:ln>
        </p:spPr>
        <p:txBody>
          <a:bodyPr anchorCtr="0" anchor="t" bIns="91425" lIns="0" spcFirstLastPara="1" rIns="91425" wrap="square" tIns="91425">
            <a:noAutofit/>
          </a:bodyPr>
          <a:lstStyle/>
          <a:p>
            <a:pPr indent="0" lvl="0" marL="0" rtl="0" algn="l">
              <a:lnSpc>
                <a:spcPct val="115000"/>
              </a:lnSpc>
              <a:spcBef>
                <a:spcPts val="0"/>
              </a:spcBef>
              <a:spcAft>
                <a:spcPts val="0"/>
              </a:spcAft>
              <a:buNone/>
            </a:pPr>
            <a:r>
              <a:rPr lang="en" sz="1200">
                <a:latin typeface="Poppins"/>
                <a:ea typeface="Poppins"/>
                <a:cs typeface="Poppins"/>
                <a:sym typeface="Poppins"/>
              </a:rPr>
              <a:t>Stars &amp; Planets • Grade 5</a:t>
            </a:r>
            <a:endParaRPr sz="1200">
              <a:latin typeface="Poppins"/>
              <a:ea typeface="Poppins"/>
              <a:cs typeface="Poppins"/>
              <a:sym typeface="Poppins"/>
            </a:endParaRPr>
          </a:p>
          <a:p>
            <a:pPr indent="0" lvl="0" marL="0" rtl="0" algn="l">
              <a:lnSpc>
                <a:spcPct val="115000"/>
              </a:lnSpc>
              <a:spcBef>
                <a:spcPts val="0"/>
              </a:spcBef>
              <a:spcAft>
                <a:spcPts val="0"/>
              </a:spcAft>
              <a:buNone/>
            </a:pPr>
            <a:r>
              <a:rPr lang="en" sz="1000">
                <a:latin typeface="Poppins"/>
                <a:ea typeface="Poppins"/>
                <a:cs typeface="Poppins"/>
                <a:sym typeface="Poppins"/>
              </a:rPr>
              <a:t>Anchor Layer Teacher Guide</a:t>
            </a:r>
            <a:endParaRPr sz="800">
              <a:latin typeface="Poppins"/>
              <a:ea typeface="Poppins"/>
              <a:cs typeface="Poppins"/>
              <a:sym typeface="Poppins"/>
            </a:endParaRPr>
          </a:p>
        </p:txBody>
      </p:sp>
      <p:pic>
        <p:nvPicPr>
          <p:cNvPr id="217" name="Google Shape;217;p23"/>
          <p:cNvPicPr preferRelativeResize="0"/>
          <p:nvPr/>
        </p:nvPicPr>
        <p:blipFill>
          <a:blip r:embed="rId5">
            <a:alphaModFix/>
          </a:blip>
          <a:stretch>
            <a:fillRect/>
          </a:stretch>
        </p:blipFill>
        <p:spPr>
          <a:xfrm>
            <a:off x="765150" y="5130487"/>
            <a:ext cx="2047840" cy="1545073"/>
          </a:xfrm>
          <a:prstGeom prst="rect">
            <a:avLst/>
          </a:prstGeom>
          <a:noFill/>
          <a:ln>
            <a:noFill/>
          </a:ln>
          <a:effectLst>
            <a:outerShdw blurRad="57150" rotWithShape="0" algn="bl" dir="5400000" dist="19050">
              <a:srgbClr val="000000">
                <a:alpha val="50000"/>
              </a:srgbClr>
            </a:outerShdw>
          </a:effectLst>
        </p:spPr>
      </p:pic>
      <p:sp>
        <p:nvSpPr>
          <p:cNvPr id="218" name="Google Shape;218;p23"/>
          <p:cNvSpPr/>
          <p:nvPr/>
        </p:nvSpPr>
        <p:spPr>
          <a:xfrm>
            <a:off x="457350" y="7468925"/>
            <a:ext cx="6830400" cy="1878600"/>
          </a:xfrm>
          <a:prstGeom prst="rect">
            <a:avLst/>
          </a:prstGeom>
          <a:solidFill>
            <a:srgbClr val="BBE28B">
              <a:alpha val="13730"/>
            </a:srgbClr>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19" name="Google Shape;219;p23"/>
          <p:cNvSpPr txBox="1"/>
          <p:nvPr/>
        </p:nvSpPr>
        <p:spPr>
          <a:xfrm>
            <a:off x="765150" y="7654100"/>
            <a:ext cx="6214800" cy="1493100"/>
          </a:xfrm>
          <a:prstGeom prst="rect">
            <a:avLst/>
          </a:prstGeom>
          <a:noFill/>
          <a:ln>
            <a:noFill/>
          </a:ln>
        </p:spPr>
        <p:txBody>
          <a:bodyPr anchorCtr="0" anchor="t" bIns="91425" lIns="0" spcFirstLastPara="1" rIns="91425" wrap="square" tIns="91425">
            <a:spAutoFit/>
          </a:bodyPr>
          <a:lstStyle/>
          <a:p>
            <a:pPr indent="0" lvl="0" marL="0" rtl="0" algn="l">
              <a:lnSpc>
                <a:spcPct val="150000"/>
              </a:lnSpc>
              <a:spcBef>
                <a:spcPts val="0"/>
              </a:spcBef>
              <a:spcAft>
                <a:spcPts val="0"/>
              </a:spcAft>
              <a:buNone/>
            </a:pPr>
            <a:r>
              <a:rPr b="1" lang="en" sz="1000">
                <a:solidFill>
                  <a:srgbClr val="000000"/>
                </a:solidFill>
                <a:latin typeface="Poppins"/>
                <a:ea typeface="Poppins"/>
                <a:cs typeface="Poppins"/>
                <a:sym typeface="Poppins"/>
              </a:rPr>
              <a:t>Crosscutting Concepts</a:t>
            </a:r>
            <a:endParaRPr i="1" sz="1000">
              <a:solidFill>
                <a:srgbClr val="000000"/>
              </a:solidFill>
              <a:latin typeface="Poppins"/>
              <a:ea typeface="Poppins"/>
              <a:cs typeface="Poppins"/>
              <a:sym typeface="Poppins"/>
            </a:endParaRPr>
          </a:p>
          <a:p>
            <a:pPr indent="0" lvl="0" marL="0" rtl="0" algn="l">
              <a:lnSpc>
                <a:spcPct val="150000"/>
              </a:lnSpc>
              <a:spcBef>
                <a:spcPts val="0"/>
              </a:spcBef>
              <a:spcAft>
                <a:spcPts val="0"/>
              </a:spcAft>
              <a:buNone/>
            </a:pPr>
            <a:r>
              <a:rPr i="1" lang="en" sz="1000">
                <a:latin typeface="Poppins"/>
                <a:ea typeface="Poppins"/>
                <a:cs typeface="Poppins"/>
                <a:sym typeface="Poppins"/>
              </a:rPr>
              <a:t>Cause and Effect </a:t>
            </a:r>
            <a:r>
              <a:rPr lang="en" sz="1000">
                <a:latin typeface="Poppins"/>
                <a:ea typeface="Poppins"/>
                <a:cs typeface="Poppins"/>
                <a:sym typeface="Poppins"/>
              </a:rPr>
              <a:t>and </a:t>
            </a:r>
            <a:r>
              <a:rPr i="1" lang="en" sz="1000">
                <a:latin typeface="Poppins"/>
                <a:ea typeface="Poppins"/>
                <a:cs typeface="Poppins"/>
                <a:sym typeface="Poppins"/>
              </a:rPr>
              <a:t>Patterns</a:t>
            </a:r>
            <a:r>
              <a:rPr i="1" lang="en" sz="1000">
                <a:latin typeface="Poppins"/>
                <a:ea typeface="Poppins"/>
                <a:cs typeface="Poppins"/>
                <a:sym typeface="Poppins"/>
              </a:rPr>
              <a:t>: </a:t>
            </a:r>
            <a:r>
              <a:rPr lang="en" sz="1000">
                <a:latin typeface="Poppins"/>
                <a:ea typeface="Poppins"/>
                <a:cs typeface="Poppins"/>
                <a:sym typeface="Poppins"/>
              </a:rPr>
              <a:t>There are multiple cause and effect relationships that vary in a consistent pattern. For example, the brightness of sunlight varies with the distance from the Sun. Moving farther and farther away causes the brightness to decrease. There is also a cause and effect relationship between the mass of planets and their gravitational force. More massive planets have stronger gravity.</a:t>
            </a:r>
            <a:endParaRPr sz="1000">
              <a:solidFill>
                <a:srgbClr val="000000"/>
              </a:solidFill>
              <a:latin typeface="Poppins"/>
              <a:ea typeface="Poppins"/>
              <a:cs typeface="Poppins"/>
              <a:sym typeface="Poppins"/>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 name="Shape 64"/>
        <p:cNvGrpSpPr/>
        <p:nvPr/>
      </p:nvGrpSpPr>
      <p:grpSpPr>
        <a:xfrm>
          <a:off x="0" y="0"/>
          <a:ext cx="0" cy="0"/>
          <a:chOff x="0" y="0"/>
          <a:chExt cx="0" cy="0"/>
        </a:xfrm>
      </p:grpSpPr>
      <p:grpSp>
        <p:nvGrpSpPr>
          <p:cNvPr id="65" name="Google Shape;65;p14"/>
          <p:cNvGrpSpPr/>
          <p:nvPr/>
        </p:nvGrpSpPr>
        <p:grpSpPr>
          <a:xfrm>
            <a:off x="487991" y="7755405"/>
            <a:ext cx="1388169" cy="741815"/>
            <a:chOff x="5577750" y="1280150"/>
            <a:chExt cx="1737600" cy="985800"/>
          </a:xfrm>
        </p:grpSpPr>
        <p:sp>
          <p:nvSpPr>
            <p:cNvPr id="66" name="Google Shape;66;p14"/>
            <p:cNvSpPr/>
            <p:nvPr/>
          </p:nvSpPr>
          <p:spPr>
            <a:xfrm>
              <a:off x="5577750" y="1280150"/>
              <a:ext cx="1737600" cy="985800"/>
            </a:xfrm>
            <a:prstGeom prst="roundRect">
              <a:avLst>
                <a:gd fmla="val 0" name="adj"/>
              </a:avLst>
            </a:prstGeom>
            <a:solidFill>
              <a:schemeClr val="dk1"/>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id="67" name="Google Shape;67;p14"/>
            <p:cNvPicPr preferRelativeResize="0"/>
            <p:nvPr/>
          </p:nvPicPr>
          <p:blipFill>
            <a:blip r:embed="rId3">
              <a:alphaModFix/>
            </a:blip>
            <a:stretch>
              <a:fillRect/>
            </a:stretch>
          </p:blipFill>
          <p:spPr>
            <a:xfrm>
              <a:off x="5763729" y="1458741"/>
              <a:ext cx="1365545" cy="628704"/>
            </a:xfrm>
            <a:prstGeom prst="rect">
              <a:avLst/>
            </a:prstGeom>
            <a:noFill/>
            <a:ln>
              <a:noFill/>
            </a:ln>
          </p:spPr>
        </p:pic>
      </p:grpSp>
      <p:pic>
        <p:nvPicPr>
          <p:cNvPr id="68" name="Google Shape;68;p14"/>
          <p:cNvPicPr preferRelativeResize="0"/>
          <p:nvPr/>
        </p:nvPicPr>
        <p:blipFill rotWithShape="1">
          <a:blip r:embed="rId4">
            <a:alphaModFix/>
          </a:blip>
          <a:srcRect b="35343" l="26669" r="19734" t="15232"/>
          <a:stretch/>
        </p:blipFill>
        <p:spPr>
          <a:xfrm>
            <a:off x="459061" y="5496749"/>
            <a:ext cx="1438623" cy="744999"/>
          </a:xfrm>
          <a:prstGeom prst="rect">
            <a:avLst/>
          </a:prstGeom>
          <a:noFill/>
          <a:ln>
            <a:noFill/>
          </a:ln>
        </p:spPr>
      </p:pic>
      <p:pic>
        <p:nvPicPr>
          <p:cNvPr id="69" name="Google Shape;69;p14"/>
          <p:cNvPicPr preferRelativeResize="0"/>
          <p:nvPr/>
        </p:nvPicPr>
        <p:blipFill>
          <a:blip r:embed="rId5">
            <a:alphaModFix/>
          </a:blip>
          <a:stretch>
            <a:fillRect/>
          </a:stretch>
        </p:blipFill>
        <p:spPr>
          <a:xfrm>
            <a:off x="457200" y="5492571"/>
            <a:ext cx="6858001" cy="4085029"/>
          </a:xfrm>
          <a:prstGeom prst="rect">
            <a:avLst/>
          </a:prstGeom>
          <a:noFill/>
          <a:ln>
            <a:noFill/>
          </a:ln>
        </p:spPr>
      </p:pic>
      <p:sp>
        <p:nvSpPr>
          <p:cNvPr id="70" name="Google Shape;70;p14"/>
          <p:cNvSpPr txBox="1"/>
          <p:nvPr/>
        </p:nvSpPr>
        <p:spPr>
          <a:xfrm>
            <a:off x="457200" y="1280160"/>
            <a:ext cx="6858000" cy="1152000"/>
          </a:xfrm>
          <a:prstGeom prst="rect">
            <a:avLst/>
          </a:prstGeom>
          <a:noFill/>
          <a:ln>
            <a:noFill/>
          </a:ln>
        </p:spPr>
        <p:txBody>
          <a:bodyPr anchorCtr="0" anchor="t" bIns="91425" lIns="0" spcFirstLastPara="1" rIns="91425" wrap="square" tIns="0">
            <a:noAutofit/>
          </a:bodyPr>
          <a:lstStyle/>
          <a:p>
            <a:pPr indent="0" lvl="0" marL="0" rtl="0" algn="l">
              <a:spcBef>
                <a:spcPts val="0"/>
              </a:spcBef>
              <a:spcAft>
                <a:spcPts val="0"/>
              </a:spcAft>
              <a:buClr>
                <a:srgbClr val="000000"/>
              </a:buClr>
              <a:buSzPts val="1100"/>
              <a:buFont typeface="Arial"/>
              <a:buNone/>
            </a:pPr>
            <a:r>
              <a:rPr b="1" lang="en" sz="1200">
                <a:solidFill>
                  <a:schemeClr val="dk1"/>
                </a:solidFill>
                <a:latin typeface="Poppins"/>
                <a:ea typeface="Poppins"/>
                <a:cs typeface="Poppins"/>
                <a:sym typeface="Poppins"/>
              </a:rPr>
              <a:t>Unit Summary</a:t>
            </a:r>
            <a:endParaRPr sz="1200">
              <a:solidFill>
                <a:schemeClr val="dk1"/>
              </a:solidFill>
              <a:latin typeface="Poppins"/>
              <a:ea typeface="Poppins"/>
              <a:cs typeface="Poppins"/>
              <a:sym typeface="Poppins"/>
            </a:endParaRPr>
          </a:p>
          <a:p>
            <a:pPr indent="0" lvl="0" marL="0" rtl="0" algn="l">
              <a:spcBef>
                <a:spcPts val="0"/>
              </a:spcBef>
              <a:spcAft>
                <a:spcPts val="0"/>
              </a:spcAft>
              <a:buClr>
                <a:srgbClr val="000000"/>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rPr lang="en" sz="1000">
                <a:solidFill>
                  <a:schemeClr val="dk1"/>
                </a:solidFill>
                <a:latin typeface="Poppins"/>
                <a:ea typeface="Poppins"/>
                <a:cs typeface="Poppins"/>
                <a:sym typeface="Poppins"/>
              </a:rPr>
              <a:t>In this unit, students explore our solar system! They investigate how bright the Sun appears from each planet in our solar system and from stars of other solar systems in galaxies far away. They also investigate gravity on Earth and gravity on other planets to discover patterns of this incredible force.</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p:txBody>
      </p:sp>
      <p:sp>
        <p:nvSpPr>
          <p:cNvPr id="71" name="Google Shape;71;p14"/>
          <p:cNvSpPr txBox="1"/>
          <p:nvPr/>
        </p:nvSpPr>
        <p:spPr>
          <a:xfrm>
            <a:off x="7023423" y="9289228"/>
            <a:ext cx="466500" cy="7698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sz="800">
                <a:solidFill>
                  <a:srgbClr val="595959"/>
                </a:solidFill>
                <a:latin typeface="Poppins"/>
                <a:ea typeface="Poppins"/>
                <a:cs typeface="Poppins"/>
                <a:sym typeface="Poppins"/>
              </a:rPr>
              <a:t>‹#›</a:t>
            </a:fld>
            <a:endParaRPr sz="800">
              <a:solidFill>
                <a:srgbClr val="595959"/>
              </a:solidFill>
              <a:latin typeface="Poppins"/>
              <a:ea typeface="Poppins"/>
              <a:cs typeface="Poppins"/>
              <a:sym typeface="Poppins"/>
            </a:endParaRPr>
          </a:p>
        </p:txBody>
      </p:sp>
      <p:sp>
        <p:nvSpPr>
          <p:cNvPr id="72" name="Google Shape;72;p14"/>
          <p:cNvSpPr/>
          <p:nvPr/>
        </p:nvSpPr>
        <p:spPr>
          <a:xfrm>
            <a:off x="0" y="0"/>
            <a:ext cx="7789200" cy="914400"/>
          </a:xfrm>
          <a:prstGeom prst="rect">
            <a:avLst/>
          </a:prstGeom>
          <a:solidFill>
            <a:srgbClr val="EAEAD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sp>
        <p:nvSpPr>
          <p:cNvPr id="73" name="Google Shape;73;p14"/>
          <p:cNvSpPr txBox="1"/>
          <p:nvPr/>
        </p:nvSpPr>
        <p:spPr>
          <a:xfrm>
            <a:off x="457200" y="182875"/>
            <a:ext cx="4664700" cy="548400"/>
          </a:xfrm>
          <a:prstGeom prst="rect">
            <a:avLst/>
          </a:prstGeom>
          <a:noFill/>
          <a:ln>
            <a:noFill/>
          </a:ln>
        </p:spPr>
        <p:txBody>
          <a:bodyPr anchorCtr="0" anchor="t" bIns="91425" lIns="0" spcFirstLastPara="1" rIns="91425" wrap="square" tIns="91425">
            <a:noAutofit/>
          </a:bodyPr>
          <a:lstStyle/>
          <a:p>
            <a:pPr indent="0" lvl="0" marL="0" rtl="0" algn="l">
              <a:lnSpc>
                <a:spcPct val="115000"/>
              </a:lnSpc>
              <a:spcBef>
                <a:spcPts val="0"/>
              </a:spcBef>
              <a:spcAft>
                <a:spcPts val="0"/>
              </a:spcAft>
              <a:buNone/>
            </a:pPr>
            <a:r>
              <a:rPr lang="en" sz="1200">
                <a:latin typeface="Poppins"/>
                <a:ea typeface="Poppins"/>
                <a:cs typeface="Poppins"/>
                <a:sym typeface="Poppins"/>
              </a:rPr>
              <a:t>Stars &amp; Planets • Grade 5</a:t>
            </a:r>
            <a:endParaRPr sz="1200">
              <a:latin typeface="Poppins"/>
              <a:ea typeface="Poppins"/>
              <a:cs typeface="Poppins"/>
              <a:sym typeface="Poppins"/>
            </a:endParaRPr>
          </a:p>
          <a:p>
            <a:pPr indent="0" lvl="0" marL="0" rtl="0" algn="l">
              <a:lnSpc>
                <a:spcPct val="115000"/>
              </a:lnSpc>
              <a:spcBef>
                <a:spcPts val="0"/>
              </a:spcBef>
              <a:spcAft>
                <a:spcPts val="0"/>
              </a:spcAft>
              <a:buNone/>
            </a:pPr>
            <a:r>
              <a:rPr lang="en" sz="1000">
                <a:latin typeface="Poppins"/>
                <a:ea typeface="Poppins"/>
                <a:cs typeface="Poppins"/>
                <a:sym typeface="Poppins"/>
              </a:rPr>
              <a:t>Anchor Layer Teacher Guide</a:t>
            </a:r>
            <a:endParaRPr sz="800">
              <a:latin typeface="Poppins"/>
              <a:ea typeface="Poppins"/>
              <a:cs typeface="Poppins"/>
              <a:sym typeface="Poppins"/>
            </a:endParaRPr>
          </a:p>
        </p:txBody>
      </p:sp>
      <p:graphicFrame>
        <p:nvGraphicFramePr>
          <p:cNvPr id="74" name="Google Shape;74;p14"/>
          <p:cNvGraphicFramePr/>
          <p:nvPr/>
        </p:nvGraphicFramePr>
        <p:xfrm>
          <a:off x="457200" y="2514600"/>
          <a:ext cx="3000000" cy="3000000"/>
        </p:xfrm>
        <a:graphic>
          <a:graphicData uri="http://schemas.openxmlformats.org/drawingml/2006/table">
            <a:tbl>
              <a:tblPr>
                <a:noFill/>
                <a:tableStyleId>{BB433C6A-5067-48AE-8474-2A53749F9243}</a:tableStyleId>
              </a:tblPr>
              <a:tblGrid>
                <a:gridCol w="2341250"/>
                <a:gridCol w="1955700"/>
                <a:gridCol w="1301475"/>
                <a:gridCol w="1259575"/>
              </a:tblGrid>
              <a:tr h="183700">
                <a:tc>
                  <a:txBody>
                    <a:bodyPr/>
                    <a:lstStyle/>
                    <a:p>
                      <a:pPr indent="0" lvl="0" marL="0" rtl="0" algn="l">
                        <a:spcBef>
                          <a:spcPts val="0"/>
                        </a:spcBef>
                        <a:spcAft>
                          <a:spcPts val="0"/>
                        </a:spcAft>
                        <a:buNone/>
                      </a:pPr>
                      <a:r>
                        <a:rPr b="1" lang="en" sz="800">
                          <a:latin typeface="Poppins"/>
                          <a:ea typeface="Poppins"/>
                          <a:cs typeface="Poppins"/>
                          <a:sym typeface="Poppins"/>
                        </a:rPr>
                        <a:t>Performance</a:t>
                      </a:r>
                      <a:endParaRPr b="1" sz="800">
                        <a:latin typeface="Poppins"/>
                        <a:ea typeface="Poppins"/>
                        <a:cs typeface="Poppins"/>
                        <a:sym typeface="Poppins"/>
                      </a:endParaRPr>
                    </a:p>
                    <a:p>
                      <a:pPr indent="0" lvl="0" marL="0" rtl="0" algn="l">
                        <a:spcBef>
                          <a:spcPts val="0"/>
                        </a:spcBef>
                        <a:spcAft>
                          <a:spcPts val="0"/>
                        </a:spcAft>
                        <a:buNone/>
                      </a:pPr>
                      <a:r>
                        <a:rPr b="1" lang="en" sz="800">
                          <a:latin typeface="Poppins"/>
                          <a:ea typeface="Poppins"/>
                          <a:cs typeface="Poppins"/>
                          <a:sym typeface="Poppins"/>
                        </a:rPr>
                        <a:t> Expectations</a:t>
                      </a:r>
                      <a:endParaRPr b="1" sz="800">
                        <a:solidFill>
                          <a:srgbClr val="000000"/>
                        </a:solidFill>
                        <a:latin typeface="Poppins"/>
                        <a:ea typeface="Poppins"/>
                        <a:cs typeface="Poppins"/>
                        <a:sym typeface="Poppins"/>
                      </a:endParaRPr>
                    </a:p>
                  </a:txBody>
                  <a:tcPr marT="91425" marB="91425" marR="91425" marL="91425" anchor="ctr">
                    <a:lnL cap="flat" cmpd="sng" w="19050">
                      <a:solidFill>
                        <a:srgbClr val="000000">
                          <a:alpha val="0"/>
                        </a:srgbClr>
                      </a:solidFill>
                      <a:prstDash val="solid"/>
                      <a:round/>
                      <a:headEnd len="sm" w="sm" type="none"/>
                      <a:tailEnd len="sm" w="sm" type="none"/>
                    </a:lnL>
                    <a:lnR cap="flat" cmpd="sng" w="19050">
                      <a:solidFill>
                        <a:srgbClr val="FFFFFF"/>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FFFFFF"/>
                      </a:solidFill>
                      <a:prstDash val="solid"/>
                      <a:round/>
                      <a:headEnd len="sm" w="sm" type="none"/>
                      <a:tailEnd len="sm" w="sm" type="none"/>
                    </a:lnB>
                    <a:solidFill>
                      <a:srgbClr val="F4F4EE"/>
                    </a:solidFill>
                  </a:tcPr>
                </a:tc>
                <a:tc>
                  <a:txBody>
                    <a:bodyPr/>
                    <a:lstStyle/>
                    <a:p>
                      <a:pPr indent="0" lvl="0" marL="0" rtl="0" algn="l">
                        <a:spcBef>
                          <a:spcPts val="0"/>
                        </a:spcBef>
                        <a:spcAft>
                          <a:spcPts val="0"/>
                        </a:spcAft>
                        <a:buClr>
                          <a:srgbClr val="000000"/>
                        </a:buClr>
                        <a:buSzPts val="1100"/>
                        <a:buFont typeface="Arial"/>
                        <a:buNone/>
                      </a:pPr>
                      <a:r>
                        <a:rPr b="1" lang="en" sz="800">
                          <a:solidFill>
                            <a:srgbClr val="000000"/>
                          </a:solidFill>
                          <a:latin typeface="Poppins"/>
                          <a:ea typeface="Poppins"/>
                          <a:cs typeface="Poppins"/>
                          <a:sym typeface="Poppins"/>
                        </a:rPr>
                        <a:t>Science &amp; </a:t>
                      </a:r>
                      <a:endParaRPr b="1" sz="800">
                        <a:solidFill>
                          <a:srgbClr val="000000"/>
                        </a:solidFill>
                        <a:latin typeface="Poppins"/>
                        <a:ea typeface="Poppins"/>
                        <a:cs typeface="Poppins"/>
                        <a:sym typeface="Poppins"/>
                      </a:endParaRPr>
                    </a:p>
                    <a:p>
                      <a:pPr indent="0" lvl="0" marL="0" rtl="0" algn="l">
                        <a:spcBef>
                          <a:spcPts val="0"/>
                        </a:spcBef>
                        <a:spcAft>
                          <a:spcPts val="0"/>
                        </a:spcAft>
                        <a:buClr>
                          <a:srgbClr val="000000"/>
                        </a:buClr>
                        <a:buSzPts val="1100"/>
                        <a:buFont typeface="Arial"/>
                        <a:buNone/>
                      </a:pPr>
                      <a:r>
                        <a:rPr b="1" lang="en" sz="800">
                          <a:solidFill>
                            <a:srgbClr val="000000"/>
                          </a:solidFill>
                          <a:latin typeface="Poppins"/>
                          <a:ea typeface="Poppins"/>
                          <a:cs typeface="Poppins"/>
                          <a:sym typeface="Poppins"/>
                        </a:rPr>
                        <a:t>Eng</a:t>
                      </a:r>
                      <a:r>
                        <a:rPr b="1" lang="en" sz="800">
                          <a:latin typeface="Poppins"/>
                          <a:ea typeface="Poppins"/>
                          <a:cs typeface="Poppins"/>
                          <a:sym typeface="Poppins"/>
                        </a:rPr>
                        <a:t>ineering </a:t>
                      </a:r>
                      <a:r>
                        <a:rPr b="1" lang="en" sz="800">
                          <a:solidFill>
                            <a:srgbClr val="000000"/>
                          </a:solidFill>
                          <a:latin typeface="Poppins"/>
                          <a:ea typeface="Poppins"/>
                          <a:cs typeface="Poppins"/>
                          <a:sym typeface="Poppins"/>
                        </a:rPr>
                        <a:t>Practices </a:t>
                      </a:r>
                      <a:endParaRPr b="1" sz="800">
                        <a:solidFill>
                          <a:srgbClr val="000000"/>
                        </a:solidFill>
                        <a:latin typeface="Poppins"/>
                        <a:ea typeface="Poppins"/>
                        <a:cs typeface="Poppins"/>
                        <a:sym typeface="Poppins"/>
                      </a:endParaRPr>
                    </a:p>
                  </a:txBody>
                  <a:tcPr marT="91425" marB="91425" marR="91425" marL="91425" anchor="ctr">
                    <a:lnL cap="flat" cmpd="sng" w="19050">
                      <a:solidFill>
                        <a:srgbClr val="FFFFFF"/>
                      </a:solidFill>
                      <a:prstDash val="solid"/>
                      <a:round/>
                      <a:headEnd len="sm" w="sm" type="none"/>
                      <a:tailEnd len="sm" w="sm" type="none"/>
                    </a:lnL>
                    <a:lnR cap="flat" cmpd="sng" w="19050">
                      <a:solidFill>
                        <a:srgbClr val="FFFFFF"/>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FFFFFF"/>
                      </a:solidFill>
                      <a:prstDash val="solid"/>
                      <a:round/>
                      <a:headEnd len="sm" w="sm" type="none"/>
                      <a:tailEnd len="sm" w="sm" type="none"/>
                    </a:lnB>
                    <a:solidFill>
                      <a:srgbClr val="F4F4EE"/>
                    </a:solidFill>
                  </a:tcPr>
                </a:tc>
                <a:tc>
                  <a:txBody>
                    <a:bodyPr/>
                    <a:lstStyle/>
                    <a:p>
                      <a:pPr indent="0" lvl="0" marL="0" rtl="0" algn="l">
                        <a:spcBef>
                          <a:spcPts val="0"/>
                        </a:spcBef>
                        <a:spcAft>
                          <a:spcPts val="0"/>
                        </a:spcAft>
                        <a:buNone/>
                      </a:pPr>
                      <a:r>
                        <a:rPr b="1" lang="en" sz="800">
                          <a:solidFill>
                            <a:srgbClr val="000000"/>
                          </a:solidFill>
                          <a:latin typeface="Poppins"/>
                          <a:ea typeface="Poppins"/>
                          <a:cs typeface="Poppins"/>
                          <a:sym typeface="Poppins"/>
                        </a:rPr>
                        <a:t>Disciplinary </a:t>
                      </a:r>
                      <a:endParaRPr b="1" sz="800">
                        <a:solidFill>
                          <a:srgbClr val="000000"/>
                        </a:solidFill>
                        <a:latin typeface="Poppins"/>
                        <a:ea typeface="Poppins"/>
                        <a:cs typeface="Poppins"/>
                        <a:sym typeface="Poppins"/>
                      </a:endParaRPr>
                    </a:p>
                    <a:p>
                      <a:pPr indent="0" lvl="0" marL="0" rtl="0" algn="l">
                        <a:spcBef>
                          <a:spcPts val="0"/>
                        </a:spcBef>
                        <a:spcAft>
                          <a:spcPts val="0"/>
                        </a:spcAft>
                        <a:buNone/>
                      </a:pPr>
                      <a:r>
                        <a:rPr b="1" lang="en" sz="800">
                          <a:solidFill>
                            <a:srgbClr val="000000"/>
                          </a:solidFill>
                          <a:latin typeface="Poppins"/>
                          <a:ea typeface="Poppins"/>
                          <a:cs typeface="Poppins"/>
                          <a:sym typeface="Poppins"/>
                        </a:rPr>
                        <a:t>Core Ideas </a:t>
                      </a:r>
                      <a:endParaRPr b="1" sz="800">
                        <a:solidFill>
                          <a:srgbClr val="000000"/>
                        </a:solidFill>
                        <a:latin typeface="Poppins"/>
                        <a:ea typeface="Poppins"/>
                        <a:cs typeface="Poppins"/>
                        <a:sym typeface="Poppins"/>
                      </a:endParaRPr>
                    </a:p>
                  </a:txBody>
                  <a:tcPr marT="91425" marB="91425" marR="91425" marL="91425" anchor="ctr">
                    <a:lnL cap="flat" cmpd="sng" w="19050">
                      <a:solidFill>
                        <a:srgbClr val="FFFFFF"/>
                      </a:solidFill>
                      <a:prstDash val="solid"/>
                      <a:round/>
                      <a:headEnd len="sm" w="sm" type="none"/>
                      <a:tailEnd len="sm" w="sm" type="none"/>
                    </a:lnL>
                    <a:lnR cap="flat" cmpd="sng" w="19050">
                      <a:solidFill>
                        <a:srgbClr val="FFFFFF"/>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FFFFFF"/>
                      </a:solidFill>
                      <a:prstDash val="solid"/>
                      <a:round/>
                      <a:headEnd len="sm" w="sm" type="none"/>
                      <a:tailEnd len="sm" w="sm" type="none"/>
                    </a:lnB>
                    <a:solidFill>
                      <a:srgbClr val="F4F4EE"/>
                    </a:solidFill>
                  </a:tcPr>
                </a:tc>
                <a:tc>
                  <a:txBody>
                    <a:bodyPr/>
                    <a:lstStyle/>
                    <a:p>
                      <a:pPr indent="0" lvl="0" marL="0" rtl="0" algn="l">
                        <a:spcBef>
                          <a:spcPts val="0"/>
                        </a:spcBef>
                        <a:spcAft>
                          <a:spcPts val="0"/>
                        </a:spcAft>
                        <a:buNone/>
                      </a:pPr>
                      <a:r>
                        <a:rPr b="1" lang="en" sz="800">
                          <a:solidFill>
                            <a:srgbClr val="000000"/>
                          </a:solidFill>
                          <a:latin typeface="Poppins"/>
                          <a:ea typeface="Poppins"/>
                          <a:cs typeface="Poppins"/>
                          <a:sym typeface="Poppins"/>
                        </a:rPr>
                        <a:t>Crosscutting Concepts </a:t>
                      </a:r>
                      <a:endParaRPr b="1" sz="800">
                        <a:solidFill>
                          <a:srgbClr val="000000"/>
                        </a:solidFill>
                        <a:latin typeface="Poppins"/>
                        <a:ea typeface="Poppins"/>
                        <a:cs typeface="Poppins"/>
                        <a:sym typeface="Poppins"/>
                      </a:endParaRPr>
                    </a:p>
                  </a:txBody>
                  <a:tcPr marT="91425" marB="91425" marR="91425" marL="91425" anchor="ctr">
                    <a:lnL cap="flat" cmpd="sng" w="19050">
                      <a:solidFill>
                        <a:srgbClr val="FFFFFF"/>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FFFFFF"/>
                      </a:solidFill>
                      <a:prstDash val="solid"/>
                      <a:round/>
                      <a:headEnd len="sm" w="sm" type="none"/>
                      <a:tailEnd len="sm" w="sm" type="none"/>
                    </a:lnB>
                    <a:solidFill>
                      <a:srgbClr val="F4F4EE"/>
                    </a:solidFill>
                  </a:tcPr>
                </a:tc>
              </a:tr>
              <a:tr h="903750">
                <a:tc>
                  <a:txBody>
                    <a:bodyPr/>
                    <a:lstStyle/>
                    <a:p>
                      <a:pPr indent="0" lvl="0" marL="0" rtl="0" algn="l">
                        <a:lnSpc>
                          <a:spcPct val="150000"/>
                        </a:lnSpc>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 5-ESS1-1. Support an argument that differences in the apparent brightness of the Sun compared to other stars is due to their relative distances from Earth.</a:t>
                      </a:r>
                      <a:endParaRPr sz="8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 5-ESS1-2. Represent data in graphical displays to reveal patterns of daily changes in length and direction of shadows, day and night, and the seasonal appearance of some stars in the night sky.</a:t>
                      </a:r>
                      <a:endParaRPr sz="8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 5-PS2-1. Support an argument that the gravitational force exerted by Earth on objects is directed down.</a:t>
                      </a:r>
                      <a:endParaRPr sz="800">
                        <a:solidFill>
                          <a:schemeClr val="dk1"/>
                        </a:solidFill>
                        <a:latin typeface="Poppins"/>
                        <a:ea typeface="Poppins"/>
                        <a:cs typeface="Poppins"/>
                        <a:sym typeface="Poppins"/>
                      </a:endParaRPr>
                    </a:p>
                  </a:txBody>
                  <a:tcPr marT="91425" marB="91425" marR="0" marL="91425">
                    <a:lnL cap="flat" cmpd="sng" w="19050">
                      <a:solidFill>
                        <a:srgbClr val="000000">
                          <a:alpha val="0"/>
                        </a:srgbClr>
                      </a:solidFill>
                      <a:prstDash val="solid"/>
                      <a:round/>
                      <a:headEnd len="sm" w="sm" type="none"/>
                      <a:tailEnd len="sm" w="sm" type="none"/>
                    </a:lnL>
                    <a:lnR cap="flat" cmpd="sng" w="19050">
                      <a:solidFill>
                        <a:srgbClr val="FFFFFF"/>
                      </a:solidFill>
                      <a:prstDash val="solid"/>
                      <a:round/>
                      <a:headEnd len="sm" w="sm" type="none"/>
                      <a:tailEnd len="sm" w="sm" type="none"/>
                    </a:lnR>
                    <a:lnT cap="flat" cmpd="sng" w="19050">
                      <a:solidFill>
                        <a:srgbClr val="FFFFFF"/>
                      </a:solidFill>
                      <a:prstDash val="solid"/>
                      <a:round/>
                      <a:headEnd len="sm" w="sm" type="none"/>
                      <a:tailEnd len="sm" w="sm" type="none"/>
                    </a:lnT>
                    <a:lnB cap="flat" cmpd="sng" w="19050">
                      <a:solidFill>
                        <a:srgbClr val="000000">
                          <a:alpha val="0"/>
                        </a:srgbClr>
                      </a:solidFill>
                      <a:prstDash val="solid"/>
                      <a:round/>
                      <a:headEnd len="sm" w="sm" type="none"/>
                      <a:tailEnd len="sm" w="sm" type="none"/>
                    </a:lnB>
                  </a:tcPr>
                </a:tc>
                <a:tc>
                  <a:txBody>
                    <a:bodyPr/>
                    <a:lstStyle/>
                    <a:p>
                      <a:pPr indent="0" lvl="0" marL="0" rtl="0" algn="l">
                        <a:lnSpc>
                          <a:spcPct val="150000"/>
                        </a:lnSpc>
                        <a:spcBef>
                          <a:spcPts val="0"/>
                        </a:spcBef>
                        <a:spcAft>
                          <a:spcPts val="0"/>
                        </a:spcAft>
                        <a:buClr>
                          <a:srgbClr val="000000"/>
                        </a:buClr>
                        <a:buSzPts val="1100"/>
                        <a:buFont typeface="Arial"/>
                        <a:buNone/>
                      </a:pPr>
                      <a:r>
                        <a:rPr lang="en" sz="800">
                          <a:solidFill>
                            <a:srgbClr val="000000"/>
                          </a:solidFill>
                          <a:latin typeface="Poppins"/>
                          <a:ea typeface="Poppins"/>
                          <a:cs typeface="Poppins"/>
                          <a:sym typeface="Poppins"/>
                        </a:rPr>
                        <a:t>•</a:t>
                      </a:r>
                      <a:r>
                        <a:rPr lang="en" sz="800">
                          <a:latin typeface="Poppins"/>
                          <a:ea typeface="Poppins"/>
                          <a:cs typeface="Poppins"/>
                          <a:sym typeface="Poppins"/>
                        </a:rPr>
                        <a:t> Developing and Using Models </a:t>
                      </a:r>
                      <a:endParaRPr sz="800">
                        <a:latin typeface="Poppins"/>
                        <a:ea typeface="Poppins"/>
                        <a:cs typeface="Poppins"/>
                        <a:sym typeface="Poppins"/>
                      </a:endParaRPr>
                    </a:p>
                    <a:p>
                      <a:pPr indent="0" lvl="0" marL="0" rtl="0" algn="l">
                        <a:lnSpc>
                          <a:spcPct val="150000"/>
                        </a:lnSpc>
                        <a:spcBef>
                          <a:spcPts val="0"/>
                        </a:spcBef>
                        <a:spcAft>
                          <a:spcPts val="0"/>
                        </a:spcAft>
                        <a:buClr>
                          <a:srgbClr val="000000"/>
                        </a:buClr>
                        <a:buSzPts val="1100"/>
                        <a:buFont typeface="Arial"/>
                        <a:buNone/>
                      </a:pPr>
                      <a:r>
                        <a:rPr lang="en" sz="800">
                          <a:solidFill>
                            <a:schemeClr val="dk1"/>
                          </a:solidFill>
                          <a:latin typeface="Poppins"/>
                          <a:ea typeface="Poppins"/>
                          <a:cs typeface="Poppins"/>
                          <a:sym typeface="Poppins"/>
                        </a:rPr>
                        <a:t>• </a:t>
                      </a:r>
                      <a:r>
                        <a:rPr lang="en" sz="800">
                          <a:latin typeface="Poppins"/>
                          <a:ea typeface="Poppins"/>
                          <a:cs typeface="Poppins"/>
                          <a:sym typeface="Poppins"/>
                        </a:rPr>
                        <a:t>Engaging in Argument from Evidence</a:t>
                      </a:r>
                      <a:endParaRPr sz="800">
                        <a:latin typeface="Poppins"/>
                        <a:ea typeface="Poppins"/>
                        <a:cs typeface="Poppins"/>
                        <a:sym typeface="Poppins"/>
                      </a:endParaRPr>
                    </a:p>
                    <a:p>
                      <a:pPr indent="0" lvl="0" marL="0" rtl="0" algn="l">
                        <a:lnSpc>
                          <a:spcPct val="150000"/>
                        </a:lnSpc>
                        <a:spcBef>
                          <a:spcPts val="0"/>
                        </a:spcBef>
                        <a:spcAft>
                          <a:spcPts val="0"/>
                        </a:spcAft>
                        <a:buClr>
                          <a:srgbClr val="000000"/>
                        </a:buClr>
                        <a:buSzPts val="1100"/>
                        <a:buFont typeface="Arial"/>
                        <a:buNone/>
                      </a:pPr>
                      <a:r>
                        <a:rPr lang="en" sz="800">
                          <a:solidFill>
                            <a:schemeClr val="dk1"/>
                          </a:solidFill>
                          <a:latin typeface="Poppins"/>
                          <a:ea typeface="Poppins"/>
                          <a:cs typeface="Poppins"/>
                          <a:sym typeface="Poppins"/>
                        </a:rPr>
                        <a:t>• </a:t>
                      </a:r>
                      <a:r>
                        <a:rPr lang="en" sz="800">
                          <a:latin typeface="Poppins"/>
                          <a:ea typeface="Poppins"/>
                          <a:cs typeface="Poppins"/>
                          <a:sym typeface="Poppins"/>
                        </a:rPr>
                        <a:t>Planning and Carrying Out Investigations </a:t>
                      </a:r>
                      <a:endParaRPr sz="800">
                        <a:latin typeface="Poppins"/>
                        <a:ea typeface="Poppins"/>
                        <a:cs typeface="Poppins"/>
                        <a:sym typeface="Poppins"/>
                      </a:endParaRPr>
                    </a:p>
                    <a:p>
                      <a:pPr indent="0" lvl="0" marL="0" rtl="0" algn="l">
                        <a:lnSpc>
                          <a:spcPct val="150000"/>
                        </a:lnSpc>
                        <a:spcBef>
                          <a:spcPts val="0"/>
                        </a:spcBef>
                        <a:spcAft>
                          <a:spcPts val="0"/>
                        </a:spcAft>
                        <a:buClr>
                          <a:srgbClr val="000000"/>
                        </a:buClr>
                        <a:buSzPts val="1100"/>
                        <a:buFont typeface="Arial"/>
                        <a:buNone/>
                      </a:pPr>
                      <a:r>
                        <a:rPr lang="en" sz="800">
                          <a:solidFill>
                            <a:schemeClr val="dk1"/>
                          </a:solidFill>
                          <a:latin typeface="Poppins"/>
                          <a:ea typeface="Poppins"/>
                          <a:cs typeface="Poppins"/>
                          <a:sym typeface="Poppins"/>
                        </a:rPr>
                        <a:t>• </a:t>
                      </a:r>
                      <a:r>
                        <a:rPr lang="en" sz="800">
                          <a:latin typeface="Poppins"/>
                          <a:ea typeface="Poppins"/>
                          <a:cs typeface="Poppins"/>
                          <a:sym typeface="Poppins"/>
                        </a:rPr>
                        <a:t>Analyzing and Interpreting Data</a:t>
                      </a:r>
                      <a:endParaRPr sz="800">
                        <a:latin typeface="Poppins"/>
                        <a:ea typeface="Poppins"/>
                        <a:cs typeface="Poppins"/>
                        <a:sym typeface="Poppins"/>
                      </a:endParaRPr>
                    </a:p>
                    <a:p>
                      <a:pPr indent="0" lvl="0" marL="0" rtl="0" algn="l">
                        <a:lnSpc>
                          <a:spcPct val="150000"/>
                        </a:lnSpc>
                        <a:spcBef>
                          <a:spcPts val="0"/>
                        </a:spcBef>
                        <a:spcAft>
                          <a:spcPts val="0"/>
                        </a:spcAft>
                        <a:buClr>
                          <a:srgbClr val="000000"/>
                        </a:buClr>
                        <a:buSzPts val="1100"/>
                        <a:buFont typeface="Arial"/>
                        <a:buNone/>
                      </a:pPr>
                      <a:r>
                        <a:rPr lang="en" sz="800">
                          <a:solidFill>
                            <a:schemeClr val="dk1"/>
                          </a:solidFill>
                          <a:latin typeface="Poppins"/>
                          <a:ea typeface="Poppins"/>
                          <a:cs typeface="Poppins"/>
                          <a:sym typeface="Poppins"/>
                        </a:rPr>
                        <a:t>• </a:t>
                      </a:r>
                      <a:r>
                        <a:rPr lang="en" sz="800">
                          <a:latin typeface="Poppins"/>
                          <a:ea typeface="Poppins"/>
                          <a:cs typeface="Poppins"/>
                          <a:sym typeface="Poppins"/>
                        </a:rPr>
                        <a:t>Using Mathematics and Computational Thinking</a:t>
                      </a:r>
                      <a:endParaRPr sz="800">
                        <a:latin typeface="Poppins"/>
                        <a:ea typeface="Poppins"/>
                        <a:cs typeface="Poppins"/>
                        <a:sym typeface="Poppins"/>
                      </a:endParaRPr>
                    </a:p>
                    <a:p>
                      <a:pPr indent="0" lvl="0" marL="0" rtl="0" algn="l">
                        <a:lnSpc>
                          <a:spcPct val="150000"/>
                        </a:lnSpc>
                        <a:spcBef>
                          <a:spcPts val="0"/>
                        </a:spcBef>
                        <a:spcAft>
                          <a:spcPts val="0"/>
                        </a:spcAft>
                        <a:buClr>
                          <a:srgbClr val="000000"/>
                        </a:buClr>
                        <a:buSzPts val="1100"/>
                        <a:buFont typeface="Arial"/>
                        <a:buNone/>
                      </a:pPr>
                      <a:r>
                        <a:rPr lang="en" sz="800">
                          <a:solidFill>
                            <a:schemeClr val="dk1"/>
                          </a:solidFill>
                          <a:latin typeface="Poppins"/>
                          <a:ea typeface="Poppins"/>
                          <a:cs typeface="Poppins"/>
                          <a:sym typeface="Poppins"/>
                        </a:rPr>
                        <a:t>• </a:t>
                      </a:r>
                      <a:r>
                        <a:rPr lang="en" sz="800">
                          <a:latin typeface="Poppins"/>
                          <a:ea typeface="Poppins"/>
                          <a:cs typeface="Poppins"/>
                          <a:sym typeface="Poppins"/>
                        </a:rPr>
                        <a:t>Obtaining, Evaluating, and Communicating Information</a:t>
                      </a:r>
                      <a:endParaRPr sz="800">
                        <a:latin typeface="Poppins"/>
                        <a:ea typeface="Poppins"/>
                        <a:cs typeface="Poppins"/>
                        <a:sym typeface="Poppins"/>
                      </a:endParaRPr>
                    </a:p>
                    <a:p>
                      <a:pPr indent="0" lvl="0" marL="0" rtl="0" algn="l">
                        <a:lnSpc>
                          <a:spcPct val="150000"/>
                        </a:lnSpc>
                        <a:spcBef>
                          <a:spcPts val="0"/>
                        </a:spcBef>
                        <a:spcAft>
                          <a:spcPts val="0"/>
                        </a:spcAft>
                        <a:buClr>
                          <a:srgbClr val="000000"/>
                        </a:buClr>
                        <a:buSzPts val="1100"/>
                        <a:buFont typeface="Arial"/>
                        <a:buNone/>
                      </a:pPr>
                      <a:r>
                        <a:t/>
                      </a:r>
                      <a:endParaRPr sz="800">
                        <a:latin typeface="Poppins"/>
                        <a:ea typeface="Poppins"/>
                        <a:cs typeface="Poppins"/>
                        <a:sym typeface="Poppins"/>
                      </a:endParaRPr>
                    </a:p>
                  </a:txBody>
                  <a:tcPr marT="91425" marB="91425" marR="0" marL="91425">
                    <a:lnL cap="flat" cmpd="sng" w="19050">
                      <a:solidFill>
                        <a:srgbClr val="FFFFFF"/>
                      </a:solidFill>
                      <a:prstDash val="solid"/>
                      <a:round/>
                      <a:headEnd len="sm" w="sm" type="none"/>
                      <a:tailEnd len="sm" w="sm" type="none"/>
                    </a:lnL>
                    <a:lnR cap="flat" cmpd="sng" w="19050">
                      <a:solidFill>
                        <a:srgbClr val="FFFFFF"/>
                      </a:solidFill>
                      <a:prstDash val="solid"/>
                      <a:round/>
                      <a:headEnd len="sm" w="sm" type="none"/>
                      <a:tailEnd len="sm" w="sm" type="none"/>
                    </a:lnR>
                    <a:lnT cap="flat" cmpd="sng" w="19050">
                      <a:solidFill>
                        <a:srgbClr val="FFFFFF"/>
                      </a:solidFill>
                      <a:prstDash val="solid"/>
                      <a:round/>
                      <a:headEnd len="sm" w="sm" type="none"/>
                      <a:tailEnd len="sm" w="sm" type="none"/>
                    </a:lnT>
                    <a:lnB cap="flat" cmpd="sng" w="19050">
                      <a:solidFill>
                        <a:srgbClr val="000000">
                          <a:alpha val="0"/>
                        </a:srgbClr>
                      </a:solidFill>
                      <a:prstDash val="solid"/>
                      <a:round/>
                      <a:headEnd len="sm" w="sm" type="none"/>
                      <a:tailEnd len="sm" w="sm" type="none"/>
                    </a:lnB>
                  </a:tcPr>
                </a:tc>
                <a:tc>
                  <a:txBody>
                    <a:bodyPr/>
                    <a:lstStyle/>
                    <a:p>
                      <a:pPr indent="0" lvl="0" marL="0" rtl="0" algn="l">
                        <a:lnSpc>
                          <a:spcPct val="150000"/>
                        </a:lnSpc>
                        <a:spcBef>
                          <a:spcPts val="0"/>
                        </a:spcBef>
                        <a:spcAft>
                          <a:spcPts val="0"/>
                        </a:spcAft>
                        <a:buNone/>
                      </a:pPr>
                      <a:r>
                        <a:rPr lang="en" sz="800">
                          <a:solidFill>
                            <a:schemeClr val="dk1"/>
                          </a:solidFill>
                          <a:latin typeface="Poppins"/>
                          <a:ea typeface="Poppins"/>
                          <a:cs typeface="Poppins"/>
                          <a:sym typeface="Poppins"/>
                        </a:rPr>
                        <a:t>• </a:t>
                      </a:r>
                      <a:r>
                        <a:rPr lang="en" sz="800">
                          <a:latin typeface="Poppins"/>
                          <a:ea typeface="Poppins"/>
                          <a:cs typeface="Poppins"/>
                          <a:sym typeface="Poppins"/>
                        </a:rPr>
                        <a:t>ESS1.A: The Universe and its Stars</a:t>
                      </a:r>
                      <a:endParaRPr sz="800">
                        <a:latin typeface="Poppins"/>
                        <a:ea typeface="Poppins"/>
                        <a:cs typeface="Poppins"/>
                        <a:sym typeface="Poppins"/>
                      </a:endParaRPr>
                    </a:p>
                    <a:p>
                      <a:pPr indent="0" lvl="0" marL="0" rtl="0" algn="l">
                        <a:lnSpc>
                          <a:spcPct val="150000"/>
                        </a:lnSpc>
                        <a:spcBef>
                          <a:spcPts val="0"/>
                        </a:spcBef>
                        <a:spcAft>
                          <a:spcPts val="0"/>
                        </a:spcAft>
                        <a:buNone/>
                      </a:pPr>
                      <a:r>
                        <a:rPr lang="en" sz="800">
                          <a:solidFill>
                            <a:srgbClr val="000000"/>
                          </a:solidFill>
                          <a:latin typeface="Poppins"/>
                          <a:ea typeface="Poppins"/>
                          <a:cs typeface="Poppins"/>
                          <a:sym typeface="Poppins"/>
                        </a:rPr>
                        <a:t>• </a:t>
                      </a:r>
                      <a:r>
                        <a:rPr lang="en" sz="800">
                          <a:latin typeface="Poppins"/>
                          <a:ea typeface="Poppins"/>
                          <a:cs typeface="Poppins"/>
                          <a:sym typeface="Poppins"/>
                        </a:rPr>
                        <a:t>ESS1.B: Earth and the Solar System</a:t>
                      </a:r>
                      <a:endParaRPr sz="800">
                        <a:latin typeface="Poppins"/>
                        <a:ea typeface="Poppins"/>
                        <a:cs typeface="Poppins"/>
                        <a:sym typeface="Poppins"/>
                      </a:endParaRPr>
                    </a:p>
                    <a:p>
                      <a:pPr indent="0" lvl="0" marL="0" rtl="0" algn="l">
                        <a:lnSpc>
                          <a:spcPct val="150000"/>
                        </a:lnSpc>
                        <a:spcBef>
                          <a:spcPts val="0"/>
                        </a:spcBef>
                        <a:spcAft>
                          <a:spcPts val="0"/>
                        </a:spcAft>
                        <a:buNone/>
                      </a:pPr>
                      <a:r>
                        <a:rPr lang="en" sz="800">
                          <a:solidFill>
                            <a:schemeClr val="dk1"/>
                          </a:solidFill>
                          <a:latin typeface="Poppins"/>
                          <a:ea typeface="Poppins"/>
                          <a:cs typeface="Poppins"/>
                          <a:sym typeface="Poppins"/>
                        </a:rPr>
                        <a:t>• PS2.B: Types of Interactions </a:t>
                      </a:r>
                      <a:endParaRPr sz="800">
                        <a:solidFill>
                          <a:schemeClr val="dk1"/>
                        </a:solidFill>
                        <a:latin typeface="Poppins"/>
                        <a:ea typeface="Poppins"/>
                        <a:cs typeface="Poppins"/>
                        <a:sym typeface="Poppins"/>
                      </a:endParaRPr>
                    </a:p>
                  </a:txBody>
                  <a:tcPr marT="91425" marB="91425" marR="0" marL="91425">
                    <a:lnL cap="flat" cmpd="sng" w="19050">
                      <a:solidFill>
                        <a:srgbClr val="FFFFFF"/>
                      </a:solidFill>
                      <a:prstDash val="solid"/>
                      <a:round/>
                      <a:headEnd len="sm" w="sm" type="none"/>
                      <a:tailEnd len="sm" w="sm" type="none"/>
                    </a:lnL>
                    <a:lnR cap="flat" cmpd="sng" w="19050">
                      <a:solidFill>
                        <a:srgbClr val="FFFFFF"/>
                      </a:solidFill>
                      <a:prstDash val="solid"/>
                      <a:round/>
                      <a:headEnd len="sm" w="sm" type="none"/>
                      <a:tailEnd len="sm" w="sm" type="none"/>
                    </a:lnR>
                    <a:lnT cap="flat" cmpd="sng" w="19050">
                      <a:solidFill>
                        <a:srgbClr val="FFFFFF"/>
                      </a:solidFill>
                      <a:prstDash val="solid"/>
                      <a:round/>
                      <a:headEnd len="sm" w="sm" type="none"/>
                      <a:tailEnd len="sm" w="sm" type="none"/>
                    </a:lnT>
                    <a:lnB cap="flat" cmpd="sng" w="19050">
                      <a:solidFill>
                        <a:srgbClr val="000000">
                          <a:alpha val="0"/>
                        </a:srgbClr>
                      </a:solidFill>
                      <a:prstDash val="solid"/>
                      <a:round/>
                      <a:headEnd len="sm" w="sm" type="none"/>
                      <a:tailEnd len="sm" w="sm" type="none"/>
                    </a:lnB>
                  </a:tcPr>
                </a:tc>
                <a:tc>
                  <a:txBody>
                    <a:bodyPr/>
                    <a:lstStyle/>
                    <a:p>
                      <a:pPr indent="0" lvl="0" marL="0" rtl="0" algn="l">
                        <a:lnSpc>
                          <a:spcPct val="150000"/>
                        </a:lnSpc>
                        <a:spcBef>
                          <a:spcPts val="0"/>
                        </a:spcBef>
                        <a:spcAft>
                          <a:spcPts val="0"/>
                        </a:spcAft>
                        <a:buClr>
                          <a:srgbClr val="000000"/>
                        </a:buClr>
                        <a:buSzPts val="1100"/>
                        <a:buFont typeface="Arial"/>
                        <a:buNone/>
                      </a:pPr>
                      <a:r>
                        <a:rPr lang="en" sz="800">
                          <a:solidFill>
                            <a:srgbClr val="000000"/>
                          </a:solidFill>
                          <a:latin typeface="Poppins"/>
                          <a:ea typeface="Poppins"/>
                          <a:cs typeface="Poppins"/>
                          <a:sym typeface="Poppins"/>
                        </a:rPr>
                        <a:t>• </a:t>
                      </a:r>
                      <a:r>
                        <a:rPr lang="en" sz="800">
                          <a:latin typeface="Poppins"/>
                          <a:ea typeface="Poppins"/>
                          <a:cs typeface="Poppins"/>
                          <a:sym typeface="Poppins"/>
                        </a:rPr>
                        <a:t>Cause and Effect</a:t>
                      </a:r>
                      <a:endParaRPr sz="800">
                        <a:latin typeface="Poppins"/>
                        <a:ea typeface="Poppins"/>
                        <a:cs typeface="Poppins"/>
                        <a:sym typeface="Poppins"/>
                      </a:endParaRPr>
                    </a:p>
                    <a:p>
                      <a:pPr indent="0" lvl="0" marL="0" rtl="0" algn="l">
                        <a:lnSpc>
                          <a:spcPct val="150000"/>
                        </a:lnSpc>
                        <a:spcBef>
                          <a:spcPts val="0"/>
                        </a:spcBef>
                        <a:spcAft>
                          <a:spcPts val="0"/>
                        </a:spcAft>
                        <a:buClr>
                          <a:srgbClr val="000000"/>
                        </a:buClr>
                        <a:buSzPts val="1100"/>
                        <a:buFont typeface="Arial"/>
                        <a:buNone/>
                      </a:pPr>
                      <a:r>
                        <a:rPr lang="en" sz="800">
                          <a:solidFill>
                            <a:schemeClr val="dk1"/>
                          </a:solidFill>
                          <a:latin typeface="Poppins"/>
                          <a:ea typeface="Poppins"/>
                          <a:cs typeface="Poppins"/>
                          <a:sym typeface="Poppins"/>
                        </a:rPr>
                        <a:t>• </a:t>
                      </a:r>
                      <a:r>
                        <a:rPr lang="en" sz="800">
                          <a:latin typeface="Poppins"/>
                          <a:ea typeface="Poppins"/>
                          <a:cs typeface="Poppins"/>
                          <a:sym typeface="Poppins"/>
                        </a:rPr>
                        <a:t>Patterns</a:t>
                      </a:r>
                      <a:endParaRPr sz="800">
                        <a:latin typeface="Poppins"/>
                        <a:ea typeface="Poppins"/>
                        <a:cs typeface="Poppins"/>
                        <a:sym typeface="Poppins"/>
                      </a:endParaRPr>
                    </a:p>
                    <a:p>
                      <a:pPr indent="0" lvl="0" marL="0" rtl="0" algn="l">
                        <a:lnSpc>
                          <a:spcPct val="150000"/>
                        </a:lnSpc>
                        <a:spcBef>
                          <a:spcPts val="0"/>
                        </a:spcBef>
                        <a:spcAft>
                          <a:spcPts val="0"/>
                        </a:spcAft>
                        <a:buClr>
                          <a:srgbClr val="000000"/>
                        </a:buClr>
                        <a:buSzPts val="1100"/>
                        <a:buFont typeface="Arial"/>
                        <a:buNone/>
                      </a:pPr>
                      <a:r>
                        <a:rPr lang="en" sz="800">
                          <a:solidFill>
                            <a:schemeClr val="dk1"/>
                          </a:solidFill>
                          <a:latin typeface="Poppins"/>
                          <a:ea typeface="Poppins"/>
                          <a:cs typeface="Poppins"/>
                          <a:sym typeface="Poppins"/>
                        </a:rPr>
                        <a:t>• </a:t>
                      </a:r>
                      <a:r>
                        <a:rPr lang="en" sz="800">
                          <a:latin typeface="Poppins"/>
                          <a:ea typeface="Poppins"/>
                          <a:cs typeface="Poppins"/>
                          <a:sym typeface="Poppins"/>
                        </a:rPr>
                        <a:t>Scale, Proportion, and Quantity </a:t>
                      </a:r>
                      <a:endParaRPr sz="800">
                        <a:latin typeface="Poppins"/>
                        <a:ea typeface="Poppins"/>
                        <a:cs typeface="Poppins"/>
                        <a:sym typeface="Poppins"/>
                      </a:endParaRPr>
                    </a:p>
                    <a:p>
                      <a:pPr indent="0" lvl="0" marL="0" rtl="0" algn="l">
                        <a:lnSpc>
                          <a:spcPct val="150000"/>
                        </a:lnSpc>
                        <a:spcBef>
                          <a:spcPts val="0"/>
                        </a:spcBef>
                        <a:spcAft>
                          <a:spcPts val="0"/>
                        </a:spcAft>
                        <a:buClr>
                          <a:srgbClr val="000000"/>
                        </a:buClr>
                        <a:buSzPts val="1100"/>
                        <a:buFont typeface="Arial"/>
                        <a:buNone/>
                      </a:pPr>
                      <a:r>
                        <a:rPr lang="en" sz="800">
                          <a:solidFill>
                            <a:schemeClr val="dk1"/>
                          </a:solidFill>
                          <a:latin typeface="Poppins"/>
                          <a:ea typeface="Poppins"/>
                          <a:cs typeface="Poppins"/>
                          <a:sym typeface="Poppins"/>
                        </a:rPr>
                        <a:t>• </a:t>
                      </a:r>
                      <a:r>
                        <a:rPr lang="en" sz="800">
                          <a:latin typeface="Poppins"/>
                          <a:ea typeface="Poppins"/>
                          <a:cs typeface="Poppins"/>
                          <a:sym typeface="Poppins"/>
                        </a:rPr>
                        <a:t>Systems and System Models</a:t>
                      </a:r>
                      <a:endParaRPr sz="800">
                        <a:latin typeface="Poppins"/>
                        <a:ea typeface="Poppins"/>
                        <a:cs typeface="Poppins"/>
                        <a:sym typeface="Poppins"/>
                      </a:endParaRPr>
                    </a:p>
                  </a:txBody>
                  <a:tcPr marT="91425" marB="91425" marR="91425" marL="91425">
                    <a:lnL cap="flat" cmpd="sng" w="19050">
                      <a:solidFill>
                        <a:srgbClr val="FFFFFF"/>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FFFFFF"/>
                      </a:solidFill>
                      <a:prstDash val="solid"/>
                      <a:round/>
                      <a:headEnd len="sm" w="sm" type="none"/>
                      <a:tailEnd len="sm" w="sm" type="none"/>
                    </a:lnT>
                    <a:lnB cap="flat" cmpd="sng" w="19050">
                      <a:solidFill>
                        <a:srgbClr val="000000">
                          <a:alpha val="0"/>
                        </a:srgbClr>
                      </a:solidFill>
                      <a:prstDash val="solid"/>
                      <a:round/>
                      <a:headEnd len="sm" w="sm" type="none"/>
                      <a:tailEnd len="sm" w="sm" type="none"/>
                    </a:lnB>
                  </a:tcPr>
                </a:tc>
              </a:tr>
            </a:tbl>
          </a:graphicData>
        </a:graphic>
      </p:graphicFrame>
      <p:pic>
        <p:nvPicPr>
          <p:cNvPr id="75" name="Google Shape;75;p14"/>
          <p:cNvPicPr preferRelativeResize="0"/>
          <p:nvPr/>
        </p:nvPicPr>
        <p:blipFill rotWithShape="1">
          <a:blip r:embed="rId6">
            <a:alphaModFix/>
          </a:blip>
          <a:srcRect b="1276" l="0" r="0" t="1276"/>
          <a:stretch/>
        </p:blipFill>
        <p:spPr>
          <a:xfrm>
            <a:off x="6055623" y="354825"/>
            <a:ext cx="1232057" cy="161925"/>
          </a:xfrm>
          <a:prstGeom prst="rect">
            <a:avLst/>
          </a:prstGeom>
          <a:noFill/>
          <a:ln>
            <a:noFill/>
          </a:ln>
        </p:spPr>
      </p:pic>
      <p:sp>
        <p:nvSpPr>
          <p:cNvPr id="76" name="Google Shape;76;p14"/>
          <p:cNvSpPr txBox="1"/>
          <p:nvPr/>
        </p:nvSpPr>
        <p:spPr>
          <a:xfrm>
            <a:off x="2335075" y="5554782"/>
            <a:ext cx="661200" cy="223500"/>
          </a:xfrm>
          <a:prstGeom prst="rect">
            <a:avLst/>
          </a:prstGeom>
          <a:noFill/>
          <a:ln>
            <a:noFill/>
          </a:ln>
        </p:spPr>
        <p:txBody>
          <a:bodyPr anchorCtr="0" anchor="t" bIns="0" lIns="0" spcFirstLastPara="1" rIns="0" wrap="square" tIns="0">
            <a:noAutofit/>
          </a:bodyPr>
          <a:lstStyle/>
          <a:p>
            <a:pPr indent="0" lvl="0" marL="0" rtl="0" algn="l">
              <a:lnSpc>
                <a:spcPct val="115000"/>
              </a:lnSpc>
              <a:spcBef>
                <a:spcPts val="0"/>
              </a:spcBef>
              <a:spcAft>
                <a:spcPts val="0"/>
              </a:spcAft>
              <a:buNone/>
            </a:pPr>
            <a:r>
              <a:rPr b="1" lang="en" sz="1000">
                <a:solidFill>
                  <a:schemeClr val="lt1"/>
                </a:solidFill>
                <a:latin typeface="Poppins"/>
                <a:ea typeface="Poppins"/>
                <a:cs typeface="Poppins"/>
                <a:sym typeface="Poppins"/>
              </a:rPr>
              <a:t>Lesson 1</a:t>
            </a:r>
            <a:endParaRPr b="1" sz="1000">
              <a:solidFill>
                <a:schemeClr val="lt1"/>
              </a:solidFill>
              <a:latin typeface="Poppins"/>
              <a:ea typeface="Poppins"/>
              <a:cs typeface="Poppins"/>
              <a:sym typeface="Poppins"/>
            </a:endParaRPr>
          </a:p>
        </p:txBody>
      </p:sp>
      <p:sp>
        <p:nvSpPr>
          <p:cNvPr id="77" name="Google Shape;77;p14"/>
          <p:cNvSpPr txBox="1"/>
          <p:nvPr/>
        </p:nvSpPr>
        <p:spPr>
          <a:xfrm>
            <a:off x="4136575" y="5554782"/>
            <a:ext cx="661200" cy="223500"/>
          </a:xfrm>
          <a:prstGeom prst="rect">
            <a:avLst/>
          </a:prstGeom>
          <a:noFill/>
          <a:ln>
            <a:noFill/>
          </a:ln>
        </p:spPr>
        <p:txBody>
          <a:bodyPr anchorCtr="0" anchor="t" bIns="0" lIns="0" spcFirstLastPara="1" rIns="0" wrap="square" tIns="0">
            <a:noAutofit/>
          </a:bodyPr>
          <a:lstStyle/>
          <a:p>
            <a:pPr indent="0" lvl="0" marL="0" rtl="0" algn="l">
              <a:lnSpc>
                <a:spcPct val="115000"/>
              </a:lnSpc>
              <a:spcBef>
                <a:spcPts val="0"/>
              </a:spcBef>
              <a:spcAft>
                <a:spcPts val="0"/>
              </a:spcAft>
              <a:buNone/>
            </a:pPr>
            <a:r>
              <a:rPr b="1" lang="en" sz="1000">
                <a:solidFill>
                  <a:schemeClr val="lt1"/>
                </a:solidFill>
                <a:latin typeface="Poppins"/>
                <a:ea typeface="Poppins"/>
                <a:cs typeface="Poppins"/>
                <a:sym typeface="Poppins"/>
              </a:rPr>
              <a:t>Lesson 2</a:t>
            </a:r>
            <a:endParaRPr b="1" sz="1000">
              <a:solidFill>
                <a:schemeClr val="lt1"/>
              </a:solidFill>
              <a:latin typeface="Poppins"/>
              <a:ea typeface="Poppins"/>
              <a:cs typeface="Poppins"/>
              <a:sym typeface="Poppins"/>
            </a:endParaRPr>
          </a:p>
        </p:txBody>
      </p:sp>
      <p:sp>
        <p:nvSpPr>
          <p:cNvPr id="78" name="Google Shape;78;p14"/>
          <p:cNvSpPr txBox="1"/>
          <p:nvPr/>
        </p:nvSpPr>
        <p:spPr>
          <a:xfrm>
            <a:off x="5938075" y="5554782"/>
            <a:ext cx="661200" cy="223500"/>
          </a:xfrm>
          <a:prstGeom prst="rect">
            <a:avLst/>
          </a:prstGeom>
          <a:noFill/>
          <a:ln>
            <a:noFill/>
          </a:ln>
        </p:spPr>
        <p:txBody>
          <a:bodyPr anchorCtr="0" anchor="t" bIns="0" lIns="0" spcFirstLastPara="1" rIns="0" wrap="square" tIns="0">
            <a:noAutofit/>
          </a:bodyPr>
          <a:lstStyle/>
          <a:p>
            <a:pPr indent="0" lvl="0" marL="0" rtl="0" algn="l">
              <a:lnSpc>
                <a:spcPct val="115000"/>
              </a:lnSpc>
              <a:spcBef>
                <a:spcPts val="0"/>
              </a:spcBef>
              <a:spcAft>
                <a:spcPts val="0"/>
              </a:spcAft>
              <a:buNone/>
            </a:pPr>
            <a:r>
              <a:rPr b="1" lang="en" sz="1000">
                <a:solidFill>
                  <a:schemeClr val="lt1"/>
                </a:solidFill>
                <a:latin typeface="Poppins"/>
                <a:ea typeface="Poppins"/>
                <a:cs typeface="Poppins"/>
                <a:sym typeface="Poppins"/>
              </a:rPr>
              <a:t>Lesson 3</a:t>
            </a:r>
            <a:endParaRPr b="1" sz="1000">
              <a:solidFill>
                <a:schemeClr val="lt1"/>
              </a:solidFill>
              <a:latin typeface="Poppins"/>
              <a:ea typeface="Poppins"/>
              <a:cs typeface="Poppins"/>
              <a:sym typeface="Poppins"/>
            </a:endParaRPr>
          </a:p>
        </p:txBody>
      </p:sp>
      <p:sp>
        <p:nvSpPr>
          <p:cNvPr id="79" name="Google Shape;79;p14"/>
          <p:cNvSpPr txBox="1"/>
          <p:nvPr/>
        </p:nvSpPr>
        <p:spPr>
          <a:xfrm>
            <a:off x="526889" y="6305934"/>
            <a:ext cx="1273200" cy="4365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None/>
            </a:pPr>
            <a:r>
              <a:rPr b="1" lang="en" sz="800">
                <a:latin typeface="Poppins"/>
                <a:ea typeface="Poppins"/>
                <a:cs typeface="Poppins"/>
                <a:sym typeface="Poppins"/>
              </a:rPr>
              <a:t>Solar System</a:t>
            </a:r>
            <a:endParaRPr b="1" sz="800">
              <a:latin typeface="Poppins"/>
              <a:ea typeface="Poppins"/>
              <a:cs typeface="Poppins"/>
              <a:sym typeface="Poppins"/>
            </a:endParaRPr>
          </a:p>
          <a:p>
            <a:pPr indent="0" lvl="0" marL="0" rtl="0" algn="l">
              <a:lnSpc>
                <a:spcPct val="100000"/>
              </a:lnSpc>
              <a:spcBef>
                <a:spcPts val="0"/>
              </a:spcBef>
              <a:spcAft>
                <a:spcPts val="0"/>
              </a:spcAft>
              <a:buNone/>
            </a:pPr>
            <a:r>
              <a:rPr lang="en" sz="800">
                <a:latin typeface="Poppins"/>
                <a:ea typeface="Poppins"/>
                <a:cs typeface="Poppins"/>
                <a:sym typeface="Poppins"/>
              </a:rPr>
              <a:t>Wandering Stars</a:t>
            </a:r>
            <a:endParaRPr sz="800">
              <a:solidFill>
                <a:srgbClr val="000000"/>
              </a:solidFill>
              <a:latin typeface="Poppins"/>
              <a:ea typeface="Poppins"/>
              <a:cs typeface="Poppins"/>
              <a:sym typeface="Poppins"/>
            </a:endParaRPr>
          </a:p>
        </p:txBody>
      </p:sp>
      <p:sp>
        <p:nvSpPr>
          <p:cNvPr id="80" name="Google Shape;80;p14"/>
          <p:cNvSpPr txBox="1"/>
          <p:nvPr/>
        </p:nvSpPr>
        <p:spPr>
          <a:xfrm>
            <a:off x="2333339" y="6305934"/>
            <a:ext cx="1295400" cy="4365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None/>
            </a:pPr>
            <a:r>
              <a:rPr b="1" lang="en" sz="800">
                <a:solidFill>
                  <a:schemeClr val="dk1"/>
                </a:solidFill>
                <a:uFill>
                  <a:noFill/>
                </a:uFill>
                <a:latin typeface="Poppins"/>
                <a:ea typeface="Poppins"/>
                <a:cs typeface="Poppins"/>
                <a:sym typeface="Poppins"/>
                <a:hlinkClick r:id="rId7">
                  <a:extLst>
                    <a:ext uri="{A12FA001-AC4F-418D-AE19-62706E023703}">
                      <ahyp:hlinkClr val="tx"/>
                    </a:ext>
                  </a:extLst>
                </a:hlinkClick>
              </a:rPr>
              <a:t>Solar System &amp; Sun Brightness</a:t>
            </a:r>
            <a:endParaRPr sz="800">
              <a:solidFill>
                <a:schemeClr val="dk1"/>
              </a:solidFill>
              <a:latin typeface="Poppins"/>
              <a:ea typeface="Poppins"/>
              <a:cs typeface="Poppins"/>
              <a:sym typeface="Poppins"/>
            </a:endParaRPr>
          </a:p>
          <a:p>
            <a:pPr indent="0" lvl="0" marL="0" rtl="0" algn="l">
              <a:lnSpc>
                <a:spcPct val="100000"/>
              </a:lnSpc>
              <a:spcBef>
                <a:spcPts val="0"/>
              </a:spcBef>
              <a:spcAft>
                <a:spcPts val="0"/>
              </a:spcAft>
              <a:buNone/>
            </a:pPr>
            <a:r>
              <a:rPr lang="en" sz="800">
                <a:solidFill>
                  <a:schemeClr val="dk1"/>
                </a:solidFill>
                <a:uFill>
                  <a:noFill/>
                </a:uFill>
                <a:latin typeface="Poppins"/>
                <a:ea typeface="Poppins"/>
                <a:cs typeface="Poppins"/>
                <a:sym typeface="Poppins"/>
                <a:hlinkClick r:id="rId8">
                  <a:extLst>
                    <a:ext uri="{A12FA001-AC4F-418D-AE19-62706E023703}">
                      <ahyp:hlinkClr val="tx"/>
                    </a:ext>
                  </a:extLst>
                </a:hlinkClick>
              </a:rPr>
              <a:t>How can the Sun help us explore other planets?</a:t>
            </a:r>
            <a:endParaRPr sz="800">
              <a:solidFill>
                <a:schemeClr val="dk1"/>
              </a:solidFill>
              <a:latin typeface="Poppins"/>
              <a:ea typeface="Poppins"/>
              <a:cs typeface="Poppins"/>
              <a:sym typeface="Poppins"/>
            </a:endParaRPr>
          </a:p>
        </p:txBody>
      </p:sp>
      <p:sp>
        <p:nvSpPr>
          <p:cNvPr id="81" name="Google Shape;81;p14"/>
          <p:cNvSpPr txBox="1"/>
          <p:nvPr/>
        </p:nvSpPr>
        <p:spPr>
          <a:xfrm>
            <a:off x="4134839" y="6305934"/>
            <a:ext cx="1273200" cy="4365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None/>
            </a:pPr>
            <a:r>
              <a:rPr b="1" lang="en" sz="800">
                <a:solidFill>
                  <a:schemeClr val="dk1"/>
                </a:solidFill>
                <a:uFill>
                  <a:noFill/>
                </a:uFill>
                <a:latin typeface="Poppins"/>
                <a:ea typeface="Poppins"/>
                <a:cs typeface="Poppins"/>
                <a:sym typeface="Poppins"/>
                <a:hlinkClick r:id="rId9">
                  <a:extLst>
                    <a:ext uri="{A12FA001-AC4F-418D-AE19-62706E023703}">
                      <ahyp:hlinkClr val="tx"/>
                    </a:ext>
                  </a:extLst>
                </a:hlinkClick>
              </a:rPr>
              <a:t>Gravity</a:t>
            </a:r>
            <a:endParaRPr sz="800">
              <a:solidFill>
                <a:schemeClr val="dk1"/>
              </a:solidFill>
              <a:latin typeface="Poppins"/>
              <a:ea typeface="Poppins"/>
              <a:cs typeface="Poppins"/>
              <a:sym typeface="Poppins"/>
            </a:endParaRPr>
          </a:p>
          <a:p>
            <a:pPr indent="0" lvl="0" marL="0" rtl="0" algn="l">
              <a:lnSpc>
                <a:spcPct val="100000"/>
              </a:lnSpc>
              <a:spcBef>
                <a:spcPts val="0"/>
              </a:spcBef>
              <a:spcAft>
                <a:spcPts val="0"/>
              </a:spcAft>
              <a:buNone/>
            </a:pPr>
            <a:r>
              <a:rPr lang="en" sz="800">
                <a:solidFill>
                  <a:schemeClr val="dk1"/>
                </a:solidFill>
                <a:uFill>
                  <a:noFill/>
                </a:uFill>
                <a:latin typeface="Poppins"/>
                <a:ea typeface="Poppins"/>
                <a:cs typeface="Poppins"/>
                <a:sym typeface="Poppins"/>
                <a:hlinkClick r:id="rId10">
                  <a:extLst>
                    <a:ext uri="{A12FA001-AC4F-418D-AE19-62706E023703}">
                      <ahyp:hlinkClr val="tx"/>
                    </a:ext>
                  </a:extLst>
                </a:hlinkClick>
              </a:rPr>
              <a:t>Why is gravity different on other planets?</a:t>
            </a:r>
            <a:endParaRPr sz="800">
              <a:solidFill>
                <a:schemeClr val="dk1"/>
              </a:solidFill>
              <a:latin typeface="Poppins"/>
              <a:ea typeface="Poppins"/>
              <a:cs typeface="Poppins"/>
              <a:sym typeface="Poppins"/>
            </a:endParaRPr>
          </a:p>
        </p:txBody>
      </p:sp>
      <p:sp>
        <p:nvSpPr>
          <p:cNvPr id="82" name="Google Shape;82;p14"/>
          <p:cNvSpPr txBox="1"/>
          <p:nvPr/>
        </p:nvSpPr>
        <p:spPr>
          <a:xfrm>
            <a:off x="5936339" y="6296009"/>
            <a:ext cx="1273200" cy="4758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b="1" lang="en" sz="800">
                <a:solidFill>
                  <a:schemeClr val="dk1"/>
                </a:solidFill>
                <a:uFill>
                  <a:noFill/>
                </a:uFill>
                <a:latin typeface="Poppins"/>
                <a:ea typeface="Poppins"/>
                <a:cs typeface="Poppins"/>
                <a:sym typeface="Poppins"/>
                <a:hlinkClick r:id="rId11">
                  <a:extLst>
                    <a:ext uri="{A12FA001-AC4F-418D-AE19-62706E023703}">
                      <ahyp:hlinkClr val="tx"/>
                    </a:ext>
                  </a:extLst>
                </a:hlinkClick>
              </a:rPr>
              <a:t>Star Brightness &amp; Habitable Planets</a:t>
            </a:r>
            <a:endParaRPr sz="800">
              <a:solidFill>
                <a:schemeClr val="dk1"/>
              </a:solidFill>
              <a:latin typeface="Poppins"/>
              <a:ea typeface="Poppins"/>
              <a:cs typeface="Poppins"/>
              <a:sym typeface="Poppins"/>
            </a:endParaRPr>
          </a:p>
          <a:p>
            <a:pPr indent="0" lvl="0" marL="0" rtl="0" algn="l">
              <a:spcBef>
                <a:spcPts val="0"/>
              </a:spcBef>
              <a:spcAft>
                <a:spcPts val="0"/>
              </a:spcAft>
              <a:buNone/>
            </a:pPr>
            <a:r>
              <a:rPr lang="en" sz="800">
                <a:solidFill>
                  <a:schemeClr val="dk1"/>
                </a:solidFill>
                <a:uFill>
                  <a:noFill/>
                </a:uFill>
                <a:latin typeface="Poppins"/>
                <a:ea typeface="Poppins"/>
                <a:cs typeface="Poppins"/>
                <a:sym typeface="Poppins"/>
                <a:hlinkClick r:id="rId12">
                  <a:extLst>
                    <a:ext uri="{A12FA001-AC4F-418D-AE19-62706E023703}">
                      <ahyp:hlinkClr val="tx"/>
                    </a:ext>
                  </a:extLst>
                </a:hlinkClick>
              </a:rPr>
              <a:t>Could there be life on other planets?</a:t>
            </a:r>
            <a:endParaRPr sz="800">
              <a:solidFill>
                <a:schemeClr val="dk1"/>
              </a:solidFill>
              <a:latin typeface="Poppins"/>
              <a:ea typeface="Poppins"/>
              <a:cs typeface="Poppins"/>
              <a:sym typeface="Poppins"/>
            </a:endParaRPr>
          </a:p>
        </p:txBody>
      </p:sp>
      <p:sp>
        <p:nvSpPr>
          <p:cNvPr id="83" name="Google Shape;83;p14"/>
          <p:cNvSpPr txBox="1"/>
          <p:nvPr/>
        </p:nvSpPr>
        <p:spPr>
          <a:xfrm>
            <a:off x="526889" y="8559609"/>
            <a:ext cx="1327800" cy="4365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b="1" lang="en" sz="800">
                <a:latin typeface="Poppins"/>
                <a:ea typeface="Poppins"/>
                <a:cs typeface="Poppins"/>
                <a:sym typeface="Poppins"/>
              </a:rPr>
              <a:t>Solar System</a:t>
            </a:r>
            <a:endParaRPr b="1" sz="800">
              <a:latin typeface="Poppins"/>
              <a:ea typeface="Poppins"/>
              <a:cs typeface="Poppins"/>
              <a:sym typeface="Poppins"/>
            </a:endParaRPr>
          </a:p>
          <a:p>
            <a:pPr indent="0" lvl="0" marL="0" rtl="0" algn="l">
              <a:spcBef>
                <a:spcPts val="0"/>
              </a:spcBef>
              <a:spcAft>
                <a:spcPts val="0"/>
              </a:spcAft>
              <a:buNone/>
            </a:pPr>
            <a:r>
              <a:rPr lang="en" sz="800">
                <a:latin typeface="Poppins"/>
                <a:ea typeface="Poppins"/>
                <a:cs typeface="Poppins"/>
                <a:sym typeface="Poppins"/>
              </a:rPr>
              <a:t>What’s the best place to visit  in the solar system?</a:t>
            </a:r>
            <a:endParaRPr sz="800">
              <a:latin typeface="Poppins"/>
              <a:ea typeface="Poppins"/>
              <a:cs typeface="Poppins"/>
              <a:sym typeface="Poppins"/>
            </a:endParaRPr>
          </a:p>
        </p:txBody>
      </p:sp>
      <p:sp>
        <p:nvSpPr>
          <p:cNvPr id="84" name="Google Shape;84;p14"/>
          <p:cNvSpPr txBox="1"/>
          <p:nvPr/>
        </p:nvSpPr>
        <p:spPr>
          <a:xfrm>
            <a:off x="527131" y="5554769"/>
            <a:ext cx="932700" cy="375600"/>
          </a:xfrm>
          <a:prstGeom prst="rect">
            <a:avLst/>
          </a:prstGeom>
          <a:noFill/>
          <a:ln>
            <a:noFill/>
          </a:ln>
        </p:spPr>
        <p:txBody>
          <a:bodyPr anchorCtr="0" anchor="t" bIns="0" lIns="0" spcFirstLastPara="1" rIns="0" wrap="square" tIns="0">
            <a:noAutofit/>
          </a:bodyPr>
          <a:lstStyle/>
          <a:p>
            <a:pPr indent="0" lvl="0" marL="0" rtl="0" algn="l">
              <a:lnSpc>
                <a:spcPct val="115000"/>
              </a:lnSpc>
              <a:spcBef>
                <a:spcPts val="0"/>
              </a:spcBef>
              <a:spcAft>
                <a:spcPts val="0"/>
              </a:spcAft>
              <a:buNone/>
            </a:pPr>
            <a:r>
              <a:rPr b="1" lang="en" sz="1000">
                <a:solidFill>
                  <a:srgbClr val="FFFFFF"/>
                </a:solidFill>
                <a:latin typeface="Poppins"/>
                <a:ea typeface="Poppins"/>
                <a:cs typeface="Poppins"/>
                <a:sym typeface="Poppins"/>
              </a:rPr>
              <a:t>Anchor Phenomenon</a:t>
            </a:r>
            <a:endParaRPr b="1" sz="1000">
              <a:solidFill>
                <a:srgbClr val="FFFFFF"/>
              </a:solidFill>
              <a:latin typeface="Poppins"/>
              <a:ea typeface="Poppins"/>
              <a:cs typeface="Poppins"/>
              <a:sym typeface="Poppins"/>
            </a:endParaRPr>
          </a:p>
        </p:txBody>
      </p:sp>
      <p:sp>
        <p:nvSpPr>
          <p:cNvPr id="85" name="Google Shape;85;p14"/>
          <p:cNvSpPr txBox="1"/>
          <p:nvPr/>
        </p:nvSpPr>
        <p:spPr>
          <a:xfrm>
            <a:off x="527131" y="7816819"/>
            <a:ext cx="932700" cy="375600"/>
          </a:xfrm>
          <a:prstGeom prst="rect">
            <a:avLst/>
          </a:prstGeom>
          <a:noFill/>
          <a:ln>
            <a:noFill/>
          </a:ln>
        </p:spPr>
        <p:txBody>
          <a:bodyPr anchorCtr="0" anchor="t" bIns="0" lIns="0" spcFirstLastPara="1" rIns="0" wrap="square" tIns="0">
            <a:noAutofit/>
          </a:bodyPr>
          <a:lstStyle/>
          <a:p>
            <a:pPr indent="0" lvl="0" marL="0" rtl="0" algn="l">
              <a:lnSpc>
                <a:spcPct val="115000"/>
              </a:lnSpc>
              <a:spcBef>
                <a:spcPts val="0"/>
              </a:spcBef>
              <a:spcAft>
                <a:spcPts val="0"/>
              </a:spcAft>
              <a:buNone/>
            </a:pPr>
            <a:r>
              <a:rPr b="1" lang="en" sz="1000">
                <a:solidFill>
                  <a:srgbClr val="FFFFFF"/>
                </a:solidFill>
                <a:latin typeface="Poppins"/>
                <a:ea typeface="Poppins"/>
                <a:cs typeface="Poppins"/>
                <a:sym typeface="Poppins"/>
              </a:rPr>
              <a:t>Performance Task</a:t>
            </a:r>
            <a:endParaRPr b="1" sz="1000">
              <a:solidFill>
                <a:srgbClr val="FFFFFF"/>
              </a:solidFill>
              <a:latin typeface="Poppins"/>
              <a:ea typeface="Poppins"/>
              <a:cs typeface="Poppins"/>
              <a:sym typeface="Poppins"/>
            </a:endParaRPr>
          </a:p>
        </p:txBody>
      </p:sp>
      <p:sp>
        <p:nvSpPr>
          <p:cNvPr id="86" name="Google Shape;86;p14"/>
          <p:cNvSpPr txBox="1"/>
          <p:nvPr/>
        </p:nvSpPr>
        <p:spPr>
          <a:xfrm>
            <a:off x="2336853" y="7103735"/>
            <a:ext cx="1295400" cy="223500"/>
          </a:xfrm>
          <a:prstGeom prst="rect">
            <a:avLst/>
          </a:prstGeom>
          <a:noFill/>
          <a:ln>
            <a:noFill/>
          </a:ln>
        </p:spPr>
        <p:txBody>
          <a:bodyPr anchorCtr="0" anchor="t" bIns="0" lIns="0" spcFirstLastPara="1" rIns="0" wrap="square" tIns="0">
            <a:noAutofit/>
          </a:bodyPr>
          <a:lstStyle/>
          <a:p>
            <a:pPr indent="0" lvl="0" marL="0" rtl="0" algn="ctr">
              <a:lnSpc>
                <a:spcPct val="115000"/>
              </a:lnSpc>
              <a:spcBef>
                <a:spcPts val="0"/>
              </a:spcBef>
              <a:spcAft>
                <a:spcPts val="0"/>
              </a:spcAft>
              <a:buNone/>
            </a:pPr>
            <a:r>
              <a:rPr b="1" lang="en" sz="800">
                <a:solidFill>
                  <a:srgbClr val="000000"/>
                </a:solidFill>
                <a:latin typeface="Poppins"/>
                <a:ea typeface="Poppins"/>
                <a:cs typeface="Poppins"/>
                <a:sym typeface="Poppins"/>
              </a:rPr>
              <a:t>Anchor Connection</a:t>
            </a:r>
            <a:endParaRPr b="1" sz="800">
              <a:solidFill>
                <a:srgbClr val="000000"/>
              </a:solidFill>
              <a:latin typeface="Poppins"/>
              <a:ea typeface="Poppins"/>
              <a:cs typeface="Poppins"/>
              <a:sym typeface="Poppins"/>
            </a:endParaRPr>
          </a:p>
        </p:txBody>
      </p:sp>
      <p:sp>
        <p:nvSpPr>
          <p:cNvPr id="87" name="Google Shape;87;p14"/>
          <p:cNvSpPr txBox="1"/>
          <p:nvPr/>
        </p:nvSpPr>
        <p:spPr>
          <a:xfrm>
            <a:off x="4140132" y="7103735"/>
            <a:ext cx="1295400" cy="223500"/>
          </a:xfrm>
          <a:prstGeom prst="rect">
            <a:avLst/>
          </a:prstGeom>
          <a:noFill/>
          <a:ln>
            <a:noFill/>
          </a:ln>
        </p:spPr>
        <p:txBody>
          <a:bodyPr anchorCtr="0" anchor="t" bIns="0" lIns="0" spcFirstLastPara="1" rIns="0" wrap="square" tIns="0">
            <a:noAutofit/>
          </a:bodyPr>
          <a:lstStyle/>
          <a:p>
            <a:pPr indent="0" lvl="0" marL="0" rtl="0" algn="ctr">
              <a:lnSpc>
                <a:spcPct val="115000"/>
              </a:lnSpc>
              <a:spcBef>
                <a:spcPts val="0"/>
              </a:spcBef>
              <a:spcAft>
                <a:spcPts val="0"/>
              </a:spcAft>
              <a:buNone/>
            </a:pPr>
            <a:r>
              <a:rPr b="1" lang="en" sz="800">
                <a:solidFill>
                  <a:srgbClr val="000000"/>
                </a:solidFill>
                <a:latin typeface="Poppins"/>
                <a:ea typeface="Poppins"/>
                <a:cs typeface="Poppins"/>
                <a:sym typeface="Poppins"/>
              </a:rPr>
              <a:t>Anchor Connection</a:t>
            </a:r>
            <a:endParaRPr b="1" sz="800">
              <a:solidFill>
                <a:srgbClr val="000000"/>
              </a:solidFill>
              <a:latin typeface="Poppins"/>
              <a:ea typeface="Poppins"/>
              <a:cs typeface="Poppins"/>
              <a:sym typeface="Poppins"/>
            </a:endParaRPr>
          </a:p>
        </p:txBody>
      </p:sp>
      <p:sp>
        <p:nvSpPr>
          <p:cNvPr id="88" name="Google Shape;88;p14"/>
          <p:cNvSpPr txBox="1"/>
          <p:nvPr/>
        </p:nvSpPr>
        <p:spPr>
          <a:xfrm>
            <a:off x="5943410" y="7103713"/>
            <a:ext cx="1295400" cy="223500"/>
          </a:xfrm>
          <a:prstGeom prst="rect">
            <a:avLst/>
          </a:prstGeom>
          <a:noFill/>
          <a:ln>
            <a:noFill/>
          </a:ln>
        </p:spPr>
        <p:txBody>
          <a:bodyPr anchorCtr="0" anchor="t" bIns="0" lIns="0" spcFirstLastPara="1" rIns="0" wrap="square" tIns="0">
            <a:noAutofit/>
          </a:bodyPr>
          <a:lstStyle/>
          <a:p>
            <a:pPr indent="0" lvl="0" marL="0" rtl="0" algn="ctr">
              <a:lnSpc>
                <a:spcPct val="115000"/>
              </a:lnSpc>
              <a:spcBef>
                <a:spcPts val="0"/>
              </a:spcBef>
              <a:spcAft>
                <a:spcPts val="0"/>
              </a:spcAft>
              <a:buNone/>
            </a:pPr>
            <a:r>
              <a:rPr b="1" lang="en" sz="800">
                <a:solidFill>
                  <a:srgbClr val="000000"/>
                </a:solidFill>
                <a:latin typeface="Poppins"/>
                <a:ea typeface="Poppins"/>
                <a:cs typeface="Poppins"/>
                <a:sym typeface="Poppins"/>
              </a:rPr>
              <a:t>Anchor Connection</a:t>
            </a:r>
            <a:endParaRPr b="1" sz="800">
              <a:solidFill>
                <a:srgbClr val="000000"/>
              </a:solidFill>
              <a:latin typeface="Poppins"/>
              <a:ea typeface="Poppins"/>
              <a:cs typeface="Poppins"/>
              <a:sym typeface="Poppins"/>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2" name="Shape 92"/>
        <p:cNvGrpSpPr/>
        <p:nvPr/>
      </p:nvGrpSpPr>
      <p:grpSpPr>
        <a:xfrm>
          <a:off x="0" y="0"/>
          <a:ext cx="0" cy="0"/>
          <a:chOff x="0" y="0"/>
          <a:chExt cx="0" cy="0"/>
        </a:xfrm>
      </p:grpSpPr>
      <p:sp>
        <p:nvSpPr>
          <p:cNvPr id="93" name="Google Shape;93;p15"/>
          <p:cNvSpPr txBox="1"/>
          <p:nvPr/>
        </p:nvSpPr>
        <p:spPr>
          <a:xfrm>
            <a:off x="7023423" y="9289228"/>
            <a:ext cx="466500" cy="7698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sz="800">
                <a:solidFill>
                  <a:srgbClr val="595959"/>
                </a:solidFill>
                <a:latin typeface="Poppins"/>
                <a:ea typeface="Poppins"/>
                <a:cs typeface="Poppins"/>
                <a:sym typeface="Poppins"/>
              </a:rPr>
              <a:t>‹#›</a:t>
            </a:fld>
            <a:endParaRPr sz="800">
              <a:solidFill>
                <a:srgbClr val="595959"/>
              </a:solidFill>
              <a:latin typeface="Poppins"/>
              <a:ea typeface="Poppins"/>
              <a:cs typeface="Poppins"/>
              <a:sym typeface="Poppins"/>
            </a:endParaRPr>
          </a:p>
        </p:txBody>
      </p:sp>
      <p:sp>
        <p:nvSpPr>
          <p:cNvPr id="94" name="Google Shape;94;p15"/>
          <p:cNvSpPr/>
          <p:nvPr/>
        </p:nvSpPr>
        <p:spPr>
          <a:xfrm>
            <a:off x="0" y="0"/>
            <a:ext cx="7789200" cy="914400"/>
          </a:xfrm>
          <a:prstGeom prst="rect">
            <a:avLst/>
          </a:prstGeom>
          <a:solidFill>
            <a:srgbClr val="EAEAD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sp>
        <p:nvSpPr>
          <p:cNvPr id="95" name="Google Shape;95;p15"/>
          <p:cNvSpPr txBox="1"/>
          <p:nvPr/>
        </p:nvSpPr>
        <p:spPr>
          <a:xfrm>
            <a:off x="457200" y="4662300"/>
            <a:ext cx="3189300" cy="5007900"/>
          </a:xfrm>
          <a:prstGeom prst="rect">
            <a:avLst/>
          </a:prstGeom>
          <a:noFill/>
          <a:ln>
            <a:noFill/>
          </a:ln>
        </p:spPr>
        <p:txBody>
          <a:bodyPr anchorCtr="0" anchor="t" bIns="91425" lIns="0" spcFirstLastPara="1" rIns="91425" wrap="square" tIns="91425">
            <a:noAutofit/>
          </a:bodyPr>
          <a:lstStyle/>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There is evidence that humans have watched the Sun, Moon, and stars in the skies for thousands of years. Through careful observation, people noticed that there are patterns in how these objects move from day to day, month to month, and year to year.</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The stars are the most obvious objects to see in the night sky. And from one night to the next, almost all of the stars </a:t>
            </a:r>
            <a:r>
              <a:rPr lang="en" sz="1000">
                <a:solidFill>
                  <a:schemeClr val="dk1"/>
                </a:solidFill>
                <a:latin typeface="Poppins"/>
                <a:ea typeface="Poppins"/>
                <a:cs typeface="Poppins"/>
                <a:sym typeface="Poppins"/>
              </a:rPr>
              <a:t>appear</a:t>
            </a:r>
            <a:r>
              <a:rPr lang="en" sz="1000">
                <a:solidFill>
                  <a:schemeClr val="dk1"/>
                </a:solidFill>
                <a:latin typeface="Poppins"/>
                <a:ea typeface="Poppins"/>
                <a:cs typeface="Poppins"/>
                <a:sym typeface="Poppins"/>
              </a:rPr>
              <a:t> to behave as one big group. They don’t move around and trade places.</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However, people noticed a very small number of exceptions to this pattern. Some of the stars did trade places with the others. Sometimes they moved east, and sometimes west. It was almost like there was a very small number of stars that were wandering around. The ancient Greeks had a word for wanderers: planētēs. </a:t>
            </a:r>
            <a:endParaRPr sz="1000">
              <a:solidFill>
                <a:schemeClr val="dk1"/>
              </a:solidFill>
              <a:latin typeface="Poppins"/>
              <a:ea typeface="Poppins"/>
              <a:cs typeface="Poppins"/>
              <a:sym typeface="Poppins"/>
            </a:endParaRPr>
          </a:p>
        </p:txBody>
      </p:sp>
      <p:sp>
        <p:nvSpPr>
          <p:cNvPr id="96" name="Google Shape;96;p15"/>
          <p:cNvSpPr txBox="1"/>
          <p:nvPr/>
        </p:nvSpPr>
        <p:spPr>
          <a:xfrm>
            <a:off x="457200" y="1280160"/>
            <a:ext cx="3000000" cy="276900"/>
          </a:xfrm>
          <a:prstGeom prst="rect">
            <a:avLst/>
          </a:prstGeom>
          <a:noFill/>
          <a:ln>
            <a:noFill/>
          </a:ln>
        </p:spPr>
        <p:txBody>
          <a:bodyPr anchorCtr="0" anchor="t" bIns="91425" lIns="0" spcFirstLastPara="1" rIns="91425" wrap="square" tIns="0">
            <a:spAutoFit/>
          </a:bodyPr>
          <a:lstStyle/>
          <a:p>
            <a:pPr indent="0" lvl="0" marL="0" rtl="0" algn="l">
              <a:spcBef>
                <a:spcPts val="0"/>
              </a:spcBef>
              <a:spcAft>
                <a:spcPts val="0"/>
              </a:spcAft>
              <a:buNone/>
            </a:pPr>
            <a:r>
              <a:rPr b="1" lang="en" sz="1200">
                <a:solidFill>
                  <a:schemeClr val="dk1"/>
                </a:solidFill>
                <a:latin typeface="Poppins"/>
                <a:ea typeface="Poppins"/>
                <a:cs typeface="Poppins"/>
                <a:sym typeface="Poppins"/>
              </a:rPr>
              <a:t>Anchor Phenomenon Background</a:t>
            </a:r>
            <a:endParaRPr b="1" sz="1600"/>
          </a:p>
        </p:txBody>
      </p:sp>
      <p:sp>
        <p:nvSpPr>
          <p:cNvPr id="97" name="Google Shape;97;p15"/>
          <p:cNvSpPr txBox="1"/>
          <p:nvPr/>
        </p:nvSpPr>
        <p:spPr>
          <a:xfrm>
            <a:off x="457200" y="4293000"/>
            <a:ext cx="6858000" cy="369300"/>
          </a:xfrm>
          <a:prstGeom prst="rect">
            <a:avLst/>
          </a:prstGeom>
          <a:noFill/>
          <a:ln>
            <a:noFill/>
          </a:ln>
        </p:spPr>
        <p:txBody>
          <a:bodyPr anchorCtr="0" anchor="b" bIns="91425" lIns="0" spcFirstLastPara="1" rIns="91425" wrap="square" tIns="91425">
            <a:noAutofit/>
          </a:bodyPr>
          <a:lstStyle/>
          <a:p>
            <a:pPr indent="0" lvl="0" marL="0" rtl="0" algn="l">
              <a:lnSpc>
                <a:spcPct val="150000"/>
              </a:lnSpc>
              <a:spcBef>
                <a:spcPts val="0"/>
              </a:spcBef>
              <a:spcAft>
                <a:spcPts val="0"/>
              </a:spcAft>
              <a:buNone/>
            </a:pPr>
            <a:r>
              <a:rPr lang="en" sz="1200">
                <a:solidFill>
                  <a:schemeClr val="dk1"/>
                </a:solidFill>
                <a:latin typeface="Poppins"/>
                <a:ea typeface="Poppins"/>
                <a:cs typeface="Poppins"/>
                <a:sym typeface="Poppins"/>
              </a:rPr>
              <a:t>Why does it look like some stars wander around in the night sky</a:t>
            </a:r>
            <a:r>
              <a:rPr lang="en" sz="1200">
                <a:solidFill>
                  <a:schemeClr val="dk1"/>
                </a:solidFill>
                <a:latin typeface="Poppins"/>
                <a:ea typeface="Poppins"/>
                <a:cs typeface="Poppins"/>
                <a:sym typeface="Poppins"/>
              </a:rPr>
              <a:t>?</a:t>
            </a:r>
            <a:endParaRPr sz="1200">
              <a:solidFill>
                <a:schemeClr val="dk1"/>
              </a:solidFill>
              <a:latin typeface="Poppins"/>
              <a:ea typeface="Poppins"/>
              <a:cs typeface="Poppins"/>
              <a:sym typeface="Poppins"/>
            </a:endParaRPr>
          </a:p>
        </p:txBody>
      </p:sp>
      <p:pic>
        <p:nvPicPr>
          <p:cNvPr id="98" name="Google Shape;98;p15"/>
          <p:cNvPicPr preferRelativeResize="0"/>
          <p:nvPr/>
        </p:nvPicPr>
        <p:blipFill rotWithShape="1">
          <a:blip r:embed="rId3">
            <a:alphaModFix/>
          </a:blip>
          <a:srcRect b="1276" l="0" r="0" t="1276"/>
          <a:stretch/>
        </p:blipFill>
        <p:spPr>
          <a:xfrm>
            <a:off x="6055623" y="354825"/>
            <a:ext cx="1232057" cy="161925"/>
          </a:xfrm>
          <a:prstGeom prst="rect">
            <a:avLst/>
          </a:prstGeom>
          <a:noFill/>
          <a:ln>
            <a:noFill/>
          </a:ln>
        </p:spPr>
      </p:pic>
      <p:sp>
        <p:nvSpPr>
          <p:cNvPr id="99" name="Google Shape;99;p15"/>
          <p:cNvSpPr txBox="1"/>
          <p:nvPr/>
        </p:nvSpPr>
        <p:spPr>
          <a:xfrm>
            <a:off x="4098375" y="4662300"/>
            <a:ext cx="3216900" cy="4956300"/>
          </a:xfrm>
          <a:prstGeom prst="rect">
            <a:avLst/>
          </a:prstGeom>
          <a:noFill/>
          <a:ln>
            <a:noFill/>
          </a:ln>
        </p:spPr>
        <p:txBody>
          <a:bodyPr anchorCtr="0" anchor="t" bIns="91425" lIns="0" spcFirstLastPara="1" rIns="91425" wrap="square" tIns="91425">
            <a:spAutoFit/>
          </a:bodyPr>
          <a:lstStyle/>
          <a:p>
            <a:pPr indent="0" lvl="0" marL="0" rtl="0" algn="l">
              <a:lnSpc>
                <a:spcPct val="150000"/>
              </a:lnSpc>
              <a:spcBef>
                <a:spcPts val="0"/>
              </a:spcBef>
              <a:spcAft>
                <a:spcPts val="0"/>
              </a:spcAft>
              <a:buNone/>
            </a:pPr>
            <a:r>
              <a:rPr lang="en" sz="1000">
                <a:solidFill>
                  <a:schemeClr val="dk1"/>
                </a:solidFill>
                <a:latin typeface="Poppins"/>
                <a:ea typeface="Poppins"/>
                <a:cs typeface="Poppins"/>
                <a:sym typeface="Poppins"/>
              </a:rPr>
              <a:t>As time went by, humans developed tools that allowed them to get a closer look at these objects. They quickly realized that they were not stars at all, but in fact other worlds similar to the Earth. They were planets! And these planets were significantly closer to Earth than the stars. The fact that they are so much closer is the reason we can easily detect their motion, as compared with the much more distant stars.</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rPr lang="en" sz="1000">
                <a:solidFill>
                  <a:schemeClr val="dk1"/>
                </a:solidFill>
                <a:latin typeface="Poppins"/>
                <a:ea typeface="Poppins"/>
                <a:cs typeface="Poppins"/>
                <a:sym typeface="Poppins"/>
              </a:rPr>
              <a:t>Eventually, scientists and engineers built </a:t>
            </a:r>
            <a:r>
              <a:rPr lang="en" sz="1000">
                <a:solidFill>
                  <a:schemeClr val="dk1"/>
                </a:solidFill>
                <a:latin typeface="Poppins"/>
                <a:ea typeface="Poppins"/>
                <a:cs typeface="Poppins"/>
                <a:sym typeface="Poppins"/>
              </a:rPr>
              <a:t>ships</a:t>
            </a:r>
            <a:r>
              <a:rPr lang="en" sz="1000">
                <a:solidFill>
                  <a:schemeClr val="dk1"/>
                </a:solidFill>
                <a:latin typeface="Poppins"/>
                <a:ea typeface="Poppins"/>
                <a:cs typeface="Poppins"/>
                <a:sym typeface="Poppins"/>
              </a:rPr>
              <a:t> that </a:t>
            </a:r>
            <a:r>
              <a:rPr lang="en" sz="1000">
                <a:solidFill>
                  <a:schemeClr val="dk1"/>
                </a:solidFill>
                <a:latin typeface="Poppins"/>
                <a:ea typeface="Poppins"/>
                <a:cs typeface="Poppins"/>
                <a:sym typeface="Poppins"/>
              </a:rPr>
              <a:t>could</a:t>
            </a:r>
            <a:r>
              <a:rPr lang="en" sz="1000">
                <a:solidFill>
                  <a:schemeClr val="dk1"/>
                </a:solidFill>
                <a:latin typeface="Poppins"/>
                <a:ea typeface="Poppins"/>
                <a:cs typeface="Poppins"/>
                <a:sym typeface="Poppins"/>
              </a:rPr>
              <a:t> visit these other worlds. They were able to gather photographs of what these worlds looked like, and gather measurements of all sorts of characteristics, such as temperature, brightness, gravitational field, and wind speeds.</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rPr lang="en" sz="1000">
                <a:solidFill>
                  <a:schemeClr val="dk1"/>
                </a:solidFill>
                <a:latin typeface="Poppins"/>
                <a:ea typeface="Poppins"/>
                <a:cs typeface="Poppins"/>
                <a:sym typeface="Poppins"/>
              </a:rPr>
              <a:t>This process of gathering information about the universe around us is one of the most important things that scientists do, and that is the journey that </a:t>
            </a:r>
            <a:r>
              <a:rPr lang="en" sz="1000">
                <a:solidFill>
                  <a:schemeClr val="dk1"/>
                </a:solidFill>
                <a:latin typeface="Poppins"/>
                <a:ea typeface="Poppins"/>
                <a:cs typeface="Poppins"/>
                <a:sym typeface="Poppins"/>
              </a:rPr>
              <a:t>students take in this Anchor Layer.</a:t>
            </a:r>
            <a:endParaRPr sz="1000">
              <a:solidFill>
                <a:schemeClr val="dk1"/>
              </a:solidFill>
              <a:latin typeface="Poppins"/>
              <a:ea typeface="Poppins"/>
              <a:cs typeface="Poppins"/>
              <a:sym typeface="Poppins"/>
            </a:endParaRPr>
          </a:p>
        </p:txBody>
      </p:sp>
      <p:sp>
        <p:nvSpPr>
          <p:cNvPr id="100" name="Google Shape;100;p15"/>
          <p:cNvSpPr txBox="1"/>
          <p:nvPr/>
        </p:nvSpPr>
        <p:spPr>
          <a:xfrm>
            <a:off x="457200" y="182875"/>
            <a:ext cx="4664700" cy="548400"/>
          </a:xfrm>
          <a:prstGeom prst="rect">
            <a:avLst/>
          </a:prstGeom>
          <a:noFill/>
          <a:ln>
            <a:noFill/>
          </a:ln>
        </p:spPr>
        <p:txBody>
          <a:bodyPr anchorCtr="0" anchor="t" bIns="91425" lIns="0" spcFirstLastPara="1" rIns="91425" wrap="square" tIns="91425">
            <a:noAutofit/>
          </a:bodyPr>
          <a:lstStyle/>
          <a:p>
            <a:pPr indent="0" lvl="0" marL="0" rtl="0" algn="l">
              <a:lnSpc>
                <a:spcPct val="115000"/>
              </a:lnSpc>
              <a:spcBef>
                <a:spcPts val="0"/>
              </a:spcBef>
              <a:spcAft>
                <a:spcPts val="0"/>
              </a:spcAft>
              <a:buNone/>
            </a:pPr>
            <a:r>
              <a:rPr lang="en" sz="1200">
                <a:latin typeface="Poppins"/>
                <a:ea typeface="Poppins"/>
                <a:cs typeface="Poppins"/>
                <a:sym typeface="Poppins"/>
              </a:rPr>
              <a:t>Stars &amp; Planets • Grade 5</a:t>
            </a:r>
            <a:endParaRPr sz="1200">
              <a:latin typeface="Poppins"/>
              <a:ea typeface="Poppins"/>
              <a:cs typeface="Poppins"/>
              <a:sym typeface="Poppins"/>
            </a:endParaRPr>
          </a:p>
          <a:p>
            <a:pPr indent="0" lvl="0" marL="0" rtl="0" algn="l">
              <a:lnSpc>
                <a:spcPct val="115000"/>
              </a:lnSpc>
              <a:spcBef>
                <a:spcPts val="0"/>
              </a:spcBef>
              <a:spcAft>
                <a:spcPts val="0"/>
              </a:spcAft>
              <a:buNone/>
            </a:pPr>
            <a:r>
              <a:rPr lang="en" sz="1000">
                <a:latin typeface="Poppins"/>
                <a:ea typeface="Poppins"/>
                <a:cs typeface="Poppins"/>
                <a:sym typeface="Poppins"/>
              </a:rPr>
              <a:t>Anchor Layer Teacher Guide</a:t>
            </a:r>
            <a:endParaRPr sz="800">
              <a:latin typeface="Poppins"/>
              <a:ea typeface="Poppins"/>
              <a:cs typeface="Poppins"/>
              <a:sym typeface="Poppins"/>
            </a:endParaRPr>
          </a:p>
        </p:txBody>
      </p:sp>
      <p:grpSp>
        <p:nvGrpSpPr>
          <p:cNvPr id="101" name="Google Shape;101;p15"/>
          <p:cNvGrpSpPr/>
          <p:nvPr/>
        </p:nvGrpSpPr>
        <p:grpSpPr>
          <a:xfrm>
            <a:off x="457200" y="1670425"/>
            <a:ext cx="6858000" cy="2470500"/>
            <a:chOff x="457200" y="1670425"/>
            <a:chExt cx="6858000" cy="2470500"/>
          </a:xfrm>
        </p:grpSpPr>
        <p:sp>
          <p:nvSpPr>
            <p:cNvPr id="102" name="Google Shape;102;p15"/>
            <p:cNvSpPr/>
            <p:nvPr/>
          </p:nvSpPr>
          <p:spPr>
            <a:xfrm>
              <a:off x="457200" y="1670425"/>
              <a:ext cx="6858000" cy="2470500"/>
            </a:xfrm>
            <a:prstGeom prst="rect">
              <a:avLst/>
            </a:prstGeom>
            <a:solidFill>
              <a:schemeClr val="dk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id="103" name="Google Shape;103;p15"/>
            <p:cNvPicPr preferRelativeResize="0"/>
            <p:nvPr/>
          </p:nvPicPr>
          <p:blipFill>
            <a:blip r:embed="rId4">
              <a:alphaModFix/>
            </a:blip>
            <a:stretch>
              <a:fillRect/>
            </a:stretch>
          </p:blipFill>
          <p:spPr>
            <a:xfrm>
              <a:off x="1487921" y="1818100"/>
              <a:ext cx="4828052" cy="2199513"/>
            </a:xfrm>
            <a:prstGeom prst="rect">
              <a:avLst/>
            </a:prstGeom>
            <a:noFill/>
            <a:ln>
              <a:noFill/>
            </a:ln>
          </p:spPr>
        </p:pic>
      </p:gr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7" name="Shape 107"/>
        <p:cNvGrpSpPr/>
        <p:nvPr/>
      </p:nvGrpSpPr>
      <p:grpSpPr>
        <a:xfrm>
          <a:off x="0" y="0"/>
          <a:ext cx="0" cy="0"/>
          <a:chOff x="0" y="0"/>
          <a:chExt cx="0" cy="0"/>
        </a:xfrm>
      </p:grpSpPr>
      <p:pic>
        <p:nvPicPr>
          <p:cNvPr id="108" name="Google Shape;108;p16"/>
          <p:cNvPicPr preferRelativeResize="0"/>
          <p:nvPr/>
        </p:nvPicPr>
        <p:blipFill rotWithShape="1">
          <a:blip r:embed="rId3">
            <a:alphaModFix/>
          </a:blip>
          <a:srcRect b="20704" l="26669" r="19734" t="15233"/>
          <a:stretch/>
        </p:blipFill>
        <p:spPr>
          <a:xfrm>
            <a:off x="5577800" y="1280175"/>
            <a:ext cx="1737400" cy="1178399"/>
          </a:xfrm>
          <a:prstGeom prst="rect">
            <a:avLst/>
          </a:prstGeom>
          <a:noFill/>
          <a:ln>
            <a:noFill/>
          </a:ln>
        </p:spPr>
      </p:pic>
      <p:graphicFrame>
        <p:nvGraphicFramePr>
          <p:cNvPr id="109" name="Google Shape;109;p16"/>
          <p:cNvGraphicFramePr/>
          <p:nvPr/>
        </p:nvGraphicFramePr>
        <p:xfrm>
          <a:off x="5577800" y="1280185"/>
          <a:ext cx="3000000" cy="3000000"/>
        </p:xfrm>
        <a:graphic>
          <a:graphicData uri="http://schemas.openxmlformats.org/drawingml/2006/table">
            <a:tbl>
              <a:tblPr>
                <a:noFill/>
                <a:tableStyleId>{BB433C6A-5067-48AE-8474-2A53749F9243}</a:tableStyleId>
              </a:tblPr>
              <a:tblGrid>
                <a:gridCol w="1737400"/>
              </a:tblGrid>
              <a:tr h="915150">
                <a:tc>
                  <a:txBody>
                    <a:bodyPr/>
                    <a:lstStyle/>
                    <a:p>
                      <a:pPr indent="0" lvl="0" marL="171450" rtl="0" algn="l">
                        <a:spcBef>
                          <a:spcPts val="0"/>
                        </a:spcBef>
                        <a:spcAft>
                          <a:spcPts val="0"/>
                        </a:spcAft>
                        <a:buNone/>
                      </a:pPr>
                      <a:r>
                        <a:t/>
                      </a:r>
                      <a:endParaRPr b="1" sz="800">
                        <a:latin typeface="Poppins"/>
                        <a:ea typeface="Poppins"/>
                        <a:cs typeface="Poppins"/>
                        <a:sym typeface="Poppins"/>
                      </a:endParaRPr>
                    </a:p>
                  </a:txBody>
                  <a:tcPr marT="91425" marB="91425" marR="91425" marL="228600" anchor="ctr">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rgbClr val="000000">
                          <a:alpha val="0"/>
                        </a:srgbClr>
                      </a:solidFill>
                      <a:prstDash val="solid"/>
                      <a:round/>
                      <a:headEnd len="sm" w="sm" type="none"/>
                      <a:tailEnd len="sm" w="sm" type="none"/>
                    </a:lnB>
                  </a:tcPr>
                </a:tc>
              </a:tr>
              <a:tr h="462200">
                <a:tc>
                  <a:txBody>
                    <a:bodyPr/>
                    <a:lstStyle/>
                    <a:p>
                      <a:pPr indent="0" lvl="0" marL="0" rtl="0" algn="l">
                        <a:spcBef>
                          <a:spcPts val="0"/>
                        </a:spcBef>
                        <a:spcAft>
                          <a:spcPts val="0"/>
                        </a:spcAft>
                        <a:buClr>
                          <a:srgbClr val="000000"/>
                        </a:buClr>
                        <a:buSzPts val="1100"/>
                        <a:buFont typeface="Arial"/>
                        <a:buNone/>
                      </a:pPr>
                      <a:r>
                        <a:rPr b="1" lang="en" sz="800">
                          <a:latin typeface="Poppins"/>
                          <a:ea typeface="Poppins"/>
                          <a:cs typeface="Poppins"/>
                          <a:sym typeface="Poppins"/>
                        </a:rPr>
                        <a:t>Anchor Phenomenon</a:t>
                      </a:r>
                      <a:endParaRPr b="1" sz="800">
                        <a:solidFill>
                          <a:schemeClr val="dk1"/>
                        </a:solidFill>
                        <a:latin typeface="Poppins"/>
                        <a:ea typeface="Poppins"/>
                        <a:cs typeface="Poppins"/>
                        <a:sym typeface="Poppins"/>
                      </a:endParaRPr>
                    </a:p>
                    <a:p>
                      <a:pPr indent="0" lvl="0" marL="0" rtl="0" algn="l">
                        <a:spcBef>
                          <a:spcPts val="0"/>
                        </a:spcBef>
                        <a:spcAft>
                          <a:spcPts val="0"/>
                        </a:spcAft>
                        <a:buClr>
                          <a:srgbClr val="000000"/>
                        </a:buClr>
                        <a:buSzPts val="1100"/>
                        <a:buFont typeface="Arial"/>
                        <a:buNone/>
                      </a:pPr>
                      <a:r>
                        <a:rPr lang="en" sz="800">
                          <a:solidFill>
                            <a:schemeClr val="dk1"/>
                          </a:solidFill>
                          <a:latin typeface="Poppins"/>
                          <a:ea typeface="Poppins"/>
                          <a:cs typeface="Poppins"/>
                          <a:sym typeface="Poppins"/>
                        </a:rPr>
                        <a:t>15 mins</a:t>
                      </a:r>
                      <a:endParaRPr sz="800">
                        <a:solidFill>
                          <a:schemeClr val="dk1"/>
                        </a:solidFill>
                        <a:latin typeface="Poppins"/>
                        <a:ea typeface="Poppins"/>
                        <a:cs typeface="Poppins"/>
                        <a:sym typeface="Poppins"/>
                      </a:endParaRPr>
                    </a:p>
                  </a:txBody>
                  <a:tcPr marT="91425" marB="91425" marR="91425" marL="228600" anchor="ctr">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462200">
                <a:tc>
                  <a:txBody>
                    <a:bodyPr/>
                    <a:lstStyle/>
                    <a:p>
                      <a:pPr indent="0" lvl="0" marL="0" rtl="0" algn="l">
                        <a:spcBef>
                          <a:spcPts val="0"/>
                        </a:spcBef>
                        <a:spcAft>
                          <a:spcPts val="0"/>
                        </a:spcAft>
                        <a:buClr>
                          <a:schemeClr val="dk1"/>
                        </a:buClr>
                        <a:buSzPts val="1100"/>
                        <a:buFont typeface="Arial"/>
                        <a:buNone/>
                      </a:pPr>
                      <a:r>
                        <a:rPr b="1" lang="en" sz="800">
                          <a:latin typeface="Poppins"/>
                          <a:ea typeface="Poppins"/>
                          <a:cs typeface="Poppins"/>
                          <a:sym typeface="Poppins"/>
                        </a:rPr>
                        <a:t>Guided Inquiry</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20 mins</a:t>
                      </a:r>
                      <a:endParaRPr b="1" sz="800">
                        <a:solidFill>
                          <a:schemeClr val="dk1"/>
                        </a:solidFill>
                        <a:latin typeface="Poppins"/>
                        <a:ea typeface="Poppins"/>
                        <a:cs typeface="Poppins"/>
                        <a:sym typeface="Poppins"/>
                      </a:endParaRPr>
                    </a:p>
                  </a:txBody>
                  <a:tcPr marT="91425" marB="91425" marR="91425" marL="228600" anchor="ctr">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462200">
                <a:tc>
                  <a:txBody>
                    <a:bodyPr/>
                    <a:lstStyle/>
                    <a:p>
                      <a:pPr indent="0" lvl="0" marL="0" rtl="0" algn="l">
                        <a:spcBef>
                          <a:spcPts val="0"/>
                        </a:spcBef>
                        <a:spcAft>
                          <a:spcPts val="0"/>
                        </a:spcAft>
                        <a:buClr>
                          <a:schemeClr val="dk1"/>
                        </a:buClr>
                        <a:buSzPts val="1100"/>
                        <a:buFont typeface="Arial"/>
                        <a:buNone/>
                      </a:pPr>
                      <a:r>
                        <a:rPr b="1" lang="en" sz="800">
                          <a:latin typeface="Poppins"/>
                          <a:ea typeface="Poppins"/>
                          <a:cs typeface="Poppins"/>
                          <a:sym typeface="Poppins"/>
                        </a:rPr>
                        <a:t>Hands-On Activity</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20 mins</a:t>
                      </a:r>
                      <a:endParaRPr b="1" sz="800">
                        <a:solidFill>
                          <a:schemeClr val="dk1"/>
                        </a:solidFill>
                        <a:latin typeface="Poppins"/>
                        <a:ea typeface="Poppins"/>
                        <a:cs typeface="Poppins"/>
                        <a:sym typeface="Poppins"/>
                      </a:endParaRPr>
                    </a:p>
                  </a:txBody>
                  <a:tcPr marT="91425" marB="91425" marR="91425" marL="228600" anchor="ctr">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564250">
                <a:tc>
                  <a:txBody>
                    <a:bodyPr/>
                    <a:lstStyle/>
                    <a:p>
                      <a:pPr indent="0" lvl="0" marL="0" rtl="0" algn="l">
                        <a:spcBef>
                          <a:spcPts val="0"/>
                        </a:spcBef>
                        <a:spcAft>
                          <a:spcPts val="0"/>
                        </a:spcAft>
                        <a:buNone/>
                      </a:pPr>
                      <a:r>
                        <a:rPr b="1" lang="en" sz="800">
                          <a:latin typeface="Poppins"/>
                          <a:ea typeface="Poppins"/>
                          <a:cs typeface="Poppins"/>
                          <a:sym typeface="Poppins"/>
                        </a:rPr>
                        <a:t>Wrap-Up</a:t>
                      </a:r>
                      <a:endParaRPr b="1" sz="800">
                        <a:solidFill>
                          <a:schemeClr val="dk1"/>
                        </a:solidFill>
                        <a:latin typeface="Poppins"/>
                        <a:ea typeface="Poppins"/>
                        <a:cs typeface="Poppins"/>
                        <a:sym typeface="Poppins"/>
                      </a:endParaRPr>
                    </a:p>
                    <a:p>
                      <a:pPr indent="0" lvl="0" marL="0" rtl="0" algn="l">
                        <a:spcBef>
                          <a:spcPts val="0"/>
                        </a:spcBef>
                        <a:spcAft>
                          <a:spcPts val="0"/>
                        </a:spcAft>
                        <a:buNone/>
                      </a:pPr>
                      <a:r>
                        <a:rPr lang="en" sz="800">
                          <a:solidFill>
                            <a:schemeClr val="dk1"/>
                          </a:solidFill>
                          <a:latin typeface="Poppins"/>
                          <a:ea typeface="Poppins"/>
                          <a:cs typeface="Poppins"/>
                          <a:sym typeface="Poppins"/>
                        </a:rPr>
                        <a:t>2 mins</a:t>
                      </a:r>
                      <a:endParaRPr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chemeClr val="dk1"/>
                      </a:solidFill>
                      <a:prstDash val="solid"/>
                      <a:round/>
                      <a:headEnd len="sm" w="sm" type="none"/>
                      <a:tailEnd len="sm" w="sm" type="none"/>
                    </a:lnB>
                    <a:solidFill>
                      <a:schemeClr val="lt1"/>
                    </a:solidFill>
                  </a:tcPr>
                </a:tc>
              </a:tr>
            </a:tbl>
          </a:graphicData>
        </a:graphic>
      </p:graphicFrame>
      <p:sp>
        <p:nvSpPr>
          <p:cNvPr id="110" name="Google Shape;110;p16"/>
          <p:cNvSpPr/>
          <p:nvPr/>
        </p:nvSpPr>
        <p:spPr>
          <a:xfrm>
            <a:off x="475050" y="5245525"/>
            <a:ext cx="6839100" cy="3411600"/>
          </a:xfrm>
          <a:prstGeom prst="rect">
            <a:avLst/>
          </a:prstGeom>
          <a:solidFill>
            <a:srgbClr val="F4F4EE"/>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11" name="Google Shape;111;p16"/>
          <p:cNvSpPr txBox="1"/>
          <p:nvPr/>
        </p:nvSpPr>
        <p:spPr>
          <a:xfrm>
            <a:off x="7023423" y="9289228"/>
            <a:ext cx="466500" cy="7698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sz="800">
                <a:solidFill>
                  <a:srgbClr val="595959"/>
                </a:solidFill>
                <a:latin typeface="Poppins"/>
                <a:ea typeface="Poppins"/>
                <a:cs typeface="Poppins"/>
                <a:sym typeface="Poppins"/>
              </a:rPr>
              <a:t>‹#›</a:t>
            </a:fld>
            <a:endParaRPr sz="800">
              <a:solidFill>
                <a:srgbClr val="595959"/>
              </a:solidFill>
              <a:latin typeface="Poppins"/>
              <a:ea typeface="Poppins"/>
              <a:cs typeface="Poppins"/>
              <a:sym typeface="Poppins"/>
            </a:endParaRPr>
          </a:p>
        </p:txBody>
      </p:sp>
      <p:sp>
        <p:nvSpPr>
          <p:cNvPr id="112" name="Google Shape;112;p16"/>
          <p:cNvSpPr/>
          <p:nvPr/>
        </p:nvSpPr>
        <p:spPr>
          <a:xfrm>
            <a:off x="0" y="0"/>
            <a:ext cx="7789200" cy="914400"/>
          </a:xfrm>
          <a:prstGeom prst="rect">
            <a:avLst/>
          </a:prstGeom>
          <a:solidFill>
            <a:srgbClr val="EAEAD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sp>
        <p:nvSpPr>
          <p:cNvPr id="113" name="Google Shape;113;p16"/>
          <p:cNvSpPr txBox="1"/>
          <p:nvPr/>
        </p:nvSpPr>
        <p:spPr>
          <a:xfrm>
            <a:off x="457250" y="1280150"/>
            <a:ext cx="4918800" cy="3702300"/>
          </a:xfrm>
          <a:prstGeom prst="rect">
            <a:avLst/>
          </a:prstGeom>
          <a:noFill/>
          <a:ln>
            <a:noFill/>
          </a:ln>
        </p:spPr>
        <p:txBody>
          <a:bodyPr anchorCtr="0" anchor="t" bIns="91425" lIns="0" spcFirstLastPara="1" rIns="91425" wrap="square" tIns="0">
            <a:noAutofit/>
          </a:bodyPr>
          <a:lstStyle/>
          <a:p>
            <a:pPr indent="0" lvl="0" marL="0" rtl="0" algn="l">
              <a:spcBef>
                <a:spcPts val="0"/>
              </a:spcBef>
              <a:spcAft>
                <a:spcPts val="0"/>
              </a:spcAft>
              <a:buClr>
                <a:schemeClr val="dk1"/>
              </a:buClr>
              <a:buSzPts val="1100"/>
              <a:buFont typeface="Arial"/>
              <a:buNone/>
            </a:pPr>
            <a:r>
              <a:rPr b="1" lang="en" sz="1200">
                <a:solidFill>
                  <a:schemeClr val="dk1"/>
                </a:solidFill>
                <a:latin typeface="Poppins"/>
                <a:ea typeface="Poppins"/>
                <a:cs typeface="Poppins"/>
                <a:sym typeface="Poppins"/>
              </a:rPr>
              <a:t>Anchor Phenomenon: Wandering Stars</a:t>
            </a:r>
            <a:endParaRPr b="1" sz="12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1200">
                <a:solidFill>
                  <a:schemeClr val="dk1"/>
                </a:solidFill>
                <a:latin typeface="Poppins"/>
                <a:ea typeface="Poppins"/>
                <a:cs typeface="Poppins"/>
                <a:sym typeface="Poppins"/>
              </a:rPr>
              <a:t>Solar System</a:t>
            </a:r>
            <a:endParaRPr sz="12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t/>
            </a:r>
            <a:endParaRPr sz="12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b="1" lang="en" sz="1000">
                <a:solidFill>
                  <a:schemeClr val="dk1"/>
                </a:solidFill>
                <a:latin typeface="Poppins"/>
                <a:ea typeface="Poppins"/>
                <a:cs typeface="Poppins"/>
                <a:sym typeface="Poppins"/>
              </a:rPr>
              <a:t>Anchor Phenomenon Lesson Overview</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Note: This lesson is part of this unit’s Anchor Layer. If you have the Anchor Layer turned on, we recommend teaching all lessons in the remainder of this unit in order.</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The anchor phenomenon for this unit is the wandering stars: a small number of objects in the night sky that appear to move completely separately from all of the other stars. Students generate observations and questions about the phenomenon and document their initial thinking about what the characteristics are of the wandering stars.</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p:txBody>
      </p:sp>
      <p:sp>
        <p:nvSpPr>
          <p:cNvPr id="114" name="Google Shape;114;p16"/>
          <p:cNvSpPr txBox="1"/>
          <p:nvPr/>
        </p:nvSpPr>
        <p:spPr>
          <a:xfrm>
            <a:off x="797850" y="5571900"/>
            <a:ext cx="2467800" cy="1178400"/>
          </a:xfrm>
          <a:prstGeom prst="rect">
            <a:avLst/>
          </a:prstGeom>
          <a:noFill/>
          <a:ln>
            <a:noFill/>
          </a:ln>
        </p:spPr>
        <p:txBody>
          <a:bodyPr anchorCtr="0" anchor="t" bIns="91425" lIns="0" spcFirstLastPara="1" rIns="91425" wrap="square" tIns="0">
            <a:noAutofit/>
          </a:bodyPr>
          <a:lstStyle/>
          <a:p>
            <a:pPr indent="0" lvl="0" marL="0" rtl="0" algn="l">
              <a:lnSpc>
                <a:spcPct val="150000"/>
              </a:lnSpc>
              <a:spcBef>
                <a:spcPts val="0"/>
              </a:spcBef>
              <a:spcAft>
                <a:spcPts val="0"/>
              </a:spcAft>
              <a:buNone/>
            </a:pPr>
            <a:r>
              <a:rPr b="1" lang="en" sz="1000">
                <a:solidFill>
                  <a:schemeClr val="dk1"/>
                </a:solidFill>
                <a:latin typeface="Poppins"/>
                <a:ea typeface="Poppins"/>
                <a:cs typeface="Poppins"/>
                <a:sym typeface="Poppins"/>
              </a:rPr>
              <a:t>Student Work Samples &amp; Notes</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rPr lang="en" sz="1000">
                <a:solidFill>
                  <a:schemeClr val="dk1"/>
                </a:solidFill>
                <a:latin typeface="Poppins"/>
                <a:ea typeface="Poppins"/>
                <a:cs typeface="Poppins"/>
                <a:sym typeface="Poppins"/>
              </a:rPr>
              <a:t> Students will gather clues during and after each lesson to help them improve their explanation. It is important to encourage students to recognize that even if they don't know the perfect answer yet, they are going to learn a lot throughout the unit and will have an opportunity to change or add to their first explanation.</a:t>
            </a:r>
            <a:endParaRPr sz="1000">
              <a:solidFill>
                <a:schemeClr val="dk1"/>
              </a:solidFill>
              <a:latin typeface="Poppins"/>
              <a:ea typeface="Poppins"/>
              <a:cs typeface="Poppins"/>
              <a:sym typeface="Poppins"/>
            </a:endParaRPr>
          </a:p>
        </p:txBody>
      </p:sp>
      <p:pic>
        <p:nvPicPr>
          <p:cNvPr id="115" name="Google Shape;115;p16"/>
          <p:cNvPicPr preferRelativeResize="0"/>
          <p:nvPr/>
        </p:nvPicPr>
        <p:blipFill>
          <a:blip r:embed="rId4">
            <a:alphaModFix/>
          </a:blip>
          <a:stretch>
            <a:fillRect/>
          </a:stretch>
        </p:blipFill>
        <p:spPr>
          <a:xfrm>
            <a:off x="3433550" y="5595700"/>
            <a:ext cx="3538750" cy="2734178"/>
          </a:xfrm>
          <a:prstGeom prst="rect">
            <a:avLst/>
          </a:prstGeom>
          <a:noFill/>
          <a:ln>
            <a:noFill/>
          </a:ln>
          <a:effectLst>
            <a:outerShdw blurRad="57150" rotWithShape="0" algn="bl" dir="5400000" dist="19050">
              <a:srgbClr val="000000">
                <a:alpha val="50000"/>
              </a:srgbClr>
            </a:outerShdw>
          </a:effectLst>
        </p:spPr>
      </p:pic>
      <p:sp>
        <p:nvSpPr>
          <p:cNvPr id="116" name="Google Shape;116;p16"/>
          <p:cNvSpPr txBox="1"/>
          <p:nvPr/>
        </p:nvSpPr>
        <p:spPr>
          <a:xfrm>
            <a:off x="3631900" y="6495375"/>
            <a:ext cx="957900" cy="1655400"/>
          </a:xfrm>
          <a:prstGeom prst="rect">
            <a:avLst/>
          </a:prstGeom>
          <a:noFill/>
          <a:ln>
            <a:noFill/>
          </a:ln>
        </p:spPr>
        <p:txBody>
          <a:bodyPr anchorCtr="0" anchor="t" bIns="91425" lIns="0" spcFirstLastPara="1" rIns="91425" wrap="square" tIns="0">
            <a:noAutofit/>
          </a:bodyPr>
          <a:lstStyle/>
          <a:p>
            <a:pPr indent="0" lvl="0" marL="0" rtl="0" algn="l">
              <a:spcBef>
                <a:spcPts val="0"/>
              </a:spcBef>
              <a:spcAft>
                <a:spcPts val="0"/>
              </a:spcAft>
              <a:buClr>
                <a:schemeClr val="dk1"/>
              </a:buClr>
              <a:buSzPts val="1100"/>
              <a:buFont typeface="Arial"/>
              <a:buNone/>
            </a:pPr>
            <a:r>
              <a:rPr lang="en" sz="800">
                <a:solidFill>
                  <a:schemeClr val="dk1"/>
                </a:solidFill>
                <a:latin typeface="Comic Sans MS"/>
                <a:ea typeface="Comic Sans MS"/>
                <a:cs typeface="Comic Sans MS"/>
                <a:sym typeface="Comic Sans MS"/>
              </a:rPr>
              <a:t>Each planet is different colors</a:t>
            </a:r>
            <a:endParaRPr sz="800">
              <a:solidFill>
                <a:schemeClr val="dk1"/>
              </a:solidFill>
              <a:latin typeface="Comic Sans MS"/>
              <a:ea typeface="Comic Sans MS"/>
              <a:cs typeface="Comic Sans MS"/>
              <a:sym typeface="Comic Sans MS"/>
            </a:endParaRPr>
          </a:p>
          <a:p>
            <a:pPr indent="0" lvl="0" marL="0" rtl="0" algn="l">
              <a:spcBef>
                <a:spcPts val="0"/>
              </a:spcBef>
              <a:spcAft>
                <a:spcPts val="0"/>
              </a:spcAft>
              <a:buClr>
                <a:schemeClr val="dk1"/>
              </a:buClr>
              <a:buSzPts val="1100"/>
              <a:buFont typeface="Arial"/>
              <a:buNone/>
            </a:pPr>
            <a:r>
              <a:t/>
            </a:r>
            <a:endParaRPr sz="800">
              <a:solidFill>
                <a:schemeClr val="dk1"/>
              </a:solidFill>
              <a:latin typeface="Comic Sans MS"/>
              <a:ea typeface="Comic Sans MS"/>
              <a:cs typeface="Comic Sans MS"/>
              <a:sym typeface="Comic Sans MS"/>
            </a:endParaRPr>
          </a:p>
          <a:p>
            <a:pPr indent="0" lvl="0" marL="0" rtl="0" algn="l">
              <a:spcBef>
                <a:spcPts val="0"/>
              </a:spcBef>
              <a:spcAft>
                <a:spcPts val="0"/>
              </a:spcAft>
              <a:buClr>
                <a:schemeClr val="dk1"/>
              </a:buClr>
              <a:buSzPts val="1100"/>
              <a:buFont typeface="Arial"/>
              <a:buNone/>
            </a:pPr>
            <a:r>
              <a:rPr lang="en" sz="800">
                <a:solidFill>
                  <a:schemeClr val="dk1"/>
                </a:solidFill>
                <a:latin typeface="Comic Sans MS"/>
                <a:ea typeface="Comic Sans MS"/>
                <a:cs typeface="Comic Sans MS"/>
                <a:sym typeface="Comic Sans MS"/>
              </a:rPr>
              <a:t>One has a big red spot</a:t>
            </a:r>
            <a:endParaRPr sz="800">
              <a:solidFill>
                <a:schemeClr val="dk1"/>
              </a:solidFill>
              <a:latin typeface="Comic Sans MS"/>
              <a:ea typeface="Comic Sans MS"/>
              <a:cs typeface="Comic Sans MS"/>
              <a:sym typeface="Comic Sans MS"/>
            </a:endParaRPr>
          </a:p>
          <a:p>
            <a:pPr indent="0" lvl="0" marL="0" rtl="0" algn="l">
              <a:spcBef>
                <a:spcPts val="0"/>
              </a:spcBef>
              <a:spcAft>
                <a:spcPts val="0"/>
              </a:spcAft>
              <a:buClr>
                <a:schemeClr val="dk1"/>
              </a:buClr>
              <a:buSzPts val="1100"/>
              <a:buFont typeface="Arial"/>
              <a:buNone/>
            </a:pPr>
            <a:r>
              <a:t/>
            </a:r>
            <a:endParaRPr sz="800">
              <a:solidFill>
                <a:schemeClr val="dk1"/>
              </a:solidFill>
              <a:latin typeface="Comic Sans MS"/>
              <a:ea typeface="Comic Sans MS"/>
              <a:cs typeface="Comic Sans MS"/>
              <a:sym typeface="Comic Sans MS"/>
            </a:endParaRPr>
          </a:p>
          <a:p>
            <a:pPr indent="0" lvl="0" marL="0" rtl="0" algn="l">
              <a:spcBef>
                <a:spcPts val="0"/>
              </a:spcBef>
              <a:spcAft>
                <a:spcPts val="0"/>
              </a:spcAft>
              <a:buClr>
                <a:schemeClr val="dk1"/>
              </a:buClr>
              <a:buSzPts val="1100"/>
              <a:buFont typeface="Arial"/>
              <a:buNone/>
            </a:pPr>
            <a:r>
              <a:rPr lang="en" sz="800">
                <a:solidFill>
                  <a:schemeClr val="dk1"/>
                </a:solidFill>
                <a:latin typeface="Comic Sans MS"/>
                <a:ea typeface="Comic Sans MS"/>
                <a:cs typeface="Comic Sans MS"/>
                <a:sym typeface="Comic Sans MS"/>
              </a:rPr>
              <a:t>One has rings</a:t>
            </a:r>
            <a:endParaRPr sz="800">
              <a:solidFill>
                <a:schemeClr val="dk1"/>
              </a:solidFill>
              <a:latin typeface="Comic Sans MS"/>
              <a:ea typeface="Comic Sans MS"/>
              <a:cs typeface="Comic Sans MS"/>
              <a:sym typeface="Comic Sans MS"/>
            </a:endParaRPr>
          </a:p>
          <a:p>
            <a:pPr indent="0" lvl="0" marL="0" rtl="0" algn="l">
              <a:spcBef>
                <a:spcPts val="0"/>
              </a:spcBef>
              <a:spcAft>
                <a:spcPts val="0"/>
              </a:spcAft>
              <a:buClr>
                <a:schemeClr val="dk1"/>
              </a:buClr>
              <a:buSzPts val="1100"/>
              <a:buFont typeface="Arial"/>
              <a:buNone/>
            </a:pPr>
            <a:r>
              <a:t/>
            </a:r>
            <a:endParaRPr sz="800">
              <a:solidFill>
                <a:schemeClr val="dk1"/>
              </a:solidFill>
              <a:latin typeface="Comic Sans MS"/>
              <a:ea typeface="Comic Sans MS"/>
              <a:cs typeface="Comic Sans MS"/>
              <a:sym typeface="Comic Sans MS"/>
            </a:endParaRPr>
          </a:p>
          <a:p>
            <a:pPr indent="0" lvl="0" marL="0" rtl="0" algn="l">
              <a:spcBef>
                <a:spcPts val="0"/>
              </a:spcBef>
              <a:spcAft>
                <a:spcPts val="0"/>
              </a:spcAft>
              <a:buClr>
                <a:schemeClr val="dk1"/>
              </a:buClr>
              <a:buSzPts val="1100"/>
              <a:buFont typeface="Arial"/>
              <a:buNone/>
            </a:pPr>
            <a:r>
              <a:rPr lang="en" sz="800">
                <a:solidFill>
                  <a:schemeClr val="dk1"/>
                </a:solidFill>
                <a:latin typeface="Comic Sans MS"/>
                <a:ea typeface="Comic Sans MS"/>
                <a:cs typeface="Comic Sans MS"/>
                <a:sym typeface="Comic Sans MS"/>
              </a:rPr>
              <a:t>Some have lots of shapes and details, others don’t</a:t>
            </a:r>
            <a:endParaRPr sz="800">
              <a:solidFill>
                <a:schemeClr val="dk1"/>
              </a:solidFill>
              <a:latin typeface="Comic Sans MS"/>
              <a:ea typeface="Comic Sans MS"/>
              <a:cs typeface="Comic Sans MS"/>
              <a:sym typeface="Comic Sans MS"/>
            </a:endParaRPr>
          </a:p>
          <a:p>
            <a:pPr indent="0" lvl="0" marL="0" rtl="0" algn="l">
              <a:spcBef>
                <a:spcPts val="0"/>
              </a:spcBef>
              <a:spcAft>
                <a:spcPts val="0"/>
              </a:spcAft>
              <a:buClr>
                <a:schemeClr val="dk1"/>
              </a:buClr>
              <a:buSzPts val="1100"/>
              <a:buFont typeface="Arial"/>
              <a:buNone/>
            </a:pPr>
            <a:r>
              <a:t/>
            </a:r>
            <a:endParaRPr sz="800">
              <a:solidFill>
                <a:schemeClr val="dk1"/>
              </a:solidFill>
              <a:latin typeface="Comic Sans MS"/>
              <a:ea typeface="Comic Sans MS"/>
              <a:cs typeface="Comic Sans MS"/>
              <a:sym typeface="Comic Sans MS"/>
            </a:endParaRPr>
          </a:p>
          <a:p>
            <a:pPr indent="0" lvl="0" marL="0" rtl="0" algn="l">
              <a:spcBef>
                <a:spcPts val="0"/>
              </a:spcBef>
              <a:spcAft>
                <a:spcPts val="0"/>
              </a:spcAft>
              <a:buClr>
                <a:schemeClr val="dk1"/>
              </a:buClr>
              <a:buSzPts val="1100"/>
              <a:buFont typeface="Arial"/>
              <a:buNone/>
            </a:pPr>
            <a:r>
              <a:t/>
            </a:r>
            <a:endParaRPr sz="800">
              <a:solidFill>
                <a:schemeClr val="dk1"/>
              </a:solidFill>
              <a:latin typeface="Comic Sans MS"/>
              <a:ea typeface="Comic Sans MS"/>
              <a:cs typeface="Comic Sans MS"/>
              <a:sym typeface="Comic Sans MS"/>
            </a:endParaRPr>
          </a:p>
          <a:p>
            <a:pPr indent="0" lvl="0" marL="0" rtl="0" algn="l">
              <a:spcBef>
                <a:spcPts val="0"/>
              </a:spcBef>
              <a:spcAft>
                <a:spcPts val="0"/>
              </a:spcAft>
              <a:buClr>
                <a:schemeClr val="dk1"/>
              </a:buClr>
              <a:buSzPts val="1100"/>
              <a:buFont typeface="Arial"/>
              <a:buNone/>
            </a:pPr>
            <a:r>
              <a:t/>
            </a:r>
            <a:endParaRPr sz="800">
              <a:solidFill>
                <a:schemeClr val="dk1"/>
              </a:solidFill>
              <a:latin typeface="Comic Sans MS"/>
              <a:ea typeface="Comic Sans MS"/>
              <a:cs typeface="Comic Sans MS"/>
              <a:sym typeface="Comic Sans MS"/>
            </a:endParaRPr>
          </a:p>
          <a:p>
            <a:pPr indent="0" lvl="0" marL="0" rtl="0" algn="l">
              <a:lnSpc>
                <a:spcPct val="100000"/>
              </a:lnSpc>
              <a:spcBef>
                <a:spcPts val="0"/>
              </a:spcBef>
              <a:spcAft>
                <a:spcPts val="0"/>
              </a:spcAft>
              <a:buNone/>
            </a:pPr>
            <a:r>
              <a:t/>
            </a:r>
            <a:endParaRPr sz="800">
              <a:solidFill>
                <a:schemeClr val="dk1"/>
              </a:solidFill>
              <a:latin typeface="Comic Sans MS"/>
              <a:ea typeface="Comic Sans MS"/>
              <a:cs typeface="Comic Sans MS"/>
              <a:sym typeface="Comic Sans MS"/>
            </a:endParaRPr>
          </a:p>
        </p:txBody>
      </p:sp>
      <p:sp>
        <p:nvSpPr>
          <p:cNvPr id="117" name="Google Shape;117;p16"/>
          <p:cNvSpPr txBox="1"/>
          <p:nvPr/>
        </p:nvSpPr>
        <p:spPr>
          <a:xfrm>
            <a:off x="4688700" y="6495375"/>
            <a:ext cx="1122600" cy="1655400"/>
          </a:xfrm>
          <a:prstGeom prst="rect">
            <a:avLst/>
          </a:prstGeom>
          <a:noFill/>
          <a:ln>
            <a:noFill/>
          </a:ln>
        </p:spPr>
        <p:txBody>
          <a:bodyPr anchorCtr="0" anchor="t" bIns="91425" lIns="0" spcFirstLastPara="1" rIns="91425" wrap="square" tIns="0">
            <a:noAutofit/>
          </a:bodyPr>
          <a:lstStyle/>
          <a:p>
            <a:pPr indent="0" lvl="0" marL="0" rtl="0" algn="l">
              <a:spcBef>
                <a:spcPts val="0"/>
              </a:spcBef>
              <a:spcAft>
                <a:spcPts val="0"/>
              </a:spcAft>
              <a:buNone/>
            </a:pPr>
            <a:r>
              <a:rPr lang="en" sz="800">
                <a:solidFill>
                  <a:schemeClr val="dk1"/>
                </a:solidFill>
                <a:latin typeface="Comic Sans MS"/>
                <a:ea typeface="Comic Sans MS"/>
                <a:cs typeface="Comic Sans MS"/>
                <a:sym typeface="Comic Sans MS"/>
              </a:rPr>
              <a:t>I </a:t>
            </a:r>
            <a:r>
              <a:rPr lang="en" sz="800">
                <a:solidFill>
                  <a:schemeClr val="dk1"/>
                </a:solidFill>
                <a:latin typeface="Comic Sans MS"/>
                <a:ea typeface="Comic Sans MS"/>
                <a:cs typeface="Comic Sans MS"/>
                <a:sym typeface="Comic Sans MS"/>
              </a:rPr>
              <a:t>think</a:t>
            </a:r>
            <a:r>
              <a:rPr lang="en" sz="800">
                <a:solidFill>
                  <a:schemeClr val="dk1"/>
                </a:solidFill>
                <a:latin typeface="Comic Sans MS"/>
                <a:ea typeface="Comic Sans MS"/>
                <a:cs typeface="Comic Sans MS"/>
                <a:sym typeface="Comic Sans MS"/>
              </a:rPr>
              <a:t> they’re planets, not stars</a:t>
            </a:r>
            <a:endParaRPr sz="800">
              <a:solidFill>
                <a:schemeClr val="dk1"/>
              </a:solidFill>
              <a:latin typeface="Comic Sans MS"/>
              <a:ea typeface="Comic Sans MS"/>
              <a:cs typeface="Comic Sans MS"/>
              <a:sym typeface="Comic Sans MS"/>
            </a:endParaRPr>
          </a:p>
          <a:p>
            <a:pPr indent="0" lvl="0" marL="0" rtl="0" algn="l">
              <a:spcBef>
                <a:spcPts val="0"/>
              </a:spcBef>
              <a:spcAft>
                <a:spcPts val="0"/>
              </a:spcAft>
              <a:buNone/>
            </a:pPr>
            <a:r>
              <a:t/>
            </a:r>
            <a:endParaRPr sz="800">
              <a:solidFill>
                <a:schemeClr val="dk1"/>
              </a:solidFill>
              <a:latin typeface="Comic Sans MS"/>
              <a:ea typeface="Comic Sans MS"/>
              <a:cs typeface="Comic Sans MS"/>
              <a:sym typeface="Comic Sans MS"/>
            </a:endParaRPr>
          </a:p>
          <a:p>
            <a:pPr indent="0" lvl="0" marL="0" rtl="0" algn="l">
              <a:spcBef>
                <a:spcPts val="0"/>
              </a:spcBef>
              <a:spcAft>
                <a:spcPts val="0"/>
              </a:spcAft>
              <a:buNone/>
            </a:pPr>
            <a:r>
              <a:rPr lang="en" sz="800">
                <a:solidFill>
                  <a:schemeClr val="dk1"/>
                </a:solidFill>
                <a:latin typeface="Comic Sans MS"/>
                <a:ea typeface="Comic Sans MS"/>
                <a:cs typeface="Comic Sans MS"/>
                <a:sym typeface="Comic Sans MS"/>
              </a:rPr>
              <a:t>I think some are bigger and others are smaller</a:t>
            </a:r>
            <a:endParaRPr sz="800">
              <a:solidFill>
                <a:schemeClr val="dk1"/>
              </a:solidFill>
              <a:latin typeface="Comic Sans MS"/>
              <a:ea typeface="Comic Sans MS"/>
              <a:cs typeface="Comic Sans MS"/>
              <a:sym typeface="Comic Sans MS"/>
            </a:endParaRPr>
          </a:p>
          <a:p>
            <a:pPr indent="0" lvl="0" marL="0" rtl="0" algn="l">
              <a:spcBef>
                <a:spcPts val="0"/>
              </a:spcBef>
              <a:spcAft>
                <a:spcPts val="0"/>
              </a:spcAft>
              <a:buNone/>
            </a:pPr>
            <a:r>
              <a:t/>
            </a:r>
            <a:endParaRPr sz="800">
              <a:solidFill>
                <a:schemeClr val="dk1"/>
              </a:solidFill>
              <a:latin typeface="Comic Sans MS"/>
              <a:ea typeface="Comic Sans MS"/>
              <a:cs typeface="Comic Sans MS"/>
              <a:sym typeface="Comic Sans MS"/>
            </a:endParaRPr>
          </a:p>
          <a:p>
            <a:pPr indent="0" lvl="0" marL="0" rtl="0" algn="l">
              <a:spcBef>
                <a:spcPts val="0"/>
              </a:spcBef>
              <a:spcAft>
                <a:spcPts val="0"/>
              </a:spcAft>
              <a:buNone/>
            </a:pPr>
            <a:r>
              <a:rPr lang="en" sz="800">
                <a:solidFill>
                  <a:schemeClr val="dk1"/>
                </a:solidFill>
                <a:latin typeface="Comic Sans MS"/>
                <a:ea typeface="Comic Sans MS"/>
                <a:cs typeface="Comic Sans MS"/>
                <a:sym typeface="Comic Sans MS"/>
              </a:rPr>
              <a:t>I think some are hotter and some are cooler</a:t>
            </a:r>
            <a:endParaRPr sz="800">
              <a:solidFill>
                <a:schemeClr val="dk1"/>
              </a:solidFill>
              <a:latin typeface="Comic Sans MS"/>
              <a:ea typeface="Comic Sans MS"/>
              <a:cs typeface="Comic Sans MS"/>
              <a:sym typeface="Comic Sans MS"/>
            </a:endParaRPr>
          </a:p>
          <a:p>
            <a:pPr indent="0" lvl="0" marL="0" rtl="0" algn="l">
              <a:spcBef>
                <a:spcPts val="0"/>
              </a:spcBef>
              <a:spcAft>
                <a:spcPts val="0"/>
              </a:spcAft>
              <a:buNone/>
            </a:pPr>
            <a:r>
              <a:rPr lang="en" sz="800">
                <a:solidFill>
                  <a:schemeClr val="dk1"/>
                </a:solidFill>
                <a:latin typeface="Comic Sans MS"/>
                <a:ea typeface="Comic Sans MS"/>
                <a:cs typeface="Comic Sans MS"/>
                <a:sym typeface="Comic Sans MS"/>
              </a:rPr>
              <a:t> </a:t>
            </a:r>
            <a:endParaRPr sz="800">
              <a:solidFill>
                <a:schemeClr val="dk1"/>
              </a:solidFill>
              <a:latin typeface="Comic Sans MS"/>
              <a:ea typeface="Comic Sans MS"/>
              <a:cs typeface="Comic Sans MS"/>
              <a:sym typeface="Comic Sans MS"/>
            </a:endParaRPr>
          </a:p>
          <a:p>
            <a:pPr indent="0" lvl="0" marL="0" rtl="0" algn="l">
              <a:spcBef>
                <a:spcPts val="0"/>
              </a:spcBef>
              <a:spcAft>
                <a:spcPts val="0"/>
              </a:spcAft>
              <a:buNone/>
            </a:pPr>
            <a:r>
              <a:rPr lang="en" sz="800">
                <a:solidFill>
                  <a:schemeClr val="dk1"/>
                </a:solidFill>
                <a:latin typeface="Comic Sans MS"/>
                <a:ea typeface="Comic Sans MS"/>
                <a:cs typeface="Comic Sans MS"/>
                <a:sym typeface="Comic Sans MS"/>
              </a:rPr>
              <a:t>I think some are like Earth, others not</a:t>
            </a:r>
            <a:endParaRPr sz="800">
              <a:solidFill>
                <a:schemeClr val="dk1"/>
              </a:solidFill>
              <a:latin typeface="Comic Sans MS"/>
              <a:ea typeface="Comic Sans MS"/>
              <a:cs typeface="Comic Sans MS"/>
              <a:sym typeface="Comic Sans MS"/>
            </a:endParaRPr>
          </a:p>
        </p:txBody>
      </p:sp>
      <p:sp>
        <p:nvSpPr>
          <p:cNvPr id="118" name="Google Shape;118;p16"/>
          <p:cNvSpPr txBox="1"/>
          <p:nvPr/>
        </p:nvSpPr>
        <p:spPr>
          <a:xfrm>
            <a:off x="5867975" y="6495375"/>
            <a:ext cx="932100" cy="1655400"/>
          </a:xfrm>
          <a:prstGeom prst="rect">
            <a:avLst/>
          </a:prstGeom>
          <a:noFill/>
          <a:ln>
            <a:noFill/>
          </a:ln>
        </p:spPr>
        <p:txBody>
          <a:bodyPr anchorCtr="0" anchor="t" bIns="91425" lIns="0" spcFirstLastPara="1" rIns="91425" wrap="square" tIns="0">
            <a:noAutofit/>
          </a:bodyPr>
          <a:lstStyle/>
          <a:p>
            <a:pPr indent="0" lvl="0" marL="0" rtl="0" algn="l">
              <a:spcBef>
                <a:spcPts val="0"/>
              </a:spcBef>
              <a:spcAft>
                <a:spcPts val="0"/>
              </a:spcAft>
              <a:buNone/>
            </a:pPr>
            <a:r>
              <a:rPr lang="en" sz="800">
                <a:solidFill>
                  <a:schemeClr val="dk1"/>
                </a:solidFill>
                <a:latin typeface="Comic Sans MS"/>
                <a:ea typeface="Comic Sans MS"/>
                <a:cs typeface="Comic Sans MS"/>
                <a:sym typeface="Comic Sans MS"/>
              </a:rPr>
              <a:t>I wonder how big each one is</a:t>
            </a:r>
            <a:endParaRPr sz="800">
              <a:solidFill>
                <a:schemeClr val="dk1"/>
              </a:solidFill>
              <a:latin typeface="Comic Sans MS"/>
              <a:ea typeface="Comic Sans MS"/>
              <a:cs typeface="Comic Sans MS"/>
              <a:sym typeface="Comic Sans MS"/>
            </a:endParaRPr>
          </a:p>
          <a:p>
            <a:pPr indent="0" lvl="0" marL="0" rtl="0" algn="l">
              <a:spcBef>
                <a:spcPts val="0"/>
              </a:spcBef>
              <a:spcAft>
                <a:spcPts val="0"/>
              </a:spcAft>
              <a:buNone/>
            </a:pPr>
            <a:r>
              <a:t/>
            </a:r>
            <a:endParaRPr sz="800">
              <a:solidFill>
                <a:schemeClr val="dk1"/>
              </a:solidFill>
              <a:latin typeface="Comic Sans MS"/>
              <a:ea typeface="Comic Sans MS"/>
              <a:cs typeface="Comic Sans MS"/>
              <a:sym typeface="Comic Sans MS"/>
            </a:endParaRPr>
          </a:p>
          <a:p>
            <a:pPr indent="0" lvl="0" marL="0" rtl="0" algn="l">
              <a:spcBef>
                <a:spcPts val="0"/>
              </a:spcBef>
              <a:spcAft>
                <a:spcPts val="0"/>
              </a:spcAft>
              <a:buNone/>
            </a:pPr>
            <a:r>
              <a:rPr lang="en" sz="800">
                <a:solidFill>
                  <a:schemeClr val="dk1"/>
                </a:solidFill>
                <a:latin typeface="Comic Sans MS"/>
                <a:ea typeface="Comic Sans MS"/>
                <a:cs typeface="Comic Sans MS"/>
                <a:sym typeface="Comic Sans MS"/>
              </a:rPr>
              <a:t>I wonder how far they are away</a:t>
            </a:r>
            <a:endParaRPr sz="800">
              <a:solidFill>
                <a:schemeClr val="dk1"/>
              </a:solidFill>
              <a:latin typeface="Comic Sans MS"/>
              <a:ea typeface="Comic Sans MS"/>
              <a:cs typeface="Comic Sans MS"/>
              <a:sym typeface="Comic Sans MS"/>
            </a:endParaRPr>
          </a:p>
          <a:p>
            <a:pPr indent="0" lvl="0" marL="0" rtl="0" algn="l">
              <a:spcBef>
                <a:spcPts val="0"/>
              </a:spcBef>
              <a:spcAft>
                <a:spcPts val="0"/>
              </a:spcAft>
              <a:buNone/>
            </a:pPr>
            <a:r>
              <a:t/>
            </a:r>
            <a:endParaRPr sz="800">
              <a:solidFill>
                <a:schemeClr val="dk1"/>
              </a:solidFill>
              <a:latin typeface="Comic Sans MS"/>
              <a:ea typeface="Comic Sans MS"/>
              <a:cs typeface="Comic Sans MS"/>
              <a:sym typeface="Comic Sans MS"/>
            </a:endParaRPr>
          </a:p>
          <a:p>
            <a:pPr indent="0" lvl="0" marL="0" rtl="0" algn="l">
              <a:spcBef>
                <a:spcPts val="0"/>
              </a:spcBef>
              <a:spcAft>
                <a:spcPts val="0"/>
              </a:spcAft>
              <a:buNone/>
            </a:pPr>
            <a:r>
              <a:rPr lang="en" sz="800">
                <a:solidFill>
                  <a:schemeClr val="dk1"/>
                </a:solidFill>
                <a:latin typeface="Comic Sans MS"/>
                <a:ea typeface="Comic Sans MS"/>
                <a:cs typeface="Comic Sans MS"/>
                <a:sym typeface="Comic Sans MS"/>
              </a:rPr>
              <a:t>I wonder what it’s like to be on each one</a:t>
            </a:r>
            <a:endParaRPr sz="800">
              <a:solidFill>
                <a:schemeClr val="dk1"/>
              </a:solidFill>
              <a:latin typeface="Comic Sans MS"/>
              <a:ea typeface="Comic Sans MS"/>
              <a:cs typeface="Comic Sans MS"/>
              <a:sym typeface="Comic Sans MS"/>
            </a:endParaRPr>
          </a:p>
        </p:txBody>
      </p:sp>
      <p:pic>
        <p:nvPicPr>
          <p:cNvPr id="119" name="Google Shape;119;p16"/>
          <p:cNvPicPr preferRelativeResize="0"/>
          <p:nvPr/>
        </p:nvPicPr>
        <p:blipFill rotWithShape="1">
          <a:blip r:embed="rId5">
            <a:alphaModFix/>
          </a:blip>
          <a:srcRect b="1276" l="0" r="0" t="1276"/>
          <a:stretch/>
        </p:blipFill>
        <p:spPr>
          <a:xfrm>
            <a:off x="6055623" y="354825"/>
            <a:ext cx="1232057" cy="161925"/>
          </a:xfrm>
          <a:prstGeom prst="rect">
            <a:avLst/>
          </a:prstGeom>
          <a:noFill/>
          <a:ln>
            <a:noFill/>
          </a:ln>
        </p:spPr>
      </p:pic>
      <p:sp>
        <p:nvSpPr>
          <p:cNvPr id="120" name="Google Shape;120;p16"/>
          <p:cNvSpPr txBox="1"/>
          <p:nvPr/>
        </p:nvSpPr>
        <p:spPr>
          <a:xfrm>
            <a:off x="457200" y="182875"/>
            <a:ext cx="4664700" cy="548400"/>
          </a:xfrm>
          <a:prstGeom prst="rect">
            <a:avLst/>
          </a:prstGeom>
          <a:noFill/>
          <a:ln>
            <a:noFill/>
          </a:ln>
        </p:spPr>
        <p:txBody>
          <a:bodyPr anchorCtr="0" anchor="t" bIns="91425" lIns="0" spcFirstLastPara="1" rIns="91425" wrap="square" tIns="91425">
            <a:noAutofit/>
          </a:bodyPr>
          <a:lstStyle/>
          <a:p>
            <a:pPr indent="0" lvl="0" marL="0" rtl="0" algn="l">
              <a:lnSpc>
                <a:spcPct val="115000"/>
              </a:lnSpc>
              <a:spcBef>
                <a:spcPts val="0"/>
              </a:spcBef>
              <a:spcAft>
                <a:spcPts val="0"/>
              </a:spcAft>
              <a:buNone/>
            </a:pPr>
            <a:r>
              <a:rPr lang="en" sz="1200">
                <a:latin typeface="Poppins"/>
                <a:ea typeface="Poppins"/>
                <a:cs typeface="Poppins"/>
                <a:sym typeface="Poppins"/>
              </a:rPr>
              <a:t>Stars &amp; Planets • Grade 5</a:t>
            </a:r>
            <a:endParaRPr sz="1200">
              <a:latin typeface="Poppins"/>
              <a:ea typeface="Poppins"/>
              <a:cs typeface="Poppins"/>
              <a:sym typeface="Poppins"/>
            </a:endParaRPr>
          </a:p>
          <a:p>
            <a:pPr indent="0" lvl="0" marL="0" rtl="0" algn="l">
              <a:lnSpc>
                <a:spcPct val="115000"/>
              </a:lnSpc>
              <a:spcBef>
                <a:spcPts val="0"/>
              </a:spcBef>
              <a:spcAft>
                <a:spcPts val="0"/>
              </a:spcAft>
              <a:buNone/>
            </a:pPr>
            <a:r>
              <a:rPr lang="en" sz="1000">
                <a:latin typeface="Poppins"/>
                <a:ea typeface="Poppins"/>
                <a:cs typeface="Poppins"/>
                <a:sym typeface="Poppins"/>
              </a:rPr>
              <a:t>Anchor Layer Teacher Guide</a:t>
            </a:r>
            <a:endParaRPr sz="800">
              <a:latin typeface="Poppins"/>
              <a:ea typeface="Poppins"/>
              <a:cs typeface="Poppins"/>
              <a:sym typeface="Poppins"/>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4" name="Shape 124"/>
        <p:cNvGrpSpPr/>
        <p:nvPr/>
      </p:nvGrpSpPr>
      <p:grpSpPr>
        <a:xfrm>
          <a:off x="0" y="0"/>
          <a:ext cx="0" cy="0"/>
          <a:chOff x="0" y="0"/>
          <a:chExt cx="0" cy="0"/>
        </a:xfrm>
      </p:grpSpPr>
      <p:pic>
        <p:nvPicPr>
          <p:cNvPr id="125" name="Google Shape;125;p17"/>
          <p:cNvPicPr preferRelativeResize="0"/>
          <p:nvPr/>
        </p:nvPicPr>
        <p:blipFill>
          <a:blip r:embed="rId3">
            <a:alphaModFix/>
          </a:blip>
          <a:stretch>
            <a:fillRect/>
          </a:stretch>
        </p:blipFill>
        <p:spPr>
          <a:xfrm>
            <a:off x="5576925" y="1280150"/>
            <a:ext cx="1738275" cy="986370"/>
          </a:xfrm>
          <a:prstGeom prst="rect">
            <a:avLst/>
          </a:prstGeom>
          <a:noFill/>
          <a:ln>
            <a:noFill/>
          </a:ln>
        </p:spPr>
      </p:pic>
      <p:sp>
        <p:nvSpPr>
          <p:cNvPr id="126" name="Google Shape;126;p17"/>
          <p:cNvSpPr txBox="1"/>
          <p:nvPr/>
        </p:nvSpPr>
        <p:spPr>
          <a:xfrm>
            <a:off x="7023423" y="9289228"/>
            <a:ext cx="466500" cy="7698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sz="800">
                <a:solidFill>
                  <a:srgbClr val="595959"/>
                </a:solidFill>
                <a:latin typeface="Poppins"/>
                <a:ea typeface="Poppins"/>
                <a:cs typeface="Poppins"/>
                <a:sym typeface="Poppins"/>
              </a:rPr>
              <a:t>‹#›</a:t>
            </a:fld>
            <a:endParaRPr sz="800">
              <a:solidFill>
                <a:srgbClr val="595959"/>
              </a:solidFill>
              <a:latin typeface="Poppins"/>
              <a:ea typeface="Poppins"/>
              <a:cs typeface="Poppins"/>
              <a:sym typeface="Poppins"/>
            </a:endParaRPr>
          </a:p>
        </p:txBody>
      </p:sp>
      <p:sp>
        <p:nvSpPr>
          <p:cNvPr id="127" name="Google Shape;127;p17"/>
          <p:cNvSpPr/>
          <p:nvPr/>
        </p:nvSpPr>
        <p:spPr>
          <a:xfrm>
            <a:off x="0" y="0"/>
            <a:ext cx="7789200" cy="914400"/>
          </a:xfrm>
          <a:prstGeom prst="rect">
            <a:avLst/>
          </a:prstGeom>
          <a:solidFill>
            <a:srgbClr val="EAEAD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sp>
        <p:nvSpPr>
          <p:cNvPr id="128" name="Google Shape;128;p17"/>
          <p:cNvSpPr txBox="1"/>
          <p:nvPr/>
        </p:nvSpPr>
        <p:spPr>
          <a:xfrm>
            <a:off x="457200" y="1280150"/>
            <a:ext cx="4918800" cy="3270900"/>
          </a:xfrm>
          <a:prstGeom prst="rect">
            <a:avLst/>
          </a:prstGeom>
          <a:noFill/>
          <a:ln>
            <a:noFill/>
          </a:ln>
        </p:spPr>
        <p:txBody>
          <a:bodyPr anchorCtr="0" anchor="t" bIns="91425" lIns="0" spcFirstLastPara="1" rIns="91425" wrap="square" tIns="0">
            <a:noAutofit/>
          </a:bodyPr>
          <a:lstStyle/>
          <a:p>
            <a:pPr indent="0" lvl="0" marL="0" rtl="0" algn="l">
              <a:spcBef>
                <a:spcPts val="0"/>
              </a:spcBef>
              <a:spcAft>
                <a:spcPts val="0"/>
              </a:spcAft>
              <a:buClr>
                <a:schemeClr val="dk1"/>
              </a:buClr>
              <a:buSzPts val="1100"/>
              <a:buFont typeface="Arial"/>
              <a:buNone/>
            </a:pPr>
            <a:r>
              <a:rPr b="1" lang="en" sz="1200">
                <a:solidFill>
                  <a:schemeClr val="dk1"/>
                </a:solidFill>
                <a:latin typeface="Poppins"/>
                <a:ea typeface="Poppins"/>
                <a:cs typeface="Poppins"/>
                <a:sym typeface="Poppins"/>
              </a:rPr>
              <a:t>Lesson 1: How can the Sun help us explore other planets?</a:t>
            </a:r>
            <a:r>
              <a:rPr lang="en" sz="1200">
                <a:solidFill>
                  <a:schemeClr val="dk1"/>
                </a:solidFill>
                <a:latin typeface="Poppins"/>
                <a:ea typeface="Poppins"/>
                <a:cs typeface="Poppins"/>
                <a:sym typeface="Poppins"/>
              </a:rPr>
              <a:t> </a:t>
            </a:r>
            <a:endParaRPr sz="12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1200">
                <a:solidFill>
                  <a:schemeClr val="dk1"/>
                </a:solidFill>
                <a:latin typeface="Poppins"/>
                <a:ea typeface="Poppins"/>
                <a:cs typeface="Poppins"/>
                <a:sym typeface="Poppins"/>
              </a:rPr>
              <a:t>Solar System &amp; Sun Brightness </a:t>
            </a:r>
            <a:r>
              <a:rPr lang="en" sz="1200">
                <a:solidFill>
                  <a:schemeClr val="dk1"/>
                </a:solidFill>
                <a:latin typeface="Poppins"/>
                <a:ea typeface="Poppins"/>
                <a:cs typeface="Poppins"/>
                <a:sym typeface="Poppins"/>
              </a:rPr>
              <a:t>(pg 1 of 2)</a:t>
            </a:r>
            <a:endParaRPr sz="12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b="1" lang="en" sz="1000">
                <a:solidFill>
                  <a:schemeClr val="dk1"/>
                </a:solidFill>
                <a:latin typeface="Poppins"/>
                <a:ea typeface="Poppins"/>
                <a:cs typeface="Poppins"/>
                <a:sym typeface="Poppins"/>
              </a:rPr>
              <a:t>Overview</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In this lesson, students gather evidence to support an argument that the apparent brightness of the Sun is dependent upon an observer’s distance from the Sun.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In the activity, Solar Energy Explorer, students construct a model solar system and gather observations of the Sun’s apparent brightness from each planet within their model. Students then use those observations as evidence to support a claim about which planet is best suited to explore with a solar-powered planetary rover.</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b="1" sz="1000">
              <a:solidFill>
                <a:schemeClr val="dk1"/>
              </a:solidFill>
              <a:latin typeface="Poppins"/>
              <a:ea typeface="Poppins"/>
              <a:cs typeface="Poppins"/>
              <a:sym typeface="Poppins"/>
            </a:endParaRPr>
          </a:p>
        </p:txBody>
      </p:sp>
      <p:graphicFrame>
        <p:nvGraphicFramePr>
          <p:cNvPr id="129" name="Google Shape;129;p17"/>
          <p:cNvGraphicFramePr/>
          <p:nvPr/>
        </p:nvGraphicFramePr>
        <p:xfrm>
          <a:off x="5576925" y="1280160"/>
          <a:ext cx="3000000" cy="3000000"/>
        </p:xfrm>
        <a:graphic>
          <a:graphicData uri="http://schemas.openxmlformats.org/drawingml/2006/table">
            <a:tbl>
              <a:tblPr>
                <a:noFill/>
                <a:tableStyleId>{BB433C6A-5067-48AE-8474-2A53749F9243}</a:tableStyleId>
              </a:tblPr>
              <a:tblGrid>
                <a:gridCol w="1738275"/>
              </a:tblGrid>
              <a:tr h="915175">
                <a:tc>
                  <a:txBody>
                    <a:bodyPr/>
                    <a:lstStyle/>
                    <a:p>
                      <a:pPr indent="0" lvl="0" marL="171450" rtl="0" algn="l">
                        <a:spcBef>
                          <a:spcPts val="0"/>
                        </a:spcBef>
                        <a:spcAft>
                          <a:spcPts val="0"/>
                        </a:spcAft>
                        <a:buNone/>
                      </a:pPr>
                      <a:r>
                        <a:t/>
                      </a:r>
                      <a:endParaRPr b="1" sz="800">
                        <a:latin typeface="Poppins"/>
                        <a:ea typeface="Poppins"/>
                        <a:cs typeface="Poppins"/>
                        <a:sym typeface="Poppins"/>
                      </a:endParaRPr>
                    </a:p>
                  </a:txBody>
                  <a:tcPr marT="91425" marB="91425" marR="91425" marL="228600" anchor="ctr">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rgbClr val="000000">
                          <a:alpha val="0"/>
                        </a:srgbClr>
                      </a:solidFill>
                      <a:prstDash val="solid"/>
                      <a:round/>
                      <a:headEnd len="sm" w="sm" type="none"/>
                      <a:tailEnd len="sm" w="sm" type="none"/>
                    </a:lnB>
                  </a:tcPr>
                </a:tc>
              </a:tr>
              <a:tr h="462200">
                <a:tc>
                  <a:txBody>
                    <a:bodyPr/>
                    <a:lstStyle/>
                    <a:p>
                      <a:pPr indent="0" lvl="0" marL="0" rtl="0" algn="l">
                        <a:spcBef>
                          <a:spcPts val="0"/>
                        </a:spcBef>
                        <a:spcAft>
                          <a:spcPts val="0"/>
                        </a:spcAft>
                        <a:buClr>
                          <a:srgbClr val="000000"/>
                        </a:buClr>
                        <a:buSzPts val="1100"/>
                        <a:buFont typeface="Arial"/>
                        <a:buNone/>
                      </a:pPr>
                      <a:r>
                        <a:rPr b="1" lang="en" sz="800">
                          <a:latin typeface="Poppins"/>
                          <a:ea typeface="Poppins"/>
                          <a:cs typeface="Poppins"/>
                          <a:sym typeface="Poppins"/>
                        </a:rPr>
                        <a:t>Exploration</a:t>
                      </a:r>
                      <a:endParaRPr b="1" sz="800">
                        <a:solidFill>
                          <a:schemeClr val="dk1"/>
                        </a:solidFill>
                        <a:latin typeface="Poppins"/>
                        <a:ea typeface="Poppins"/>
                        <a:cs typeface="Poppins"/>
                        <a:sym typeface="Poppins"/>
                      </a:endParaRPr>
                    </a:p>
                    <a:p>
                      <a:pPr indent="0" lvl="0" marL="0" rtl="0" algn="l">
                        <a:spcBef>
                          <a:spcPts val="0"/>
                        </a:spcBef>
                        <a:spcAft>
                          <a:spcPts val="0"/>
                        </a:spcAft>
                        <a:buClr>
                          <a:srgbClr val="000000"/>
                        </a:buClr>
                        <a:buSzPts val="1100"/>
                        <a:buFont typeface="Arial"/>
                        <a:buNone/>
                      </a:pPr>
                      <a:r>
                        <a:rPr lang="en" sz="800">
                          <a:solidFill>
                            <a:schemeClr val="dk1"/>
                          </a:solidFill>
                          <a:latin typeface="Poppins"/>
                          <a:ea typeface="Poppins"/>
                          <a:cs typeface="Poppins"/>
                          <a:sym typeface="Poppins"/>
                        </a:rPr>
                        <a:t>15 mins</a:t>
                      </a:r>
                      <a:endParaRPr sz="800">
                        <a:solidFill>
                          <a:schemeClr val="dk1"/>
                        </a:solidFill>
                        <a:latin typeface="Poppins"/>
                        <a:ea typeface="Poppins"/>
                        <a:cs typeface="Poppins"/>
                        <a:sym typeface="Poppins"/>
                      </a:endParaRPr>
                    </a:p>
                  </a:txBody>
                  <a:tcPr marT="91425" marB="91425" marR="91425" marL="228600" anchor="ctr">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462200">
                <a:tc>
                  <a:txBody>
                    <a:bodyPr/>
                    <a:lstStyle/>
                    <a:p>
                      <a:pPr indent="0" lvl="0" marL="0" rtl="0" algn="l">
                        <a:spcBef>
                          <a:spcPts val="0"/>
                        </a:spcBef>
                        <a:spcAft>
                          <a:spcPts val="0"/>
                        </a:spcAft>
                        <a:buNone/>
                      </a:pPr>
                      <a:r>
                        <a:rPr b="1" lang="en" sz="800">
                          <a:latin typeface="Poppins"/>
                          <a:ea typeface="Poppins"/>
                          <a:cs typeface="Poppins"/>
                          <a:sym typeface="Poppins"/>
                        </a:rPr>
                        <a:t>Hands-On Activity</a:t>
                      </a:r>
                      <a:endParaRPr b="1" sz="800">
                        <a:solidFill>
                          <a:schemeClr val="dk1"/>
                        </a:solidFill>
                        <a:latin typeface="Poppins"/>
                        <a:ea typeface="Poppins"/>
                        <a:cs typeface="Poppins"/>
                        <a:sym typeface="Poppins"/>
                      </a:endParaRPr>
                    </a:p>
                    <a:p>
                      <a:pPr indent="0" lvl="0" marL="0" rtl="0" algn="l">
                        <a:spcBef>
                          <a:spcPts val="0"/>
                        </a:spcBef>
                        <a:spcAft>
                          <a:spcPts val="0"/>
                        </a:spcAft>
                        <a:buNone/>
                      </a:pPr>
                      <a:r>
                        <a:rPr lang="en" sz="800">
                          <a:solidFill>
                            <a:schemeClr val="dk1"/>
                          </a:solidFill>
                          <a:latin typeface="Poppins"/>
                          <a:ea typeface="Poppins"/>
                          <a:cs typeface="Poppins"/>
                          <a:sym typeface="Poppins"/>
                        </a:rPr>
                        <a:t>35 mins</a:t>
                      </a:r>
                      <a:endParaRPr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462200">
                <a:tc>
                  <a:txBody>
                    <a:bodyPr/>
                    <a:lstStyle/>
                    <a:p>
                      <a:pPr indent="0" lvl="0" marL="0" rtl="0" algn="l">
                        <a:spcBef>
                          <a:spcPts val="0"/>
                        </a:spcBef>
                        <a:spcAft>
                          <a:spcPts val="0"/>
                        </a:spcAft>
                        <a:buNone/>
                      </a:pPr>
                      <a:r>
                        <a:rPr b="1" lang="en" sz="800">
                          <a:latin typeface="Poppins"/>
                          <a:ea typeface="Poppins"/>
                          <a:cs typeface="Poppins"/>
                          <a:sym typeface="Poppins"/>
                        </a:rPr>
                        <a:t>Wrap-Up</a:t>
                      </a:r>
                      <a:endParaRPr b="1" sz="800">
                        <a:solidFill>
                          <a:schemeClr val="dk1"/>
                        </a:solidFill>
                        <a:latin typeface="Poppins"/>
                        <a:ea typeface="Poppins"/>
                        <a:cs typeface="Poppins"/>
                        <a:sym typeface="Poppins"/>
                      </a:endParaRPr>
                    </a:p>
                    <a:p>
                      <a:pPr indent="0" lvl="0" marL="0" rtl="0" algn="l">
                        <a:spcBef>
                          <a:spcPts val="0"/>
                        </a:spcBef>
                        <a:spcAft>
                          <a:spcPts val="0"/>
                        </a:spcAft>
                        <a:buNone/>
                      </a:pPr>
                      <a:r>
                        <a:rPr lang="en" sz="800">
                          <a:solidFill>
                            <a:schemeClr val="dk1"/>
                          </a:solidFill>
                          <a:latin typeface="Poppins"/>
                          <a:ea typeface="Poppins"/>
                          <a:cs typeface="Poppins"/>
                          <a:sym typeface="Poppins"/>
                        </a:rPr>
                        <a:t>12 mins</a:t>
                      </a:r>
                      <a:endParaRPr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462200">
                <a:tc>
                  <a:txBody>
                    <a:bodyPr/>
                    <a:lstStyle/>
                    <a:p>
                      <a:pPr indent="0" lvl="0" marL="0" rtl="0" algn="l">
                        <a:spcBef>
                          <a:spcPts val="0"/>
                        </a:spcBef>
                        <a:spcAft>
                          <a:spcPts val="0"/>
                        </a:spcAft>
                        <a:buClr>
                          <a:schemeClr val="dk1"/>
                        </a:buClr>
                        <a:buSzPts val="1100"/>
                        <a:buFont typeface="Arial"/>
                        <a:buNone/>
                      </a:pPr>
                      <a:r>
                        <a:rPr b="1" lang="en" sz="800">
                          <a:latin typeface="Poppins"/>
                          <a:ea typeface="Poppins"/>
                          <a:cs typeface="Poppins"/>
                          <a:sym typeface="Poppins"/>
                        </a:rPr>
                        <a:t>Assessment</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25 mins</a:t>
                      </a:r>
                      <a:endParaRPr b="1"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539100">
                <a:tc>
                  <a:txBody>
                    <a:bodyPr/>
                    <a:lstStyle/>
                    <a:p>
                      <a:pPr indent="0" lvl="0" marL="0" rtl="0" algn="l">
                        <a:spcBef>
                          <a:spcPts val="0"/>
                        </a:spcBef>
                        <a:spcAft>
                          <a:spcPts val="0"/>
                        </a:spcAft>
                        <a:buNone/>
                      </a:pPr>
                      <a:r>
                        <a:rPr b="1" lang="en" sz="800">
                          <a:latin typeface="Poppins"/>
                          <a:ea typeface="Poppins"/>
                          <a:cs typeface="Poppins"/>
                          <a:sym typeface="Poppins"/>
                        </a:rPr>
                        <a:t>Anchor Connection </a:t>
                      </a:r>
                      <a:endParaRPr b="1" sz="800">
                        <a:latin typeface="Poppins"/>
                        <a:ea typeface="Poppins"/>
                        <a:cs typeface="Poppins"/>
                        <a:sym typeface="Poppins"/>
                      </a:endParaRPr>
                    </a:p>
                    <a:p>
                      <a:pPr indent="0" lvl="0" marL="0" rtl="0" algn="l">
                        <a:spcBef>
                          <a:spcPts val="0"/>
                        </a:spcBef>
                        <a:spcAft>
                          <a:spcPts val="0"/>
                        </a:spcAft>
                        <a:buNone/>
                      </a:pPr>
                      <a:r>
                        <a:rPr lang="en" sz="800">
                          <a:latin typeface="Poppins"/>
                          <a:ea typeface="Poppins"/>
                          <a:cs typeface="Poppins"/>
                          <a:sym typeface="Poppins"/>
                        </a:rPr>
                        <a:t>15 mins</a:t>
                      </a:r>
                      <a:endParaRPr sz="800">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chemeClr val="dk1"/>
                      </a:solidFill>
                      <a:prstDash val="solid"/>
                      <a:round/>
                      <a:headEnd len="sm" w="sm" type="none"/>
                      <a:tailEnd len="sm" w="sm" type="none"/>
                    </a:lnB>
                    <a:solidFill>
                      <a:schemeClr val="lt1"/>
                    </a:solidFill>
                  </a:tcPr>
                </a:tc>
              </a:tr>
            </a:tbl>
          </a:graphicData>
        </a:graphic>
      </p:graphicFrame>
      <p:sp>
        <p:nvSpPr>
          <p:cNvPr id="130" name="Google Shape;130;p17"/>
          <p:cNvSpPr/>
          <p:nvPr/>
        </p:nvSpPr>
        <p:spPr>
          <a:xfrm>
            <a:off x="457650" y="4804675"/>
            <a:ext cx="6857700" cy="4440300"/>
          </a:xfrm>
          <a:prstGeom prst="rect">
            <a:avLst/>
          </a:prstGeom>
          <a:solidFill>
            <a:srgbClr val="F4F4EE"/>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31" name="Google Shape;131;p17"/>
          <p:cNvSpPr txBox="1"/>
          <p:nvPr/>
        </p:nvSpPr>
        <p:spPr>
          <a:xfrm>
            <a:off x="2780950" y="5019825"/>
            <a:ext cx="4313700" cy="4122000"/>
          </a:xfrm>
          <a:prstGeom prst="rect">
            <a:avLst/>
          </a:prstGeom>
          <a:noFill/>
          <a:ln>
            <a:noFill/>
          </a:ln>
        </p:spPr>
        <p:txBody>
          <a:bodyPr anchorCtr="0" anchor="t" bIns="91425" lIns="0" spcFirstLastPara="1" rIns="91425" wrap="square" tIns="0">
            <a:noAutofit/>
          </a:bodyPr>
          <a:lstStyle/>
          <a:p>
            <a:pPr indent="0" lvl="0" marL="0" rtl="0" algn="l">
              <a:lnSpc>
                <a:spcPct val="150000"/>
              </a:lnSpc>
              <a:spcBef>
                <a:spcPts val="0"/>
              </a:spcBef>
              <a:spcAft>
                <a:spcPts val="0"/>
              </a:spcAft>
              <a:buNone/>
            </a:pPr>
            <a:r>
              <a:rPr b="1" lang="en" sz="1000">
                <a:solidFill>
                  <a:schemeClr val="dk1"/>
                </a:solidFill>
                <a:latin typeface="Poppins"/>
                <a:ea typeface="Poppins"/>
                <a:cs typeface="Poppins"/>
                <a:sym typeface="Poppins"/>
              </a:rPr>
              <a:t>Activity Notes</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We suggest students work in pairs. Cut enough label stickers so that each pair of students will have 11 half stickers. You can also use tape. See the lesson page for tips on planning your space.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The brightness of your classroom can significantly affect student answers on their brightness test worksheet. It’s important to get your room as dark as possible while still having enough light for students to read their worksheets and move around safely. We suggest testing the brightness before students arrive!</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Teacher Background: During the brightness test, students may notice that the circle of light shining from “the Sun” (flashlight) onto their worksheet gets bigger the farther away they </a:t>
            </a:r>
            <a:r>
              <a:rPr lang="en" sz="1000">
                <a:solidFill>
                  <a:schemeClr val="dk1"/>
                </a:solidFill>
                <a:latin typeface="Poppins"/>
                <a:ea typeface="Poppins"/>
                <a:cs typeface="Poppins"/>
                <a:sym typeface="Poppins"/>
              </a:rPr>
              <a:t>move from it</a:t>
            </a:r>
            <a:r>
              <a:rPr lang="en" sz="1000">
                <a:solidFill>
                  <a:schemeClr val="dk1"/>
                </a:solidFill>
                <a:latin typeface="Poppins"/>
                <a:ea typeface="Poppins"/>
                <a:cs typeface="Poppins"/>
                <a:sym typeface="Poppins"/>
              </a:rPr>
              <a:t>. This happens because light spreads out as it travels from its source. A larger circle of light on their worksheet does not mean that the Sun is brighter. It means that the Sun’s light is spreading out, which makes it dimmer.</a:t>
            </a:r>
            <a:endParaRPr sz="1000">
              <a:solidFill>
                <a:schemeClr val="dk1"/>
              </a:solidFill>
              <a:latin typeface="Poppins"/>
              <a:ea typeface="Poppins"/>
              <a:cs typeface="Poppins"/>
              <a:sym typeface="Poppins"/>
            </a:endParaRPr>
          </a:p>
        </p:txBody>
      </p:sp>
      <p:pic>
        <p:nvPicPr>
          <p:cNvPr id="132" name="Google Shape;132;p17"/>
          <p:cNvPicPr preferRelativeResize="0"/>
          <p:nvPr/>
        </p:nvPicPr>
        <p:blipFill rotWithShape="1">
          <a:blip r:embed="rId4">
            <a:alphaModFix/>
          </a:blip>
          <a:srcRect b="1276" l="0" r="0" t="1276"/>
          <a:stretch/>
        </p:blipFill>
        <p:spPr>
          <a:xfrm>
            <a:off x="6055623" y="354825"/>
            <a:ext cx="1232057" cy="161925"/>
          </a:xfrm>
          <a:prstGeom prst="rect">
            <a:avLst/>
          </a:prstGeom>
          <a:noFill/>
          <a:ln>
            <a:noFill/>
          </a:ln>
        </p:spPr>
      </p:pic>
      <p:pic>
        <p:nvPicPr>
          <p:cNvPr id="133" name="Google Shape;133;p17"/>
          <p:cNvPicPr preferRelativeResize="0"/>
          <p:nvPr/>
        </p:nvPicPr>
        <p:blipFill>
          <a:blip r:embed="rId5">
            <a:alphaModFix/>
          </a:blip>
          <a:stretch>
            <a:fillRect/>
          </a:stretch>
        </p:blipFill>
        <p:spPr>
          <a:xfrm>
            <a:off x="735950" y="7557550"/>
            <a:ext cx="1786924" cy="997187"/>
          </a:xfrm>
          <a:prstGeom prst="rect">
            <a:avLst/>
          </a:prstGeom>
          <a:noFill/>
          <a:ln>
            <a:noFill/>
          </a:ln>
          <a:effectLst>
            <a:outerShdw blurRad="57150" rotWithShape="0" algn="bl" dir="5400000" dist="19050">
              <a:srgbClr val="000000">
                <a:alpha val="50000"/>
              </a:srgbClr>
            </a:outerShdw>
          </a:effectLst>
        </p:spPr>
      </p:pic>
      <p:pic>
        <p:nvPicPr>
          <p:cNvPr id="134" name="Google Shape;134;p17"/>
          <p:cNvPicPr preferRelativeResize="0"/>
          <p:nvPr/>
        </p:nvPicPr>
        <p:blipFill>
          <a:blip r:embed="rId6">
            <a:alphaModFix/>
          </a:blip>
          <a:stretch>
            <a:fillRect/>
          </a:stretch>
        </p:blipFill>
        <p:spPr>
          <a:xfrm>
            <a:off x="735950" y="5268625"/>
            <a:ext cx="1786925" cy="1296825"/>
          </a:xfrm>
          <a:prstGeom prst="rect">
            <a:avLst/>
          </a:prstGeom>
          <a:noFill/>
          <a:ln>
            <a:noFill/>
          </a:ln>
          <a:effectLst>
            <a:outerShdw blurRad="57150" rotWithShape="0" algn="bl" dir="5400000" dist="19050">
              <a:srgbClr val="000000">
                <a:alpha val="50000"/>
              </a:srgbClr>
            </a:outerShdw>
          </a:effectLst>
        </p:spPr>
      </p:pic>
      <p:sp>
        <p:nvSpPr>
          <p:cNvPr id="135" name="Google Shape;135;p17"/>
          <p:cNvSpPr txBox="1"/>
          <p:nvPr/>
        </p:nvSpPr>
        <p:spPr>
          <a:xfrm>
            <a:off x="457200" y="182875"/>
            <a:ext cx="4664700" cy="548400"/>
          </a:xfrm>
          <a:prstGeom prst="rect">
            <a:avLst/>
          </a:prstGeom>
          <a:noFill/>
          <a:ln>
            <a:noFill/>
          </a:ln>
        </p:spPr>
        <p:txBody>
          <a:bodyPr anchorCtr="0" anchor="t" bIns="91425" lIns="0" spcFirstLastPara="1" rIns="91425" wrap="square" tIns="91425">
            <a:noAutofit/>
          </a:bodyPr>
          <a:lstStyle/>
          <a:p>
            <a:pPr indent="0" lvl="0" marL="0" rtl="0" algn="l">
              <a:lnSpc>
                <a:spcPct val="115000"/>
              </a:lnSpc>
              <a:spcBef>
                <a:spcPts val="0"/>
              </a:spcBef>
              <a:spcAft>
                <a:spcPts val="0"/>
              </a:spcAft>
              <a:buNone/>
            </a:pPr>
            <a:r>
              <a:rPr lang="en" sz="1200">
                <a:latin typeface="Poppins"/>
                <a:ea typeface="Poppins"/>
                <a:cs typeface="Poppins"/>
                <a:sym typeface="Poppins"/>
              </a:rPr>
              <a:t>Stars &amp; Planets • Grade 5</a:t>
            </a:r>
            <a:endParaRPr sz="1200">
              <a:latin typeface="Poppins"/>
              <a:ea typeface="Poppins"/>
              <a:cs typeface="Poppins"/>
              <a:sym typeface="Poppins"/>
            </a:endParaRPr>
          </a:p>
          <a:p>
            <a:pPr indent="0" lvl="0" marL="0" rtl="0" algn="l">
              <a:lnSpc>
                <a:spcPct val="115000"/>
              </a:lnSpc>
              <a:spcBef>
                <a:spcPts val="0"/>
              </a:spcBef>
              <a:spcAft>
                <a:spcPts val="0"/>
              </a:spcAft>
              <a:buNone/>
            </a:pPr>
            <a:r>
              <a:rPr lang="en" sz="1000">
                <a:latin typeface="Poppins"/>
                <a:ea typeface="Poppins"/>
                <a:cs typeface="Poppins"/>
                <a:sym typeface="Poppins"/>
              </a:rPr>
              <a:t>Anchor Layer Teacher Guide</a:t>
            </a:r>
            <a:endParaRPr sz="800">
              <a:latin typeface="Poppins"/>
              <a:ea typeface="Poppins"/>
              <a:cs typeface="Poppins"/>
              <a:sym typeface="Poppins"/>
            </a:endParaRPr>
          </a:p>
        </p:txBody>
      </p:sp>
      <p:sp>
        <p:nvSpPr>
          <p:cNvPr id="136" name="Google Shape;136;p17"/>
          <p:cNvSpPr txBox="1"/>
          <p:nvPr/>
        </p:nvSpPr>
        <p:spPr>
          <a:xfrm>
            <a:off x="457200" y="9397150"/>
            <a:ext cx="3000000" cy="338700"/>
          </a:xfrm>
          <a:prstGeom prst="rect">
            <a:avLst/>
          </a:prstGeom>
          <a:noFill/>
          <a:ln>
            <a:noFill/>
          </a:ln>
        </p:spPr>
        <p:txBody>
          <a:bodyPr anchorCtr="0" anchor="t" bIns="91425" lIns="91425" spcFirstLastPara="1" rIns="91425" wrap="square" tIns="91425">
            <a:spAutoFit/>
          </a:bodyPr>
          <a:lstStyle/>
          <a:p>
            <a:pPr indent="0" lvl="0" marL="0" rtl="0" algn="l">
              <a:lnSpc>
                <a:spcPct val="150000"/>
              </a:lnSpc>
              <a:spcBef>
                <a:spcPts val="0"/>
              </a:spcBef>
              <a:spcAft>
                <a:spcPts val="0"/>
              </a:spcAft>
              <a:buNone/>
            </a:pPr>
            <a:r>
              <a:rPr b="1" i="1" lang="en" sz="1000">
                <a:solidFill>
                  <a:srgbClr val="000000"/>
                </a:solidFill>
                <a:latin typeface="Poppins"/>
                <a:ea typeface="Poppins"/>
                <a:cs typeface="Poppins"/>
                <a:sym typeface="Poppins"/>
              </a:rPr>
              <a:t>Anchor Connection on Next Page</a:t>
            </a:r>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0" name="Shape 140"/>
        <p:cNvGrpSpPr/>
        <p:nvPr/>
      </p:nvGrpSpPr>
      <p:grpSpPr>
        <a:xfrm>
          <a:off x="0" y="0"/>
          <a:ext cx="0" cy="0"/>
          <a:chOff x="0" y="0"/>
          <a:chExt cx="0" cy="0"/>
        </a:xfrm>
      </p:grpSpPr>
      <p:sp>
        <p:nvSpPr>
          <p:cNvPr id="141" name="Google Shape;141;p18"/>
          <p:cNvSpPr txBox="1"/>
          <p:nvPr/>
        </p:nvSpPr>
        <p:spPr>
          <a:xfrm>
            <a:off x="7023423" y="9289228"/>
            <a:ext cx="466500" cy="7698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sz="800">
                <a:solidFill>
                  <a:srgbClr val="595959"/>
                </a:solidFill>
                <a:latin typeface="Poppins"/>
                <a:ea typeface="Poppins"/>
                <a:cs typeface="Poppins"/>
                <a:sym typeface="Poppins"/>
              </a:rPr>
              <a:t>‹#›</a:t>
            </a:fld>
            <a:endParaRPr sz="800">
              <a:solidFill>
                <a:srgbClr val="595959"/>
              </a:solidFill>
              <a:latin typeface="Poppins"/>
              <a:ea typeface="Poppins"/>
              <a:cs typeface="Poppins"/>
              <a:sym typeface="Poppins"/>
            </a:endParaRPr>
          </a:p>
        </p:txBody>
      </p:sp>
      <p:sp>
        <p:nvSpPr>
          <p:cNvPr id="142" name="Google Shape;142;p18"/>
          <p:cNvSpPr/>
          <p:nvPr/>
        </p:nvSpPr>
        <p:spPr>
          <a:xfrm>
            <a:off x="0" y="0"/>
            <a:ext cx="7789200" cy="914400"/>
          </a:xfrm>
          <a:prstGeom prst="rect">
            <a:avLst/>
          </a:prstGeom>
          <a:solidFill>
            <a:srgbClr val="EAEAD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sp>
        <p:nvSpPr>
          <p:cNvPr id="143" name="Google Shape;143;p18"/>
          <p:cNvSpPr txBox="1"/>
          <p:nvPr/>
        </p:nvSpPr>
        <p:spPr>
          <a:xfrm>
            <a:off x="457200" y="1280150"/>
            <a:ext cx="4975800" cy="5289000"/>
          </a:xfrm>
          <a:prstGeom prst="rect">
            <a:avLst/>
          </a:prstGeom>
          <a:noFill/>
          <a:ln>
            <a:noFill/>
          </a:ln>
        </p:spPr>
        <p:txBody>
          <a:bodyPr anchorCtr="0" anchor="t" bIns="91425" lIns="0" spcFirstLastPara="1" rIns="91425" wrap="square" tIns="0">
            <a:noAutofit/>
          </a:bodyPr>
          <a:lstStyle/>
          <a:p>
            <a:pPr indent="0" lvl="0" marL="0" rtl="0" algn="l">
              <a:spcBef>
                <a:spcPts val="0"/>
              </a:spcBef>
              <a:spcAft>
                <a:spcPts val="0"/>
              </a:spcAft>
              <a:buClr>
                <a:schemeClr val="dk1"/>
              </a:buClr>
              <a:buSzPts val="1100"/>
              <a:buFont typeface="Arial"/>
              <a:buNone/>
            </a:pPr>
            <a:r>
              <a:rPr b="1" lang="en" sz="1200">
                <a:solidFill>
                  <a:schemeClr val="dk1"/>
                </a:solidFill>
                <a:latin typeface="Poppins"/>
                <a:ea typeface="Poppins"/>
                <a:cs typeface="Poppins"/>
                <a:sym typeface="Poppins"/>
              </a:rPr>
              <a:t>Lesson 1: How can the Sun help us explore other planets?</a:t>
            </a:r>
            <a:r>
              <a:rPr lang="en" sz="1200">
                <a:solidFill>
                  <a:schemeClr val="dk1"/>
                </a:solidFill>
                <a:latin typeface="Poppins"/>
                <a:ea typeface="Poppins"/>
                <a:cs typeface="Poppins"/>
                <a:sym typeface="Poppins"/>
              </a:rPr>
              <a:t> </a:t>
            </a:r>
            <a:endParaRPr sz="12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1200">
                <a:solidFill>
                  <a:schemeClr val="dk1"/>
                </a:solidFill>
                <a:latin typeface="Poppins"/>
                <a:ea typeface="Poppins"/>
                <a:cs typeface="Poppins"/>
                <a:sym typeface="Poppins"/>
              </a:rPr>
              <a:t>Solar System &amp; Sun Brightness (pg 2 of 2)</a:t>
            </a:r>
            <a:endParaRPr b="1" sz="12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b="1" lang="en" sz="1000">
                <a:solidFill>
                  <a:schemeClr val="dk1"/>
                </a:solidFill>
                <a:latin typeface="Poppins"/>
                <a:ea typeface="Poppins"/>
                <a:cs typeface="Poppins"/>
                <a:sym typeface="Poppins"/>
              </a:rPr>
              <a:t>Anchor Connection</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The brightness of the light from the Sun varies significantly between the planets. This is due to their varying distance from the Sun. As one moves farther and farther away from the Sun, the light becomes dimmer and dimmer.</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Students can revise their explanation and/or drawing by adding:</a:t>
            </a:r>
            <a:endParaRPr sz="1000">
              <a:solidFill>
                <a:schemeClr val="dk1"/>
              </a:solidFill>
              <a:latin typeface="Poppins"/>
              <a:ea typeface="Poppins"/>
              <a:cs typeface="Poppins"/>
              <a:sym typeface="Poppins"/>
            </a:endParaRPr>
          </a:p>
          <a:p>
            <a:pPr indent="-292100" lvl="0" marL="457200" rtl="0" algn="l">
              <a:lnSpc>
                <a:spcPct val="150000"/>
              </a:lnSpc>
              <a:spcBef>
                <a:spcPts val="0"/>
              </a:spcBef>
              <a:spcAft>
                <a:spcPts val="0"/>
              </a:spcAft>
              <a:buClr>
                <a:schemeClr val="dk1"/>
              </a:buClr>
              <a:buSzPts val="1000"/>
              <a:buFont typeface="Poppins"/>
              <a:buChar char="●"/>
            </a:pPr>
            <a:r>
              <a:rPr lang="en" sz="1000">
                <a:solidFill>
                  <a:schemeClr val="dk1"/>
                </a:solidFill>
                <a:latin typeface="Poppins"/>
                <a:ea typeface="Poppins"/>
                <a:cs typeface="Poppins"/>
                <a:sym typeface="Poppins"/>
              </a:rPr>
              <a:t>Details about how the brightness of sunlight decreases with each planet’s increasing distance from the Sun</a:t>
            </a:r>
            <a:endParaRPr sz="1000">
              <a:solidFill>
                <a:schemeClr val="dk1"/>
              </a:solidFill>
              <a:latin typeface="Poppins"/>
              <a:ea typeface="Poppins"/>
              <a:cs typeface="Poppins"/>
              <a:sym typeface="Poppins"/>
            </a:endParaRPr>
          </a:p>
          <a:p>
            <a:pPr indent="-292100" lvl="0" marL="457200" rtl="0" algn="l">
              <a:lnSpc>
                <a:spcPct val="150000"/>
              </a:lnSpc>
              <a:spcBef>
                <a:spcPts val="0"/>
              </a:spcBef>
              <a:spcAft>
                <a:spcPts val="0"/>
              </a:spcAft>
              <a:buClr>
                <a:schemeClr val="dk1"/>
              </a:buClr>
              <a:buSzPts val="1000"/>
              <a:buFont typeface="Poppins"/>
              <a:buChar char="●"/>
            </a:pPr>
            <a:r>
              <a:rPr lang="en" sz="1000">
                <a:solidFill>
                  <a:schemeClr val="dk1"/>
                </a:solidFill>
                <a:latin typeface="Poppins"/>
                <a:ea typeface="Poppins"/>
                <a:cs typeface="Poppins"/>
                <a:sym typeface="Poppins"/>
              </a:rPr>
              <a:t>Details about </a:t>
            </a:r>
            <a:r>
              <a:rPr lang="en" sz="1000">
                <a:solidFill>
                  <a:schemeClr val="dk1"/>
                </a:solidFill>
                <a:latin typeface="Poppins"/>
                <a:ea typeface="Poppins"/>
                <a:cs typeface="Poppins"/>
                <a:sym typeface="Poppins"/>
              </a:rPr>
              <a:t>the duration of days and nights on each planet</a:t>
            </a:r>
            <a:endParaRPr sz="1000">
              <a:solidFill>
                <a:schemeClr val="dk1"/>
              </a:solidFill>
              <a:latin typeface="Poppins"/>
              <a:ea typeface="Poppins"/>
              <a:cs typeface="Poppins"/>
              <a:sym typeface="Poppins"/>
            </a:endParaRPr>
          </a:p>
          <a:p>
            <a:pPr indent="-292100" lvl="0" marL="457200" rtl="0" algn="l">
              <a:lnSpc>
                <a:spcPct val="150000"/>
              </a:lnSpc>
              <a:spcBef>
                <a:spcPts val="0"/>
              </a:spcBef>
              <a:spcAft>
                <a:spcPts val="0"/>
              </a:spcAft>
              <a:buClr>
                <a:schemeClr val="dk1"/>
              </a:buClr>
              <a:buSzPts val="1000"/>
              <a:buFont typeface="Poppins"/>
              <a:buChar char="●"/>
            </a:pPr>
            <a:r>
              <a:rPr lang="en" sz="1000">
                <a:solidFill>
                  <a:schemeClr val="dk1"/>
                </a:solidFill>
                <a:latin typeface="Poppins"/>
                <a:ea typeface="Poppins"/>
                <a:cs typeface="Poppins"/>
                <a:sym typeface="Poppins"/>
              </a:rPr>
              <a:t>The fact that Earth is much closer to the other  planets than it is to stars outside of our solar system</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i="1"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b="1" lang="en" sz="1000">
                <a:solidFill>
                  <a:schemeClr val="dk1"/>
                </a:solidFill>
                <a:latin typeface="Poppins"/>
                <a:ea typeface="Poppins"/>
                <a:cs typeface="Poppins"/>
                <a:sym typeface="Poppins"/>
              </a:rPr>
              <a:t>Connecting Storyline Question</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What else is different on each planet?</a:t>
            </a:r>
            <a:endParaRPr sz="1000">
              <a:solidFill>
                <a:schemeClr val="dk1"/>
              </a:solidFill>
              <a:latin typeface="Poppins"/>
              <a:ea typeface="Poppins"/>
              <a:cs typeface="Poppins"/>
              <a:sym typeface="Poppins"/>
            </a:endParaRPr>
          </a:p>
        </p:txBody>
      </p:sp>
      <p:pic>
        <p:nvPicPr>
          <p:cNvPr id="144" name="Google Shape;144;p18"/>
          <p:cNvPicPr preferRelativeResize="0"/>
          <p:nvPr/>
        </p:nvPicPr>
        <p:blipFill rotWithShape="1">
          <a:blip r:embed="rId3">
            <a:alphaModFix/>
          </a:blip>
          <a:srcRect b="1276" l="0" r="0" t="1276"/>
          <a:stretch/>
        </p:blipFill>
        <p:spPr>
          <a:xfrm>
            <a:off x="6055623" y="354825"/>
            <a:ext cx="1232057" cy="161925"/>
          </a:xfrm>
          <a:prstGeom prst="rect">
            <a:avLst/>
          </a:prstGeom>
          <a:noFill/>
          <a:ln>
            <a:noFill/>
          </a:ln>
        </p:spPr>
      </p:pic>
      <p:sp>
        <p:nvSpPr>
          <p:cNvPr id="145" name="Google Shape;145;p18"/>
          <p:cNvSpPr txBox="1"/>
          <p:nvPr/>
        </p:nvSpPr>
        <p:spPr>
          <a:xfrm>
            <a:off x="457200" y="182875"/>
            <a:ext cx="4664700" cy="548400"/>
          </a:xfrm>
          <a:prstGeom prst="rect">
            <a:avLst/>
          </a:prstGeom>
          <a:noFill/>
          <a:ln>
            <a:noFill/>
          </a:ln>
        </p:spPr>
        <p:txBody>
          <a:bodyPr anchorCtr="0" anchor="t" bIns="91425" lIns="0" spcFirstLastPara="1" rIns="91425" wrap="square" tIns="91425">
            <a:noAutofit/>
          </a:bodyPr>
          <a:lstStyle/>
          <a:p>
            <a:pPr indent="0" lvl="0" marL="0" rtl="0" algn="l">
              <a:lnSpc>
                <a:spcPct val="115000"/>
              </a:lnSpc>
              <a:spcBef>
                <a:spcPts val="0"/>
              </a:spcBef>
              <a:spcAft>
                <a:spcPts val="0"/>
              </a:spcAft>
              <a:buNone/>
            </a:pPr>
            <a:r>
              <a:rPr lang="en" sz="1200">
                <a:latin typeface="Poppins"/>
                <a:ea typeface="Poppins"/>
                <a:cs typeface="Poppins"/>
                <a:sym typeface="Poppins"/>
              </a:rPr>
              <a:t>Stars &amp; Planets • Grade 5</a:t>
            </a:r>
            <a:endParaRPr sz="1200">
              <a:latin typeface="Poppins"/>
              <a:ea typeface="Poppins"/>
              <a:cs typeface="Poppins"/>
              <a:sym typeface="Poppins"/>
            </a:endParaRPr>
          </a:p>
          <a:p>
            <a:pPr indent="0" lvl="0" marL="0" rtl="0" algn="l">
              <a:lnSpc>
                <a:spcPct val="115000"/>
              </a:lnSpc>
              <a:spcBef>
                <a:spcPts val="0"/>
              </a:spcBef>
              <a:spcAft>
                <a:spcPts val="0"/>
              </a:spcAft>
              <a:buNone/>
            </a:pPr>
            <a:r>
              <a:rPr lang="en" sz="1000">
                <a:latin typeface="Poppins"/>
                <a:ea typeface="Poppins"/>
                <a:cs typeface="Poppins"/>
                <a:sym typeface="Poppins"/>
              </a:rPr>
              <a:t>Anchor Layer Teacher Guide</a:t>
            </a:r>
            <a:endParaRPr sz="800">
              <a:latin typeface="Poppins"/>
              <a:ea typeface="Poppins"/>
              <a:cs typeface="Poppins"/>
              <a:sym typeface="Poppins"/>
            </a:endParaRPr>
          </a:p>
        </p:txBody>
      </p:sp>
      <p:pic>
        <p:nvPicPr>
          <p:cNvPr id="146" name="Google Shape;146;p18"/>
          <p:cNvPicPr preferRelativeResize="0"/>
          <p:nvPr/>
        </p:nvPicPr>
        <p:blipFill>
          <a:blip r:embed="rId4">
            <a:alphaModFix/>
          </a:blip>
          <a:stretch>
            <a:fillRect/>
          </a:stretch>
        </p:blipFill>
        <p:spPr>
          <a:xfrm>
            <a:off x="5576925" y="1280150"/>
            <a:ext cx="1738275" cy="986370"/>
          </a:xfrm>
          <a:prstGeom prst="rect">
            <a:avLst/>
          </a:prstGeom>
          <a:noFill/>
          <a:ln>
            <a:noFill/>
          </a:ln>
        </p:spPr>
      </p:pic>
      <p:graphicFrame>
        <p:nvGraphicFramePr>
          <p:cNvPr id="147" name="Google Shape;147;p18"/>
          <p:cNvGraphicFramePr/>
          <p:nvPr/>
        </p:nvGraphicFramePr>
        <p:xfrm>
          <a:off x="5576925" y="1280160"/>
          <a:ext cx="3000000" cy="3000000"/>
        </p:xfrm>
        <a:graphic>
          <a:graphicData uri="http://schemas.openxmlformats.org/drawingml/2006/table">
            <a:tbl>
              <a:tblPr>
                <a:noFill/>
                <a:tableStyleId>{BB433C6A-5067-48AE-8474-2A53749F9243}</a:tableStyleId>
              </a:tblPr>
              <a:tblGrid>
                <a:gridCol w="1738275"/>
              </a:tblGrid>
              <a:tr h="915175">
                <a:tc>
                  <a:txBody>
                    <a:bodyPr/>
                    <a:lstStyle/>
                    <a:p>
                      <a:pPr indent="0" lvl="0" marL="171450" rtl="0" algn="l">
                        <a:spcBef>
                          <a:spcPts val="0"/>
                        </a:spcBef>
                        <a:spcAft>
                          <a:spcPts val="0"/>
                        </a:spcAft>
                        <a:buNone/>
                      </a:pPr>
                      <a:r>
                        <a:t/>
                      </a:r>
                      <a:endParaRPr b="1" sz="800">
                        <a:latin typeface="Poppins"/>
                        <a:ea typeface="Poppins"/>
                        <a:cs typeface="Poppins"/>
                        <a:sym typeface="Poppins"/>
                      </a:endParaRPr>
                    </a:p>
                  </a:txBody>
                  <a:tcPr marT="91425" marB="91425" marR="91425" marL="228600" anchor="ctr">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rgbClr val="000000">
                          <a:alpha val="0"/>
                        </a:srgbClr>
                      </a:solidFill>
                      <a:prstDash val="solid"/>
                      <a:round/>
                      <a:headEnd len="sm" w="sm" type="none"/>
                      <a:tailEnd len="sm" w="sm" type="none"/>
                    </a:lnB>
                  </a:tcPr>
                </a:tc>
              </a:tr>
              <a:tr h="462200">
                <a:tc>
                  <a:txBody>
                    <a:bodyPr/>
                    <a:lstStyle/>
                    <a:p>
                      <a:pPr indent="0" lvl="0" marL="0" rtl="0" algn="l">
                        <a:spcBef>
                          <a:spcPts val="0"/>
                        </a:spcBef>
                        <a:spcAft>
                          <a:spcPts val="0"/>
                        </a:spcAft>
                        <a:buClr>
                          <a:srgbClr val="000000"/>
                        </a:buClr>
                        <a:buSzPts val="1100"/>
                        <a:buFont typeface="Arial"/>
                        <a:buNone/>
                      </a:pPr>
                      <a:r>
                        <a:rPr b="1" lang="en" sz="800">
                          <a:latin typeface="Poppins"/>
                          <a:ea typeface="Poppins"/>
                          <a:cs typeface="Poppins"/>
                          <a:sym typeface="Poppins"/>
                        </a:rPr>
                        <a:t>Exploration</a:t>
                      </a:r>
                      <a:endParaRPr b="1" sz="800">
                        <a:solidFill>
                          <a:schemeClr val="dk1"/>
                        </a:solidFill>
                        <a:latin typeface="Poppins"/>
                        <a:ea typeface="Poppins"/>
                        <a:cs typeface="Poppins"/>
                        <a:sym typeface="Poppins"/>
                      </a:endParaRPr>
                    </a:p>
                    <a:p>
                      <a:pPr indent="0" lvl="0" marL="0" rtl="0" algn="l">
                        <a:spcBef>
                          <a:spcPts val="0"/>
                        </a:spcBef>
                        <a:spcAft>
                          <a:spcPts val="0"/>
                        </a:spcAft>
                        <a:buClr>
                          <a:srgbClr val="000000"/>
                        </a:buClr>
                        <a:buSzPts val="1100"/>
                        <a:buFont typeface="Arial"/>
                        <a:buNone/>
                      </a:pPr>
                      <a:r>
                        <a:rPr lang="en" sz="800">
                          <a:solidFill>
                            <a:schemeClr val="dk1"/>
                          </a:solidFill>
                          <a:latin typeface="Poppins"/>
                          <a:ea typeface="Poppins"/>
                          <a:cs typeface="Poppins"/>
                          <a:sym typeface="Poppins"/>
                        </a:rPr>
                        <a:t>15 mins</a:t>
                      </a:r>
                      <a:endParaRPr sz="800">
                        <a:solidFill>
                          <a:schemeClr val="dk1"/>
                        </a:solidFill>
                        <a:latin typeface="Poppins"/>
                        <a:ea typeface="Poppins"/>
                        <a:cs typeface="Poppins"/>
                        <a:sym typeface="Poppins"/>
                      </a:endParaRPr>
                    </a:p>
                  </a:txBody>
                  <a:tcPr marT="91425" marB="91425" marR="91425" marL="228600" anchor="ctr">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462200">
                <a:tc>
                  <a:txBody>
                    <a:bodyPr/>
                    <a:lstStyle/>
                    <a:p>
                      <a:pPr indent="0" lvl="0" marL="0" rtl="0" algn="l">
                        <a:spcBef>
                          <a:spcPts val="0"/>
                        </a:spcBef>
                        <a:spcAft>
                          <a:spcPts val="0"/>
                        </a:spcAft>
                        <a:buNone/>
                      </a:pPr>
                      <a:r>
                        <a:rPr b="1" lang="en" sz="800">
                          <a:latin typeface="Poppins"/>
                          <a:ea typeface="Poppins"/>
                          <a:cs typeface="Poppins"/>
                          <a:sym typeface="Poppins"/>
                        </a:rPr>
                        <a:t>Hands-On Activity</a:t>
                      </a:r>
                      <a:endParaRPr b="1" sz="800">
                        <a:solidFill>
                          <a:schemeClr val="dk1"/>
                        </a:solidFill>
                        <a:latin typeface="Poppins"/>
                        <a:ea typeface="Poppins"/>
                        <a:cs typeface="Poppins"/>
                        <a:sym typeface="Poppins"/>
                      </a:endParaRPr>
                    </a:p>
                    <a:p>
                      <a:pPr indent="0" lvl="0" marL="0" rtl="0" algn="l">
                        <a:spcBef>
                          <a:spcPts val="0"/>
                        </a:spcBef>
                        <a:spcAft>
                          <a:spcPts val="0"/>
                        </a:spcAft>
                        <a:buNone/>
                      </a:pPr>
                      <a:r>
                        <a:rPr lang="en" sz="800">
                          <a:solidFill>
                            <a:schemeClr val="dk1"/>
                          </a:solidFill>
                          <a:latin typeface="Poppins"/>
                          <a:ea typeface="Poppins"/>
                          <a:cs typeface="Poppins"/>
                          <a:sym typeface="Poppins"/>
                        </a:rPr>
                        <a:t>35 mins</a:t>
                      </a:r>
                      <a:endParaRPr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462200">
                <a:tc>
                  <a:txBody>
                    <a:bodyPr/>
                    <a:lstStyle/>
                    <a:p>
                      <a:pPr indent="0" lvl="0" marL="0" rtl="0" algn="l">
                        <a:spcBef>
                          <a:spcPts val="0"/>
                        </a:spcBef>
                        <a:spcAft>
                          <a:spcPts val="0"/>
                        </a:spcAft>
                        <a:buNone/>
                      </a:pPr>
                      <a:r>
                        <a:rPr b="1" lang="en" sz="800">
                          <a:latin typeface="Poppins"/>
                          <a:ea typeface="Poppins"/>
                          <a:cs typeface="Poppins"/>
                          <a:sym typeface="Poppins"/>
                        </a:rPr>
                        <a:t>Wrap-Up</a:t>
                      </a:r>
                      <a:endParaRPr b="1" sz="800">
                        <a:solidFill>
                          <a:schemeClr val="dk1"/>
                        </a:solidFill>
                        <a:latin typeface="Poppins"/>
                        <a:ea typeface="Poppins"/>
                        <a:cs typeface="Poppins"/>
                        <a:sym typeface="Poppins"/>
                      </a:endParaRPr>
                    </a:p>
                    <a:p>
                      <a:pPr indent="0" lvl="0" marL="0" rtl="0" algn="l">
                        <a:spcBef>
                          <a:spcPts val="0"/>
                        </a:spcBef>
                        <a:spcAft>
                          <a:spcPts val="0"/>
                        </a:spcAft>
                        <a:buNone/>
                      </a:pPr>
                      <a:r>
                        <a:rPr lang="en" sz="800">
                          <a:solidFill>
                            <a:schemeClr val="dk1"/>
                          </a:solidFill>
                          <a:latin typeface="Poppins"/>
                          <a:ea typeface="Poppins"/>
                          <a:cs typeface="Poppins"/>
                          <a:sym typeface="Poppins"/>
                        </a:rPr>
                        <a:t>12 mins</a:t>
                      </a:r>
                      <a:endParaRPr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462200">
                <a:tc>
                  <a:txBody>
                    <a:bodyPr/>
                    <a:lstStyle/>
                    <a:p>
                      <a:pPr indent="0" lvl="0" marL="0" rtl="0" algn="l">
                        <a:spcBef>
                          <a:spcPts val="0"/>
                        </a:spcBef>
                        <a:spcAft>
                          <a:spcPts val="0"/>
                        </a:spcAft>
                        <a:buClr>
                          <a:schemeClr val="dk1"/>
                        </a:buClr>
                        <a:buSzPts val="1100"/>
                        <a:buFont typeface="Arial"/>
                        <a:buNone/>
                      </a:pPr>
                      <a:r>
                        <a:rPr b="1" lang="en" sz="800">
                          <a:latin typeface="Poppins"/>
                          <a:ea typeface="Poppins"/>
                          <a:cs typeface="Poppins"/>
                          <a:sym typeface="Poppins"/>
                        </a:rPr>
                        <a:t>Assessment</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25 mins</a:t>
                      </a:r>
                      <a:endParaRPr b="1"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539100">
                <a:tc>
                  <a:txBody>
                    <a:bodyPr/>
                    <a:lstStyle/>
                    <a:p>
                      <a:pPr indent="0" lvl="0" marL="0" rtl="0" algn="l">
                        <a:spcBef>
                          <a:spcPts val="0"/>
                        </a:spcBef>
                        <a:spcAft>
                          <a:spcPts val="0"/>
                        </a:spcAft>
                        <a:buNone/>
                      </a:pPr>
                      <a:r>
                        <a:rPr b="1" lang="en" sz="800">
                          <a:latin typeface="Poppins"/>
                          <a:ea typeface="Poppins"/>
                          <a:cs typeface="Poppins"/>
                          <a:sym typeface="Poppins"/>
                        </a:rPr>
                        <a:t>Anchor Connection </a:t>
                      </a:r>
                      <a:endParaRPr b="1" sz="800">
                        <a:latin typeface="Poppins"/>
                        <a:ea typeface="Poppins"/>
                        <a:cs typeface="Poppins"/>
                        <a:sym typeface="Poppins"/>
                      </a:endParaRPr>
                    </a:p>
                    <a:p>
                      <a:pPr indent="0" lvl="0" marL="0" rtl="0" algn="l">
                        <a:spcBef>
                          <a:spcPts val="0"/>
                        </a:spcBef>
                        <a:spcAft>
                          <a:spcPts val="0"/>
                        </a:spcAft>
                        <a:buNone/>
                      </a:pPr>
                      <a:r>
                        <a:rPr lang="en" sz="800">
                          <a:latin typeface="Poppins"/>
                          <a:ea typeface="Poppins"/>
                          <a:cs typeface="Poppins"/>
                          <a:sym typeface="Poppins"/>
                        </a:rPr>
                        <a:t>15 mins</a:t>
                      </a:r>
                      <a:endParaRPr sz="800">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chemeClr val="dk1"/>
                      </a:solidFill>
                      <a:prstDash val="solid"/>
                      <a:round/>
                      <a:headEnd len="sm" w="sm" type="none"/>
                      <a:tailEnd len="sm" w="sm" type="none"/>
                    </a:lnB>
                    <a:solidFill>
                      <a:schemeClr val="lt1"/>
                    </a:solidFill>
                  </a:tcPr>
                </a:tc>
              </a:tr>
            </a:tbl>
          </a:graphicData>
        </a:graphic>
      </p:graphicFrame>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1" name="Shape 151"/>
        <p:cNvGrpSpPr/>
        <p:nvPr/>
      </p:nvGrpSpPr>
      <p:grpSpPr>
        <a:xfrm>
          <a:off x="0" y="0"/>
          <a:ext cx="0" cy="0"/>
          <a:chOff x="0" y="0"/>
          <a:chExt cx="0" cy="0"/>
        </a:xfrm>
      </p:grpSpPr>
      <p:pic>
        <p:nvPicPr>
          <p:cNvPr id="152" name="Google Shape;152;p19"/>
          <p:cNvPicPr preferRelativeResize="0"/>
          <p:nvPr/>
        </p:nvPicPr>
        <p:blipFill>
          <a:blip r:embed="rId3">
            <a:alphaModFix/>
          </a:blip>
          <a:stretch>
            <a:fillRect/>
          </a:stretch>
        </p:blipFill>
        <p:spPr>
          <a:xfrm>
            <a:off x="5576925" y="1280150"/>
            <a:ext cx="1738275" cy="986361"/>
          </a:xfrm>
          <a:prstGeom prst="rect">
            <a:avLst/>
          </a:prstGeom>
          <a:noFill/>
          <a:ln>
            <a:noFill/>
          </a:ln>
        </p:spPr>
      </p:pic>
      <p:sp>
        <p:nvSpPr>
          <p:cNvPr id="153" name="Google Shape;153;p19"/>
          <p:cNvSpPr txBox="1"/>
          <p:nvPr/>
        </p:nvSpPr>
        <p:spPr>
          <a:xfrm>
            <a:off x="7023423" y="9289228"/>
            <a:ext cx="466500" cy="7698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sz="800">
                <a:solidFill>
                  <a:srgbClr val="595959"/>
                </a:solidFill>
                <a:latin typeface="Poppins"/>
                <a:ea typeface="Poppins"/>
                <a:cs typeface="Poppins"/>
                <a:sym typeface="Poppins"/>
              </a:rPr>
              <a:t>‹#›</a:t>
            </a:fld>
            <a:endParaRPr sz="800">
              <a:solidFill>
                <a:srgbClr val="595959"/>
              </a:solidFill>
              <a:latin typeface="Poppins"/>
              <a:ea typeface="Poppins"/>
              <a:cs typeface="Poppins"/>
              <a:sym typeface="Poppins"/>
            </a:endParaRPr>
          </a:p>
        </p:txBody>
      </p:sp>
      <p:sp>
        <p:nvSpPr>
          <p:cNvPr id="154" name="Google Shape;154;p19"/>
          <p:cNvSpPr/>
          <p:nvPr/>
        </p:nvSpPr>
        <p:spPr>
          <a:xfrm>
            <a:off x="0" y="0"/>
            <a:ext cx="7789200" cy="914400"/>
          </a:xfrm>
          <a:prstGeom prst="rect">
            <a:avLst/>
          </a:prstGeom>
          <a:solidFill>
            <a:srgbClr val="EAEAD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sp>
        <p:nvSpPr>
          <p:cNvPr id="155" name="Google Shape;155;p19"/>
          <p:cNvSpPr txBox="1"/>
          <p:nvPr/>
        </p:nvSpPr>
        <p:spPr>
          <a:xfrm>
            <a:off x="457200" y="1280150"/>
            <a:ext cx="4918800" cy="5289000"/>
          </a:xfrm>
          <a:prstGeom prst="rect">
            <a:avLst/>
          </a:prstGeom>
          <a:noFill/>
          <a:ln>
            <a:noFill/>
          </a:ln>
        </p:spPr>
        <p:txBody>
          <a:bodyPr anchorCtr="0" anchor="t" bIns="91425" lIns="0" spcFirstLastPara="1" rIns="91425" wrap="square" tIns="0">
            <a:noAutofit/>
          </a:bodyPr>
          <a:lstStyle/>
          <a:p>
            <a:pPr indent="0" lvl="0" marL="0" rtl="0" algn="l">
              <a:spcBef>
                <a:spcPts val="0"/>
              </a:spcBef>
              <a:spcAft>
                <a:spcPts val="0"/>
              </a:spcAft>
              <a:buClr>
                <a:schemeClr val="dk1"/>
              </a:buClr>
              <a:buSzPts val="1100"/>
              <a:buFont typeface="Arial"/>
              <a:buNone/>
            </a:pPr>
            <a:r>
              <a:rPr b="1" lang="en" sz="1200">
                <a:solidFill>
                  <a:schemeClr val="dk1"/>
                </a:solidFill>
                <a:latin typeface="Poppins"/>
                <a:ea typeface="Poppins"/>
                <a:cs typeface="Poppins"/>
                <a:sym typeface="Poppins"/>
              </a:rPr>
              <a:t>Lesson 2: Why is gravity different on other planets? </a:t>
            </a:r>
            <a:r>
              <a:rPr lang="en" sz="1200">
                <a:solidFill>
                  <a:schemeClr val="dk1"/>
                </a:solidFill>
                <a:latin typeface="Poppins"/>
                <a:ea typeface="Poppins"/>
                <a:cs typeface="Poppins"/>
                <a:sym typeface="Poppins"/>
              </a:rPr>
              <a:t>(pg 1 of 2)</a:t>
            </a:r>
            <a:endParaRPr b="1" sz="12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1200">
                <a:solidFill>
                  <a:schemeClr val="dk1"/>
                </a:solidFill>
                <a:latin typeface="Poppins"/>
                <a:ea typeface="Poppins"/>
                <a:cs typeface="Poppins"/>
                <a:sym typeface="Poppins"/>
              </a:rPr>
              <a:t>Gravity</a:t>
            </a:r>
            <a:endParaRPr sz="12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b="1" lang="en" sz="1000">
                <a:solidFill>
                  <a:schemeClr val="dk1"/>
                </a:solidFill>
                <a:latin typeface="Poppins"/>
                <a:ea typeface="Poppins"/>
                <a:cs typeface="Poppins"/>
                <a:sym typeface="Poppins"/>
              </a:rPr>
              <a:t>Overview</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In this lesson, students discover that gravity exists on all planets and moons, but the amount of gravity is different because it depends on how massive the object is.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In the activity, Gravity Jump, students measure how high they can jump on Earth and then calculate how high they would be able to jump on other planets and moons within our Solar System.</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b="1" sz="1000">
              <a:solidFill>
                <a:schemeClr val="dk1"/>
              </a:solidFill>
              <a:latin typeface="Poppins"/>
              <a:ea typeface="Poppins"/>
              <a:cs typeface="Poppins"/>
              <a:sym typeface="Poppins"/>
            </a:endParaRPr>
          </a:p>
        </p:txBody>
      </p:sp>
      <p:graphicFrame>
        <p:nvGraphicFramePr>
          <p:cNvPr id="156" name="Google Shape;156;p19"/>
          <p:cNvGraphicFramePr/>
          <p:nvPr/>
        </p:nvGraphicFramePr>
        <p:xfrm>
          <a:off x="5576925" y="1280160"/>
          <a:ext cx="3000000" cy="3000000"/>
        </p:xfrm>
        <a:graphic>
          <a:graphicData uri="http://schemas.openxmlformats.org/drawingml/2006/table">
            <a:tbl>
              <a:tblPr>
                <a:noFill/>
                <a:tableStyleId>{BB433C6A-5067-48AE-8474-2A53749F9243}</a:tableStyleId>
              </a:tblPr>
              <a:tblGrid>
                <a:gridCol w="1738275"/>
              </a:tblGrid>
              <a:tr h="915175">
                <a:tc>
                  <a:txBody>
                    <a:bodyPr/>
                    <a:lstStyle/>
                    <a:p>
                      <a:pPr indent="0" lvl="0" marL="171450" rtl="0" algn="l">
                        <a:spcBef>
                          <a:spcPts val="0"/>
                        </a:spcBef>
                        <a:spcAft>
                          <a:spcPts val="0"/>
                        </a:spcAft>
                        <a:buNone/>
                      </a:pPr>
                      <a:r>
                        <a:t/>
                      </a:r>
                      <a:endParaRPr b="1" sz="800">
                        <a:latin typeface="Poppins"/>
                        <a:ea typeface="Poppins"/>
                        <a:cs typeface="Poppins"/>
                        <a:sym typeface="Poppins"/>
                      </a:endParaRPr>
                    </a:p>
                  </a:txBody>
                  <a:tcPr marT="91425" marB="91425" marR="91425" marL="228600" anchor="ctr">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rgbClr val="000000">
                          <a:alpha val="0"/>
                        </a:srgbClr>
                      </a:solidFill>
                      <a:prstDash val="solid"/>
                      <a:round/>
                      <a:headEnd len="sm" w="sm" type="none"/>
                      <a:tailEnd len="sm" w="sm" type="none"/>
                    </a:lnB>
                  </a:tcPr>
                </a:tc>
              </a:tr>
              <a:tr h="462200">
                <a:tc>
                  <a:txBody>
                    <a:bodyPr/>
                    <a:lstStyle/>
                    <a:p>
                      <a:pPr indent="0" lvl="0" marL="0" rtl="0" algn="l">
                        <a:spcBef>
                          <a:spcPts val="0"/>
                        </a:spcBef>
                        <a:spcAft>
                          <a:spcPts val="0"/>
                        </a:spcAft>
                        <a:buClr>
                          <a:srgbClr val="000000"/>
                        </a:buClr>
                        <a:buSzPts val="1100"/>
                        <a:buFont typeface="Arial"/>
                        <a:buNone/>
                      </a:pPr>
                      <a:r>
                        <a:rPr b="1" lang="en" sz="800">
                          <a:latin typeface="Poppins"/>
                          <a:ea typeface="Poppins"/>
                          <a:cs typeface="Poppins"/>
                          <a:sym typeface="Poppins"/>
                        </a:rPr>
                        <a:t>Exploration</a:t>
                      </a:r>
                      <a:endParaRPr b="1" sz="800">
                        <a:solidFill>
                          <a:schemeClr val="dk1"/>
                        </a:solidFill>
                        <a:latin typeface="Poppins"/>
                        <a:ea typeface="Poppins"/>
                        <a:cs typeface="Poppins"/>
                        <a:sym typeface="Poppins"/>
                      </a:endParaRPr>
                    </a:p>
                    <a:p>
                      <a:pPr indent="0" lvl="0" marL="0" rtl="0" algn="l">
                        <a:spcBef>
                          <a:spcPts val="0"/>
                        </a:spcBef>
                        <a:spcAft>
                          <a:spcPts val="0"/>
                        </a:spcAft>
                        <a:buClr>
                          <a:srgbClr val="000000"/>
                        </a:buClr>
                        <a:buSzPts val="1100"/>
                        <a:buFont typeface="Arial"/>
                        <a:buNone/>
                      </a:pPr>
                      <a:r>
                        <a:rPr lang="en" sz="800">
                          <a:solidFill>
                            <a:schemeClr val="dk1"/>
                          </a:solidFill>
                          <a:latin typeface="Poppins"/>
                          <a:ea typeface="Poppins"/>
                          <a:cs typeface="Poppins"/>
                          <a:sym typeface="Poppins"/>
                        </a:rPr>
                        <a:t>5 mins</a:t>
                      </a:r>
                      <a:endParaRPr sz="800">
                        <a:solidFill>
                          <a:schemeClr val="dk1"/>
                        </a:solidFill>
                        <a:latin typeface="Poppins"/>
                        <a:ea typeface="Poppins"/>
                        <a:cs typeface="Poppins"/>
                        <a:sym typeface="Poppins"/>
                      </a:endParaRPr>
                    </a:p>
                  </a:txBody>
                  <a:tcPr marT="91425" marB="91425" marR="91425" marL="228600" anchor="ctr">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462200">
                <a:tc>
                  <a:txBody>
                    <a:bodyPr/>
                    <a:lstStyle/>
                    <a:p>
                      <a:pPr indent="0" lvl="0" marL="0" rtl="0" algn="l">
                        <a:spcBef>
                          <a:spcPts val="0"/>
                        </a:spcBef>
                        <a:spcAft>
                          <a:spcPts val="0"/>
                        </a:spcAft>
                        <a:buNone/>
                      </a:pPr>
                      <a:r>
                        <a:rPr b="1" lang="en" sz="800">
                          <a:latin typeface="Poppins"/>
                          <a:ea typeface="Poppins"/>
                          <a:cs typeface="Poppins"/>
                          <a:sym typeface="Poppins"/>
                        </a:rPr>
                        <a:t>Hands-On Activity</a:t>
                      </a:r>
                      <a:endParaRPr b="1" sz="800">
                        <a:solidFill>
                          <a:schemeClr val="dk1"/>
                        </a:solidFill>
                        <a:latin typeface="Poppins"/>
                        <a:ea typeface="Poppins"/>
                        <a:cs typeface="Poppins"/>
                        <a:sym typeface="Poppins"/>
                      </a:endParaRPr>
                    </a:p>
                    <a:p>
                      <a:pPr indent="0" lvl="0" marL="0" rtl="0" algn="l">
                        <a:spcBef>
                          <a:spcPts val="0"/>
                        </a:spcBef>
                        <a:spcAft>
                          <a:spcPts val="0"/>
                        </a:spcAft>
                        <a:buNone/>
                      </a:pPr>
                      <a:r>
                        <a:rPr lang="en" sz="800">
                          <a:solidFill>
                            <a:schemeClr val="dk1"/>
                          </a:solidFill>
                          <a:latin typeface="Poppins"/>
                          <a:ea typeface="Poppins"/>
                          <a:cs typeface="Poppins"/>
                          <a:sym typeface="Poppins"/>
                        </a:rPr>
                        <a:t>45 mins</a:t>
                      </a:r>
                      <a:endParaRPr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462200">
                <a:tc>
                  <a:txBody>
                    <a:bodyPr/>
                    <a:lstStyle/>
                    <a:p>
                      <a:pPr indent="0" lvl="0" marL="0" rtl="0" algn="l">
                        <a:spcBef>
                          <a:spcPts val="0"/>
                        </a:spcBef>
                        <a:spcAft>
                          <a:spcPts val="0"/>
                        </a:spcAft>
                        <a:buNone/>
                      </a:pPr>
                      <a:r>
                        <a:rPr b="1" lang="en" sz="800">
                          <a:latin typeface="Poppins"/>
                          <a:ea typeface="Poppins"/>
                          <a:cs typeface="Poppins"/>
                          <a:sym typeface="Poppins"/>
                        </a:rPr>
                        <a:t>Wrap-Up</a:t>
                      </a:r>
                      <a:endParaRPr b="1" sz="800">
                        <a:solidFill>
                          <a:schemeClr val="dk1"/>
                        </a:solidFill>
                        <a:latin typeface="Poppins"/>
                        <a:ea typeface="Poppins"/>
                        <a:cs typeface="Poppins"/>
                        <a:sym typeface="Poppins"/>
                      </a:endParaRPr>
                    </a:p>
                    <a:p>
                      <a:pPr indent="0" lvl="0" marL="0" rtl="0" algn="l">
                        <a:spcBef>
                          <a:spcPts val="0"/>
                        </a:spcBef>
                        <a:spcAft>
                          <a:spcPts val="0"/>
                        </a:spcAft>
                        <a:buNone/>
                      </a:pPr>
                      <a:r>
                        <a:rPr lang="en" sz="800">
                          <a:solidFill>
                            <a:schemeClr val="dk1"/>
                          </a:solidFill>
                          <a:latin typeface="Poppins"/>
                          <a:ea typeface="Poppins"/>
                          <a:cs typeface="Poppins"/>
                          <a:sym typeface="Poppins"/>
                        </a:rPr>
                        <a:t>10 mins</a:t>
                      </a:r>
                      <a:endParaRPr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462200">
                <a:tc>
                  <a:txBody>
                    <a:bodyPr/>
                    <a:lstStyle/>
                    <a:p>
                      <a:pPr indent="0" lvl="0" marL="0" rtl="0" algn="l">
                        <a:spcBef>
                          <a:spcPts val="0"/>
                        </a:spcBef>
                        <a:spcAft>
                          <a:spcPts val="0"/>
                        </a:spcAft>
                        <a:buClr>
                          <a:schemeClr val="dk1"/>
                        </a:buClr>
                        <a:buSzPts val="1100"/>
                        <a:buFont typeface="Arial"/>
                        <a:buNone/>
                      </a:pPr>
                      <a:r>
                        <a:rPr b="1" lang="en" sz="800">
                          <a:latin typeface="Poppins"/>
                          <a:ea typeface="Poppins"/>
                          <a:cs typeface="Poppins"/>
                          <a:sym typeface="Poppins"/>
                        </a:rPr>
                        <a:t>Assessment</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25 mins</a:t>
                      </a:r>
                      <a:endParaRPr b="1"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539100">
                <a:tc>
                  <a:txBody>
                    <a:bodyPr/>
                    <a:lstStyle/>
                    <a:p>
                      <a:pPr indent="0" lvl="0" marL="0" rtl="0" algn="l">
                        <a:spcBef>
                          <a:spcPts val="0"/>
                        </a:spcBef>
                        <a:spcAft>
                          <a:spcPts val="0"/>
                        </a:spcAft>
                        <a:buClr>
                          <a:schemeClr val="dk1"/>
                        </a:buClr>
                        <a:buSzPts val="1100"/>
                        <a:buFont typeface="Arial"/>
                        <a:buNone/>
                      </a:pPr>
                      <a:r>
                        <a:rPr b="1" lang="en" sz="800">
                          <a:solidFill>
                            <a:schemeClr val="dk1"/>
                          </a:solidFill>
                          <a:latin typeface="Poppins"/>
                          <a:ea typeface="Poppins"/>
                          <a:cs typeface="Poppins"/>
                          <a:sym typeface="Poppins"/>
                        </a:rPr>
                        <a:t>Anchor Connection </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15 mins</a:t>
                      </a:r>
                      <a:endParaRPr b="1" sz="800">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chemeClr val="dk1"/>
                      </a:solidFill>
                      <a:prstDash val="solid"/>
                      <a:round/>
                      <a:headEnd len="sm" w="sm" type="none"/>
                      <a:tailEnd len="sm" w="sm" type="none"/>
                    </a:lnB>
                    <a:solidFill>
                      <a:schemeClr val="lt1"/>
                    </a:solidFill>
                  </a:tcPr>
                </a:tc>
              </a:tr>
            </a:tbl>
          </a:graphicData>
        </a:graphic>
      </p:graphicFrame>
      <p:sp>
        <p:nvSpPr>
          <p:cNvPr id="157" name="Google Shape;157;p19"/>
          <p:cNvSpPr/>
          <p:nvPr/>
        </p:nvSpPr>
        <p:spPr>
          <a:xfrm>
            <a:off x="457650" y="4861725"/>
            <a:ext cx="6857700" cy="4549800"/>
          </a:xfrm>
          <a:prstGeom prst="rect">
            <a:avLst/>
          </a:prstGeom>
          <a:solidFill>
            <a:srgbClr val="F4F4EE"/>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58" name="Google Shape;158;p19"/>
          <p:cNvSpPr txBox="1"/>
          <p:nvPr/>
        </p:nvSpPr>
        <p:spPr>
          <a:xfrm>
            <a:off x="2894850" y="5125350"/>
            <a:ext cx="4203600" cy="4223400"/>
          </a:xfrm>
          <a:prstGeom prst="rect">
            <a:avLst/>
          </a:prstGeom>
          <a:noFill/>
          <a:ln>
            <a:noFill/>
          </a:ln>
        </p:spPr>
        <p:txBody>
          <a:bodyPr anchorCtr="0" anchor="t" bIns="91425" lIns="0" spcFirstLastPara="1" rIns="91425" wrap="square" tIns="0">
            <a:noAutofit/>
          </a:bodyPr>
          <a:lstStyle/>
          <a:p>
            <a:pPr indent="0" lvl="0" marL="0" rtl="0" algn="l">
              <a:lnSpc>
                <a:spcPct val="150000"/>
              </a:lnSpc>
              <a:spcBef>
                <a:spcPts val="0"/>
              </a:spcBef>
              <a:spcAft>
                <a:spcPts val="0"/>
              </a:spcAft>
              <a:buNone/>
            </a:pPr>
            <a:r>
              <a:rPr b="1" lang="en" sz="1000">
                <a:solidFill>
                  <a:schemeClr val="dk1"/>
                </a:solidFill>
                <a:latin typeface="Poppins"/>
                <a:ea typeface="Poppins"/>
                <a:cs typeface="Poppins"/>
                <a:sym typeface="Poppins"/>
              </a:rPr>
              <a:t>Activity Notes</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We suggest students work in pairs. If possible, we recommend pairing students of similar heights together.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Decide where students will jump. Each pair of students needs a blank space (a wall or cabinet) where they can place their sticky notes and measure their jump height. Doing this in the classroom is ideal if you have enough space, but you can also use a hallway.</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We suggest printing out two sets of the Planet and Moon Exploration Stations so that a maximum of 4 students are at each station at a time. Each student will only need to visit 4 stations. We suggest placing one set of these stations at opposite ends of the classroom or one station on desk clusters of 4 so that students have the most room to spread out.</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For more teacher background, see the lesson page.</a:t>
            </a:r>
            <a:endParaRPr sz="1000">
              <a:solidFill>
                <a:schemeClr val="dk1"/>
              </a:solidFill>
              <a:latin typeface="Poppins"/>
              <a:ea typeface="Poppins"/>
              <a:cs typeface="Poppins"/>
              <a:sym typeface="Poppins"/>
            </a:endParaRPr>
          </a:p>
        </p:txBody>
      </p:sp>
      <p:pic>
        <p:nvPicPr>
          <p:cNvPr id="159" name="Google Shape;159;p19"/>
          <p:cNvPicPr preferRelativeResize="0"/>
          <p:nvPr/>
        </p:nvPicPr>
        <p:blipFill rotWithShape="1">
          <a:blip r:embed="rId4">
            <a:alphaModFix/>
          </a:blip>
          <a:srcRect b="1276" l="0" r="0" t="1276"/>
          <a:stretch/>
        </p:blipFill>
        <p:spPr>
          <a:xfrm>
            <a:off x="6055623" y="354825"/>
            <a:ext cx="1232057" cy="161925"/>
          </a:xfrm>
          <a:prstGeom prst="rect">
            <a:avLst/>
          </a:prstGeom>
          <a:noFill/>
          <a:ln>
            <a:noFill/>
          </a:ln>
        </p:spPr>
      </p:pic>
      <p:pic>
        <p:nvPicPr>
          <p:cNvPr id="160" name="Google Shape;160;p19"/>
          <p:cNvPicPr preferRelativeResize="0"/>
          <p:nvPr/>
        </p:nvPicPr>
        <p:blipFill>
          <a:blip r:embed="rId5">
            <a:alphaModFix/>
          </a:blip>
          <a:stretch>
            <a:fillRect/>
          </a:stretch>
        </p:blipFill>
        <p:spPr>
          <a:xfrm>
            <a:off x="717425" y="7421449"/>
            <a:ext cx="1840327" cy="1368301"/>
          </a:xfrm>
          <a:prstGeom prst="rect">
            <a:avLst/>
          </a:prstGeom>
          <a:noFill/>
          <a:ln>
            <a:noFill/>
          </a:ln>
          <a:effectLst>
            <a:outerShdw blurRad="57150" rotWithShape="0" algn="bl" dir="5400000" dist="19050">
              <a:srgbClr val="000000">
                <a:alpha val="50000"/>
              </a:srgbClr>
            </a:outerShdw>
          </a:effectLst>
        </p:spPr>
      </p:pic>
      <p:pic>
        <p:nvPicPr>
          <p:cNvPr id="161" name="Google Shape;161;p19"/>
          <p:cNvPicPr preferRelativeResize="0"/>
          <p:nvPr/>
        </p:nvPicPr>
        <p:blipFill>
          <a:blip r:embed="rId6">
            <a:alphaModFix/>
          </a:blip>
          <a:stretch>
            <a:fillRect/>
          </a:stretch>
        </p:blipFill>
        <p:spPr>
          <a:xfrm>
            <a:off x="717425" y="5432651"/>
            <a:ext cx="1840325" cy="1343166"/>
          </a:xfrm>
          <a:prstGeom prst="rect">
            <a:avLst/>
          </a:prstGeom>
          <a:noFill/>
          <a:ln>
            <a:noFill/>
          </a:ln>
          <a:effectLst>
            <a:outerShdw blurRad="57150" rotWithShape="0" algn="bl" dir="5400000" dist="19050">
              <a:srgbClr val="000000">
                <a:alpha val="50000"/>
              </a:srgbClr>
            </a:outerShdw>
          </a:effectLst>
        </p:spPr>
      </p:pic>
      <p:sp>
        <p:nvSpPr>
          <p:cNvPr id="162" name="Google Shape;162;p19"/>
          <p:cNvSpPr txBox="1"/>
          <p:nvPr/>
        </p:nvSpPr>
        <p:spPr>
          <a:xfrm>
            <a:off x="457200" y="182875"/>
            <a:ext cx="4664700" cy="548400"/>
          </a:xfrm>
          <a:prstGeom prst="rect">
            <a:avLst/>
          </a:prstGeom>
          <a:noFill/>
          <a:ln>
            <a:noFill/>
          </a:ln>
        </p:spPr>
        <p:txBody>
          <a:bodyPr anchorCtr="0" anchor="t" bIns="91425" lIns="0" spcFirstLastPara="1" rIns="91425" wrap="square" tIns="91425">
            <a:noAutofit/>
          </a:bodyPr>
          <a:lstStyle/>
          <a:p>
            <a:pPr indent="0" lvl="0" marL="0" rtl="0" algn="l">
              <a:lnSpc>
                <a:spcPct val="115000"/>
              </a:lnSpc>
              <a:spcBef>
                <a:spcPts val="0"/>
              </a:spcBef>
              <a:spcAft>
                <a:spcPts val="0"/>
              </a:spcAft>
              <a:buNone/>
            </a:pPr>
            <a:r>
              <a:rPr lang="en" sz="1200">
                <a:latin typeface="Poppins"/>
                <a:ea typeface="Poppins"/>
                <a:cs typeface="Poppins"/>
                <a:sym typeface="Poppins"/>
              </a:rPr>
              <a:t>Stars &amp; Planets • Grade 5</a:t>
            </a:r>
            <a:endParaRPr sz="1200">
              <a:latin typeface="Poppins"/>
              <a:ea typeface="Poppins"/>
              <a:cs typeface="Poppins"/>
              <a:sym typeface="Poppins"/>
            </a:endParaRPr>
          </a:p>
          <a:p>
            <a:pPr indent="0" lvl="0" marL="0" rtl="0" algn="l">
              <a:lnSpc>
                <a:spcPct val="115000"/>
              </a:lnSpc>
              <a:spcBef>
                <a:spcPts val="0"/>
              </a:spcBef>
              <a:spcAft>
                <a:spcPts val="0"/>
              </a:spcAft>
              <a:buNone/>
            </a:pPr>
            <a:r>
              <a:rPr lang="en" sz="1000">
                <a:latin typeface="Poppins"/>
                <a:ea typeface="Poppins"/>
                <a:cs typeface="Poppins"/>
                <a:sym typeface="Poppins"/>
              </a:rPr>
              <a:t>Anchor Layer Teacher Guide</a:t>
            </a:r>
            <a:endParaRPr sz="800">
              <a:latin typeface="Poppins"/>
              <a:ea typeface="Poppins"/>
              <a:cs typeface="Poppins"/>
              <a:sym typeface="Poppins"/>
            </a:endParaRPr>
          </a:p>
        </p:txBody>
      </p:sp>
      <p:sp>
        <p:nvSpPr>
          <p:cNvPr id="163" name="Google Shape;163;p19"/>
          <p:cNvSpPr txBox="1"/>
          <p:nvPr/>
        </p:nvSpPr>
        <p:spPr>
          <a:xfrm>
            <a:off x="457200" y="9473350"/>
            <a:ext cx="3000000" cy="338700"/>
          </a:xfrm>
          <a:prstGeom prst="rect">
            <a:avLst/>
          </a:prstGeom>
          <a:noFill/>
          <a:ln>
            <a:noFill/>
          </a:ln>
        </p:spPr>
        <p:txBody>
          <a:bodyPr anchorCtr="0" anchor="t" bIns="91425" lIns="91425" spcFirstLastPara="1" rIns="91425" wrap="square" tIns="91425">
            <a:spAutoFit/>
          </a:bodyPr>
          <a:lstStyle/>
          <a:p>
            <a:pPr indent="0" lvl="0" marL="0" rtl="0" algn="l">
              <a:lnSpc>
                <a:spcPct val="150000"/>
              </a:lnSpc>
              <a:spcBef>
                <a:spcPts val="0"/>
              </a:spcBef>
              <a:spcAft>
                <a:spcPts val="0"/>
              </a:spcAft>
              <a:buNone/>
            </a:pPr>
            <a:r>
              <a:rPr b="1" i="1" lang="en" sz="1000">
                <a:solidFill>
                  <a:srgbClr val="000000"/>
                </a:solidFill>
                <a:latin typeface="Poppins"/>
                <a:ea typeface="Poppins"/>
                <a:cs typeface="Poppins"/>
                <a:sym typeface="Poppins"/>
              </a:rPr>
              <a:t>Anchor Connection on Next Page</a:t>
            </a:r>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7" name="Shape 167"/>
        <p:cNvGrpSpPr/>
        <p:nvPr/>
      </p:nvGrpSpPr>
      <p:grpSpPr>
        <a:xfrm>
          <a:off x="0" y="0"/>
          <a:ext cx="0" cy="0"/>
          <a:chOff x="0" y="0"/>
          <a:chExt cx="0" cy="0"/>
        </a:xfrm>
      </p:grpSpPr>
      <p:sp>
        <p:nvSpPr>
          <p:cNvPr id="168" name="Google Shape;168;p20"/>
          <p:cNvSpPr txBox="1"/>
          <p:nvPr/>
        </p:nvSpPr>
        <p:spPr>
          <a:xfrm>
            <a:off x="7023423" y="9289228"/>
            <a:ext cx="466500" cy="7698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sz="800">
                <a:solidFill>
                  <a:srgbClr val="595959"/>
                </a:solidFill>
                <a:latin typeface="Poppins"/>
                <a:ea typeface="Poppins"/>
                <a:cs typeface="Poppins"/>
                <a:sym typeface="Poppins"/>
              </a:rPr>
              <a:t>‹#›</a:t>
            </a:fld>
            <a:endParaRPr sz="800">
              <a:solidFill>
                <a:srgbClr val="595959"/>
              </a:solidFill>
              <a:latin typeface="Poppins"/>
              <a:ea typeface="Poppins"/>
              <a:cs typeface="Poppins"/>
              <a:sym typeface="Poppins"/>
            </a:endParaRPr>
          </a:p>
        </p:txBody>
      </p:sp>
      <p:sp>
        <p:nvSpPr>
          <p:cNvPr id="169" name="Google Shape;169;p20"/>
          <p:cNvSpPr/>
          <p:nvPr/>
        </p:nvSpPr>
        <p:spPr>
          <a:xfrm>
            <a:off x="0" y="0"/>
            <a:ext cx="7789200" cy="914400"/>
          </a:xfrm>
          <a:prstGeom prst="rect">
            <a:avLst/>
          </a:prstGeom>
          <a:solidFill>
            <a:srgbClr val="EAEAD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sp>
        <p:nvSpPr>
          <p:cNvPr id="170" name="Google Shape;170;p20"/>
          <p:cNvSpPr txBox="1"/>
          <p:nvPr/>
        </p:nvSpPr>
        <p:spPr>
          <a:xfrm>
            <a:off x="457200" y="1280150"/>
            <a:ext cx="4975800" cy="5289000"/>
          </a:xfrm>
          <a:prstGeom prst="rect">
            <a:avLst/>
          </a:prstGeom>
          <a:noFill/>
          <a:ln>
            <a:noFill/>
          </a:ln>
        </p:spPr>
        <p:txBody>
          <a:bodyPr anchorCtr="0" anchor="t" bIns="91425" lIns="0" spcFirstLastPara="1" rIns="91425" wrap="square" tIns="0">
            <a:noAutofit/>
          </a:bodyPr>
          <a:lstStyle/>
          <a:p>
            <a:pPr indent="0" lvl="0" marL="0" rtl="0" algn="l">
              <a:spcBef>
                <a:spcPts val="0"/>
              </a:spcBef>
              <a:spcAft>
                <a:spcPts val="0"/>
              </a:spcAft>
              <a:buClr>
                <a:schemeClr val="dk1"/>
              </a:buClr>
              <a:buSzPts val="1100"/>
              <a:buFont typeface="Arial"/>
              <a:buNone/>
            </a:pPr>
            <a:r>
              <a:rPr b="1" lang="en" sz="1200">
                <a:solidFill>
                  <a:schemeClr val="dk1"/>
                </a:solidFill>
                <a:latin typeface="Poppins"/>
                <a:ea typeface="Poppins"/>
                <a:cs typeface="Poppins"/>
                <a:sym typeface="Poppins"/>
              </a:rPr>
              <a:t>Lesson 2: Why is gravity different on other planets? </a:t>
            </a:r>
            <a:r>
              <a:rPr lang="en" sz="1200">
                <a:solidFill>
                  <a:schemeClr val="dk1"/>
                </a:solidFill>
                <a:latin typeface="Poppins"/>
                <a:ea typeface="Poppins"/>
                <a:cs typeface="Poppins"/>
                <a:sym typeface="Poppins"/>
              </a:rPr>
              <a:t>(pg 2 of 2)</a:t>
            </a:r>
            <a:endParaRPr b="1" sz="12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1200">
                <a:solidFill>
                  <a:schemeClr val="dk1"/>
                </a:solidFill>
                <a:latin typeface="Poppins"/>
                <a:ea typeface="Poppins"/>
                <a:cs typeface="Poppins"/>
                <a:sym typeface="Poppins"/>
              </a:rPr>
              <a:t>Gravity</a:t>
            </a:r>
            <a:endParaRPr b="1" sz="12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b="1" lang="en" sz="1000">
                <a:solidFill>
                  <a:schemeClr val="dk1"/>
                </a:solidFill>
                <a:latin typeface="Poppins"/>
                <a:ea typeface="Poppins"/>
                <a:cs typeface="Poppins"/>
                <a:sym typeface="Poppins"/>
              </a:rPr>
              <a:t>Anchor Connection</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The force of gravity on each planet can vary significantly. It is dependent on the mass of the planet and how compact the planet is: more massive and more compact planets have stronger gravitational fields. This means that the weight of an object is not always the same: it can be heavier or lighter depending on the planet or moon on which it happens to be located.</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Students can revise their explanation and/or drawing by adding:</a:t>
            </a:r>
            <a:endParaRPr sz="1000">
              <a:solidFill>
                <a:schemeClr val="dk1"/>
              </a:solidFill>
              <a:latin typeface="Poppins"/>
              <a:ea typeface="Poppins"/>
              <a:cs typeface="Poppins"/>
              <a:sym typeface="Poppins"/>
            </a:endParaRPr>
          </a:p>
          <a:p>
            <a:pPr indent="-292100" lvl="0" marL="457200" rtl="0" algn="l">
              <a:lnSpc>
                <a:spcPct val="150000"/>
              </a:lnSpc>
              <a:spcBef>
                <a:spcPts val="0"/>
              </a:spcBef>
              <a:spcAft>
                <a:spcPts val="0"/>
              </a:spcAft>
              <a:buClr>
                <a:schemeClr val="dk1"/>
              </a:buClr>
              <a:buSzPts val="1000"/>
              <a:buFont typeface="Poppins"/>
              <a:buChar char="●"/>
            </a:pPr>
            <a:r>
              <a:rPr lang="en" sz="1000">
                <a:solidFill>
                  <a:schemeClr val="dk1"/>
                </a:solidFill>
                <a:latin typeface="Poppins"/>
                <a:ea typeface="Poppins"/>
                <a:cs typeface="Poppins"/>
                <a:sym typeface="Poppins"/>
              </a:rPr>
              <a:t>details about the force of gravity on each planet</a:t>
            </a:r>
            <a:endParaRPr sz="1000">
              <a:solidFill>
                <a:schemeClr val="dk1"/>
              </a:solidFill>
              <a:latin typeface="Poppins"/>
              <a:ea typeface="Poppins"/>
              <a:cs typeface="Poppins"/>
              <a:sym typeface="Poppins"/>
            </a:endParaRPr>
          </a:p>
          <a:p>
            <a:pPr indent="-292100" lvl="0" marL="457200" rtl="0" algn="l">
              <a:lnSpc>
                <a:spcPct val="150000"/>
              </a:lnSpc>
              <a:spcBef>
                <a:spcPts val="0"/>
              </a:spcBef>
              <a:spcAft>
                <a:spcPts val="0"/>
              </a:spcAft>
              <a:buClr>
                <a:schemeClr val="dk1"/>
              </a:buClr>
              <a:buSzPts val="1000"/>
              <a:buFont typeface="Poppins"/>
              <a:buChar char="●"/>
            </a:pPr>
            <a:r>
              <a:rPr lang="en" sz="1000">
                <a:solidFill>
                  <a:schemeClr val="dk1"/>
                </a:solidFill>
                <a:latin typeface="Poppins"/>
                <a:ea typeface="Poppins"/>
                <a:cs typeface="Poppins"/>
                <a:sym typeface="Poppins"/>
              </a:rPr>
              <a:t>a general statement that gravity affects the motion of other objects </a:t>
            </a:r>
            <a:endParaRPr sz="1000">
              <a:solidFill>
                <a:schemeClr val="dk1"/>
              </a:solidFill>
              <a:latin typeface="Poppins"/>
              <a:ea typeface="Poppins"/>
              <a:cs typeface="Poppins"/>
              <a:sym typeface="Poppins"/>
            </a:endParaRPr>
          </a:p>
          <a:p>
            <a:pPr indent="-292100" lvl="0" marL="457200" rtl="0" algn="l">
              <a:lnSpc>
                <a:spcPct val="150000"/>
              </a:lnSpc>
              <a:spcBef>
                <a:spcPts val="0"/>
              </a:spcBef>
              <a:spcAft>
                <a:spcPts val="0"/>
              </a:spcAft>
              <a:buClr>
                <a:schemeClr val="dk1"/>
              </a:buClr>
              <a:buSzPts val="1000"/>
              <a:buFont typeface="Poppins"/>
              <a:buChar char="●"/>
            </a:pPr>
            <a:r>
              <a:rPr lang="en" sz="1000">
                <a:solidFill>
                  <a:schemeClr val="dk1"/>
                </a:solidFill>
                <a:latin typeface="Poppins"/>
                <a:ea typeface="Poppins"/>
                <a:cs typeface="Poppins"/>
                <a:sym typeface="Poppins"/>
              </a:rPr>
              <a:t>that closer objects appear to move significantly more than more distant objects, and this is why the stars appear to move so much less in the night sky than the planets do</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i="1"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b="1" lang="en" sz="1000">
                <a:solidFill>
                  <a:schemeClr val="dk1"/>
                </a:solidFill>
                <a:latin typeface="Poppins"/>
                <a:ea typeface="Poppins"/>
                <a:cs typeface="Poppins"/>
                <a:sym typeface="Poppins"/>
              </a:rPr>
              <a:t>Connecting Storyline Question</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Could you ever live on or visit another planet?</a:t>
            </a:r>
            <a:endParaRPr sz="1000">
              <a:solidFill>
                <a:schemeClr val="dk1"/>
              </a:solidFill>
              <a:latin typeface="Poppins"/>
              <a:ea typeface="Poppins"/>
              <a:cs typeface="Poppins"/>
              <a:sym typeface="Poppins"/>
            </a:endParaRPr>
          </a:p>
        </p:txBody>
      </p:sp>
      <p:pic>
        <p:nvPicPr>
          <p:cNvPr id="171" name="Google Shape;171;p20"/>
          <p:cNvPicPr preferRelativeResize="0"/>
          <p:nvPr/>
        </p:nvPicPr>
        <p:blipFill rotWithShape="1">
          <a:blip r:embed="rId3">
            <a:alphaModFix/>
          </a:blip>
          <a:srcRect b="1276" l="0" r="0" t="1276"/>
          <a:stretch/>
        </p:blipFill>
        <p:spPr>
          <a:xfrm>
            <a:off x="6055623" y="354825"/>
            <a:ext cx="1232057" cy="161925"/>
          </a:xfrm>
          <a:prstGeom prst="rect">
            <a:avLst/>
          </a:prstGeom>
          <a:noFill/>
          <a:ln>
            <a:noFill/>
          </a:ln>
        </p:spPr>
      </p:pic>
      <p:sp>
        <p:nvSpPr>
          <p:cNvPr id="172" name="Google Shape;172;p20"/>
          <p:cNvSpPr txBox="1"/>
          <p:nvPr/>
        </p:nvSpPr>
        <p:spPr>
          <a:xfrm>
            <a:off x="457200" y="182875"/>
            <a:ext cx="4664700" cy="548400"/>
          </a:xfrm>
          <a:prstGeom prst="rect">
            <a:avLst/>
          </a:prstGeom>
          <a:noFill/>
          <a:ln>
            <a:noFill/>
          </a:ln>
        </p:spPr>
        <p:txBody>
          <a:bodyPr anchorCtr="0" anchor="t" bIns="91425" lIns="0" spcFirstLastPara="1" rIns="91425" wrap="square" tIns="91425">
            <a:noAutofit/>
          </a:bodyPr>
          <a:lstStyle/>
          <a:p>
            <a:pPr indent="0" lvl="0" marL="0" rtl="0" algn="l">
              <a:lnSpc>
                <a:spcPct val="115000"/>
              </a:lnSpc>
              <a:spcBef>
                <a:spcPts val="0"/>
              </a:spcBef>
              <a:spcAft>
                <a:spcPts val="0"/>
              </a:spcAft>
              <a:buNone/>
            </a:pPr>
            <a:r>
              <a:rPr lang="en" sz="1200">
                <a:latin typeface="Poppins"/>
                <a:ea typeface="Poppins"/>
                <a:cs typeface="Poppins"/>
                <a:sym typeface="Poppins"/>
              </a:rPr>
              <a:t>Stars &amp; Planets • Grade 5</a:t>
            </a:r>
            <a:endParaRPr sz="1200">
              <a:latin typeface="Poppins"/>
              <a:ea typeface="Poppins"/>
              <a:cs typeface="Poppins"/>
              <a:sym typeface="Poppins"/>
            </a:endParaRPr>
          </a:p>
          <a:p>
            <a:pPr indent="0" lvl="0" marL="0" rtl="0" algn="l">
              <a:lnSpc>
                <a:spcPct val="115000"/>
              </a:lnSpc>
              <a:spcBef>
                <a:spcPts val="0"/>
              </a:spcBef>
              <a:spcAft>
                <a:spcPts val="0"/>
              </a:spcAft>
              <a:buNone/>
            </a:pPr>
            <a:r>
              <a:rPr lang="en" sz="1000">
                <a:latin typeface="Poppins"/>
                <a:ea typeface="Poppins"/>
                <a:cs typeface="Poppins"/>
                <a:sym typeface="Poppins"/>
              </a:rPr>
              <a:t>Anchor Layer Teacher Guide</a:t>
            </a:r>
            <a:endParaRPr sz="800">
              <a:latin typeface="Poppins"/>
              <a:ea typeface="Poppins"/>
              <a:cs typeface="Poppins"/>
              <a:sym typeface="Poppins"/>
            </a:endParaRPr>
          </a:p>
        </p:txBody>
      </p:sp>
      <p:pic>
        <p:nvPicPr>
          <p:cNvPr id="173" name="Google Shape;173;p20"/>
          <p:cNvPicPr preferRelativeResize="0"/>
          <p:nvPr/>
        </p:nvPicPr>
        <p:blipFill>
          <a:blip r:embed="rId4">
            <a:alphaModFix/>
          </a:blip>
          <a:stretch>
            <a:fillRect/>
          </a:stretch>
        </p:blipFill>
        <p:spPr>
          <a:xfrm>
            <a:off x="5576925" y="1280150"/>
            <a:ext cx="1738275" cy="986361"/>
          </a:xfrm>
          <a:prstGeom prst="rect">
            <a:avLst/>
          </a:prstGeom>
          <a:noFill/>
          <a:ln>
            <a:noFill/>
          </a:ln>
        </p:spPr>
      </p:pic>
      <p:graphicFrame>
        <p:nvGraphicFramePr>
          <p:cNvPr id="174" name="Google Shape;174;p20"/>
          <p:cNvGraphicFramePr/>
          <p:nvPr/>
        </p:nvGraphicFramePr>
        <p:xfrm>
          <a:off x="5576925" y="1280160"/>
          <a:ext cx="3000000" cy="3000000"/>
        </p:xfrm>
        <a:graphic>
          <a:graphicData uri="http://schemas.openxmlformats.org/drawingml/2006/table">
            <a:tbl>
              <a:tblPr>
                <a:noFill/>
                <a:tableStyleId>{BB433C6A-5067-48AE-8474-2A53749F9243}</a:tableStyleId>
              </a:tblPr>
              <a:tblGrid>
                <a:gridCol w="1738275"/>
              </a:tblGrid>
              <a:tr h="915175">
                <a:tc>
                  <a:txBody>
                    <a:bodyPr/>
                    <a:lstStyle/>
                    <a:p>
                      <a:pPr indent="0" lvl="0" marL="171450" rtl="0" algn="l">
                        <a:spcBef>
                          <a:spcPts val="0"/>
                        </a:spcBef>
                        <a:spcAft>
                          <a:spcPts val="0"/>
                        </a:spcAft>
                        <a:buNone/>
                      </a:pPr>
                      <a:r>
                        <a:t/>
                      </a:r>
                      <a:endParaRPr b="1" sz="800">
                        <a:latin typeface="Poppins"/>
                        <a:ea typeface="Poppins"/>
                        <a:cs typeface="Poppins"/>
                        <a:sym typeface="Poppins"/>
                      </a:endParaRPr>
                    </a:p>
                  </a:txBody>
                  <a:tcPr marT="91425" marB="91425" marR="91425" marL="228600" anchor="ctr">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rgbClr val="000000">
                          <a:alpha val="0"/>
                        </a:srgbClr>
                      </a:solidFill>
                      <a:prstDash val="solid"/>
                      <a:round/>
                      <a:headEnd len="sm" w="sm" type="none"/>
                      <a:tailEnd len="sm" w="sm" type="none"/>
                    </a:lnB>
                  </a:tcPr>
                </a:tc>
              </a:tr>
              <a:tr h="462200">
                <a:tc>
                  <a:txBody>
                    <a:bodyPr/>
                    <a:lstStyle/>
                    <a:p>
                      <a:pPr indent="0" lvl="0" marL="0" rtl="0" algn="l">
                        <a:spcBef>
                          <a:spcPts val="0"/>
                        </a:spcBef>
                        <a:spcAft>
                          <a:spcPts val="0"/>
                        </a:spcAft>
                        <a:buClr>
                          <a:srgbClr val="000000"/>
                        </a:buClr>
                        <a:buSzPts val="1100"/>
                        <a:buFont typeface="Arial"/>
                        <a:buNone/>
                      </a:pPr>
                      <a:r>
                        <a:rPr b="1" lang="en" sz="800">
                          <a:latin typeface="Poppins"/>
                          <a:ea typeface="Poppins"/>
                          <a:cs typeface="Poppins"/>
                          <a:sym typeface="Poppins"/>
                        </a:rPr>
                        <a:t>Exploration</a:t>
                      </a:r>
                      <a:endParaRPr b="1" sz="800">
                        <a:solidFill>
                          <a:schemeClr val="dk1"/>
                        </a:solidFill>
                        <a:latin typeface="Poppins"/>
                        <a:ea typeface="Poppins"/>
                        <a:cs typeface="Poppins"/>
                        <a:sym typeface="Poppins"/>
                      </a:endParaRPr>
                    </a:p>
                    <a:p>
                      <a:pPr indent="0" lvl="0" marL="0" rtl="0" algn="l">
                        <a:spcBef>
                          <a:spcPts val="0"/>
                        </a:spcBef>
                        <a:spcAft>
                          <a:spcPts val="0"/>
                        </a:spcAft>
                        <a:buClr>
                          <a:srgbClr val="000000"/>
                        </a:buClr>
                        <a:buSzPts val="1100"/>
                        <a:buFont typeface="Arial"/>
                        <a:buNone/>
                      </a:pPr>
                      <a:r>
                        <a:rPr lang="en" sz="800">
                          <a:solidFill>
                            <a:schemeClr val="dk1"/>
                          </a:solidFill>
                          <a:latin typeface="Poppins"/>
                          <a:ea typeface="Poppins"/>
                          <a:cs typeface="Poppins"/>
                          <a:sym typeface="Poppins"/>
                        </a:rPr>
                        <a:t>5 mins</a:t>
                      </a:r>
                      <a:endParaRPr sz="800">
                        <a:solidFill>
                          <a:schemeClr val="dk1"/>
                        </a:solidFill>
                        <a:latin typeface="Poppins"/>
                        <a:ea typeface="Poppins"/>
                        <a:cs typeface="Poppins"/>
                        <a:sym typeface="Poppins"/>
                      </a:endParaRPr>
                    </a:p>
                  </a:txBody>
                  <a:tcPr marT="91425" marB="91425" marR="91425" marL="228600" anchor="ctr">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462200">
                <a:tc>
                  <a:txBody>
                    <a:bodyPr/>
                    <a:lstStyle/>
                    <a:p>
                      <a:pPr indent="0" lvl="0" marL="0" rtl="0" algn="l">
                        <a:spcBef>
                          <a:spcPts val="0"/>
                        </a:spcBef>
                        <a:spcAft>
                          <a:spcPts val="0"/>
                        </a:spcAft>
                        <a:buNone/>
                      </a:pPr>
                      <a:r>
                        <a:rPr b="1" lang="en" sz="800">
                          <a:latin typeface="Poppins"/>
                          <a:ea typeface="Poppins"/>
                          <a:cs typeface="Poppins"/>
                          <a:sym typeface="Poppins"/>
                        </a:rPr>
                        <a:t>Hands-On Activity</a:t>
                      </a:r>
                      <a:endParaRPr b="1" sz="800">
                        <a:solidFill>
                          <a:schemeClr val="dk1"/>
                        </a:solidFill>
                        <a:latin typeface="Poppins"/>
                        <a:ea typeface="Poppins"/>
                        <a:cs typeface="Poppins"/>
                        <a:sym typeface="Poppins"/>
                      </a:endParaRPr>
                    </a:p>
                    <a:p>
                      <a:pPr indent="0" lvl="0" marL="0" rtl="0" algn="l">
                        <a:spcBef>
                          <a:spcPts val="0"/>
                        </a:spcBef>
                        <a:spcAft>
                          <a:spcPts val="0"/>
                        </a:spcAft>
                        <a:buNone/>
                      </a:pPr>
                      <a:r>
                        <a:rPr lang="en" sz="800">
                          <a:solidFill>
                            <a:schemeClr val="dk1"/>
                          </a:solidFill>
                          <a:latin typeface="Poppins"/>
                          <a:ea typeface="Poppins"/>
                          <a:cs typeface="Poppins"/>
                          <a:sym typeface="Poppins"/>
                        </a:rPr>
                        <a:t>45 mins</a:t>
                      </a:r>
                      <a:endParaRPr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462200">
                <a:tc>
                  <a:txBody>
                    <a:bodyPr/>
                    <a:lstStyle/>
                    <a:p>
                      <a:pPr indent="0" lvl="0" marL="0" rtl="0" algn="l">
                        <a:spcBef>
                          <a:spcPts val="0"/>
                        </a:spcBef>
                        <a:spcAft>
                          <a:spcPts val="0"/>
                        </a:spcAft>
                        <a:buNone/>
                      </a:pPr>
                      <a:r>
                        <a:rPr b="1" lang="en" sz="800">
                          <a:latin typeface="Poppins"/>
                          <a:ea typeface="Poppins"/>
                          <a:cs typeface="Poppins"/>
                          <a:sym typeface="Poppins"/>
                        </a:rPr>
                        <a:t>Wrap-Up</a:t>
                      </a:r>
                      <a:endParaRPr b="1" sz="800">
                        <a:solidFill>
                          <a:schemeClr val="dk1"/>
                        </a:solidFill>
                        <a:latin typeface="Poppins"/>
                        <a:ea typeface="Poppins"/>
                        <a:cs typeface="Poppins"/>
                        <a:sym typeface="Poppins"/>
                      </a:endParaRPr>
                    </a:p>
                    <a:p>
                      <a:pPr indent="0" lvl="0" marL="0" rtl="0" algn="l">
                        <a:spcBef>
                          <a:spcPts val="0"/>
                        </a:spcBef>
                        <a:spcAft>
                          <a:spcPts val="0"/>
                        </a:spcAft>
                        <a:buNone/>
                      </a:pPr>
                      <a:r>
                        <a:rPr lang="en" sz="800">
                          <a:solidFill>
                            <a:schemeClr val="dk1"/>
                          </a:solidFill>
                          <a:latin typeface="Poppins"/>
                          <a:ea typeface="Poppins"/>
                          <a:cs typeface="Poppins"/>
                          <a:sym typeface="Poppins"/>
                        </a:rPr>
                        <a:t>10 mins</a:t>
                      </a:r>
                      <a:endParaRPr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462200">
                <a:tc>
                  <a:txBody>
                    <a:bodyPr/>
                    <a:lstStyle/>
                    <a:p>
                      <a:pPr indent="0" lvl="0" marL="0" rtl="0" algn="l">
                        <a:spcBef>
                          <a:spcPts val="0"/>
                        </a:spcBef>
                        <a:spcAft>
                          <a:spcPts val="0"/>
                        </a:spcAft>
                        <a:buClr>
                          <a:schemeClr val="dk1"/>
                        </a:buClr>
                        <a:buSzPts val="1100"/>
                        <a:buFont typeface="Arial"/>
                        <a:buNone/>
                      </a:pPr>
                      <a:r>
                        <a:rPr b="1" lang="en" sz="800">
                          <a:latin typeface="Poppins"/>
                          <a:ea typeface="Poppins"/>
                          <a:cs typeface="Poppins"/>
                          <a:sym typeface="Poppins"/>
                        </a:rPr>
                        <a:t>Assessment</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25 mins</a:t>
                      </a:r>
                      <a:endParaRPr b="1"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539100">
                <a:tc>
                  <a:txBody>
                    <a:bodyPr/>
                    <a:lstStyle/>
                    <a:p>
                      <a:pPr indent="0" lvl="0" marL="0" rtl="0" algn="l">
                        <a:spcBef>
                          <a:spcPts val="0"/>
                        </a:spcBef>
                        <a:spcAft>
                          <a:spcPts val="0"/>
                        </a:spcAft>
                        <a:buClr>
                          <a:schemeClr val="dk1"/>
                        </a:buClr>
                        <a:buSzPts val="1100"/>
                        <a:buFont typeface="Arial"/>
                        <a:buNone/>
                      </a:pPr>
                      <a:r>
                        <a:rPr b="1" lang="en" sz="800">
                          <a:solidFill>
                            <a:schemeClr val="dk1"/>
                          </a:solidFill>
                          <a:latin typeface="Poppins"/>
                          <a:ea typeface="Poppins"/>
                          <a:cs typeface="Poppins"/>
                          <a:sym typeface="Poppins"/>
                        </a:rPr>
                        <a:t>Anchor Connection </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15 mins</a:t>
                      </a:r>
                      <a:endParaRPr b="1" sz="800">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chemeClr val="dk1"/>
                      </a:solidFill>
                      <a:prstDash val="solid"/>
                      <a:round/>
                      <a:headEnd len="sm" w="sm" type="none"/>
                      <a:tailEnd len="sm" w="sm" type="none"/>
                    </a:lnB>
                    <a:solidFill>
                      <a:schemeClr val="lt1"/>
                    </a:solidFill>
                  </a:tcPr>
                </a:tc>
              </a:tr>
            </a:tbl>
          </a:graphicData>
        </a:graphic>
      </p:graphicFrame>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8" name="Shape 178"/>
        <p:cNvGrpSpPr/>
        <p:nvPr/>
      </p:nvGrpSpPr>
      <p:grpSpPr>
        <a:xfrm>
          <a:off x="0" y="0"/>
          <a:ext cx="0" cy="0"/>
          <a:chOff x="0" y="0"/>
          <a:chExt cx="0" cy="0"/>
        </a:xfrm>
      </p:grpSpPr>
      <p:pic>
        <p:nvPicPr>
          <p:cNvPr id="179" name="Google Shape;179;p21"/>
          <p:cNvPicPr preferRelativeResize="0"/>
          <p:nvPr/>
        </p:nvPicPr>
        <p:blipFill>
          <a:blip r:embed="rId3">
            <a:alphaModFix/>
          </a:blip>
          <a:stretch>
            <a:fillRect/>
          </a:stretch>
        </p:blipFill>
        <p:spPr>
          <a:xfrm>
            <a:off x="5576925" y="1280150"/>
            <a:ext cx="1738275" cy="986370"/>
          </a:xfrm>
          <a:prstGeom prst="rect">
            <a:avLst/>
          </a:prstGeom>
          <a:noFill/>
          <a:ln>
            <a:noFill/>
          </a:ln>
        </p:spPr>
      </p:pic>
      <p:sp>
        <p:nvSpPr>
          <p:cNvPr id="180" name="Google Shape;180;p21"/>
          <p:cNvSpPr txBox="1"/>
          <p:nvPr/>
        </p:nvSpPr>
        <p:spPr>
          <a:xfrm>
            <a:off x="7023423" y="9289228"/>
            <a:ext cx="466500" cy="7698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sz="800">
                <a:solidFill>
                  <a:srgbClr val="595959"/>
                </a:solidFill>
                <a:latin typeface="Poppins"/>
                <a:ea typeface="Poppins"/>
                <a:cs typeface="Poppins"/>
                <a:sym typeface="Poppins"/>
              </a:rPr>
              <a:t>‹#›</a:t>
            </a:fld>
            <a:endParaRPr sz="800">
              <a:solidFill>
                <a:srgbClr val="595959"/>
              </a:solidFill>
              <a:latin typeface="Poppins"/>
              <a:ea typeface="Poppins"/>
              <a:cs typeface="Poppins"/>
              <a:sym typeface="Poppins"/>
            </a:endParaRPr>
          </a:p>
        </p:txBody>
      </p:sp>
      <p:sp>
        <p:nvSpPr>
          <p:cNvPr id="181" name="Google Shape;181;p21"/>
          <p:cNvSpPr/>
          <p:nvPr/>
        </p:nvSpPr>
        <p:spPr>
          <a:xfrm>
            <a:off x="0" y="0"/>
            <a:ext cx="7789200" cy="914400"/>
          </a:xfrm>
          <a:prstGeom prst="rect">
            <a:avLst/>
          </a:prstGeom>
          <a:solidFill>
            <a:srgbClr val="EAEAD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sp>
        <p:nvSpPr>
          <p:cNvPr id="182" name="Google Shape;182;p21"/>
          <p:cNvSpPr txBox="1"/>
          <p:nvPr/>
        </p:nvSpPr>
        <p:spPr>
          <a:xfrm>
            <a:off x="457200" y="1280150"/>
            <a:ext cx="4918800" cy="3218700"/>
          </a:xfrm>
          <a:prstGeom prst="rect">
            <a:avLst/>
          </a:prstGeom>
          <a:noFill/>
          <a:ln>
            <a:noFill/>
          </a:ln>
        </p:spPr>
        <p:txBody>
          <a:bodyPr anchorCtr="0" anchor="t" bIns="91425" lIns="0" spcFirstLastPara="1" rIns="91425" wrap="square" tIns="0">
            <a:noAutofit/>
          </a:bodyPr>
          <a:lstStyle/>
          <a:p>
            <a:pPr indent="0" lvl="0" marL="0" rtl="0" algn="l">
              <a:spcBef>
                <a:spcPts val="0"/>
              </a:spcBef>
              <a:spcAft>
                <a:spcPts val="0"/>
              </a:spcAft>
              <a:buClr>
                <a:schemeClr val="dk1"/>
              </a:buClr>
              <a:buSzPts val="1100"/>
              <a:buFont typeface="Arial"/>
              <a:buNone/>
            </a:pPr>
            <a:r>
              <a:rPr b="1" lang="en" sz="1200">
                <a:solidFill>
                  <a:schemeClr val="dk1"/>
                </a:solidFill>
                <a:latin typeface="Poppins"/>
                <a:ea typeface="Poppins"/>
                <a:cs typeface="Poppins"/>
                <a:sym typeface="Poppins"/>
              </a:rPr>
              <a:t>Lesson 3: Could there be life on other planets? </a:t>
            </a:r>
            <a:r>
              <a:rPr lang="en" sz="1200">
                <a:solidFill>
                  <a:schemeClr val="dk1"/>
                </a:solidFill>
                <a:latin typeface="Poppins"/>
                <a:ea typeface="Poppins"/>
                <a:cs typeface="Poppins"/>
                <a:sym typeface="Poppins"/>
              </a:rPr>
              <a:t>(pg 1 of 2)</a:t>
            </a:r>
            <a:endParaRPr b="1" sz="12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1200">
                <a:solidFill>
                  <a:schemeClr val="dk1"/>
                </a:solidFill>
                <a:latin typeface="Poppins"/>
                <a:ea typeface="Poppins"/>
                <a:cs typeface="Poppins"/>
                <a:sym typeface="Poppins"/>
              </a:rPr>
              <a:t>Star Br</a:t>
            </a:r>
            <a:r>
              <a:rPr lang="en" sz="1200">
                <a:solidFill>
                  <a:schemeClr val="dk1"/>
                </a:solidFill>
                <a:latin typeface="Poppins"/>
                <a:ea typeface="Poppins"/>
                <a:cs typeface="Poppins"/>
                <a:sym typeface="Poppins"/>
              </a:rPr>
              <a:t>ightness</a:t>
            </a:r>
            <a:r>
              <a:rPr lang="en" sz="1200">
                <a:solidFill>
                  <a:schemeClr val="dk1"/>
                </a:solidFill>
                <a:latin typeface="Poppins"/>
                <a:ea typeface="Poppins"/>
                <a:cs typeface="Poppins"/>
                <a:sym typeface="Poppins"/>
              </a:rPr>
              <a:t> &amp; Habitable Planets</a:t>
            </a:r>
            <a:endParaRPr sz="12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b="1" lang="en" sz="1000">
                <a:solidFill>
                  <a:schemeClr val="dk1"/>
                </a:solidFill>
                <a:latin typeface="Poppins"/>
                <a:ea typeface="Poppins"/>
                <a:cs typeface="Poppins"/>
                <a:sym typeface="Poppins"/>
              </a:rPr>
              <a:t>Overview</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In this lesson, students discover that the Earth is in the “Goldilocks Zone”—a distance from the Sun with the right amount of light and heat for life to exist.</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In the activity, Star Explorer, students plan a space mission to another planet outside our Solar System based on the amount of heat and light that reaches the planet’s surface. Once students plan their space mission, they will reflect on what our Sun would look like from this far-away planet.</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b="1" sz="1000">
              <a:solidFill>
                <a:schemeClr val="dk1"/>
              </a:solidFill>
              <a:latin typeface="Poppins"/>
              <a:ea typeface="Poppins"/>
              <a:cs typeface="Poppins"/>
              <a:sym typeface="Poppins"/>
            </a:endParaRPr>
          </a:p>
        </p:txBody>
      </p:sp>
      <p:graphicFrame>
        <p:nvGraphicFramePr>
          <p:cNvPr id="183" name="Google Shape;183;p21"/>
          <p:cNvGraphicFramePr/>
          <p:nvPr/>
        </p:nvGraphicFramePr>
        <p:xfrm>
          <a:off x="5576925" y="1280160"/>
          <a:ext cx="3000000" cy="3000000"/>
        </p:xfrm>
        <a:graphic>
          <a:graphicData uri="http://schemas.openxmlformats.org/drawingml/2006/table">
            <a:tbl>
              <a:tblPr>
                <a:noFill/>
                <a:tableStyleId>{BB433C6A-5067-48AE-8474-2A53749F9243}</a:tableStyleId>
              </a:tblPr>
              <a:tblGrid>
                <a:gridCol w="1738275"/>
              </a:tblGrid>
              <a:tr h="915175">
                <a:tc>
                  <a:txBody>
                    <a:bodyPr/>
                    <a:lstStyle/>
                    <a:p>
                      <a:pPr indent="0" lvl="0" marL="171450" rtl="0" algn="l">
                        <a:spcBef>
                          <a:spcPts val="0"/>
                        </a:spcBef>
                        <a:spcAft>
                          <a:spcPts val="0"/>
                        </a:spcAft>
                        <a:buNone/>
                      </a:pPr>
                      <a:r>
                        <a:t/>
                      </a:r>
                      <a:endParaRPr b="1" sz="800">
                        <a:latin typeface="Poppins"/>
                        <a:ea typeface="Poppins"/>
                        <a:cs typeface="Poppins"/>
                        <a:sym typeface="Poppins"/>
                      </a:endParaRPr>
                    </a:p>
                  </a:txBody>
                  <a:tcPr marT="91425" marB="91425" marR="91425" marL="228600" anchor="ctr">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rgbClr val="000000">
                          <a:alpha val="0"/>
                        </a:srgbClr>
                      </a:solidFill>
                      <a:prstDash val="solid"/>
                      <a:round/>
                      <a:headEnd len="sm" w="sm" type="none"/>
                      <a:tailEnd len="sm" w="sm" type="none"/>
                    </a:lnB>
                  </a:tcPr>
                </a:tc>
              </a:tr>
              <a:tr h="462200">
                <a:tc>
                  <a:txBody>
                    <a:bodyPr/>
                    <a:lstStyle/>
                    <a:p>
                      <a:pPr indent="0" lvl="0" marL="0" rtl="0" algn="l">
                        <a:spcBef>
                          <a:spcPts val="0"/>
                        </a:spcBef>
                        <a:spcAft>
                          <a:spcPts val="0"/>
                        </a:spcAft>
                        <a:buClr>
                          <a:srgbClr val="000000"/>
                        </a:buClr>
                        <a:buSzPts val="1100"/>
                        <a:buFont typeface="Arial"/>
                        <a:buNone/>
                      </a:pPr>
                      <a:r>
                        <a:rPr b="1" lang="en" sz="800">
                          <a:latin typeface="Poppins"/>
                          <a:ea typeface="Poppins"/>
                          <a:cs typeface="Poppins"/>
                          <a:sym typeface="Poppins"/>
                        </a:rPr>
                        <a:t>Exploration</a:t>
                      </a:r>
                      <a:endParaRPr b="1" sz="800">
                        <a:solidFill>
                          <a:schemeClr val="dk1"/>
                        </a:solidFill>
                        <a:latin typeface="Poppins"/>
                        <a:ea typeface="Poppins"/>
                        <a:cs typeface="Poppins"/>
                        <a:sym typeface="Poppins"/>
                      </a:endParaRPr>
                    </a:p>
                    <a:p>
                      <a:pPr indent="0" lvl="0" marL="0" rtl="0" algn="l">
                        <a:spcBef>
                          <a:spcPts val="0"/>
                        </a:spcBef>
                        <a:spcAft>
                          <a:spcPts val="0"/>
                        </a:spcAft>
                        <a:buClr>
                          <a:srgbClr val="000000"/>
                        </a:buClr>
                        <a:buSzPts val="1100"/>
                        <a:buFont typeface="Arial"/>
                        <a:buNone/>
                      </a:pPr>
                      <a:r>
                        <a:rPr lang="en" sz="800">
                          <a:solidFill>
                            <a:schemeClr val="dk1"/>
                          </a:solidFill>
                          <a:latin typeface="Poppins"/>
                          <a:ea typeface="Poppins"/>
                          <a:cs typeface="Poppins"/>
                          <a:sym typeface="Poppins"/>
                        </a:rPr>
                        <a:t>16 mins</a:t>
                      </a:r>
                      <a:endParaRPr sz="800">
                        <a:solidFill>
                          <a:schemeClr val="dk1"/>
                        </a:solidFill>
                        <a:latin typeface="Poppins"/>
                        <a:ea typeface="Poppins"/>
                        <a:cs typeface="Poppins"/>
                        <a:sym typeface="Poppins"/>
                      </a:endParaRPr>
                    </a:p>
                  </a:txBody>
                  <a:tcPr marT="91425" marB="91425" marR="91425" marL="228600" anchor="ctr">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462200">
                <a:tc>
                  <a:txBody>
                    <a:bodyPr/>
                    <a:lstStyle/>
                    <a:p>
                      <a:pPr indent="0" lvl="0" marL="0" rtl="0" algn="l">
                        <a:spcBef>
                          <a:spcPts val="0"/>
                        </a:spcBef>
                        <a:spcAft>
                          <a:spcPts val="0"/>
                        </a:spcAft>
                        <a:buNone/>
                      </a:pPr>
                      <a:r>
                        <a:rPr b="1" lang="en" sz="800">
                          <a:latin typeface="Poppins"/>
                          <a:ea typeface="Poppins"/>
                          <a:cs typeface="Poppins"/>
                          <a:sym typeface="Poppins"/>
                        </a:rPr>
                        <a:t>Hands-On Activity</a:t>
                      </a:r>
                      <a:endParaRPr b="1" sz="800">
                        <a:solidFill>
                          <a:schemeClr val="dk1"/>
                        </a:solidFill>
                        <a:latin typeface="Poppins"/>
                        <a:ea typeface="Poppins"/>
                        <a:cs typeface="Poppins"/>
                        <a:sym typeface="Poppins"/>
                      </a:endParaRPr>
                    </a:p>
                    <a:p>
                      <a:pPr indent="0" lvl="0" marL="0" rtl="0" algn="l">
                        <a:spcBef>
                          <a:spcPts val="0"/>
                        </a:spcBef>
                        <a:spcAft>
                          <a:spcPts val="0"/>
                        </a:spcAft>
                        <a:buNone/>
                      </a:pPr>
                      <a:r>
                        <a:rPr lang="en" sz="800">
                          <a:solidFill>
                            <a:schemeClr val="dk1"/>
                          </a:solidFill>
                          <a:latin typeface="Poppins"/>
                          <a:ea typeface="Poppins"/>
                          <a:cs typeface="Poppins"/>
                          <a:sym typeface="Poppins"/>
                        </a:rPr>
                        <a:t>35 mins</a:t>
                      </a:r>
                      <a:endParaRPr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462200">
                <a:tc>
                  <a:txBody>
                    <a:bodyPr/>
                    <a:lstStyle/>
                    <a:p>
                      <a:pPr indent="0" lvl="0" marL="0" rtl="0" algn="l">
                        <a:spcBef>
                          <a:spcPts val="0"/>
                        </a:spcBef>
                        <a:spcAft>
                          <a:spcPts val="0"/>
                        </a:spcAft>
                        <a:buNone/>
                      </a:pPr>
                      <a:r>
                        <a:rPr b="1" lang="en" sz="800">
                          <a:latin typeface="Poppins"/>
                          <a:ea typeface="Poppins"/>
                          <a:cs typeface="Poppins"/>
                          <a:sym typeface="Poppins"/>
                        </a:rPr>
                        <a:t>Wrap-Up</a:t>
                      </a:r>
                      <a:endParaRPr b="1" sz="800">
                        <a:solidFill>
                          <a:schemeClr val="dk1"/>
                        </a:solidFill>
                        <a:latin typeface="Poppins"/>
                        <a:ea typeface="Poppins"/>
                        <a:cs typeface="Poppins"/>
                        <a:sym typeface="Poppins"/>
                      </a:endParaRPr>
                    </a:p>
                    <a:p>
                      <a:pPr indent="0" lvl="0" marL="0" rtl="0" algn="l">
                        <a:spcBef>
                          <a:spcPts val="0"/>
                        </a:spcBef>
                        <a:spcAft>
                          <a:spcPts val="0"/>
                        </a:spcAft>
                        <a:buNone/>
                      </a:pPr>
                      <a:r>
                        <a:rPr lang="en" sz="800">
                          <a:solidFill>
                            <a:schemeClr val="dk1"/>
                          </a:solidFill>
                          <a:latin typeface="Poppins"/>
                          <a:ea typeface="Poppins"/>
                          <a:cs typeface="Poppins"/>
                          <a:sym typeface="Poppins"/>
                        </a:rPr>
                        <a:t>4 mins</a:t>
                      </a:r>
                      <a:endParaRPr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462200">
                <a:tc>
                  <a:txBody>
                    <a:bodyPr/>
                    <a:lstStyle/>
                    <a:p>
                      <a:pPr indent="0" lvl="0" marL="0" rtl="0" algn="l">
                        <a:spcBef>
                          <a:spcPts val="0"/>
                        </a:spcBef>
                        <a:spcAft>
                          <a:spcPts val="0"/>
                        </a:spcAft>
                        <a:buClr>
                          <a:schemeClr val="dk1"/>
                        </a:buClr>
                        <a:buSzPts val="1100"/>
                        <a:buFont typeface="Arial"/>
                        <a:buNone/>
                      </a:pPr>
                      <a:r>
                        <a:rPr b="1" lang="en" sz="800">
                          <a:latin typeface="Poppins"/>
                          <a:ea typeface="Poppins"/>
                          <a:cs typeface="Poppins"/>
                          <a:sym typeface="Poppins"/>
                        </a:rPr>
                        <a:t>Assessment</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25 mins</a:t>
                      </a:r>
                      <a:endParaRPr b="1"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539100">
                <a:tc>
                  <a:txBody>
                    <a:bodyPr/>
                    <a:lstStyle/>
                    <a:p>
                      <a:pPr indent="0" lvl="0" marL="0" rtl="0" algn="l">
                        <a:spcBef>
                          <a:spcPts val="0"/>
                        </a:spcBef>
                        <a:spcAft>
                          <a:spcPts val="0"/>
                        </a:spcAft>
                        <a:buClr>
                          <a:schemeClr val="dk1"/>
                        </a:buClr>
                        <a:buSzPts val="1100"/>
                        <a:buFont typeface="Arial"/>
                        <a:buNone/>
                      </a:pPr>
                      <a:r>
                        <a:rPr b="1" lang="en" sz="800">
                          <a:solidFill>
                            <a:schemeClr val="dk1"/>
                          </a:solidFill>
                          <a:latin typeface="Poppins"/>
                          <a:ea typeface="Poppins"/>
                          <a:cs typeface="Poppins"/>
                          <a:sym typeface="Poppins"/>
                        </a:rPr>
                        <a:t>Anchor Connection </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15 mins</a:t>
                      </a:r>
                      <a:endParaRPr b="1" sz="800">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chemeClr val="dk1"/>
                      </a:solidFill>
                      <a:prstDash val="solid"/>
                      <a:round/>
                      <a:headEnd len="sm" w="sm" type="none"/>
                      <a:tailEnd len="sm" w="sm" type="none"/>
                    </a:lnB>
                    <a:solidFill>
                      <a:schemeClr val="lt1"/>
                    </a:solidFill>
                  </a:tcPr>
                </a:tc>
              </a:tr>
            </a:tbl>
          </a:graphicData>
        </a:graphic>
      </p:graphicFrame>
      <p:sp>
        <p:nvSpPr>
          <p:cNvPr id="184" name="Google Shape;184;p21"/>
          <p:cNvSpPr/>
          <p:nvPr/>
        </p:nvSpPr>
        <p:spPr>
          <a:xfrm>
            <a:off x="457650" y="4861725"/>
            <a:ext cx="6857700" cy="4221000"/>
          </a:xfrm>
          <a:prstGeom prst="rect">
            <a:avLst/>
          </a:prstGeom>
          <a:solidFill>
            <a:srgbClr val="F4F4EE"/>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85" name="Google Shape;185;p21"/>
          <p:cNvSpPr txBox="1"/>
          <p:nvPr/>
        </p:nvSpPr>
        <p:spPr>
          <a:xfrm>
            <a:off x="2894850" y="5172225"/>
            <a:ext cx="4199700" cy="1052400"/>
          </a:xfrm>
          <a:prstGeom prst="rect">
            <a:avLst/>
          </a:prstGeom>
          <a:noFill/>
          <a:ln>
            <a:noFill/>
          </a:ln>
        </p:spPr>
        <p:txBody>
          <a:bodyPr anchorCtr="0" anchor="t" bIns="91425" lIns="0" spcFirstLastPara="1" rIns="91425" wrap="square" tIns="0">
            <a:noAutofit/>
          </a:bodyPr>
          <a:lstStyle/>
          <a:p>
            <a:pPr indent="0" lvl="0" marL="0" rtl="0" algn="l">
              <a:lnSpc>
                <a:spcPct val="150000"/>
              </a:lnSpc>
              <a:spcBef>
                <a:spcPts val="0"/>
              </a:spcBef>
              <a:spcAft>
                <a:spcPts val="0"/>
              </a:spcAft>
              <a:buNone/>
            </a:pPr>
            <a:r>
              <a:rPr b="1" lang="en" sz="1000">
                <a:solidFill>
                  <a:schemeClr val="dk1"/>
                </a:solidFill>
                <a:latin typeface="Poppins"/>
                <a:ea typeface="Poppins"/>
                <a:cs typeface="Poppins"/>
                <a:sym typeface="Poppins"/>
              </a:rPr>
              <a:t>Activity Notes</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We suggest students work in pairs.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The Mission Plan worksheets include greyscale shading that indicates the amount of heat and light that emit from each star in the three solar systems. The correct shading is essential for the activity, so we suggest printing out copies of these worksheets beforehand to ensure that everything prints correctly.</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Teacher Tips: The solar systems and stars (Malina, Thea, and Helios) used in the activity are fictional, but they were inspired by real scientific discoveries. If you and your students would like to learn more about real stars and exoplanets that astronomers are investigating, there are several resources in our Extensions section for you to explore.</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p:txBody>
      </p:sp>
      <p:pic>
        <p:nvPicPr>
          <p:cNvPr id="186" name="Google Shape;186;p21"/>
          <p:cNvPicPr preferRelativeResize="0"/>
          <p:nvPr/>
        </p:nvPicPr>
        <p:blipFill rotWithShape="1">
          <a:blip r:embed="rId4">
            <a:alphaModFix/>
          </a:blip>
          <a:srcRect b="1276" l="0" r="0" t="1276"/>
          <a:stretch/>
        </p:blipFill>
        <p:spPr>
          <a:xfrm>
            <a:off x="6055623" y="354825"/>
            <a:ext cx="1232057" cy="161925"/>
          </a:xfrm>
          <a:prstGeom prst="rect">
            <a:avLst/>
          </a:prstGeom>
          <a:noFill/>
          <a:ln>
            <a:noFill/>
          </a:ln>
        </p:spPr>
      </p:pic>
      <p:pic>
        <p:nvPicPr>
          <p:cNvPr id="187" name="Google Shape;187;p21"/>
          <p:cNvPicPr preferRelativeResize="0"/>
          <p:nvPr/>
        </p:nvPicPr>
        <p:blipFill>
          <a:blip r:embed="rId5">
            <a:alphaModFix/>
          </a:blip>
          <a:stretch>
            <a:fillRect/>
          </a:stretch>
        </p:blipFill>
        <p:spPr>
          <a:xfrm>
            <a:off x="784425" y="5455136"/>
            <a:ext cx="1819981" cy="1326984"/>
          </a:xfrm>
          <a:prstGeom prst="rect">
            <a:avLst/>
          </a:prstGeom>
          <a:noFill/>
          <a:ln>
            <a:noFill/>
          </a:ln>
          <a:effectLst>
            <a:outerShdw blurRad="57150" rotWithShape="0" algn="bl" dir="5400000" dist="19050">
              <a:srgbClr val="000000">
                <a:alpha val="50000"/>
              </a:srgbClr>
            </a:outerShdw>
          </a:effectLst>
        </p:spPr>
      </p:pic>
      <p:pic>
        <p:nvPicPr>
          <p:cNvPr id="188" name="Google Shape;188;p21"/>
          <p:cNvPicPr preferRelativeResize="0"/>
          <p:nvPr/>
        </p:nvPicPr>
        <p:blipFill>
          <a:blip r:embed="rId6">
            <a:alphaModFix/>
          </a:blip>
          <a:stretch>
            <a:fillRect/>
          </a:stretch>
        </p:blipFill>
        <p:spPr>
          <a:xfrm>
            <a:off x="784414" y="7156863"/>
            <a:ext cx="1819983" cy="1332447"/>
          </a:xfrm>
          <a:prstGeom prst="rect">
            <a:avLst/>
          </a:prstGeom>
          <a:noFill/>
          <a:ln>
            <a:noFill/>
          </a:ln>
          <a:effectLst>
            <a:outerShdw blurRad="57150" rotWithShape="0" algn="bl" dir="5400000" dist="19050">
              <a:srgbClr val="000000">
                <a:alpha val="50000"/>
              </a:srgbClr>
            </a:outerShdw>
          </a:effectLst>
        </p:spPr>
      </p:pic>
      <p:sp>
        <p:nvSpPr>
          <p:cNvPr id="189" name="Google Shape;189;p21"/>
          <p:cNvSpPr txBox="1"/>
          <p:nvPr/>
        </p:nvSpPr>
        <p:spPr>
          <a:xfrm>
            <a:off x="457200" y="182875"/>
            <a:ext cx="4664700" cy="548400"/>
          </a:xfrm>
          <a:prstGeom prst="rect">
            <a:avLst/>
          </a:prstGeom>
          <a:noFill/>
          <a:ln>
            <a:noFill/>
          </a:ln>
        </p:spPr>
        <p:txBody>
          <a:bodyPr anchorCtr="0" anchor="t" bIns="91425" lIns="0" spcFirstLastPara="1" rIns="91425" wrap="square" tIns="91425">
            <a:noAutofit/>
          </a:bodyPr>
          <a:lstStyle/>
          <a:p>
            <a:pPr indent="0" lvl="0" marL="0" rtl="0" algn="l">
              <a:lnSpc>
                <a:spcPct val="115000"/>
              </a:lnSpc>
              <a:spcBef>
                <a:spcPts val="0"/>
              </a:spcBef>
              <a:spcAft>
                <a:spcPts val="0"/>
              </a:spcAft>
              <a:buNone/>
            </a:pPr>
            <a:r>
              <a:rPr lang="en" sz="1200">
                <a:latin typeface="Poppins"/>
                <a:ea typeface="Poppins"/>
                <a:cs typeface="Poppins"/>
                <a:sym typeface="Poppins"/>
              </a:rPr>
              <a:t>Stars &amp; Planets • Grade 5</a:t>
            </a:r>
            <a:endParaRPr sz="1200">
              <a:latin typeface="Poppins"/>
              <a:ea typeface="Poppins"/>
              <a:cs typeface="Poppins"/>
              <a:sym typeface="Poppins"/>
            </a:endParaRPr>
          </a:p>
          <a:p>
            <a:pPr indent="0" lvl="0" marL="0" rtl="0" algn="l">
              <a:lnSpc>
                <a:spcPct val="115000"/>
              </a:lnSpc>
              <a:spcBef>
                <a:spcPts val="0"/>
              </a:spcBef>
              <a:spcAft>
                <a:spcPts val="0"/>
              </a:spcAft>
              <a:buNone/>
            </a:pPr>
            <a:r>
              <a:rPr lang="en" sz="1000">
                <a:latin typeface="Poppins"/>
                <a:ea typeface="Poppins"/>
                <a:cs typeface="Poppins"/>
                <a:sym typeface="Poppins"/>
              </a:rPr>
              <a:t>Anchor Layer Teacher Guide</a:t>
            </a:r>
            <a:endParaRPr sz="800">
              <a:latin typeface="Poppins"/>
              <a:ea typeface="Poppins"/>
              <a:cs typeface="Poppins"/>
              <a:sym typeface="Poppins"/>
            </a:endParaRPr>
          </a:p>
        </p:txBody>
      </p:sp>
      <p:sp>
        <p:nvSpPr>
          <p:cNvPr id="190" name="Google Shape;190;p21"/>
          <p:cNvSpPr txBox="1"/>
          <p:nvPr/>
        </p:nvSpPr>
        <p:spPr>
          <a:xfrm>
            <a:off x="457200" y="9244750"/>
            <a:ext cx="3000000" cy="338700"/>
          </a:xfrm>
          <a:prstGeom prst="rect">
            <a:avLst/>
          </a:prstGeom>
          <a:noFill/>
          <a:ln>
            <a:noFill/>
          </a:ln>
        </p:spPr>
        <p:txBody>
          <a:bodyPr anchorCtr="0" anchor="t" bIns="91425" lIns="91425" spcFirstLastPara="1" rIns="91425" wrap="square" tIns="91425">
            <a:spAutoFit/>
          </a:bodyPr>
          <a:lstStyle/>
          <a:p>
            <a:pPr indent="0" lvl="0" marL="0" rtl="0" algn="l">
              <a:lnSpc>
                <a:spcPct val="150000"/>
              </a:lnSpc>
              <a:spcBef>
                <a:spcPts val="0"/>
              </a:spcBef>
              <a:spcAft>
                <a:spcPts val="0"/>
              </a:spcAft>
              <a:buNone/>
            </a:pPr>
            <a:r>
              <a:rPr b="1" i="1" lang="en" sz="1000">
                <a:solidFill>
                  <a:srgbClr val="000000"/>
                </a:solidFill>
                <a:latin typeface="Poppins"/>
                <a:ea typeface="Poppins"/>
                <a:cs typeface="Poppins"/>
                <a:sym typeface="Poppins"/>
              </a:rPr>
              <a:t>Anchor Connection on Next Page</a:t>
            </a:r>
            <a:endParaRPr/>
          </a:p>
        </p:txBody>
      </p:sp>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