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24A9206-4FD3-4DA0-940A-410CB7E9840F}">
  <a:tblStyle styleId="{424A9206-4FD3-4DA0-940A-410CB7E9840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When can you see the full moon?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{424A9206-4FD3-4DA0-940A-410CB7E9840F}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crescent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Moon looks like a tiny sliver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cycle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set of events that repeats in the same order over and over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full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Moon looks like a big, round circle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half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hen the Moon looks like half of a circle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large round object that you can usually see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pattern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happens again and again and again in a way that can be predicted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When can you see the full moon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