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jRsS/rJSXB32aetnLWnpQPA7B2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I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" name="Google Shape;2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1 - என் கர்த்தர் செய்த நன்மை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2 - ஸ்தோத்தரிப்பேன் நான்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3 - தாழ்வில் என்னை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4 - என்னை என்றும் கைவிடாத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5 - என்னை என்றும் நல் மேய்ச்சல்</a:t>
            </a:r>
            <a:endParaRPr/>
          </a:p>
        </p:txBody>
      </p:sp>
      <p:sp>
        <p:nvSpPr>
          <p:cNvPr id="23" name="Google Shape;23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1 - என் கர்த்தர் செய்த நன்மை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2 - ஸ்தோத்தரிப்பேன் நான்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3 - தாழ்வில் என்னை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4 - என்னை என்றும் கைவிடாத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5 - என்னை என்றும் நல் மேய்ச்சல்</a:t>
            </a:r>
            <a:endParaRPr/>
          </a:p>
        </p:txBody>
      </p:sp>
      <p:sp>
        <p:nvSpPr>
          <p:cNvPr id="30" name="Google Shape;3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" name="Google Shape;3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1 - என் கர்த்தர் செய்த நன்மை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2 - ஸ்தோத்தரிப்பேன் நான்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3 - தாழ்வில் என்னை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4 - என்னை என்றும் கைவிடாத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5 - என்னை என்றும் நல் மேய்ச்சல்</a:t>
            </a:r>
            <a:endParaRPr/>
          </a:p>
        </p:txBody>
      </p:sp>
      <p:sp>
        <p:nvSpPr>
          <p:cNvPr id="36" name="Google Shape;3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" name="Google Shape;4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1 - என் கர்த்தர் செய்த நன்மை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2 - ஸ்தோத்தரிப்பேன் நான்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3 - தாழ்வில் என்னை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4 - என்னை என்றும் கைவிடாத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5 - என்னை என்றும் நல் மேய்ச்சல்</a:t>
            </a:r>
            <a:endParaRPr/>
          </a:p>
        </p:txBody>
      </p:sp>
      <p:sp>
        <p:nvSpPr>
          <p:cNvPr id="42" name="Google Shape;4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" name="Google Shape;4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1 - என் கர்த்தர் செய்த நன்மை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2 - ஸ்தோத்தரிப்பேன் நான்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3 - தாழ்வில் என்னை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4 - என்னை என்றும் கைவிடாத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5 - என்னை என்றும் நல் மேய்ச்சல்</a:t>
            </a:r>
            <a:endParaRPr/>
          </a:p>
        </p:txBody>
      </p:sp>
      <p:sp>
        <p:nvSpPr>
          <p:cNvPr id="48" name="Google Shape;4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yrics">
  <p:cSld name="Lyrics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/>
          <p:nvPr>
            <p:ph idx="2" type="pic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_white">
  <p:cSld name="Content_whit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"/>
          <p:cNvSpPr txBox="1"/>
          <p:nvPr>
            <p:ph idx="1" type="body"/>
          </p:nvPr>
        </p:nvSpPr>
        <p:spPr>
          <a:xfrm>
            <a:off x="1" y="4062821"/>
            <a:ext cx="12191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9"/>
          <p:cNvSpPr/>
          <p:nvPr>
            <p:ph idx="2" type="pic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>
  <p:cSld name="Conte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0"/>
          <p:cNvSpPr txBox="1"/>
          <p:nvPr>
            <p:ph idx="1" type="body"/>
          </p:nvPr>
        </p:nvSpPr>
        <p:spPr>
          <a:xfrm>
            <a:off x="1" y="4062821"/>
            <a:ext cx="12191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10"/>
          <p:cNvSpPr/>
          <p:nvPr>
            <p:ph idx="2" type="pic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>
  <p:cSld name="Vertical Title and Tex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"/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"/>
          <p:cNvSpPr txBox="1"/>
          <p:nvPr>
            <p:ph idx="1" type="body"/>
          </p:nvPr>
        </p:nvSpPr>
        <p:spPr>
          <a:xfrm>
            <a:off x="1" y="4062821"/>
            <a:ext cx="12191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56" name="Google Shape;56;p6"/>
          <p:cNvSpPr/>
          <p:nvPr>
            <p:ph idx="2" type="pic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2024-03-12T00:49:17Z</dcterms:created>
</cp:coreProperties>
</file>